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8B2"/>
    <a:srgbClr val="3D42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1B8-B357-4716-8383-F8848681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0A3A-30F0-42FE-AA94-F17FF423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3418-80E3-4F69-AFEC-4F5E32CE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6A9D-0CA8-483A-B504-DB28D5A9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84D9-4AE1-4696-81E5-FA1363A4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DA0-8E64-4CCE-BB47-BBD68F46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3E59C-711A-4835-BA66-2E89813D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E5CB-B6FD-4E4F-AE2E-B2EEFB73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3D19-2FE1-48C2-BBBE-4094D997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A4D2-B65A-4124-B9F2-6749557C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C10B1-8F17-4B9C-B487-33D60EB81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858F1-0459-4973-8D69-2738CAE9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A1A4-88CF-498A-B716-46442C0D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1713-44AA-48E0-AEAC-725B9C66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62E1-90E0-46A2-B8C3-B9C169A3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210-E89F-433E-971D-7710F246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6758-6F2F-4182-AA1C-3EA51C8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5F57-AD6D-41F1-944D-F615274D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01A9-D9FD-4C56-99E8-E4D8FF9E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D358-33B1-4A00-A672-1C1ACAF5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8B3-4FDD-4FFF-AC63-CD20E8F3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1BF4-426D-41C7-ACB7-A4B6DFDC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051A-1B90-4716-AC04-82CCC171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B3D7-C702-4EDA-B489-8835D78A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5D3-C0CF-4E45-98C5-5C424162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1B1C-6653-4FEC-AB86-36F85560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980A-E02D-4CB0-9822-E3B4719E4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37925-856C-4F98-A24A-D297481B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E150-4830-4365-B4DE-4E2FAB6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CDC4-3765-47D0-B3F3-234ED1B9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95585-4A13-458D-89C0-7536DA3D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C59-919D-4E32-BE38-73D44F33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E447-ED46-42E3-B6A0-CFE84DC3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7D72F-2914-4900-9F85-09DABFD50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99689-CB87-483B-BE3B-F5D01C9D9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F4222-E331-4CCA-A960-949DD0397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3F685-F618-4694-A82A-FBD8BE65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EDDAA-0664-4E05-9BF3-1C5CBC29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C1D77-C0DD-4BC1-90E9-DFDA76FE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613A-5712-4B54-B17E-1514330D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89524-A5E7-4AD8-9431-9646C03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E6550-6FA6-4B86-9E44-D86B29E4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313AB-C4AC-41E3-83D9-E144CF77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90F93-AA83-48FA-B80D-F4C1F5D7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C0D69-602F-4F65-917B-CA7CA38B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3F8F-39E8-48B4-B843-1CE28EC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9CC3-D0AA-414F-99CA-8F591333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B8E-4BF8-4E2D-B5ED-94A0CF52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B38FA-0469-4143-B575-01F6F835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63CB6-641B-4703-8F55-2BBF4D6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5E869-3E2E-447E-B4D0-971435D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D8F8-D262-4ACB-A1CA-2F34274F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1B6A-03C1-48E0-894D-CC93825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C4D81-1354-4F16-B2E6-1905DD3C9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88C6C-115B-4E48-BA07-F3CB6D399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2CBE-7873-49D0-9BA3-2A97FA63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5AEFD-F140-406F-9B09-6AC443D5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2A3E-5E1D-4666-8726-976A4043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A5722-2387-4B27-A220-880C0C37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6DF3-5349-4044-9053-B4A8C8D6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56F1-1FF3-4211-B898-5ACBCFB64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289A-6D50-45D6-B7BF-3463E90C14B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E14B-9955-4A4D-9EF6-0D922509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9D21-5FF4-44AD-8DBA-0F874EDC8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85AC-B521-4D45-A1CB-CD6C5A72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hh3brfEgWFjzZAfC1RzcIk/Mockup-PPB?type=design&amp;node-id=0-1&amp;t=XAJwzG2pKgyGttcW-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diErbMf92CKp5gTdhAnu8h/Untitled?type=design&amp;node-id=0-1&amp;t=fMnrt9TcQJGKTDbD-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D422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F4ECA-3A3C-40F8-89D5-3F26EA1B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30" y="3019368"/>
            <a:ext cx="1533739" cy="8192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6965FD-AA20-4BEF-BF80-D74978224158}"/>
              </a:ext>
            </a:extLst>
          </p:cNvPr>
          <p:cNvSpPr/>
          <p:nvPr/>
        </p:nvSpPr>
        <p:spPr>
          <a:xfrm>
            <a:off x="2061410" y="3574491"/>
            <a:ext cx="7966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B7B8B2"/>
                </a:solidFill>
                <a:effectLst/>
              </a:rPr>
              <a:t>AEWO</a:t>
            </a:r>
          </a:p>
          <a:p>
            <a:pPr algn="ctr"/>
            <a:r>
              <a:rPr lang="en-US" sz="3000" b="1" dirty="0" err="1">
                <a:solidFill>
                  <a:srgbClr val="B7B8B2"/>
                </a:solidFill>
              </a:rPr>
              <a:t>Agro</a:t>
            </a:r>
            <a:r>
              <a:rPr lang="en-US" sz="3000" b="1" dirty="0">
                <a:solidFill>
                  <a:srgbClr val="B7B8B2"/>
                </a:solidFill>
              </a:rPr>
              <a:t> </a:t>
            </a:r>
            <a:r>
              <a:rPr lang="en-US" sz="3000" b="1" dirty="0" err="1">
                <a:solidFill>
                  <a:srgbClr val="B7B8B2"/>
                </a:solidFill>
              </a:rPr>
              <a:t>Eduwisata</a:t>
            </a:r>
            <a:r>
              <a:rPr lang="en-US" sz="3000" b="1" dirty="0">
                <a:solidFill>
                  <a:srgbClr val="B7B8B2"/>
                </a:solidFill>
              </a:rPr>
              <a:t> </a:t>
            </a:r>
            <a:r>
              <a:rPr lang="en-US" sz="3000" b="1" dirty="0" err="1">
                <a:solidFill>
                  <a:srgbClr val="B7B8B2"/>
                </a:solidFill>
              </a:rPr>
              <a:t>Organik</a:t>
            </a:r>
            <a:r>
              <a:rPr lang="en-US" sz="3000" b="1" dirty="0">
                <a:solidFill>
                  <a:srgbClr val="B7B8B2"/>
                </a:solidFill>
              </a:rPr>
              <a:t> </a:t>
            </a:r>
            <a:r>
              <a:rPr lang="en-US" sz="3000" b="1" dirty="0" err="1">
                <a:solidFill>
                  <a:srgbClr val="B7B8B2"/>
                </a:solidFill>
              </a:rPr>
              <a:t>Mulyaharja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6C41-3E5F-4B7D-9C5D-ED01FA125D5C}"/>
              </a:ext>
            </a:extLst>
          </p:cNvPr>
          <p:cNvSpPr/>
          <p:nvPr/>
        </p:nvSpPr>
        <p:spPr>
          <a:xfrm>
            <a:off x="4243386" y="5144151"/>
            <a:ext cx="3705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B7B8B2"/>
                </a:solidFill>
              </a:rPr>
              <a:t>Lukman </a:t>
            </a:r>
            <a:r>
              <a:rPr lang="en-US" dirty="0" err="1">
                <a:solidFill>
                  <a:srgbClr val="B7B8B2"/>
                </a:solidFill>
              </a:rPr>
              <a:t>Nurhakim</a:t>
            </a:r>
            <a:r>
              <a:rPr lang="en-US" dirty="0">
                <a:solidFill>
                  <a:srgbClr val="B7B8B2"/>
                </a:solidFill>
              </a:rPr>
              <a:t>	          212310002</a:t>
            </a:r>
          </a:p>
          <a:p>
            <a:pPr algn="just"/>
            <a:r>
              <a:rPr lang="en-US" dirty="0">
                <a:solidFill>
                  <a:srgbClr val="B7B8B2"/>
                </a:solidFill>
              </a:rPr>
              <a:t>Daphne Holy	          212310025</a:t>
            </a:r>
          </a:p>
          <a:p>
            <a:pPr algn="just"/>
            <a:r>
              <a:rPr lang="en-US" dirty="0" err="1">
                <a:solidFill>
                  <a:srgbClr val="B7B8B2"/>
                </a:solidFill>
              </a:rPr>
              <a:t>Rizki</a:t>
            </a:r>
            <a:r>
              <a:rPr lang="en-US" dirty="0">
                <a:solidFill>
                  <a:srgbClr val="B7B8B2"/>
                </a:solidFill>
              </a:rPr>
              <a:t> Nur </a:t>
            </a:r>
            <a:r>
              <a:rPr lang="en-US" dirty="0" err="1">
                <a:solidFill>
                  <a:srgbClr val="B7B8B2"/>
                </a:solidFill>
              </a:rPr>
              <a:t>Asyifa</a:t>
            </a:r>
            <a:r>
              <a:rPr lang="en-US" dirty="0">
                <a:solidFill>
                  <a:srgbClr val="B7B8B2"/>
                </a:solidFill>
              </a:rPr>
              <a:t>	          212310030</a:t>
            </a:r>
          </a:p>
          <a:p>
            <a:pPr algn="just"/>
            <a:r>
              <a:rPr lang="en-US" dirty="0" err="1">
                <a:solidFill>
                  <a:srgbClr val="B7B8B2"/>
                </a:solidFill>
              </a:rPr>
              <a:t>Angga</a:t>
            </a:r>
            <a:r>
              <a:rPr lang="en-US" dirty="0">
                <a:solidFill>
                  <a:srgbClr val="B7B8B2"/>
                </a:solidFill>
              </a:rPr>
              <a:t> P </a:t>
            </a:r>
            <a:r>
              <a:rPr lang="en-US" dirty="0" err="1">
                <a:solidFill>
                  <a:srgbClr val="B7B8B2"/>
                </a:solidFill>
              </a:rPr>
              <a:t>Harahap</a:t>
            </a:r>
            <a:r>
              <a:rPr lang="en-US" dirty="0">
                <a:solidFill>
                  <a:srgbClr val="B7B8B2"/>
                </a:solidFill>
              </a:rPr>
              <a:t>	          212310043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DEF19-94F1-42CC-8A85-484F8D07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10" y="403091"/>
            <a:ext cx="8725446" cy="31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D422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F4ECA-3A3C-40F8-89D5-3F26EA1B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30" y="3019368"/>
            <a:ext cx="1533739" cy="8192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3CCDBE-A2A6-40D5-B912-2173AA5CAFB4}"/>
              </a:ext>
            </a:extLst>
          </p:cNvPr>
          <p:cNvSpPr/>
          <p:nvPr/>
        </p:nvSpPr>
        <p:spPr>
          <a:xfrm>
            <a:off x="1117602" y="2767280"/>
            <a:ext cx="103051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rgbClr val="B7B8B2"/>
                </a:solidFill>
                <a:latin typeface="Arial Rounded MT Bold" panose="020F0704030504030204" pitchFamily="34" charset="0"/>
              </a:rPr>
              <a:t>Pengaplikasian</a:t>
            </a:r>
            <a:r>
              <a:rPr lang="en-US" sz="4000" b="1" dirty="0">
                <a:solidFill>
                  <a:srgbClr val="B7B8B2"/>
                </a:solidFill>
                <a:latin typeface="Arial Rounded MT Bold" panose="020F0704030504030204" pitchFamily="34" charset="0"/>
              </a:rPr>
              <a:t> kampung </a:t>
            </a:r>
            <a:r>
              <a:rPr lang="en-US" sz="4000" b="1" dirty="0" err="1">
                <a:solidFill>
                  <a:srgbClr val="B7B8B2"/>
                </a:solidFill>
                <a:latin typeface="Arial Rounded MT Bold" panose="020F0704030504030204" pitchFamily="34" charset="0"/>
              </a:rPr>
              <a:t>Agro</a:t>
            </a:r>
            <a:r>
              <a:rPr lang="en-US" sz="4000" b="1" dirty="0">
                <a:solidFill>
                  <a:srgbClr val="B7B8B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b="1" dirty="0" err="1">
                <a:solidFill>
                  <a:srgbClr val="B7B8B2"/>
                </a:solidFill>
                <a:latin typeface="Arial Rounded MT Bold" panose="020F0704030504030204" pitchFamily="34" charset="0"/>
              </a:rPr>
              <a:t>Eduwisata</a:t>
            </a:r>
            <a:r>
              <a:rPr lang="en-US" sz="4000" b="1" dirty="0">
                <a:solidFill>
                  <a:srgbClr val="B7B8B2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B7B8B2"/>
                </a:solidFill>
                <a:latin typeface="Arial Rounded MT Bold" panose="020F0704030504030204" pitchFamily="34" charset="0"/>
              </a:rPr>
              <a:t>Berbasis</a:t>
            </a:r>
            <a:r>
              <a:rPr lang="en-US" sz="4000" b="1" dirty="0">
                <a:solidFill>
                  <a:srgbClr val="B7B8B2"/>
                </a:solidFill>
                <a:latin typeface="Arial Rounded MT Bold" panose="020F0704030504030204" pitchFamily="34" charset="0"/>
              </a:rPr>
              <a:t> Mobile dan Web</a:t>
            </a:r>
            <a:endParaRPr lang="en-US" sz="4000" b="1" dirty="0">
              <a:solidFill>
                <a:srgbClr val="B7B8B2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1A016-5912-477C-ADC9-74561DCBA220}"/>
              </a:ext>
            </a:extLst>
          </p:cNvPr>
          <p:cNvSpPr/>
          <p:nvPr/>
        </p:nvSpPr>
        <p:spPr>
          <a:xfrm>
            <a:off x="2481942" y="859700"/>
            <a:ext cx="7953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B7B8B2"/>
                </a:solidFill>
                <a:latin typeface="Arial Rounded MT Bold" panose="020F0704030504030204" pitchFamily="34" charset="0"/>
                <a:cs typeface="Adobe Arabic" panose="02040503050201020203" pitchFamily="18" charset="-78"/>
              </a:rPr>
              <a:t>JUDUL PENELITIAN:</a:t>
            </a:r>
          </a:p>
        </p:txBody>
      </p:sp>
    </p:spTree>
    <p:extLst>
      <p:ext uri="{BB962C8B-B14F-4D97-AF65-F5344CB8AC3E}">
        <p14:creationId xmlns:p14="http://schemas.microsoft.com/office/powerpoint/2010/main" val="37498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D422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101345-9826-4D33-BAE3-994688B6DDEB}"/>
              </a:ext>
            </a:extLst>
          </p:cNvPr>
          <p:cNvSpPr/>
          <p:nvPr/>
        </p:nvSpPr>
        <p:spPr>
          <a:xfrm>
            <a:off x="-106234" y="103940"/>
            <a:ext cx="41243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B7B8B2"/>
                </a:solidFill>
              </a:rPr>
              <a:t>Use Case </a:t>
            </a:r>
            <a:r>
              <a:rPr lang="en-US" sz="3200" b="1" dirty="0" err="1">
                <a:solidFill>
                  <a:srgbClr val="B7B8B2"/>
                </a:solidFill>
              </a:rPr>
              <a:t>Pemrograman</a:t>
            </a:r>
            <a:r>
              <a:rPr lang="en-US" sz="3200" b="1" dirty="0">
                <a:solidFill>
                  <a:srgbClr val="B7B8B2"/>
                </a:solidFill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B7B8B2"/>
                </a:solidFill>
              </a:rPr>
              <a:t>Perangkat</a:t>
            </a:r>
            <a:r>
              <a:rPr lang="en-US" sz="3200" b="1" dirty="0">
                <a:solidFill>
                  <a:srgbClr val="B7B8B2"/>
                </a:solidFill>
              </a:rPr>
              <a:t> </a:t>
            </a:r>
            <a:r>
              <a:rPr lang="en-US" sz="3200" b="1" dirty="0" err="1">
                <a:solidFill>
                  <a:srgbClr val="B7B8B2"/>
                </a:solidFill>
              </a:rPr>
              <a:t>Bergerak</a:t>
            </a:r>
            <a:endParaRPr lang="en-US" sz="3200" b="1" dirty="0">
              <a:solidFill>
                <a:srgbClr val="B7B8B2"/>
              </a:solidFill>
            </a:endParaRPr>
          </a:p>
          <a:p>
            <a:pPr algn="ctr"/>
            <a:r>
              <a:rPr lang="en-US" b="1" dirty="0"/>
              <a:t>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D34BC-C1E4-45B3-9088-5091875B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5" y="1950599"/>
            <a:ext cx="5169401" cy="44356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4115F-0C0E-4C31-9C3E-0E47EFF09704}"/>
              </a:ext>
            </a:extLst>
          </p:cNvPr>
          <p:cNvSpPr/>
          <p:nvPr/>
        </p:nvSpPr>
        <p:spPr>
          <a:xfrm>
            <a:off x="7346852" y="2324626"/>
            <a:ext cx="41243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B7B8B2"/>
                </a:solidFill>
              </a:rPr>
              <a:t>Mockup </a:t>
            </a:r>
            <a:r>
              <a:rPr lang="en-US" sz="3200" b="1" dirty="0" err="1">
                <a:solidFill>
                  <a:srgbClr val="B7B8B2"/>
                </a:solidFill>
              </a:rPr>
              <a:t>Pemrograman</a:t>
            </a:r>
            <a:r>
              <a:rPr lang="en-US" sz="3200" b="1" dirty="0">
                <a:solidFill>
                  <a:srgbClr val="B7B8B2"/>
                </a:solidFill>
              </a:rPr>
              <a:t> </a:t>
            </a:r>
            <a:r>
              <a:rPr lang="en-US" sz="3200" b="1" dirty="0" err="1">
                <a:solidFill>
                  <a:srgbClr val="B7B8B2"/>
                </a:solidFill>
              </a:rPr>
              <a:t>Perangkat</a:t>
            </a:r>
            <a:r>
              <a:rPr lang="en-US" sz="3200" b="1" dirty="0">
                <a:solidFill>
                  <a:srgbClr val="B7B8B2"/>
                </a:solidFill>
              </a:rPr>
              <a:t> </a:t>
            </a:r>
            <a:r>
              <a:rPr lang="en-US" sz="3200" b="1" dirty="0" err="1">
                <a:solidFill>
                  <a:srgbClr val="B7B8B2"/>
                </a:solidFill>
              </a:rPr>
              <a:t>Bergerak</a:t>
            </a:r>
            <a:endParaRPr lang="en-US" sz="3200" b="1" dirty="0">
              <a:solidFill>
                <a:srgbClr val="B7B8B2"/>
              </a:solidFill>
            </a:endParaRPr>
          </a:p>
          <a:p>
            <a:pPr algn="ctr"/>
            <a:r>
              <a:rPr lang="en-US" b="1" dirty="0"/>
              <a:t>﻿</a:t>
            </a:r>
          </a:p>
        </p:txBody>
      </p:sp>
      <p:sp>
        <p:nvSpPr>
          <p:cNvPr id="9" name="Rectangle: Rounded Corners 8">
            <a:hlinkClick r:id="rId3"/>
            <a:extLst>
              <a:ext uri="{FF2B5EF4-FFF2-40B4-BE49-F238E27FC236}">
                <a16:creationId xmlns:a16="http://schemas.microsoft.com/office/drawing/2014/main" id="{BE54EE7D-4CEB-48D1-872B-7B8BFEE6C673}"/>
              </a:ext>
            </a:extLst>
          </p:cNvPr>
          <p:cNvSpPr/>
          <p:nvPr/>
        </p:nvSpPr>
        <p:spPr>
          <a:xfrm>
            <a:off x="7680681" y="4168442"/>
            <a:ext cx="3790545" cy="56321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7B8B2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3655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D422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BE1B3-8876-4D5A-BA91-964994A85DEF}"/>
              </a:ext>
            </a:extLst>
          </p:cNvPr>
          <p:cNvSpPr/>
          <p:nvPr/>
        </p:nvSpPr>
        <p:spPr>
          <a:xfrm>
            <a:off x="7346852" y="2324626"/>
            <a:ext cx="41049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B7B8B2"/>
                </a:solidFill>
              </a:rPr>
              <a:t>Mockup </a:t>
            </a:r>
            <a:r>
              <a:rPr lang="en-US" sz="3200" b="1" dirty="0" err="1">
                <a:solidFill>
                  <a:srgbClr val="B7B8B2"/>
                </a:solidFill>
              </a:rPr>
              <a:t>Pemrograman</a:t>
            </a:r>
            <a:r>
              <a:rPr lang="en-US" sz="3200" b="1" dirty="0">
                <a:solidFill>
                  <a:srgbClr val="B7B8B2"/>
                </a:solidFill>
              </a:rPr>
              <a:t> Web</a:t>
            </a:r>
          </a:p>
          <a:p>
            <a:pPr algn="ctr"/>
            <a:r>
              <a:rPr lang="en-US" b="1" dirty="0"/>
              <a:t>﻿</a:t>
            </a:r>
          </a:p>
        </p:txBody>
      </p:sp>
      <p:sp>
        <p:nvSpPr>
          <p:cNvPr id="7" name="Rectangle: Rounded Corners 6">
            <a:hlinkClick r:id="rId2"/>
            <a:extLst>
              <a:ext uri="{FF2B5EF4-FFF2-40B4-BE49-F238E27FC236}">
                <a16:creationId xmlns:a16="http://schemas.microsoft.com/office/drawing/2014/main" id="{66CE50CF-22B5-469C-9CD9-B4F962789611}"/>
              </a:ext>
            </a:extLst>
          </p:cNvPr>
          <p:cNvSpPr/>
          <p:nvPr/>
        </p:nvSpPr>
        <p:spPr>
          <a:xfrm>
            <a:off x="7997371" y="4528456"/>
            <a:ext cx="3280229" cy="44994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7B8B2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629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D422E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07486-5E3A-46B7-A630-4715C1E9D11B}"/>
              </a:ext>
            </a:extLst>
          </p:cNvPr>
          <p:cNvSpPr/>
          <p:nvPr/>
        </p:nvSpPr>
        <p:spPr>
          <a:xfrm>
            <a:off x="2691724" y="2551837"/>
            <a:ext cx="72696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B7B8B2"/>
                </a:solidFill>
              </a:rPr>
              <a:t>Kesepian</a:t>
            </a:r>
            <a:r>
              <a:rPr lang="en-US" sz="3600" b="1" dirty="0">
                <a:solidFill>
                  <a:srgbClr val="B7B8B2"/>
                </a:solidFill>
              </a:rPr>
              <a:t> </a:t>
            </a:r>
            <a:r>
              <a:rPr lang="en-US" sz="3600" b="1" dirty="0" err="1">
                <a:solidFill>
                  <a:srgbClr val="B7B8B2"/>
                </a:solidFill>
              </a:rPr>
              <a:t>Tanpa</a:t>
            </a:r>
            <a:r>
              <a:rPr lang="en-US" sz="3600" b="1" dirty="0">
                <a:solidFill>
                  <a:srgbClr val="B7B8B2"/>
                </a:solidFill>
              </a:rPr>
              <a:t> </a:t>
            </a:r>
            <a:r>
              <a:rPr lang="en-US" sz="3600" b="1" dirty="0" err="1">
                <a:solidFill>
                  <a:srgbClr val="B7B8B2"/>
                </a:solidFill>
              </a:rPr>
              <a:t>Kekasih,Cukup</a:t>
            </a:r>
            <a:r>
              <a:rPr lang="en-US" sz="3600" b="1" dirty="0">
                <a:solidFill>
                  <a:srgbClr val="B7B8B2"/>
                </a:solidFill>
              </a:rPr>
              <a:t> </a:t>
            </a:r>
            <a:r>
              <a:rPr lang="en-US" sz="3600" b="1" dirty="0" err="1">
                <a:solidFill>
                  <a:srgbClr val="B7B8B2"/>
                </a:solidFill>
              </a:rPr>
              <a:t>Sekian</a:t>
            </a:r>
            <a:r>
              <a:rPr lang="en-US" sz="3600" b="1" dirty="0">
                <a:solidFill>
                  <a:srgbClr val="B7B8B2"/>
                </a:solidFill>
              </a:rPr>
              <a:t> Dan </a:t>
            </a:r>
            <a:r>
              <a:rPr lang="en-US" sz="3600" b="1" dirty="0" err="1">
                <a:solidFill>
                  <a:srgbClr val="B7B8B2"/>
                </a:solidFill>
              </a:rPr>
              <a:t>Terimakasih</a:t>
            </a:r>
            <a:endParaRPr lang="en-US" sz="3600" b="1" dirty="0">
              <a:solidFill>
                <a:srgbClr val="B7B8B2"/>
              </a:solidFill>
            </a:endParaRPr>
          </a:p>
          <a:p>
            <a:pPr algn="ctr"/>
            <a:r>
              <a:rPr lang="en-US" sz="3600" b="1" dirty="0"/>
              <a:t>﻿</a:t>
            </a:r>
          </a:p>
        </p:txBody>
      </p:sp>
    </p:spTree>
    <p:extLst>
      <p:ext uri="{BB962C8B-B14F-4D97-AF65-F5344CB8AC3E}">
        <p14:creationId xmlns:p14="http://schemas.microsoft.com/office/powerpoint/2010/main" val="5410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</TotalTime>
  <Words>42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Arabic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2023-06-13T11:37:13Z</dcterms:created>
  <dcterms:modified xsi:type="dcterms:W3CDTF">2023-06-16T16:10:42Z</dcterms:modified>
</cp:coreProperties>
</file>