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990600"/>
            <a:ext cx="11944985" cy="5342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8435" y="260985"/>
            <a:ext cx="11772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CODE PROCESS REVIEW -  CHAT WITH YOUR DATA</a:t>
            </a:r>
            <a:endParaRPr lang="en-US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8435" y="260985"/>
            <a:ext cx="117722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/>
              <a:t>OUTPUT - CHAT WITH YOUR DATA</a:t>
            </a:r>
            <a:endParaRPr lang="en-US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894080"/>
            <a:ext cx="6546850" cy="5798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05" y="615950"/>
            <a:ext cx="3584575" cy="281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990" y="2579370"/>
            <a:ext cx="3267710" cy="95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505" y="3616325"/>
            <a:ext cx="3478530" cy="2745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Lukman Setiadi</cp:lastModifiedBy>
  <cp:revision>4</cp:revision>
  <dcterms:created xsi:type="dcterms:W3CDTF">2025-05-18T13:58:39Z</dcterms:created>
  <dcterms:modified xsi:type="dcterms:W3CDTF">2025-05-18T14:05:41Z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24BF63FE584C48BA8DDC722DE73A6ABB_11</vt:lpwstr>
  </property>
  <property fmtid="{D5CDD505-2E9C-101B-9397-08002B2CF9AE}" pid="3" name="KSOProductBuildVer">
    <vt:lpwstr>1033-12.2.0.21179</vt:lpwstr>
  </property>
</Properties>
</file>