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2" r:id="rId7"/>
    <p:sldId id="263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85735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Contextmap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5F53-41D3-4A1A-998E-83B218B3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Ryam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E4C2-989F-4FD2-BC37-88F25571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Lukas Mayr</a:t>
            </a:r>
          </a:p>
          <a:p>
            <a:r>
              <a:rPr lang="en-US" sz="2400" dirty="0"/>
              <a:t>Hanna Mayr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C54841D3-46BE-4BCF-8E26-D8DA01C7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54" y="1528820"/>
            <a:ext cx="3924640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3444-69B9-48D2-A09A-5FFF3569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D2EB-9B6D-41D0-BB66-B52827F3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Display </a:t>
            </a:r>
            <a:r>
              <a:rPr lang="en-US" sz="2400" dirty="0" err="1"/>
              <a:t>dxf</a:t>
            </a:r>
            <a:r>
              <a:rPr lang="en-US" sz="2400" dirty="0"/>
              <a:t>-file on an open source map</a:t>
            </a:r>
          </a:p>
          <a:p>
            <a:r>
              <a:rPr lang="en-US" sz="2400" dirty="0"/>
              <a:t>Find a way to incorporate the information </a:t>
            </a:r>
          </a:p>
          <a:p>
            <a:r>
              <a:rPr lang="en-US" sz="2400" dirty="0"/>
              <a:t>Create a nice graphical 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2B3E-CE01-4C42-88E8-336D1904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6C53-79D6-48B9-B778-91C62B83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an easy and straightforward way to show map</a:t>
            </a:r>
          </a:p>
          <a:p>
            <a:r>
              <a:rPr lang="en-US" sz="2400" dirty="0"/>
              <a:t>Display the most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41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Text, icon&#10;&#10;Description automatically generated">
            <a:extLst>
              <a:ext uri="{FF2B5EF4-FFF2-40B4-BE49-F238E27FC236}">
                <a16:creationId xmlns:a16="http://schemas.microsoft.com/office/drawing/2014/main" id="{7FBF3CC0-C03F-4FCD-9CCD-D861C545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6" t="15221" r="26707" b="21194"/>
          <a:stretch/>
        </p:blipFill>
        <p:spPr>
          <a:xfrm>
            <a:off x="1612669" y="487722"/>
            <a:ext cx="1976352" cy="2704364"/>
          </a:xfrm>
          <a:prstGeom prst="rect">
            <a:avLst/>
          </a:prstGeom>
          <a:noFill/>
        </p:spPr>
      </p:pic>
      <p:pic>
        <p:nvPicPr>
          <p:cNvPr id="3" name="Picture 2" descr="OpenStreetMap - Wikipedia">
            <a:extLst>
              <a:ext uri="{FF2B5EF4-FFF2-40B4-BE49-F238E27FC236}">
                <a16:creationId xmlns:a16="http://schemas.microsoft.com/office/drawing/2014/main" id="{29D953CA-B845-4393-B734-F61A6FDC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5" y="2126332"/>
            <a:ext cx="2412417" cy="241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Jpg, filetype, tipi di file Libero Icona di Flat File Type Icons">
            <a:extLst>
              <a:ext uri="{FF2B5EF4-FFF2-40B4-BE49-F238E27FC236}">
                <a16:creationId xmlns:a16="http://schemas.microsoft.com/office/drawing/2014/main" id="{71B33ED1-37DF-4E24-B4C4-4679D264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53" y="4491699"/>
            <a:ext cx="1980736" cy="19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7EC5E9B-99D6-48D8-8540-AAF85C4CC57D}"/>
              </a:ext>
            </a:extLst>
          </p:cNvPr>
          <p:cNvSpPr/>
          <p:nvPr/>
        </p:nvSpPr>
        <p:spPr>
          <a:xfrm rot="733353">
            <a:off x="4575149" y="1784267"/>
            <a:ext cx="3280578" cy="2275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BC94248-FD36-448D-BB96-7CCC1A5A02B5}"/>
              </a:ext>
            </a:extLst>
          </p:cNvPr>
          <p:cNvSpPr/>
          <p:nvPr/>
        </p:nvSpPr>
        <p:spPr>
          <a:xfrm rot="2577052">
            <a:off x="2814936" y="4278069"/>
            <a:ext cx="1958256" cy="227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56F409C-DE75-48DB-8688-1C216AE77DDE}"/>
              </a:ext>
            </a:extLst>
          </p:cNvPr>
          <p:cNvSpPr/>
          <p:nvPr/>
        </p:nvSpPr>
        <p:spPr>
          <a:xfrm rot="19509304">
            <a:off x="7224280" y="4930873"/>
            <a:ext cx="1958257" cy="227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4EFEE5-08B3-40C8-8421-479373BB6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914" y="4538749"/>
            <a:ext cx="2167546" cy="5224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8974F6-CA2C-4908-BAAF-5AE9F69D2904}"/>
              </a:ext>
            </a:extLst>
          </p:cNvPr>
          <p:cNvSpPr txBox="1">
            <a:spLocks/>
          </p:cNvSpPr>
          <p:nvPr/>
        </p:nvSpPr>
        <p:spPr>
          <a:xfrm>
            <a:off x="3794064" y="2735440"/>
            <a:ext cx="4117571" cy="99835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+ 2 Coordinates</a:t>
            </a:r>
          </a:p>
        </p:txBody>
      </p:sp>
      <p:pic>
        <p:nvPicPr>
          <p:cNvPr id="4108" name="Picture 12" descr="Karte Computer-Icons-Flat design - Standort logo png herunterladen -  1024*1024 - Kostenlos transparent Herz png Herunterladen.">
            <a:extLst>
              <a:ext uri="{FF2B5EF4-FFF2-40B4-BE49-F238E27FC236}">
                <a16:creationId xmlns:a16="http://schemas.microsoft.com/office/drawing/2014/main" id="{5FB6355B-CB6B-4386-AD6C-4BF07E79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22" y="2735440"/>
            <a:ext cx="457310" cy="4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0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Hub - Leaflet/Leaflet: JavaScript library for mobile-friendly  interactive maps">
            <a:extLst>
              <a:ext uri="{FF2B5EF4-FFF2-40B4-BE49-F238E27FC236}">
                <a16:creationId xmlns:a16="http://schemas.microsoft.com/office/drawing/2014/main" id="{47FA7881-5F3A-40C7-A56C-E31833596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64375"/>
            <a:ext cx="3217025" cy="32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82" name="Picture 10" descr="Index of /relauncher2019/geohelm/img">
            <a:extLst>
              <a:ext uri="{FF2B5EF4-FFF2-40B4-BE49-F238E27FC236}">
                <a16:creationId xmlns:a16="http://schemas.microsoft.com/office/drawing/2014/main" id="{91826FB2-9CCB-471C-8174-E59ED5F5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86" y="2855006"/>
            <a:ext cx="4829361" cy="30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3C4786-3DB0-4044-8034-B10C2DE142FE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Main </a:t>
            </a:r>
            <a:r>
              <a:rPr lang="de-DE" dirty="0" err="1"/>
              <a:t>technology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C6F6EF-DA52-4A77-B509-CC072871F31C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91816D-C6C3-4173-A367-198169163AE2}"/>
              </a:ext>
            </a:extLst>
          </p:cNvPr>
          <p:cNvSpPr txBox="1">
            <a:spLocks/>
          </p:cNvSpPr>
          <p:nvPr/>
        </p:nvSpPr>
        <p:spPr>
          <a:xfrm>
            <a:off x="1219200" y="1934807"/>
            <a:ext cx="10058400" cy="384962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javascript</a:t>
            </a:r>
            <a:r>
              <a:rPr lang="en-US" sz="2400" dirty="0"/>
              <a:t> with leaflet</a:t>
            </a:r>
          </a:p>
        </p:txBody>
      </p:sp>
      <p:pic>
        <p:nvPicPr>
          <p:cNvPr id="3084" name="Picture 12" descr="JavaScript - Wikipedia">
            <a:extLst>
              <a:ext uri="{FF2B5EF4-FFF2-40B4-BE49-F238E27FC236}">
                <a16:creationId xmlns:a16="http://schemas.microsoft.com/office/drawing/2014/main" id="{219C2ADC-EF8F-4FC0-A7D0-8168ADA41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5006"/>
            <a:ext cx="3018351" cy="30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emo forex - Forex Club">
            <a:extLst>
              <a:ext uri="{FF2B5EF4-FFF2-40B4-BE49-F238E27FC236}">
                <a16:creationId xmlns:a16="http://schemas.microsoft.com/office/drawing/2014/main" id="{C6FC45F9-B708-4E47-8986-5632896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85875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3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{405564F3-39B6-4C0C-96E2-876CDDE6E70E}tf78438558_win32</Template>
  <TotalTime>4</TotalTime>
  <Words>51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Contextmap</vt:lpstr>
      <vt:lpstr>Team Ryam</vt:lpstr>
      <vt:lpstr>Challenge</vt:lpstr>
      <vt:lpstr>Dream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hanna mayr</dc:creator>
  <cp:lastModifiedBy>hanna mayr</cp:lastModifiedBy>
  <cp:revision>8</cp:revision>
  <dcterms:created xsi:type="dcterms:W3CDTF">2021-08-06T14:39:23Z</dcterms:created>
  <dcterms:modified xsi:type="dcterms:W3CDTF">2021-08-07T11:36:00Z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