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5" r:id="rId6"/>
    <p:sldId id="262" r:id="rId7"/>
    <p:sldId id="263" r:id="rId8"/>
    <p:sldId id="266" r:id="rId9"/>
    <p:sldId id="268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 err="1">
                <a:solidFill>
                  <a:schemeClr val="tx1"/>
                </a:solidFill>
              </a:rPr>
              <a:t>Contextmap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45F53-41D3-4A1A-998E-83B218B3C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</a:t>
            </a:r>
            <a:r>
              <a:rPr lang="en-US" dirty="0" err="1"/>
              <a:t>Ryam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8E4C2-989F-4FD2-BC37-88F255710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Lukas Mayr</a:t>
            </a:r>
          </a:p>
          <a:p>
            <a:r>
              <a:rPr lang="en-US" sz="2400" dirty="0"/>
              <a:t>Hanna Mayr</a:t>
            </a:r>
          </a:p>
        </p:txBody>
      </p:sp>
    </p:spTree>
    <p:extLst>
      <p:ext uri="{BB962C8B-B14F-4D97-AF65-F5344CB8AC3E}">
        <p14:creationId xmlns:p14="http://schemas.microsoft.com/office/powerpoint/2010/main" val="2056550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73444-69B9-48D2-A09A-5FFF35698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6D2EB-9B6D-41D0-BB66-B52827F33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Display </a:t>
            </a:r>
            <a:r>
              <a:rPr lang="en-US" sz="2400" dirty="0" err="1"/>
              <a:t>dxf</a:t>
            </a:r>
            <a:r>
              <a:rPr lang="en-US" sz="2400" dirty="0"/>
              <a:t>-file on an open source map</a:t>
            </a:r>
          </a:p>
          <a:p>
            <a:r>
              <a:rPr lang="en-US" sz="2400" dirty="0"/>
              <a:t>Find a way to incorporate the information </a:t>
            </a:r>
          </a:p>
          <a:p>
            <a:r>
              <a:rPr lang="en-US" sz="2400" dirty="0"/>
              <a:t>Create a nice graphical user interface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575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A2B3E-CE01-4C42-88E8-336D1904C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66C53-79D6-48B9-B778-91C62B838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Find an easy and straightforward way to show map</a:t>
            </a:r>
          </a:p>
          <a:p>
            <a:r>
              <a:rPr lang="en-US" sz="2400" dirty="0"/>
              <a:t>Display the most important information</a:t>
            </a:r>
          </a:p>
        </p:txBody>
      </p:sp>
    </p:spTree>
    <p:extLst>
      <p:ext uri="{BB962C8B-B14F-4D97-AF65-F5344CB8AC3E}">
        <p14:creationId xmlns:p14="http://schemas.microsoft.com/office/powerpoint/2010/main" val="2744199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81452-5CFA-459E-8AF6-51EFD0C7F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it going?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731DD-0943-4BF1-A013-C1F1BCEB5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027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6D6915D4-5029-4267-867B-ACE16AB70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/>
          <a:lstStyle/>
          <a:p>
            <a:r>
              <a:rPr lang="en-US" dirty="0"/>
              <a:t>Tricky</a:t>
            </a:r>
          </a:p>
        </p:txBody>
      </p:sp>
      <p:pic>
        <p:nvPicPr>
          <p:cNvPr id="5" name="Content Placeholder 4" descr="Text, icon&#10;&#10;Description automatically generated">
            <a:extLst>
              <a:ext uri="{FF2B5EF4-FFF2-40B4-BE49-F238E27FC236}">
                <a16:creationId xmlns:a16="http://schemas.microsoft.com/office/drawing/2014/main" id="{E247715D-E529-4613-A2AE-DC32B76BBE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1305" y="609600"/>
            <a:ext cx="4466989" cy="5334000"/>
          </a:xfrm>
          <a:noFill/>
        </p:spPr>
      </p:pic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CB89B0B2-D25C-4B8C-A899-A5FB15C26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58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327C62F5-5E95-4C16-8EDC-A621C8998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en-US" dirty="0"/>
              <a:t>Focusing on layout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4CD6740-A0D0-4736-B77E-F63DFC2B85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685800" y="756285"/>
            <a:ext cx="6858000" cy="5040629"/>
          </a:xfrm>
          <a:noFill/>
        </p:spPr>
      </p:pic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56F69137-C53E-46FA-B1CC-61C75DF3C5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3416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{405564F3-39B6-4C0C-96E2-876CDDE6E70E}tf78438558_win32</Template>
  <TotalTime>24</TotalTime>
  <Words>52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Garamond</vt:lpstr>
      <vt:lpstr>SavonVTI</vt:lpstr>
      <vt:lpstr>Contextmap</vt:lpstr>
      <vt:lpstr>Team Ryam</vt:lpstr>
      <vt:lpstr>Challenge</vt:lpstr>
      <vt:lpstr>Dream</vt:lpstr>
      <vt:lpstr>How is it going?</vt:lpstr>
      <vt:lpstr>Tricky</vt:lpstr>
      <vt:lpstr>Focusing on layout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hanna mayr</dc:creator>
  <cp:lastModifiedBy>hanna mayr</cp:lastModifiedBy>
  <cp:revision>3</cp:revision>
  <dcterms:created xsi:type="dcterms:W3CDTF">2021-08-06T14:39:23Z</dcterms:created>
  <dcterms:modified xsi:type="dcterms:W3CDTF">2021-08-07T07:53:48Z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