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Slide 1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Document Title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This is a test document with various elements.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Section 1: Text Formatting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- Bold text and italic text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- Underlined text and strikethrough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- Code snippets and URLs: https://example.com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Section 2: Lists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1. Numbered list item 1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2. Numbered list item 2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3. Numbered list item 3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- Bullet list item 1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- Bullet list item 2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- Bullet list item 3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Section 3: Special Characters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- Quotes: "Hello world"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- Symbols: Copyright, Registered, Trademark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- Math: 2 squared = 4, pi approximately 3.14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Section 4: Long Content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This is a longer paragraph that should test how the system handles content that spans multiple lines and contains various punctuation marks, including commas, periods, exclamation points! And question marks?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2025-09-01T18:01:24Z</dcterms:created>
  <dcterms:modified xsi:type="dcterms:W3CDTF">2025-09-01T18:01:24Z</dcterms:modified>
</cp:coreProperties>
</file>