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Игровой проект по pygame: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ping-pong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128000" y="5663160"/>
            <a:ext cx="535392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Луконин А.С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Идея приложения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271320" y="3816000"/>
            <a:ext cx="6664320" cy="20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ping-pong — аркадная, соревновательная игра, в которой, чтобы победить надо набрать определенное кол-во очков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200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Схема классов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92000" y="1440000"/>
            <a:ext cx="2588760" cy="647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Ball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92000" y="2058120"/>
            <a:ext cx="2588760" cy="1737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self.speed_x, self.speed_y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self.start_self.pos,self.impact, self.move_v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792000" y="3795840"/>
            <a:ext cx="2588760" cy="22964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update(group1, group2, pad1, pad2)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4752000" y="1368000"/>
            <a:ext cx="2397960" cy="6426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Player(pygame.sprite.Sprite)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4752000" y="2010960"/>
            <a:ext cx="2397960" cy="18046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self.x, self.y, self.image, self.rect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self.v, self.score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4752000" y="3816000"/>
            <a:ext cx="2397960" cy="2231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8014320" y="1368000"/>
            <a:ext cx="2315160" cy="640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Enemy(pygame.sprite.Sprite)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8014320" y="2009160"/>
            <a:ext cx="2315160" cy="1806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self.x, self.y, self.image, self.rect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self.v, self.score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8014320" y="3816000"/>
            <a:ext cx="2315160" cy="23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526760" y="2180880"/>
            <a:ext cx="2306160" cy="8427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Background(pygame.sprite.Sprite)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526760" y="3024000"/>
            <a:ext cx="2306160" cy="1295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526760" y="4320000"/>
            <a:ext cx="2306160" cy="12247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4655880" y="2180880"/>
            <a:ext cx="2306160" cy="3852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4655880" y="2566800"/>
            <a:ext cx="2306160" cy="11991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elements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55880" y="3766680"/>
            <a:ext cx="2306160" cy="17780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add_element(element)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render(surface)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get_event(event)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8280000" y="2180880"/>
            <a:ext cx="2306160" cy="3852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8280000" y="2566800"/>
            <a:ext cx="2306160" cy="11991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Rect, text, font, font_color, pressed, collided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8280000" y="3766680"/>
            <a:ext cx="2306160" cy="17780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render(surface)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get_event(event)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Выводы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Мне очень делать этот проект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Буду дальше его доделывать, будет добавлен ИИ и ещё некоторые функции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Спасибо за внимание!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Application>LibreOffice/5.1.6.2$Linux_X86_64 LibreOffice_project/10m0$Build-2</Application>
  <Words>145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2018-02-20T11:00:23Z</dcterms:created>
  <dc:creator>Слава</dc:creator>
  <dc:description/>
  <dc:language>ru-RU</dc:language>
  <cp:lastModifiedBy/>
  <dcterms:modified xsi:type="dcterms:W3CDTF">2018-02-23T12:30:44Z</dcterms:modified>
  <cp:revision>11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