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1" r:id="rId4"/>
    <p:sldId id="293" r:id="rId5"/>
    <p:sldId id="294" r:id="rId6"/>
    <p:sldId id="267" r:id="rId7"/>
    <p:sldId id="295" r:id="rId8"/>
    <p:sldId id="296" r:id="rId9"/>
    <p:sldId id="297" r:id="rId10"/>
    <p:sldId id="280" r:id="rId11"/>
    <p:sldId id="266" r:id="rId12"/>
  </p:sldIdLst>
  <p:sldSz cx="9144000" cy="6858000" type="screen4x3"/>
  <p:notesSz cx="6858000" cy="9144000"/>
  <p:embeddedFontLst>
    <p:embeddedFont>
      <p:font typeface="Roboto Slab" pitchFamily="2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283B41-5292-4526-BC9B-B887A2A32149}">
  <a:tblStyle styleId="{A6283B41-5292-4526-BC9B-B887A2A321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2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99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6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07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00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65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Leave Management 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Let Start Demo</a:t>
            </a:r>
            <a:endParaRPr sz="24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470838" y="258206"/>
            <a:ext cx="4299934" cy="135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</a:t>
            </a:r>
            <a:r>
              <a:rPr lang="en-US" sz="28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lang="en-US" sz="28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Prof.</a:t>
            </a:r>
            <a:r>
              <a:rPr lang="en-US" sz="2800" dirty="0"/>
              <a:t> Joe </a:t>
            </a:r>
            <a:r>
              <a:rPr lang="en-US" sz="2800" dirty="0" err="1"/>
              <a:t>Bruen</a:t>
            </a:r>
            <a:endParaRPr lang="en-US" sz="3200" dirty="0"/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5867076" y="4128589"/>
            <a:ext cx="3559935" cy="220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Members: </a:t>
            </a:r>
            <a:endParaRPr sz="16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en-US" sz="1800" dirty="0"/>
              <a:t>Amjad Karim</a:t>
            </a:r>
          </a:p>
          <a:p>
            <a:pPr lvl="0">
              <a:spcBef>
                <a:spcPts val="600"/>
              </a:spcBef>
            </a:pPr>
            <a:r>
              <a:rPr lang="en-US" sz="1800" dirty="0"/>
              <a:t>Francis </a:t>
            </a:r>
            <a:r>
              <a:rPr lang="en-US" sz="1800" dirty="0" err="1"/>
              <a:t>Nahimana</a:t>
            </a:r>
            <a:endParaRPr lang="en-US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Petros H </a:t>
            </a:r>
            <a:r>
              <a:rPr lang="en-US" sz="1800" dirty="0" err="1"/>
              <a:t>Ghebrezghi</a:t>
            </a:r>
            <a:endParaRPr lang="en-US" sz="1800" dirty="0"/>
          </a:p>
          <a:p>
            <a:pPr lvl="0">
              <a:spcBef>
                <a:spcPts val="600"/>
              </a:spcBef>
            </a:pPr>
            <a:r>
              <a:rPr lang="en-US" sz="1800" dirty="0" err="1"/>
              <a:t>Pheakdey</a:t>
            </a:r>
            <a:r>
              <a:rPr lang="en-US" sz="1800" dirty="0"/>
              <a:t> </a:t>
            </a:r>
            <a:r>
              <a:rPr lang="en-US" sz="1800" dirty="0" err="1"/>
              <a:t>Luk</a:t>
            </a:r>
            <a:r>
              <a:rPr lang="en-US" sz="1800" dirty="0"/>
              <a:t> </a:t>
            </a:r>
            <a:r>
              <a:rPr lang="en-US" sz="2800" dirty="0"/>
              <a:t>	</a:t>
            </a:r>
          </a:p>
          <a:p>
            <a:pPr lvl="0">
              <a:spcBef>
                <a:spcPts val="600"/>
              </a:spcBef>
            </a:pPr>
            <a:endParaRPr lang="en-US" sz="2800" dirty="0"/>
          </a:p>
        </p:txBody>
      </p:sp>
      <p:sp>
        <p:nvSpPr>
          <p:cNvPr id="78" name="Google Shape;78;p13"/>
          <p:cNvSpPr txBox="1"/>
          <p:nvPr/>
        </p:nvSpPr>
        <p:spPr>
          <a:xfrm>
            <a:off x="5580784" y="6031634"/>
            <a:ext cx="5338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Maharishi University of Management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77;p13">
            <a:extLst>
              <a:ext uri="{FF2B5EF4-FFF2-40B4-BE49-F238E27FC236}">
                <a16:creationId xmlns:a16="http://schemas.microsoft.com/office/drawing/2014/main" id="{4B84ADA8-8711-BF47-860B-1E4A5807643C}"/>
              </a:ext>
            </a:extLst>
          </p:cNvPr>
          <p:cNvSpPr txBox="1"/>
          <p:nvPr/>
        </p:nvSpPr>
        <p:spPr>
          <a:xfrm>
            <a:off x="2799482" y="1616459"/>
            <a:ext cx="4299934" cy="96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91EA"/>
                </a:solidFill>
                <a:latin typeface="Source Sans Pro"/>
                <a:ea typeface="Source Sans Pro"/>
                <a:sym typeface="Source Sans Pro"/>
              </a:rPr>
              <a:t>Team: 4 Dev</a:t>
            </a:r>
            <a:endParaRPr lang="en-US" sz="4000" dirty="0"/>
          </a:p>
          <a:p>
            <a:pPr lvl="0">
              <a:spcBef>
                <a:spcPts val="600"/>
              </a:spcBef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963E4-8513-7B4F-A346-667D21A3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779" y="24765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276924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347726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Agenda </a:t>
            </a:r>
          </a:p>
          <a:p>
            <a:pPr lvl="0"/>
            <a:r>
              <a:rPr lang="en" sz="3200" dirty="0"/>
              <a:t>Software </a:t>
            </a:r>
            <a:r>
              <a:rPr lang="en-US" sz="3200" dirty="0"/>
              <a:t>Architecture</a:t>
            </a:r>
            <a:r>
              <a:rPr lang="en" sz="3200" dirty="0"/>
              <a:t> </a:t>
            </a:r>
            <a:endParaRPr lang="en-US"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US" dirty="0"/>
              <a:t>Use Case Diagram</a:t>
            </a:r>
          </a:p>
          <a:p>
            <a:pPr lvl="0"/>
            <a:r>
              <a:rPr lang="en" sz="3200" dirty="0"/>
              <a:t>Service</a:t>
            </a:r>
          </a:p>
          <a:p>
            <a:pPr lvl="0"/>
            <a:r>
              <a:rPr lang="en" sz="3200" dirty="0"/>
              <a:t>Function</a:t>
            </a:r>
          </a:p>
          <a:p>
            <a:pPr lvl="0"/>
            <a:r>
              <a:rPr lang="en" sz="3200" dirty="0"/>
              <a:t>Problem Facing</a:t>
            </a:r>
            <a:endParaRPr lang="en-US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504126" y="115614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Agenda</a:t>
            </a:r>
            <a:br>
              <a:rPr lang="en-US" sz="2800" dirty="0"/>
            </a:br>
            <a:br>
              <a:rPr lang="en-US" sz="2800" dirty="0"/>
            </a:br>
            <a:endParaRPr sz="2800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77;p13">
            <a:extLst>
              <a:ext uri="{FF2B5EF4-FFF2-40B4-BE49-F238E27FC236}">
                <a16:creationId xmlns:a16="http://schemas.microsoft.com/office/drawing/2014/main" id="{28838E5E-A7AF-7445-A08E-C3DFECAA2696}"/>
              </a:ext>
            </a:extLst>
          </p:cNvPr>
          <p:cNvSpPr txBox="1"/>
          <p:nvPr/>
        </p:nvSpPr>
        <p:spPr>
          <a:xfrm>
            <a:off x="504126" y="1052514"/>
            <a:ext cx="8376745" cy="449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000" dirty="0"/>
              <a:t>Our project is a leave management system in company where an employee is created via a REST web service call and leaves are applied, approved or rejected  via AMQP, After reading from Queue and storing them on the database a manager is able to approve or reject a leave that is pending. </a:t>
            </a:r>
          </a:p>
          <a:p>
            <a:pPr marL="0" indent="0">
              <a:spcAft>
                <a:spcPts val="1600"/>
              </a:spcAft>
              <a:buNone/>
            </a:pPr>
            <a:endParaRPr lang="en" sz="2000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" sz="2000" dirty="0"/>
              <a:t>All employees can apply for any type of leave, an employee can only view his own pending, approved or rejected leaves but a manager can see all pending leaves of all employees and can add comments to them before approving or rejecting.</a:t>
            </a:r>
          </a:p>
        </p:txBody>
      </p:sp>
    </p:spTree>
    <p:extLst>
      <p:ext uri="{BB962C8B-B14F-4D97-AF65-F5344CB8AC3E}">
        <p14:creationId xmlns:p14="http://schemas.microsoft.com/office/powerpoint/2010/main" val="362445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504126" y="115614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Software </a:t>
            </a:r>
            <a:r>
              <a:rPr lang="en-US" sz="2800" dirty="0"/>
              <a:t>Architecture</a:t>
            </a:r>
            <a:r>
              <a:rPr lang="en" sz="2800" dirty="0"/>
              <a:t> </a:t>
            </a:r>
            <a:endParaRPr sz="2800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47872-6492-7E46-8815-4A0C653D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52" y="622738"/>
            <a:ext cx="6145099" cy="56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7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304799" y="210205"/>
            <a:ext cx="2258332" cy="1187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Use Case </a:t>
            </a:r>
            <a:br>
              <a:rPr lang="en" sz="2800" dirty="0"/>
            </a:br>
            <a:r>
              <a:rPr lang="en" sz="2800" dirty="0"/>
              <a:t>Diagram</a:t>
            </a:r>
            <a:endParaRPr sz="2800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6734E-230B-B843-AD1F-8C4779E0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31" y="0"/>
            <a:ext cx="62743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504126" y="115614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Service</a:t>
            </a:r>
            <a:endParaRPr sz="2800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77;p13">
            <a:extLst>
              <a:ext uri="{FF2B5EF4-FFF2-40B4-BE49-F238E27FC236}">
                <a16:creationId xmlns:a16="http://schemas.microsoft.com/office/drawing/2014/main" id="{8BE16A81-3806-364F-985D-9F418CBC0A17}"/>
              </a:ext>
            </a:extLst>
          </p:cNvPr>
          <p:cNvSpPr txBox="1"/>
          <p:nvPr/>
        </p:nvSpPr>
        <p:spPr>
          <a:xfrm>
            <a:off x="1828800" y="1340223"/>
            <a:ext cx="8376745" cy="336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Leave Service</a:t>
            </a:r>
            <a:endParaRPr sz="36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en-US" sz="3600" dirty="0"/>
              <a:t>RESTful Web Service</a:t>
            </a:r>
          </a:p>
          <a:p>
            <a:pPr lvl="0">
              <a:spcBef>
                <a:spcPts val="600"/>
              </a:spcBef>
            </a:pPr>
            <a:r>
              <a:rPr lang="en-US" sz="3600" dirty="0"/>
              <a:t>AMQP - RabbitMQ</a:t>
            </a:r>
          </a:p>
          <a:p>
            <a:pPr lvl="0">
              <a:spcBef>
                <a:spcPts val="600"/>
              </a:spcBef>
            </a:pPr>
            <a:r>
              <a:rPr lang="en-US" sz="3600" dirty="0"/>
              <a:t>Hibernate - JPA</a:t>
            </a:r>
          </a:p>
          <a:p>
            <a:pPr lvl="0">
              <a:spcBef>
                <a:spcPts val="600"/>
              </a:spcBef>
            </a:pPr>
            <a:endParaRPr lang="en-US" sz="3600" dirty="0"/>
          </a:p>
          <a:p>
            <a:pPr lvl="0">
              <a:spcBef>
                <a:spcPts val="600"/>
              </a:spcBef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427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504126" y="115614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Function</a:t>
            </a:r>
            <a:endParaRPr sz="2800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77;p13">
            <a:extLst>
              <a:ext uri="{FF2B5EF4-FFF2-40B4-BE49-F238E27FC236}">
                <a16:creationId xmlns:a16="http://schemas.microsoft.com/office/drawing/2014/main" id="{8BE16A81-3806-364F-985D-9F418CBC0A17}"/>
              </a:ext>
            </a:extLst>
          </p:cNvPr>
          <p:cNvSpPr txBox="1"/>
          <p:nvPr/>
        </p:nvSpPr>
        <p:spPr>
          <a:xfrm>
            <a:off x="630621" y="1478193"/>
            <a:ext cx="8139260" cy="2725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600" dirty="0"/>
              <a:t>- Create REST API</a:t>
            </a:r>
          </a:p>
          <a:p>
            <a:pPr lvl="0">
              <a:spcBef>
                <a:spcPts val="600"/>
              </a:spcBef>
            </a:pPr>
            <a:r>
              <a:rPr lang="en-US" sz="3600" dirty="0"/>
              <a:t>- Handle REST request</a:t>
            </a:r>
          </a:p>
          <a:p>
            <a:pPr lvl="0">
              <a:spcBef>
                <a:spcPts val="600"/>
              </a:spcBef>
            </a:pPr>
            <a:r>
              <a:rPr lang="en-US" sz="3600" dirty="0"/>
              <a:t>- Produce and Consumer Messaging</a:t>
            </a:r>
          </a:p>
          <a:p>
            <a:pPr lvl="0">
              <a:spcBef>
                <a:spcPts val="600"/>
              </a:spcBef>
            </a:pPr>
            <a:endParaRPr lang="en-US" sz="3600" dirty="0"/>
          </a:p>
          <a:p>
            <a:pPr lvl="0">
              <a:spcBef>
                <a:spcPts val="600"/>
              </a:spcBef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004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504126" y="115614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Problem Facing</a:t>
            </a:r>
            <a:endParaRPr sz="2800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77;p13">
            <a:extLst>
              <a:ext uri="{FF2B5EF4-FFF2-40B4-BE49-F238E27FC236}">
                <a16:creationId xmlns:a16="http://schemas.microsoft.com/office/drawing/2014/main" id="{8BE16A81-3806-364F-985D-9F418CBC0A17}"/>
              </a:ext>
            </a:extLst>
          </p:cNvPr>
          <p:cNvSpPr txBox="1"/>
          <p:nvPr/>
        </p:nvSpPr>
        <p:spPr>
          <a:xfrm>
            <a:off x="793531" y="1604317"/>
            <a:ext cx="8033430" cy="2725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- Relationships between entities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- Getting lazy loaded objects from a holding object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- Role based security at method level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- Having all four micro services communicate over the network</a:t>
            </a:r>
          </a:p>
          <a:p>
            <a:pPr lvl="0"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0832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122</Words>
  <Application>Microsoft Macintosh PowerPoint</Application>
  <PresentationFormat>On-screen Show (4:3)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Slab</vt:lpstr>
      <vt:lpstr>Source Sans Pro</vt:lpstr>
      <vt:lpstr>Arial</vt:lpstr>
      <vt:lpstr>Cordelia template</vt:lpstr>
      <vt:lpstr>Leave Management System</vt:lpstr>
      <vt:lpstr>PowerPoint Presentation</vt:lpstr>
      <vt:lpstr>Outline</vt:lpstr>
      <vt:lpstr>Agenda  </vt:lpstr>
      <vt:lpstr>Software Architecture </vt:lpstr>
      <vt:lpstr>Use Case  Diagram</vt:lpstr>
      <vt:lpstr>Service</vt:lpstr>
      <vt:lpstr>Function</vt:lpstr>
      <vt:lpstr>Problem Facing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cp:lastModifiedBy>Pheakdey Luk</cp:lastModifiedBy>
  <cp:revision>40</cp:revision>
  <dcterms:modified xsi:type="dcterms:W3CDTF">2019-03-23T01:37:33Z</dcterms:modified>
</cp:coreProperties>
</file>