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9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79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12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44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18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22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093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0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5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7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65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1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5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9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5BF6A3-BAFE-4577-B250-CF990A4A5370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84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94768-BC65-F1EE-7B9F-CE505607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70" y="599812"/>
            <a:ext cx="8534400" cy="1507067"/>
          </a:xfrm>
        </p:spPr>
        <p:txBody>
          <a:bodyPr/>
          <a:lstStyle/>
          <a:p>
            <a:r>
              <a:rPr lang="hu-HU" dirty="0"/>
              <a:t>Backend (</a:t>
            </a:r>
            <a:r>
              <a:rPr lang="hu-HU" dirty="0" err="1"/>
              <a:t>django</a:t>
            </a:r>
            <a:r>
              <a:rPr lang="hu-HU" dirty="0"/>
              <a:t> VS </a:t>
            </a:r>
            <a:r>
              <a:rPr lang="hu-HU" dirty="0" err="1"/>
              <a:t>Code</a:t>
            </a:r>
            <a:r>
              <a:rPr lang="hu-HU" dirty="0"/>
              <a:t>)</a:t>
            </a:r>
            <a:br>
              <a:rPr lang="hu-HU" dirty="0"/>
            </a:br>
            <a:r>
              <a:rPr lang="hu-HU"/>
              <a:t>Ágoston Attila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FA475C-94D2-59C3-2E61-44D3DF8C5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98" y="2735717"/>
            <a:ext cx="4733146" cy="3541712"/>
          </a:xfrm>
        </p:spPr>
      </p:pic>
    </p:spTree>
    <p:extLst>
      <p:ext uri="{BB962C8B-B14F-4D97-AF65-F5344CB8AC3E}">
        <p14:creationId xmlns:p14="http://schemas.microsoft.com/office/powerpoint/2010/main" val="37440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F66D0-BDAD-8BF3-457E-9BFC41AA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A804C89-5E5E-16D0-BEE3-B8C20DF35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08" y="778252"/>
            <a:ext cx="6055238" cy="36147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B21272-1A25-F295-3343-987AE78E711A}"/>
              </a:ext>
            </a:extLst>
          </p:cNvPr>
          <p:cNvSpPr txBox="1"/>
          <p:nvPr/>
        </p:nvSpPr>
        <p:spPr>
          <a:xfrm>
            <a:off x="557784" y="778252"/>
            <a:ext cx="3456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Főoldal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Valutaváltás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Tranzakciók</a:t>
            </a:r>
          </a:p>
        </p:txBody>
      </p:sp>
    </p:spTree>
    <p:extLst>
      <p:ext uri="{BB962C8B-B14F-4D97-AF65-F5344CB8AC3E}">
        <p14:creationId xmlns:p14="http://schemas.microsoft.com/office/powerpoint/2010/main" val="10525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23608-EAF1-3AAD-2E27-249EACEB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3F3C9-2CF1-C342-1AFB-8416C843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Alapja a </a:t>
            </a:r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beépitett</a:t>
            </a:r>
            <a:r>
              <a:rPr lang="hu-HU" dirty="0"/>
              <a:t> rendszere</a:t>
            </a:r>
          </a:p>
          <a:p>
            <a:r>
              <a:rPr lang="hu-HU" dirty="0"/>
              <a:t>Ugyanaz a felület szolgál a regisztrációhoz, és a bejelentkezéshez</a:t>
            </a:r>
          </a:p>
          <a:p>
            <a:r>
              <a:rPr lang="hu-HU" dirty="0"/>
              <a:t>Szükséges volt egy frontend felület hozzá</a:t>
            </a:r>
          </a:p>
          <a:p>
            <a:r>
              <a:rPr lang="hu-HU" dirty="0"/>
              <a:t>Bejelentkezés után válik a pénzküldő funkció elérhetővé</a:t>
            </a:r>
          </a:p>
        </p:txBody>
      </p:sp>
    </p:spTree>
    <p:extLst>
      <p:ext uri="{BB962C8B-B14F-4D97-AF65-F5344CB8AC3E}">
        <p14:creationId xmlns:p14="http://schemas.microsoft.com/office/powerpoint/2010/main" val="93118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8BC1E-457D-4201-D052-EA055483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Elkészült kódok – Metódusok…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B819F31-6A40-2344-4A60-EC034A610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4" y="591838"/>
            <a:ext cx="8519898" cy="3254022"/>
          </a:xfrm>
        </p:spPr>
      </p:pic>
    </p:spTree>
    <p:extLst>
      <p:ext uri="{BB962C8B-B14F-4D97-AF65-F5344CB8AC3E}">
        <p14:creationId xmlns:p14="http://schemas.microsoft.com/office/powerpoint/2010/main" val="412736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B26AC-627D-A650-D9F8-0844FDD1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pénzváltás - 1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96C439E-9BC4-9339-EABD-9CA8E468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17134"/>
            <a:ext cx="3320570" cy="1811866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1885E6E-6533-CCC5-D1AE-CD6C22D5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6" y="1601446"/>
            <a:ext cx="3142068" cy="181186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F7243EF-2DE1-FF6C-7D03-CCEE41FAF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8" y="1550166"/>
            <a:ext cx="3320571" cy="19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9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72307C-3F20-5C74-BE2F-89369ED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Pénzváltás - 2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E6B2C1E-8CF9-652D-3524-5609DD6F1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6" y="1724441"/>
            <a:ext cx="2504576" cy="150706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6B3B537-1FBD-3A60-8088-4031B074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24" y="1592828"/>
            <a:ext cx="3000019" cy="177029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312A01-EE28-5417-10E0-8E00200F2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31" y="1658710"/>
            <a:ext cx="3654094" cy="1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1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0EDA0-A174-D996-72E9-B99D3B16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418"/>
            <a:ext cx="4192588" cy="1507067"/>
          </a:xfrm>
        </p:spPr>
        <p:txBody>
          <a:bodyPr/>
          <a:lstStyle/>
          <a:p>
            <a:r>
              <a:rPr lang="hu-HU" dirty="0"/>
              <a:t>Pénzküldés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9B4828-BF72-360B-7BD2-28D30DFC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9" y="700313"/>
            <a:ext cx="3473779" cy="5752633"/>
          </a:xfrm>
        </p:spPr>
      </p:pic>
    </p:spTree>
    <p:extLst>
      <p:ext uri="{BB962C8B-B14F-4D97-AF65-F5344CB8AC3E}">
        <p14:creationId xmlns:p14="http://schemas.microsoft.com/office/powerpoint/2010/main" val="3737740376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CF9E9E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58</Words>
  <Application>Microsoft Office PowerPoint</Application>
  <PresentationFormat>Szélesvásznú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Szelet</vt:lpstr>
      <vt:lpstr>Backend (django VS Code) Ágoston Attila</vt:lpstr>
      <vt:lpstr>Sablonok</vt:lpstr>
      <vt:lpstr>Felhasználókezelés</vt:lpstr>
      <vt:lpstr>Elkészült kódok – Metódusok…</vt:lpstr>
      <vt:lpstr>A pénzváltás - 1</vt:lpstr>
      <vt:lpstr>A Pénzváltás - 2</vt:lpstr>
      <vt:lpstr>Pénzküldés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Sándorné Tóth</dc:creator>
  <cp:lastModifiedBy>Sándorné Tóth</cp:lastModifiedBy>
  <cp:revision>4</cp:revision>
  <dcterms:created xsi:type="dcterms:W3CDTF">2025-03-19T12:55:02Z</dcterms:created>
  <dcterms:modified xsi:type="dcterms:W3CDTF">2025-03-19T15:45:54Z</dcterms:modified>
</cp:coreProperties>
</file>