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6" r:id="rId3"/>
    <p:sldId id="267" r:id="rId4"/>
    <p:sldId id="268" r:id="rId5"/>
    <p:sldId id="262" r:id="rId6"/>
    <p:sldId id="263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9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79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12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44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18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22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093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0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5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6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7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65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51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5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94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5BF6A3-BAFE-4577-B250-CF990A4A5370}" type="datetimeFigureOut">
              <a:rPr lang="hu-HU" smtClean="0"/>
              <a:t>2025.03.30.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82876A-7D4B-499F-8DA6-DE6C2DC024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584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>
            <a:extLst>
              <a:ext uri="{FF2B5EF4-FFF2-40B4-BE49-F238E27FC236}">
                <a16:creationId xmlns:a16="http://schemas.microsoft.com/office/drawing/2014/main" xmlns="" id="{AC77DA40-F8CF-79B0-DAD2-771D5CC30CED}"/>
              </a:ext>
            </a:extLst>
          </p:cNvPr>
          <p:cNvSpPr txBox="1">
            <a:spLocks/>
          </p:cNvSpPr>
          <p:nvPr/>
        </p:nvSpPr>
        <p:spPr>
          <a:xfrm>
            <a:off x="1170432" y="3602038"/>
            <a:ext cx="9144000" cy="64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Ágoston Attila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A1BE50EF-3A6D-761D-4D03-E0F21A29FA55}"/>
              </a:ext>
            </a:extLst>
          </p:cNvPr>
          <p:cNvSpPr txBox="1"/>
          <p:nvPr/>
        </p:nvSpPr>
        <p:spPr>
          <a:xfrm>
            <a:off x="1170432" y="2217043"/>
            <a:ext cx="726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 err="1"/>
              <a:t>Backend</a:t>
            </a:r>
            <a:endParaRPr lang="hu-HU" sz="4800" dirty="0"/>
          </a:p>
          <a:p>
            <a:r>
              <a:rPr lang="hu-HU" sz="3600" dirty="0" err="1"/>
              <a:t>Django</a:t>
            </a:r>
            <a:r>
              <a:rPr lang="hu-HU" sz="3600" dirty="0"/>
              <a:t> VS </a:t>
            </a:r>
            <a:r>
              <a:rPr lang="hu-HU" sz="3600" dirty="0" err="1"/>
              <a:t>code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7440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0"/>
            <a:ext cx="561055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A8A1D00A-5A71-4353-DCFC-6EA0D993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" y="1625308"/>
            <a:ext cx="4563429" cy="64081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hu-HU" kern="1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template-t</a:t>
            </a:r>
            <a:r>
              <a:rPr lang="hu-HU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készítettem: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3664E81A-E720-2A47-F4BF-E64711643EC8}"/>
              </a:ext>
            </a:extLst>
          </p:cNvPr>
          <p:cNvSpPr txBox="1"/>
          <p:nvPr/>
        </p:nvSpPr>
        <p:spPr>
          <a:xfrm>
            <a:off x="808383" y="444500"/>
            <a:ext cx="425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2">
                    <a:lumMod val="75000"/>
                  </a:schemeClr>
                </a:solidFill>
              </a:rPr>
              <a:t>Sablonok</a:t>
            </a:r>
          </a:p>
        </p:txBody>
      </p:sp>
      <p:sp>
        <p:nvSpPr>
          <p:cNvPr id="17" name="Téglalap 16"/>
          <p:cNvSpPr/>
          <p:nvPr/>
        </p:nvSpPr>
        <p:spPr>
          <a:xfrm>
            <a:off x="1134345" y="3212374"/>
            <a:ext cx="1675861" cy="2699374"/>
          </a:xfrm>
          <a:prstGeom prst="rect">
            <a:avLst/>
          </a:pr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xmlns="" id="{CA804C89-5E5E-16D0-BEE3-B8C20DF35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4"/>
          <a:stretch/>
        </p:blipFill>
        <p:spPr>
          <a:xfrm>
            <a:off x="5925686" y="395078"/>
            <a:ext cx="5964548" cy="5166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Szövegdoboz 7"/>
          <p:cNvSpPr txBox="1"/>
          <p:nvPr/>
        </p:nvSpPr>
        <p:spPr>
          <a:xfrm>
            <a:off x="1272209" y="2451652"/>
            <a:ext cx="3684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hu-HU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u-H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Regisztráció</a:t>
            </a:r>
          </a:p>
          <a:p>
            <a:endParaRPr lang="hu-HU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u-H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Bejelentkezés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hu-HU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u-H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Valutaváltás és küldés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hu-HU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u-H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Tranzakciók ellenőrzése</a:t>
            </a:r>
          </a:p>
        </p:txBody>
      </p:sp>
    </p:spTree>
    <p:extLst>
      <p:ext uri="{BB962C8B-B14F-4D97-AF65-F5344CB8AC3E}">
        <p14:creationId xmlns:p14="http://schemas.microsoft.com/office/powerpoint/2010/main" val="41223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Felhasználó kezelés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BCCCF203-CA00-3B68-0502-5E147BA0F873}"/>
              </a:ext>
            </a:extLst>
          </p:cNvPr>
          <p:cNvSpPr txBox="1"/>
          <p:nvPr/>
        </p:nvSpPr>
        <p:spPr>
          <a:xfrm>
            <a:off x="622300" y="1924429"/>
            <a:ext cx="447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Century Gothic" panose="020B0502020202020204" pitchFamily="34" charset="0"/>
              </a:rPr>
              <a:t>Célunk:</a:t>
            </a:r>
          </a:p>
          <a:p>
            <a:endParaRPr lang="hu-HU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sz="2000" dirty="0"/>
              <a:t>Ugyanaz a felület szolgáljon a regisztrációhoz és a bejelentkezéshez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hu-HU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sz="2000" dirty="0"/>
              <a:t>A pénzküldő funkció a bejelentkezés után váljon elérhetővé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5472586" y="1556129"/>
            <a:ext cx="6274913" cy="4056888"/>
          </a:xfrm>
          <a:prstGeom prst="roundRect">
            <a:avLst>
              <a:gd name="adj" fmla="val 18545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0" r="-40000"/>
            </a:stretch>
          </a:blip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1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Felhasználó kezelés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BCCCF203-CA00-3B68-0502-5E147BA0F873}"/>
              </a:ext>
            </a:extLst>
          </p:cNvPr>
          <p:cNvSpPr txBox="1"/>
          <p:nvPr/>
        </p:nvSpPr>
        <p:spPr>
          <a:xfrm>
            <a:off x="571500" y="1721229"/>
            <a:ext cx="447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r>
              <a:rPr lang="hu-HU" sz="2000" b="1" dirty="0">
                <a:latin typeface="Century Gothic" panose="020B0502020202020204" pitchFamily="34" charset="0"/>
              </a:rPr>
              <a:t>Eszköz:</a:t>
            </a:r>
          </a:p>
          <a:p>
            <a:r>
              <a:rPr lang="hu-HU" sz="2000" dirty="0">
                <a:latin typeface="Century Gothic" panose="020B0502020202020204" pitchFamily="34" charset="0"/>
              </a:rPr>
              <a:t>A </a:t>
            </a:r>
            <a:r>
              <a:rPr lang="hu-HU" sz="2000" dirty="0" err="1">
                <a:latin typeface="Century Gothic" panose="020B0502020202020204" pitchFamily="34" charset="0"/>
              </a:rPr>
              <a:t>django</a:t>
            </a:r>
            <a:r>
              <a:rPr lang="hu-HU" sz="2000" dirty="0">
                <a:latin typeface="Century Gothic" panose="020B0502020202020204" pitchFamily="34" charset="0"/>
              </a:rPr>
              <a:t> beépített rendszere</a:t>
            </a: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endParaRPr lang="hu-HU" sz="2000" dirty="0">
              <a:latin typeface="Century Gothic" panose="020B0502020202020204" pitchFamily="34" charset="0"/>
            </a:endParaRPr>
          </a:p>
          <a:p>
            <a:r>
              <a:rPr lang="hu-HU" sz="2000" b="1" dirty="0">
                <a:latin typeface="Century Gothic" panose="020B0502020202020204" pitchFamily="34" charset="0"/>
              </a:rPr>
              <a:t>Emiatt szükség volt:</a:t>
            </a:r>
          </a:p>
          <a:p>
            <a:r>
              <a:rPr lang="hu-HU" sz="2000" dirty="0">
                <a:latin typeface="Century Gothic" panose="020B0502020202020204" pitchFamily="34" charset="0"/>
              </a:rPr>
              <a:t>frontend f</a:t>
            </a:r>
            <a:r>
              <a:rPr lang="hu-HU" sz="2000" dirty="0"/>
              <a:t>elületre különböző metódusokkal.</a:t>
            </a:r>
            <a:endParaRPr lang="hu-HU" sz="2000" dirty="0">
              <a:latin typeface="Century Gothic" panose="020B0502020202020204" pitchFamily="34" charset="0"/>
            </a:endParaRPr>
          </a:p>
        </p:txBody>
      </p:sp>
      <p:pic>
        <p:nvPicPr>
          <p:cNvPr id="6" name="Tartalom helye 4">
            <a:extLst>
              <a:ext uri="{FF2B5EF4-FFF2-40B4-BE49-F238E27FC236}">
                <a16:creationId xmlns:a16="http://schemas.microsoft.com/office/drawing/2014/main" xmlns="" id="{0B819F31-6A40-2344-4A60-EC034A610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1361" r="28283"/>
          <a:stretch/>
        </p:blipFill>
        <p:spPr>
          <a:xfrm>
            <a:off x="5358384" y="1979695"/>
            <a:ext cx="6056244" cy="3209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03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xmlns="" id="{096C439E-9BC4-9339-EABD-9CA8E468E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51" y="1450791"/>
            <a:ext cx="8886201" cy="4848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151769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err="1"/>
              <a:t>Sending</a:t>
            </a:r>
            <a:endParaRPr lang="hu-HU" sz="36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xmlns="" id="{F59B4828-BF72-360B-7BD2-28D30DFC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29" y="1485885"/>
            <a:ext cx="2917371" cy="4831213"/>
          </a:xfr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xmlns="" id="{E91675B9-C8F9-11F5-D15B-5AD173D7E887}"/>
              </a:ext>
            </a:extLst>
          </p:cNvPr>
          <p:cNvSpPr txBox="1"/>
          <p:nvPr/>
        </p:nvSpPr>
        <p:spPr>
          <a:xfrm>
            <a:off x="508000" y="1603489"/>
            <a:ext cx="632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sz="2000" dirty="0" err="1"/>
              <a:t>Only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registered</a:t>
            </a:r>
            <a:r>
              <a:rPr lang="hu-HU" sz="2000" dirty="0"/>
              <a:t> </a:t>
            </a:r>
            <a:r>
              <a:rPr lang="hu-HU" sz="2000" dirty="0" err="1" smtClean="0"/>
              <a:t>users</a:t>
            </a:r>
            <a:r>
              <a:rPr lang="hu-HU" sz="2000" dirty="0" smtClean="0"/>
              <a:t> </a:t>
            </a:r>
            <a:r>
              <a:rPr lang="hu-HU" sz="2000" dirty="0" err="1" smtClean="0"/>
              <a:t>can</a:t>
            </a:r>
            <a:r>
              <a:rPr lang="hu-HU" sz="2000" dirty="0" smtClean="0"/>
              <a:t> </a:t>
            </a:r>
            <a:r>
              <a:rPr lang="hu-HU" sz="2000" dirty="0" err="1" smtClean="0"/>
              <a:t>send</a:t>
            </a:r>
            <a:r>
              <a:rPr lang="hu-HU" sz="2000" dirty="0" smtClean="0"/>
              <a:t> </a:t>
            </a:r>
            <a:r>
              <a:rPr lang="hu-HU" sz="2000" dirty="0" err="1" smtClean="0"/>
              <a:t>money</a:t>
            </a:r>
            <a:endParaRPr lang="hu-HU" sz="2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xmlns="" id="{49780D18-FE6C-E0A0-A281-D4103011AF7E}"/>
              </a:ext>
            </a:extLst>
          </p:cNvPr>
          <p:cNvSpPr txBox="1"/>
          <p:nvPr/>
        </p:nvSpPr>
        <p:spPr>
          <a:xfrm>
            <a:off x="508000" y="2324762"/>
            <a:ext cx="558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hu-HU" sz="2000" dirty="0" err="1" smtClean="0"/>
              <a:t>Sending</a:t>
            </a:r>
            <a:r>
              <a:rPr lang="hu-HU" sz="2000" dirty="0" smtClean="0"/>
              <a:t> </a:t>
            </a:r>
            <a:r>
              <a:rPr lang="hu-HU" sz="2000" dirty="0" err="1" smtClean="0"/>
              <a:t>requires</a:t>
            </a:r>
            <a:r>
              <a:rPr lang="hu-HU" sz="2000" dirty="0" smtClean="0"/>
              <a:t> </a:t>
            </a:r>
            <a:r>
              <a:rPr lang="hu-HU" sz="2000" dirty="0" err="1" smtClean="0"/>
              <a:t>the</a:t>
            </a:r>
            <a:r>
              <a:rPr lang="hu-HU" sz="2000" dirty="0" smtClean="0"/>
              <a:t> </a:t>
            </a:r>
            <a:r>
              <a:rPr lang="hu-HU" sz="2000" dirty="0" err="1" smtClean="0"/>
              <a:t>recipient</a:t>
            </a:r>
            <a:r>
              <a:rPr lang="hu-HU" sz="2000" dirty="0" err="1" smtClean="0"/>
              <a:t>’s</a:t>
            </a:r>
            <a:r>
              <a:rPr lang="hu-HU" sz="2000" dirty="0" smtClean="0"/>
              <a:t> </a:t>
            </a:r>
            <a:r>
              <a:rPr lang="hu-HU" sz="2000" dirty="0" err="1" smtClean="0"/>
              <a:t>name</a:t>
            </a:r>
            <a:r>
              <a:rPr lang="hu-HU" sz="2000" dirty="0" smtClean="0"/>
              <a:t> </a:t>
            </a:r>
            <a:r>
              <a:rPr lang="hu-HU" sz="2000" dirty="0"/>
              <a:t>and </a:t>
            </a:r>
            <a:r>
              <a:rPr lang="hu-HU" sz="2000" dirty="0" smtClean="0"/>
              <a:t>account </a:t>
            </a:r>
            <a:r>
              <a:rPr lang="hu-HU" sz="2000" dirty="0" err="1" smtClean="0"/>
              <a:t>number</a:t>
            </a:r>
            <a:endParaRPr lang="hu-HU" sz="2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EF312A01-EE28-5417-10E0-8E00200F2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21" y="3626119"/>
            <a:ext cx="5554508" cy="269097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901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EEA44ED-EACD-EEEC-0EF9-2CD64EFB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412" y="1103531"/>
            <a:ext cx="4738688" cy="4845407"/>
          </a:xfrm>
        </p:spPr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The </a:t>
            </a:r>
            <a:r>
              <a:rPr lang="hu-HU" dirty="0" err="1" smtClean="0">
                <a:solidFill>
                  <a:schemeClr val="tx1"/>
                </a:solidFill>
              </a:rPr>
              <a:t>transaction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data</a:t>
            </a:r>
            <a:r>
              <a:rPr lang="hu-HU" dirty="0" smtClean="0">
                <a:solidFill>
                  <a:schemeClr val="tx1"/>
                </a:solidFill>
              </a:rPr>
              <a:t> is </a:t>
            </a:r>
            <a:r>
              <a:rPr lang="hu-HU" dirty="0" err="1" smtClean="0">
                <a:solidFill>
                  <a:schemeClr val="tx1"/>
                </a:solidFill>
              </a:rPr>
              <a:t>stored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after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sending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The </a:t>
            </a:r>
            <a:r>
              <a:rPr lang="hu-HU" dirty="0" err="1" smtClean="0">
                <a:solidFill>
                  <a:schemeClr val="tx1"/>
                </a:solidFill>
              </a:rPr>
              <a:t>logged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in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users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can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see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their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previous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transactions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The </a:t>
            </a:r>
            <a:r>
              <a:rPr lang="hu-HU" dirty="0" err="1" smtClean="0">
                <a:solidFill>
                  <a:schemeClr val="tx1"/>
                </a:solidFill>
              </a:rPr>
              <a:t>previous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transactions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are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listed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date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with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the</a:t>
            </a:r>
            <a:r>
              <a:rPr lang="hu-HU" dirty="0">
                <a:solidFill>
                  <a:schemeClr val="tx1"/>
                </a:solidFill>
              </a:rPr>
              <a:t> most </a:t>
            </a:r>
            <a:r>
              <a:rPr lang="hu-HU" dirty="0" err="1">
                <a:solidFill>
                  <a:schemeClr val="tx1"/>
                </a:solidFill>
              </a:rPr>
              <a:t>recent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one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on</a:t>
            </a:r>
            <a:r>
              <a:rPr lang="hu-HU" dirty="0">
                <a:solidFill>
                  <a:schemeClr val="tx1"/>
                </a:solidFill>
              </a:rPr>
              <a:t> top.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The </a:t>
            </a:r>
            <a:r>
              <a:rPr lang="hu-HU" dirty="0" err="1" smtClean="0">
                <a:solidFill>
                  <a:schemeClr val="tx1"/>
                </a:solidFill>
              </a:rPr>
              <a:t>transaction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history</a:t>
            </a:r>
            <a:r>
              <a:rPr lang="hu-HU" dirty="0" smtClean="0">
                <a:solidFill>
                  <a:schemeClr val="tx1"/>
                </a:solidFill>
              </a:rPr>
              <a:t> is </a:t>
            </a:r>
            <a:r>
              <a:rPr lang="hu-HU" dirty="0" err="1" smtClean="0">
                <a:solidFill>
                  <a:schemeClr val="tx1"/>
                </a:solidFill>
              </a:rPr>
              <a:t>deleted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when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the</a:t>
            </a:r>
            <a:r>
              <a:rPr lang="hu-HU" dirty="0" smtClean="0">
                <a:solidFill>
                  <a:schemeClr val="tx1"/>
                </a:solidFill>
              </a:rPr>
              <a:t> account is </a:t>
            </a:r>
            <a:r>
              <a:rPr lang="hu-HU" dirty="0" err="1" smtClean="0">
                <a:solidFill>
                  <a:schemeClr val="tx1"/>
                </a:solidFill>
              </a:rPr>
              <a:t>deleted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1"/>
          <a:stretch/>
        </p:blipFill>
        <p:spPr>
          <a:xfrm>
            <a:off x="101861" y="1751230"/>
            <a:ext cx="6779690" cy="3550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DC1E0F2F-B3BA-E1A2-B12D-DA85A327B3DC}"/>
              </a:ext>
            </a:extLst>
          </p:cNvPr>
          <p:cNvSpPr txBox="1"/>
          <p:nvPr/>
        </p:nvSpPr>
        <p:spPr>
          <a:xfrm>
            <a:off x="1042416" y="457200"/>
            <a:ext cx="97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err="1" smtClean="0"/>
              <a:t>Transactions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001768335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118</Words>
  <Application>Microsoft Office PowerPoint</Application>
  <PresentationFormat>Szélesvásznú</PresentationFormat>
  <Paragraphs>38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Times New Roman</vt:lpstr>
      <vt:lpstr>Wingdings</vt:lpstr>
      <vt:lpstr>Wingdings 3</vt:lpstr>
      <vt:lpstr>Szelet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Sándorné Tóth</dc:creator>
  <cp:lastModifiedBy>Zsuzsa</cp:lastModifiedBy>
  <cp:revision>15</cp:revision>
  <dcterms:created xsi:type="dcterms:W3CDTF">2025-03-19T12:55:02Z</dcterms:created>
  <dcterms:modified xsi:type="dcterms:W3CDTF">2025-03-30T12:42:22Z</dcterms:modified>
</cp:coreProperties>
</file>