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6C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Desktop\projektk&#233;pek\WIN_20250312_15_14_02_Pro.jpg" TargetMode="External"/><Relationship Id="rId2" Type="http://schemas.openxmlformats.org/officeDocument/2006/relationships/image" Target="file:///C:\Users\Admin\Desktop\projektk&#233;pek\20250311_172910.jpg" TargetMode="External"/><Relationship Id="rId1" Type="http://schemas.openxmlformats.org/officeDocument/2006/relationships/image" Target="file:///C:\Users\Admin\Desktop\projektk&#233;pek\20250311_172900.jp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Desktop\projektk&#233;pek\WIN_20250312_15_14_02_Pro.jpg" TargetMode="External"/><Relationship Id="rId2" Type="http://schemas.openxmlformats.org/officeDocument/2006/relationships/image" Target="file:///C:\Users\Admin\Desktop\projektk&#233;pek\20250311_172910.jpg" TargetMode="External"/><Relationship Id="rId1" Type="http://schemas.openxmlformats.org/officeDocument/2006/relationships/image" Target="file:///C:\Users\Admin\Desktop\projektk&#233;pek\20250311_172900.jp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76EB-A39C-42D0-A0B0-5465167EE649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FC610FB-57BA-4D42-9C90-4AF802EC906F}">
      <dgm:prSet phldrT="[Szöveg]"/>
      <dgm:spPr/>
      <dgm:t>
        <a:bodyPr/>
        <a:lstStyle/>
        <a:p>
          <a:r>
            <a:rPr lang="hu-HU" dirty="0"/>
            <a:t>Ágoston Attila</a:t>
          </a:r>
        </a:p>
      </dgm:t>
    </dgm:pt>
    <dgm:pt modelId="{81617AF6-F61E-4F95-9BD2-8213C89DCCDD}" type="parTrans" cxnId="{BE408ABD-1368-4258-B0DC-B4A2F19EB848}">
      <dgm:prSet/>
      <dgm:spPr/>
      <dgm:t>
        <a:bodyPr/>
        <a:lstStyle/>
        <a:p>
          <a:endParaRPr lang="hu-HU"/>
        </a:p>
      </dgm:t>
    </dgm:pt>
    <dgm:pt modelId="{C01DA436-874A-4537-A5EA-E2E201CA543B}" type="sibTrans" cxnId="{BE408ABD-1368-4258-B0DC-B4A2F19EB848}">
      <dgm:prSet/>
      <dgm:spPr/>
      <dgm:t>
        <a:bodyPr/>
        <a:lstStyle/>
        <a:p>
          <a:endParaRPr lang="hu-HU"/>
        </a:p>
      </dgm:t>
    </dgm:pt>
    <dgm:pt modelId="{718ACCF8-6414-4804-8077-1427747E9B52}">
      <dgm:prSet phldrT="[Szöveg]"/>
      <dgm:spPr/>
      <dgm:t>
        <a:bodyPr/>
        <a:lstStyle/>
        <a:p>
          <a:r>
            <a:rPr lang="hu-HU" dirty="0"/>
            <a:t>Kardos Zoltán</a:t>
          </a:r>
        </a:p>
      </dgm:t>
    </dgm:pt>
    <dgm:pt modelId="{2D5F1E1C-02FE-4D08-8816-12339D5C245C}" type="parTrans" cxnId="{F9A84571-CF6D-4712-AAA9-DE75FDA1CCF7}">
      <dgm:prSet/>
      <dgm:spPr/>
      <dgm:t>
        <a:bodyPr/>
        <a:lstStyle/>
        <a:p>
          <a:endParaRPr lang="hu-HU"/>
        </a:p>
      </dgm:t>
    </dgm:pt>
    <dgm:pt modelId="{D083FD4D-1D6C-435A-A3FD-3D0D0BD50BA3}" type="sibTrans" cxnId="{F9A84571-CF6D-4712-AAA9-DE75FDA1CCF7}">
      <dgm:prSet/>
      <dgm:spPr/>
      <dgm:t>
        <a:bodyPr/>
        <a:lstStyle/>
        <a:p>
          <a:endParaRPr lang="hu-HU"/>
        </a:p>
      </dgm:t>
    </dgm:pt>
    <dgm:pt modelId="{CF14ADED-5BAC-436D-9E34-2D7BC4FBEE73}">
      <dgm:prSet phldrT="[Szöveg]"/>
      <dgm:spPr/>
      <dgm:t>
        <a:bodyPr/>
        <a:lstStyle/>
        <a:p>
          <a:r>
            <a:rPr lang="hu-HU" dirty="0"/>
            <a:t>Tóth Sándorné</a:t>
          </a:r>
        </a:p>
      </dgm:t>
    </dgm:pt>
    <dgm:pt modelId="{C79B3993-696D-4269-A001-1ADFDA884EF1}" type="parTrans" cxnId="{20E5F97E-5495-4354-9A2F-A2FCC8F45B24}">
      <dgm:prSet/>
      <dgm:spPr/>
      <dgm:t>
        <a:bodyPr/>
        <a:lstStyle/>
        <a:p>
          <a:endParaRPr lang="hu-HU"/>
        </a:p>
      </dgm:t>
    </dgm:pt>
    <dgm:pt modelId="{463532D4-20DC-4A80-8366-C158A0E493D1}" type="sibTrans" cxnId="{20E5F97E-5495-4354-9A2F-A2FCC8F45B24}">
      <dgm:prSet/>
      <dgm:spPr/>
      <dgm:t>
        <a:bodyPr/>
        <a:lstStyle/>
        <a:p>
          <a:endParaRPr lang="hu-HU"/>
        </a:p>
      </dgm:t>
    </dgm:pt>
    <dgm:pt modelId="{C1C9800B-1F65-4A8E-9AA8-6939F4E9EB7A}" type="pres">
      <dgm:prSet presAssocID="{219376EB-A39C-42D0-A0B0-5465167EE649}" presName="Name0" presStyleCnt="0">
        <dgm:presLayoutVars>
          <dgm:dir/>
          <dgm:resizeHandles/>
        </dgm:presLayoutVars>
      </dgm:prSet>
      <dgm:spPr/>
    </dgm:pt>
    <dgm:pt modelId="{59CE2AFC-8DB3-4066-B9E4-3ED10F9E979A}" type="pres">
      <dgm:prSet presAssocID="{CFC610FB-57BA-4D42-9C90-4AF802EC906F}" presName="composite" presStyleCnt="0"/>
      <dgm:spPr/>
    </dgm:pt>
    <dgm:pt modelId="{71059417-DE95-406F-8A36-1044035A4831}" type="pres">
      <dgm:prSet presAssocID="{CFC610FB-57BA-4D42-9C90-4AF802EC906F}" presName="rect1" presStyleLbl="bgImgPlace1" presStyleIdx="0" presStyleCnt="3"/>
      <dgm:spPr>
        <a:blipFill>
          <a:blip xmlns:r="http://schemas.openxmlformats.org/officeDocument/2006/relationships" r:link="rId1"/>
          <a:srcRect/>
          <a:stretch>
            <a:fillRect t="-9000" b="-9000"/>
          </a:stretch>
        </a:blipFill>
      </dgm:spPr>
    </dgm:pt>
    <dgm:pt modelId="{7C0CF4D3-5FB2-41D5-89C2-43AB813B2FBD}" type="pres">
      <dgm:prSet presAssocID="{CFC610FB-57BA-4D42-9C90-4AF802EC906F}" presName="rect2" presStyleLbl="node1" presStyleIdx="0" presStyleCnt="3">
        <dgm:presLayoutVars>
          <dgm:bulletEnabled val="1"/>
        </dgm:presLayoutVars>
      </dgm:prSet>
      <dgm:spPr/>
    </dgm:pt>
    <dgm:pt modelId="{8A3A185C-4F6D-4834-BFA0-42DBC7760C35}" type="pres">
      <dgm:prSet presAssocID="{C01DA436-874A-4537-A5EA-E2E201CA543B}" presName="sibTrans" presStyleCnt="0"/>
      <dgm:spPr/>
    </dgm:pt>
    <dgm:pt modelId="{7FDA7ECB-C626-4B7D-9BB7-99EA1F4B5457}" type="pres">
      <dgm:prSet presAssocID="{718ACCF8-6414-4804-8077-1427747E9B52}" presName="composite" presStyleCnt="0"/>
      <dgm:spPr/>
    </dgm:pt>
    <dgm:pt modelId="{B904FC6F-21A1-45F7-A906-6983CC952E7E}" type="pres">
      <dgm:prSet presAssocID="{718ACCF8-6414-4804-8077-1427747E9B52}" presName="rect1" presStyleLbl="bgImgPlace1" presStyleIdx="1" presStyleCnt="3"/>
      <dgm:spPr>
        <a:blipFill>
          <a:blip xmlns:r="http://schemas.openxmlformats.org/officeDocument/2006/relationships" r:link="rId2"/>
          <a:srcRect/>
          <a:stretch>
            <a:fillRect t="-9000" b="-9000"/>
          </a:stretch>
        </a:blipFill>
      </dgm:spPr>
    </dgm:pt>
    <dgm:pt modelId="{733EBAE9-9718-42C8-9FC9-C53E980A7E82}" type="pres">
      <dgm:prSet presAssocID="{718ACCF8-6414-4804-8077-1427747E9B52}" presName="rect2" presStyleLbl="node1" presStyleIdx="1" presStyleCnt="3">
        <dgm:presLayoutVars>
          <dgm:bulletEnabled val="1"/>
        </dgm:presLayoutVars>
      </dgm:prSet>
      <dgm:spPr/>
    </dgm:pt>
    <dgm:pt modelId="{3CC081F5-CF32-4C55-8FF9-BDEAD8495DF4}" type="pres">
      <dgm:prSet presAssocID="{D083FD4D-1D6C-435A-A3FD-3D0D0BD50BA3}" presName="sibTrans" presStyleCnt="0"/>
      <dgm:spPr/>
    </dgm:pt>
    <dgm:pt modelId="{D7A29EE6-31F1-43DB-9346-2EF3CCDA884F}" type="pres">
      <dgm:prSet presAssocID="{CF14ADED-5BAC-436D-9E34-2D7BC4FBEE73}" presName="composite" presStyleCnt="0"/>
      <dgm:spPr/>
    </dgm:pt>
    <dgm:pt modelId="{1B912AEE-14BB-4472-A7B4-618611F1259B}" type="pres">
      <dgm:prSet presAssocID="{CF14ADED-5BAC-436D-9E34-2D7BC4FBEE73}" presName="rect1" presStyleLbl="bgImgPlace1" presStyleIdx="2" presStyleCnt="3" custScaleX="111247"/>
      <dgm:spPr>
        <a:blipFill>
          <a:blip xmlns:r="http://schemas.openxmlformats.org/officeDocument/2006/relationships" r:link="rId3"/>
          <a:srcRect/>
          <a:stretch>
            <a:fillRect t="-9000" b="-9000"/>
          </a:stretch>
        </a:blipFill>
      </dgm:spPr>
    </dgm:pt>
    <dgm:pt modelId="{DAFD6D96-3A55-44D6-841E-9115DB03C96B}" type="pres">
      <dgm:prSet presAssocID="{CF14ADED-5BAC-436D-9E34-2D7BC4FBEE73}" presName="rect2" presStyleLbl="node1" presStyleIdx="2" presStyleCnt="3">
        <dgm:presLayoutVars>
          <dgm:bulletEnabled val="1"/>
        </dgm:presLayoutVars>
      </dgm:prSet>
      <dgm:spPr/>
    </dgm:pt>
  </dgm:ptLst>
  <dgm:cxnLst>
    <dgm:cxn modelId="{F41AE100-A348-4ACA-A478-6BD3E21AA464}" type="presOf" srcId="{219376EB-A39C-42D0-A0B0-5465167EE649}" destId="{C1C9800B-1F65-4A8E-9AA8-6939F4E9EB7A}" srcOrd="0" destOrd="0" presId="urn:microsoft.com/office/officeart/2008/layout/BendingPictureBlocks"/>
    <dgm:cxn modelId="{52DFCE10-6A09-4B63-AA79-186DB62F271C}" type="presOf" srcId="{CFC610FB-57BA-4D42-9C90-4AF802EC906F}" destId="{7C0CF4D3-5FB2-41D5-89C2-43AB813B2FBD}" srcOrd="0" destOrd="0" presId="urn:microsoft.com/office/officeart/2008/layout/BendingPictureBlocks"/>
    <dgm:cxn modelId="{F9A84571-CF6D-4712-AAA9-DE75FDA1CCF7}" srcId="{219376EB-A39C-42D0-A0B0-5465167EE649}" destId="{718ACCF8-6414-4804-8077-1427747E9B52}" srcOrd="1" destOrd="0" parTransId="{2D5F1E1C-02FE-4D08-8816-12339D5C245C}" sibTransId="{D083FD4D-1D6C-435A-A3FD-3D0D0BD50BA3}"/>
    <dgm:cxn modelId="{842D917D-0D73-4E0E-9F85-FD5EFFBC9B7E}" type="presOf" srcId="{718ACCF8-6414-4804-8077-1427747E9B52}" destId="{733EBAE9-9718-42C8-9FC9-C53E980A7E82}" srcOrd="0" destOrd="0" presId="urn:microsoft.com/office/officeart/2008/layout/BendingPictureBlocks"/>
    <dgm:cxn modelId="{20E5F97E-5495-4354-9A2F-A2FCC8F45B24}" srcId="{219376EB-A39C-42D0-A0B0-5465167EE649}" destId="{CF14ADED-5BAC-436D-9E34-2D7BC4FBEE73}" srcOrd="2" destOrd="0" parTransId="{C79B3993-696D-4269-A001-1ADFDA884EF1}" sibTransId="{463532D4-20DC-4A80-8366-C158A0E493D1}"/>
    <dgm:cxn modelId="{BE408ABD-1368-4258-B0DC-B4A2F19EB848}" srcId="{219376EB-A39C-42D0-A0B0-5465167EE649}" destId="{CFC610FB-57BA-4D42-9C90-4AF802EC906F}" srcOrd="0" destOrd="0" parTransId="{81617AF6-F61E-4F95-9BD2-8213C89DCCDD}" sibTransId="{C01DA436-874A-4537-A5EA-E2E201CA543B}"/>
    <dgm:cxn modelId="{3FEE49DE-8C59-400C-8478-34A72B12B16B}" type="presOf" srcId="{CF14ADED-5BAC-436D-9E34-2D7BC4FBEE73}" destId="{DAFD6D96-3A55-44D6-841E-9115DB03C96B}" srcOrd="0" destOrd="0" presId="urn:microsoft.com/office/officeart/2008/layout/BendingPictureBlocks"/>
    <dgm:cxn modelId="{6E81558E-67C8-4CFB-ACAA-A28455A5A72D}" type="presParOf" srcId="{C1C9800B-1F65-4A8E-9AA8-6939F4E9EB7A}" destId="{59CE2AFC-8DB3-4066-B9E4-3ED10F9E979A}" srcOrd="0" destOrd="0" presId="urn:microsoft.com/office/officeart/2008/layout/BendingPictureBlocks"/>
    <dgm:cxn modelId="{98ADCC61-2D2B-4186-B1FB-EDFFF01EDF60}" type="presParOf" srcId="{59CE2AFC-8DB3-4066-B9E4-3ED10F9E979A}" destId="{71059417-DE95-406F-8A36-1044035A4831}" srcOrd="0" destOrd="0" presId="urn:microsoft.com/office/officeart/2008/layout/BendingPictureBlocks"/>
    <dgm:cxn modelId="{33A8C343-038F-432B-B007-640F6C09AFF3}" type="presParOf" srcId="{59CE2AFC-8DB3-4066-B9E4-3ED10F9E979A}" destId="{7C0CF4D3-5FB2-41D5-89C2-43AB813B2FBD}" srcOrd="1" destOrd="0" presId="urn:microsoft.com/office/officeart/2008/layout/BendingPictureBlocks"/>
    <dgm:cxn modelId="{33C0BFC4-9773-4078-8329-E4232CC94EFF}" type="presParOf" srcId="{C1C9800B-1F65-4A8E-9AA8-6939F4E9EB7A}" destId="{8A3A185C-4F6D-4834-BFA0-42DBC7760C35}" srcOrd="1" destOrd="0" presId="urn:microsoft.com/office/officeart/2008/layout/BendingPictureBlocks"/>
    <dgm:cxn modelId="{5BC2F0BD-DEFF-4FDA-B3AA-BF71D4CEEC5A}" type="presParOf" srcId="{C1C9800B-1F65-4A8E-9AA8-6939F4E9EB7A}" destId="{7FDA7ECB-C626-4B7D-9BB7-99EA1F4B5457}" srcOrd="2" destOrd="0" presId="urn:microsoft.com/office/officeart/2008/layout/BendingPictureBlocks"/>
    <dgm:cxn modelId="{854C0E6C-BF64-45A0-A839-162F161C625E}" type="presParOf" srcId="{7FDA7ECB-C626-4B7D-9BB7-99EA1F4B5457}" destId="{B904FC6F-21A1-45F7-A906-6983CC952E7E}" srcOrd="0" destOrd="0" presId="urn:microsoft.com/office/officeart/2008/layout/BendingPictureBlocks"/>
    <dgm:cxn modelId="{EC1C3FB7-05A2-44CE-A273-E55FD03BA298}" type="presParOf" srcId="{7FDA7ECB-C626-4B7D-9BB7-99EA1F4B5457}" destId="{733EBAE9-9718-42C8-9FC9-C53E980A7E82}" srcOrd="1" destOrd="0" presId="urn:microsoft.com/office/officeart/2008/layout/BendingPictureBlocks"/>
    <dgm:cxn modelId="{C99A1753-61BC-422D-8C91-0164451FDDB7}" type="presParOf" srcId="{C1C9800B-1F65-4A8E-9AA8-6939F4E9EB7A}" destId="{3CC081F5-CF32-4C55-8FF9-BDEAD8495DF4}" srcOrd="3" destOrd="0" presId="urn:microsoft.com/office/officeart/2008/layout/BendingPictureBlocks"/>
    <dgm:cxn modelId="{52E30C51-2BE1-4682-8578-08B457420FA9}" type="presParOf" srcId="{C1C9800B-1F65-4A8E-9AA8-6939F4E9EB7A}" destId="{D7A29EE6-31F1-43DB-9346-2EF3CCDA884F}" srcOrd="4" destOrd="0" presId="urn:microsoft.com/office/officeart/2008/layout/BendingPictureBlocks"/>
    <dgm:cxn modelId="{981F958C-49AC-4C7D-9034-6816DDAB8127}" type="presParOf" srcId="{D7A29EE6-31F1-43DB-9346-2EF3CCDA884F}" destId="{1B912AEE-14BB-4472-A7B4-618611F1259B}" srcOrd="0" destOrd="0" presId="urn:microsoft.com/office/officeart/2008/layout/BendingPictureBlocks"/>
    <dgm:cxn modelId="{A4F4D0BE-BEAD-4DD4-A964-617BE7EAEC64}" type="presParOf" srcId="{D7A29EE6-31F1-43DB-9346-2EF3CCDA884F}" destId="{DAFD6D96-3A55-44D6-841E-9115DB03C96B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82DB6-FB54-472A-B4E9-0399FFB76C63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253C0FD-52D6-444F-A913-877752605A90}">
      <dgm:prSet phldrT="[Szöveg]" custT="1"/>
      <dgm:spPr/>
      <dgm:t>
        <a:bodyPr/>
        <a:lstStyle/>
        <a:p>
          <a:r>
            <a:rPr lang="hu-HU" sz="20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Valutaváltás</a:t>
          </a:r>
        </a:p>
      </dgm:t>
    </dgm:pt>
    <dgm:pt modelId="{56B08CE3-F750-460C-9540-C2A307B942E4}" type="parTrans" cxnId="{A93EE442-F42F-4251-8849-D7EF7D6F8C7C}">
      <dgm:prSet/>
      <dgm:spPr/>
      <dgm:t>
        <a:bodyPr/>
        <a:lstStyle/>
        <a:p>
          <a:endParaRPr lang="hu-HU"/>
        </a:p>
      </dgm:t>
    </dgm:pt>
    <dgm:pt modelId="{F6C61AFE-9503-498B-9EC2-989DF373377F}" type="sibTrans" cxnId="{A93EE442-F42F-4251-8849-D7EF7D6F8C7C}">
      <dgm:prSet/>
      <dgm:spPr/>
      <dgm:t>
        <a:bodyPr/>
        <a:lstStyle/>
        <a:p>
          <a:endParaRPr lang="hu-HU"/>
        </a:p>
      </dgm:t>
    </dgm:pt>
    <dgm:pt modelId="{0F4FC378-00E6-45EE-A147-816E47A01332}">
      <dgm:prSet phldrT="[Szöveg]" custT="1"/>
      <dgm:spPr/>
      <dgm:t>
        <a:bodyPr/>
        <a:lstStyle/>
        <a:p>
          <a:r>
            <a:rPr lang="hu-HU" sz="20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Árfolyam-változás vizuális megjelenítése</a:t>
          </a:r>
        </a:p>
      </dgm:t>
    </dgm:pt>
    <dgm:pt modelId="{A264EC6A-A70F-47C2-8C30-6B161929533B}" type="parTrans" cxnId="{1BE1FFB1-0BFB-4F3F-BB93-BEC7574F4229}">
      <dgm:prSet/>
      <dgm:spPr/>
      <dgm:t>
        <a:bodyPr/>
        <a:lstStyle/>
        <a:p>
          <a:endParaRPr lang="hu-HU"/>
        </a:p>
      </dgm:t>
    </dgm:pt>
    <dgm:pt modelId="{0288E479-8E51-460F-ADAD-73FBB1A3779A}" type="sibTrans" cxnId="{1BE1FFB1-0BFB-4F3F-BB93-BEC7574F4229}">
      <dgm:prSet/>
      <dgm:spPr/>
      <dgm:t>
        <a:bodyPr/>
        <a:lstStyle/>
        <a:p>
          <a:endParaRPr lang="hu-HU"/>
        </a:p>
      </dgm:t>
    </dgm:pt>
    <dgm:pt modelId="{0F512DD9-FA51-4855-A0B6-782934AF062C}">
      <dgm:prSet phldrT="[Szöveg]"/>
      <dgm:spPr/>
      <dgm:t>
        <a:bodyPr/>
        <a:lstStyle/>
        <a:p>
          <a:r>
            <a:rPr lang="hu-HU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Felhasználókezelés</a:t>
          </a:r>
        </a:p>
      </dgm:t>
    </dgm:pt>
    <dgm:pt modelId="{A9327FFF-7B4D-42D1-A199-B93F850907D3}" type="parTrans" cxnId="{734A3954-1440-420B-912D-716E347F7B8A}">
      <dgm:prSet/>
      <dgm:spPr/>
      <dgm:t>
        <a:bodyPr/>
        <a:lstStyle/>
        <a:p>
          <a:endParaRPr lang="hu-HU"/>
        </a:p>
      </dgm:t>
    </dgm:pt>
    <dgm:pt modelId="{C44CB32B-20CF-4923-A19D-654205E9DA4D}" type="sibTrans" cxnId="{734A3954-1440-420B-912D-716E347F7B8A}">
      <dgm:prSet/>
      <dgm:spPr/>
      <dgm:t>
        <a:bodyPr/>
        <a:lstStyle/>
        <a:p>
          <a:endParaRPr lang="hu-HU"/>
        </a:p>
      </dgm:t>
    </dgm:pt>
    <dgm:pt modelId="{C082CAC3-AE77-4D03-BF05-E4EA3285A347}">
      <dgm:prSet phldrT="[Szöveg]"/>
      <dgm:spPr/>
      <dgm:t>
        <a:bodyPr/>
        <a:lstStyle/>
        <a:p>
          <a:r>
            <a:rPr lang="hu-HU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Pénzküldés</a:t>
          </a:r>
        </a:p>
      </dgm:t>
    </dgm:pt>
    <dgm:pt modelId="{DD54888A-343E-4BA4-8823-068E1F1B7415}" type="parTrans" cxnId="{EAA11FF3-1B05-49A2-9B62-8089E4B77611}">
      <dgm:prSet/>
      <dgm:spPr/>
      <dgm:t>
        <a:bodyPr/>
        <a:lstStyle/>
        <a:p>
          <a:endParaRPr lang="hu-HU"/>
        </a:p>
      </dgm:t>
    </dgm:pt>
    <dgm:pt modelId="{44D871F4-704B-4894-8354-B1AB4CBA2CA9}" type="sibTrans" cxnId="{EAA11FF3-1B05-49A2-9B62-8089E4B77611}">
      <dgm:prSet/>
      <dgm:spPr/>
      <dgm:t>
        <a:bodyPr/>
        <a:lstStyle/>
        <a:p>
          <a:endParaRPr lang="hu-HU"/>
        </a:p>
      </dgm:t>
    </dgm:pt>
    <dgm:pt modelId="{B863FF65-0338-4053-8E7B-CA1C495B3356}" type="pres">
      <dgm:prSet presAssocID="{68782DB6-FB54-472A-B4E9-0399FFB76C63}" presName="Name0" presStyleCnt="0">
        <dgm:presLayoutVars>
          <dgm:dir/>
          <dgm:resizeHandles val="exact"/>
        </dgm:presLayoutVars>
      </dgm:prSet>
      <dgm:spPr/>
    </dgm:pt>
    <dgm:pt modelId="{168B2831-ACB7-4419-BB8A-7BFA5CD5612D}" type="pres">
      <dgm:prSet presAssocID="{F253C0FD-52D6-444F-A913-877752605A90}" presName="compNode" presStyleCnt="0"/>
      <dgm:spPr/>
    </dgm:pt>
    <dgm:pt modelId="{40D16CD1-5701-4701-AFEC-4B812696ED01}" type="pres">
      <dgm:prSet presAssocID="{F253C0FD-52D6-444F-A913-877752605A90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05E9E314-37C2-4714-8744-CE34D1EEA5E6}" type="pres">
      <dgm:prSet presAssocID="{F253C0FD-52D6-444F-A913-877752605A90}" presName="textRect" presStyleLbl="revTx" presStyleIdx="0" presStyleCnt="4">
        <dgm:presLayoutVars>
          <dgm:bulletEnabled val="1"/>
        </dgm:presLayoutVars>
      </dgm:prSet>
      <dgm:spPr/>
    </dgm:pt>
    <dgm:pt modelId="{B0765304-46F3-4A6B-AC20-78DA5B29771C}" type="pres">
      <dgm:prSet presAssocID="{F6C61AFE-9503-498B-9EC2-989DF373377F}" presName="sibTrans" presStyleLbl="sibTrans2D1" presStyleIdx="0" presStyleCnt="0"/>
      <dgm:spPr/>
    </dgm:pt>
    <dgm:pt modelId="{FF000B2B-01BA-426B-B0EC-4FE19FF6F510}" type="pres">
      <dgm:prSet presAssocID="{0F4FC378-00E6-45EE-A147-816E47A01332}" presName="compNode" presStyleCnt="0"/>
      <dgm:spPr/>
    </dgm:pt>
    <dgm:pt modelId="{5FF7F663-7666-44C8-B669-57EF7AEFCA5C}" type="pres">
      <dgm:prSet presAssocID="{0F4FC378-00E6-45EE-A147-816E47A01332}" presName="pict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113B80E-4104-4721-B882-8B8D0B0DE99E}" type="pres">
      <dgm:prSet presAssocID="{0F4FC378-00E6-45EE-A147-816E47A01332}" presName="textRect" presStyleLbl="revTx" presStyleIdx="1" presStyleCnt="4">
        <dgm:presLayoutVars>
          <dgm:bulletEnabled val="1"/>
        </dgm:presLayoutVars>
      </dgm:prSet>
      <dgm:spPr/>
    </dgm:pt>
    <dgm:pt modelId="{A050E655-FD20-4BB1-8962-A97323F8B756}" type="pres">
      <dgm:prSet presAssocID="{0288E479-8E51-460F-ADAD-73FBB1A3779A}" presName="sibTrans" presStyleLbl="sibTrans2D1" presStyleIdx="0" presStyleCnt="0"/>
      <dgm:spPr/>
    </dgm:pt>
    <dgm:pt modelId="{BD73E6FB-1456-4175-AD5A-260C041CE49B}" type="pres">
      <dgm:prSet presAssocID="{0F512DD9-FA51-4855-A0B6-782934AF062C}" presName="compNode" presStyleCnt="0"/>
      <dgm:spPr/>
    </dgm:pt>
    <dgm:pt modelId="{EC4002A1-082C-4B8F-A831-2082CC6B966F}" type="pres">
      <dgm:prSet presAssocID="{0F512DD9-FA51-4855-A0B6-782934AF062C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47B875FB-EA0D-4444-9612-BEF312F6C14D}" type="pres">
      <dgm:prSet presAssocID="{0F512DD9-FA51-4855-A0B6-782934AF062C}" presName="textRect" presStyleLbl="revTx" presStyleIdx="2" presStyleCnt="4" custScaleX="107184">
        <dgm:presLayoutVars>
          <dgm:bulletEnabled val="1"/>
        </dgm:presLayoutVars>
      </dgm:prSet>
      <dgm:spPr/>
    </dgm:pt>
    <dgm:pt modelId="{F6F9203F-0C94-45A7-96D1-98FAB19F2AB7}" type="pres">
      <dgm:prSet presAssocID="{C44CB32B-20CF-4923-A19D-654205E9DA4D}" presName="sibTrans" presStyleLbl="sibTrans2D1" presStyleIdx="0" presStyleCnt="0"/>
      <dgm:spPr/>
    </dgm:pt>
    <dgm:pt modelId="{519F49EC-12F6-4D61-8CF9-0C9C41A1E90C}" type="pres">
      <dgm:prSet presAssocID="{C082CAC3-AE77-4D03-BF05-E4EA3285A347}" presName="compNode" presStyleCnt="0"/>
      <dgm:spPr/>
    </dgm:pt>
    <dgm:pt modelId="{87ACC832-EA6A-4A21-B251-5340DFB42E0E}" type="pres">
      <dgm:prSet presAssocID="{C082CAC3-AE77-4D03-BF05-E4EA3285A347}" presName="pictRect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F6992C6-D425-492F-A096-D78141B4DFF4}" type="pres">
      <dgm:prSet presAssocID="{C082CAC3-AE77-4D03-BF05-E4EA3285A347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143E42D-AE39-465D-828D-7727009F0F7A}" type="presOf" srcId="{0288E479-8E51-460F-ADAD-73FBB1A3779A}" destId="{A050E655-FD20-4BB1-8962-A97323F8B756}" srcOrd="0" destOrd="0" presId="urn:microsoft.com/office/officeart/2005/8/layout/pList1"/>
    <dgm:cxn modelId="{11DDEC61-8C04-492E-9468-DC691C097511}" type="presOf" srcId="{68782DB6-FB54-472A-B4E9-0399FFB76C63}" destId="{B863FF65-0338-4053-8E7B-CA1C495B3356}" srcOrd="0" destOrd="0" presId="urn:microsoft.com/office/officeart/2005/8/layout/pList1"/>
    <dgm:cxn modelId="{A93EE442-F42F-4251-8849-D7EF7D6F8C7C}" srcId="{68782DB6-FB54-472A-B4E9-0399FFB76C63}" destId="{F253C0FD-52D6-444F-A913-877752605A90}" srcOrd="0" destOrd="0" parTransId="{56B08CE3-F750-460C-9540-C2A307B942E4}" sibTransId="{F6C61AFE-9503-498B-9EC2-989DF373377F}"/>
    <dgm:cxn modelId="{EC1D494B-18EC-4E02-A497-8C82955503BC}" type="presOf" srcId="{C44CB32B-20CF-4923-A19D-654205E9DA4D}" destId="{F6F9203F-0C94-45A7-96D1-98FAB19F2AB7}" srcOrd="0" destOrd="0" presId="urn:microsoft.com/office/officeart/2005/8/layout/pList1"/>
    <dgm:cxn modelId="{734A3954-1440-420B-912D-716E347F7B8A}" srcId="{68782DB6-FB54-472A-B4E9-0399FFB76C63}" destId="{0F512DD9-FA51-4855-A0B6-782934AF062C}" srcOrd="2" destOrd="0" parTransId="{A9327FFF-7B4D-42D1-A199-B93F850907D3}" sibTransId="{C44CB32B-20CF-4923-A19D-654205E9DA4D}"/>
    <dgm:cxn modelId="{AE75C65A-9708-48B6-BF2F-716AC0989F9D}" type="presOf" srcId="{F6C61AFE-9503-498B-9EC2-989DF373377F}" destId="{B0765304-46F3-4A6B-AC20-78DA5B29771C}" srcOrd="0" destOrd="0" presId="urn:microsoft.com/office/officeart/2005/8/layout/pList1"/>
    <dgm:cxn modelId="{19D29CB1-C66E-47B0-8C97-BEEDD073F11B}" type="presOf" srcId="{C082CAC3-AE77-4D03-BF05-E4EA3285A347}" destId="{2F6992C6-D425-492F-A096-D78141B4DFF4}" srcOrd="0" destOrd="0" presId="urn:microsoft.com/office/officeart/2005/8/layout/pList1"/>
    <dgm:cxn modelId="{1BE1FFB1-0BFB-4F3F-BB93-BEC7574F4229}" srcId="{68782DB6-FB54-472A-B4E9-0399FFB76C63}" destId="{0F4FC378-00E6-45EE-A147-816E47A01332}" srcOrd="1" destOrd="0" parTransId="{A264EC6A-A70F-47C2-8C30-6B161929533B}" sibTransId="{0288E479-8E51-460F-ADAD-73FBB1A3779A}"/>
    <dgm:cxn modelId="{F8933EB9-A87A-4B23-9FA7-D0F5F86C0E29}" type="presOf" srcId="{0F512DD9-FA51-4855-A0B6-782934AF062C}" destId="{47B875FB-EA0D-4444-9612-BEF312F6C14D}" srcOrd="0" destOrd="0" presId="urn:microsoft.com/office/officeart/2005/8/layout/pList1"/>
    <dgm:cxn modelId="{EE5518BA-1741-4C35-8D49-B3A4DCD8E610}" type="presOf" srcId="{F253C0FD-52D6-444F-A913-877752605A90}" destId="{05E9E314-37C2-4714-8744-CE34D1EEA5E6}" srcOrd="0" destOrd="0" presId="urn:microsoft.com/office/officeart/2005/8/layout/pList1"/>
    <dgm:cxn modelId="{7442D2EB-46EC-41D4-ABD4-814A0401EAF8}" type="presOf" srcId="{0F4FC378-00E6-45EE-A147-816E47A01332}" destId="{4113B80E-4104-4721-B882-8B8D0B0DE99E}" srcOrd="0" destOrd="0" presId="urn:microsoft.com/office/officeart/2005/8/layout/pList1"/>
    <dgm:cxn modelId="{EAA11FF3-1B05-49A2-9B62-8089E4B77611}" srcId="{68782DB6-FB54-472A-B4E9-0399FFB76C63}" destId="{C082CAC3-AE77-4D03-BF05-E4EA3285A347}" srcOrd="3" destOrd="0" parTransId="{DD54888A-343E-4BA4-8823-068E1F1B7415}" sibTransId="{44D871F4-704B-4894-8354-B1AB4CBA2CA9}"/>
    <dgm:cxn modelId="{08A40C73-CB46-4990-BD98-4A00DB89A1C5}" type="presParOf" srcId="{B863FF65-0338-4053-8E7B-CA1C495B3356}" destId="{168B2831-ACB7-4419-BB8A-7BFA5CD5612D}" srcOrd="0" destOrd="0" presId="urn:microsoft.com/office/officeart/2005/8/layout/pList1"/>
    <dgm:cxn modelId="{2BBA5C17-FB15-4C35-A98B-34AC7461AA94}" type="presParOf" srcId="{168B2831-ACB7-4419-BB8A-7BFA5CD5612D}" destId="{40D16CD1-5701-4701-AFEC-4B812696ED01}" srcOrd="0" destOrd="0" presId="urn:microsoft.com/office/officeart/2005/8/layout/pList1"/>
    <dgm:cxn modelId="{4DC87B9F-DA27-489E-B4AA-49B23CF7E6F2}" type="presParOf" srcId="{168B2831-ACB7-4419-BB8A-7BFA5CD5612D}" destId="{05E9E314-37C2-4714-8744-CE34D1EEA5E6}" srcOrd="1" destOrd="0" presId="urn:microsoft.com/office/officeart/2005/8/layout/pList1"/>
    <dgm:cxn modelId="{360488BE-AC57-4821-B009-01CD80A33112}" type="presParOf" srcId="{B863FF65-0338-4053-8E7B-CA1C495B3356}" destId="{B0765304-46F3-4A6B-AC20-78DA5B29771C}" srcOrd="1" destOrd="0" presId="urn:microsoft.com/office/officeart/2005/8/layout/pList1"/>
    <dgm:cxn modelId="{8555BC19-67AD-4034-B02D-FCABFD0CF441}" type="presParOf" srcId="{B863FF65-0338-4053-8E7B-CA1C495B3356}" destId="{FF000B2B-01BA-426B-B0EC-4FE19FF6F510}" srcOrd="2" destOrd="0" presId="urn:microsoft.com/office/officeart/2005/8/layout/pList1"/>
    <dgm:cxn modelId="{36E95C70-6E33-4624-AFAD-3B859336C15D}" type="presParOf" srcId="{FF000B2B-01BA-426B-B0EC-4FE19FF6F510}" destId="{5FF7F663-7666-44C8-B669-57EF7AEFCA5C}" srcOrd="0" destOrd="0" presId="urn:microsoft.com/office/officeart/2005/8/layout/pList1"/>
    <dgm:cxn modelId="{CCA88074-6383-4B83-91B0-07C1A5023609}" type="presParOf" srcId="{FF000B2B-01BA-426B-B0EC-4FE19FF6F510}" destId="{4113B80E-4104-4721-B882-8B8D0B0DE99E}" srcOrd="1" destOrd="0" presId="urn:microsoft.com/office/officeart/2005/8/layout/pList1"/>
    <dgm:cxn modelId="{D7DA8793-CB84-4E88-A8D9-94C7E82CF53F}" type="presParOf" srcId="{B863FF65-0338-4053-8E7B-CA1C495B3356}" destId="{A050E655-FD20-4BB1-8962-A97323F8B756}" srcOrd="3" destOrd="0" presId="urn:microsoft.com/office/officeart/2005/8/layout/pList1"/>
    <dgm:cxn modelId="{24BB1B77-5A45-4E5E-80C4-101D81D2C97A}" type="presParOf" srcId="{B863FF65-0338-4053-8E7B-CA1C495B3356}" destId="{BD73E6FB-1456-4175-AD5A-260C041CE49B}" srcOrd="4" destOrd="0" presId="urn:microsoft.com/office/officeart/2005/8/layout/pList1"/>
    <dgm:cxn modelId="{04F2EFAD-0BEC-46F7-8341-5A8E20DAA9F6}" type="presParOf" srcId="{BD73E6FB-1456-4175-AD5A-260C041CE49B}" destId="{EC4002A1-082C-4B8F-A831-2082CC6B966F}" srcOrd="0" destOrd="0" presId="urn:microsoft.com/office/officeart/2005/8/layout/pList1"/>
    <dgm:cxn modelId="{5231EB1B-F338-4C66-AD70-D1CE9655EA25}" type="presParOf" srcId="{BD73E6FB-1456-4175-AD5A-260C041CE49B}" destId="{47B875FB-EA0D-4444-9612-BEF312F6C14D}" srcOrd="1" destOrd="0" presId="urn:microsoft.com/office/officeart/2005/8/layout/pList1"/>
    <dgm:cxn modelId="{6C7798EA-256E-4F4B-8387-5FAAF3CCE8DD}" type="presParOf" srcId="{B863FF65-0338-4053-8E7B-CA1C495B3356}" destId="{F6F9203F-0C94-45A7-96D1-98FAB19F2AB7}" srcOrd="5" destOrd="0" presId="urn:microsoft.com/office/officeart/2005/8/layout/pList1"/>
    <dgm:cxn modelId="{FFE1BCDF-4520-48E7-9331-BD9AED317A30}" type="presParOf" srcId="{B863FF65-0338-4053-8E7B-CA1C495B3356}" destId="{519F49EC-12F6-4D61-8CF9-0C9C41A1E90C}" srcOrd="6" destOrd="0" presId="urn:microsoft.com/office/officeart/2005/8/layout/pList1"/>
    <dgm:cxn modelId="{AF30D0D2-E3DA-4E01-825B-948D74F7423A}" type="presParOf" srcId="{519F49EC-12F6-4D61-8CF9-0C9C41A1E90C}" destId="{87ACC832-EA6A-4A21-B251-5340DFB42E0E}" srcOrd="0" destOrd="0" presId="urn:microsoft.com/office/officeart/2005/8/layout/pList1"/>
    <dgm:cxn modelId="{024F754D-93DE-4086-A60B-562382BFCAD1}" type="presParOf" srcId="{519F49EC-12F6-4D61-8CF9-0C9C41A1E90C}" destId="{2F6992C6-D425-492F-A096-D78141B4DFF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0F929-1991-419D-9A6F-7E569D0BD0F1}" type="doc">
      <dgm:prSet loTypeId="urn:microsoft.com/office/officeart/2005/8/layout/matrix1" loCatId="matrix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hu-HU"/>
        </a:p>
      </dgm:t>
    </dgm:pt>
    <dgm:pt modelId="{A7DD9224-E926-43EC-979D-E045944A8FD2}">
      <dgm:prSet phldrT="[Szöveg]" custT="1"/>
      <dgm:spPr/>
      <dgm:t>
        <a:bodyPr/>
        <a:lstStyle/>
        <a:p>
          <a:r>
            <a:rPr lang="hu-HU" sz="2000" b="1" dirty="0"/>
            <a:t>A végtermék: valutaváltó</a:t>
          </a:r>
        </a:p>
      </dgm:t>
    </dgm:pt>
    <dgm:pt modelId="{74FEF9D8-EB7E-442E-AD6A-D204922F9E0D}" type="parTrans" cxnId="{B98CC7BA-7DFD-48B5-A8DD-C1C0A7526F64}">
      <dgm:prSet/>
      <dgm:spPr/>
      <dgm:t>
        <a:bodyPr/>
        <a:lstStyle/>
        <a:p>
          <a:endParaRPr lang="hu-HU"/>
        </a:p>
      </dgm:t>
    </dgm:pt>
    <dgm:pt modelId="{7EC9129F-ED6F-4371-9DD2-C4BB93584327}" type="sibTrans" cxnId="{B98CC7BA-7DFD-48B5-A8DD-C1C0A7526F64}">
      <dgm:prSet/>
      <dgm:spPr/>
      <dgm:t>
        <a:bodyPr/>
        <a:lstStyle/>
        <a:p>
          <a:endParaRPr lang="hu-HU"/>
        </a:p>
      </dgm:t>
    </dgm:pt>
    <dgm:pt modelId="{93C9D9E7-85F3-4446-A9E6-9ECE0D0134DE}">
      <dgm:prSet phldrT="[Szöveg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sz="2000" dirty="0"/>
            <a:t>Adatbázis megtervezése, létrehozása</a:t>
          </a:r>
        </a:p>
      </dgm:t>
    </dgm:pt>
    <dgm:pt modelId="{5189BDF5-AA18-434A-8A64-DD134C910FFA}" type="parTrans" cxnId="{BC060066-6D83-4CBA-8640-B73996283B7E}">
      <dgm:prSet/>
      <dgm:spPr/>
      <dgm:t>
        <a:bodyPr/>
        <a:lstStyle/>
        <a:p>
          <a:endParaRPr lang="hu-HU"/>
        </a:p>
      </dgm:t>
    </dgm:pt>
    <dgm:pt modelId="{12957777-0B17-46C9-B791-4D03EF84EA41}" type="sibTrans" cxnId="{BC060066-6D83-4CBA-8640-B73996283B7E}">
      <dgm:prSet/>
      <dgm:spPr/>
      <dgm:t>
        <a:bodyPr/>
        <a:lstStyle/>
        <a:p>
          <a:endParaRPr lang="hu-HU"/>
        </a:p>
      </dgm:t>
    </dgm:pt>
    <dgm:pt modelId="{63E399B5-B801-47DD-AAFA-8953F59712BF}">
      <dgm:prSet custT="1"/>
      <dgm:spPr/>
      <dgm:t>
        <a:bodyPr/>
        <a:lstStyle/>
        <a:p>
          <a:r>
            <a:rPr lang="hu-HU" sz="2000" dirty="0" err="1"/>
            <a:t>Backend</a:t>
          </a:r>
          <a:r>
            <a:rPr lang="hu-HU" sz="2000" dirty="0"/>
            <a:t> rendszer létrehozása</a:t>
          </a:r>
        </a:p>
      </dgm:t>
    </dgm:pt>
    <dgm:pt modelId="{1BF52210-33A6-4175-8ED1-B504308C86F5}" type="parTrans" cxnId="{1E4F63BC-ADE1-43BF-A081-967BD9DA6D4F}">
      <dgm:prSet/>
      <dgm:spPr/>
      <dgm:t>
        <a:bodyPr/>
        <a:lstStyle/>
        <a:p>
          <a:endParaRPr lang="hu-HU"/>
        </a:p>
      </dgm:t>
    </dgm:pt>
    <dgm:pt modelId="{E4CEFFBD-63B1-4E60-BF90-C79209BD617A}" type="sibTrans" cxnId="{1E4F63BC-ADE1-43BF-A081-967BD9DA6D4F}">
      <dgm:prSet/>
      <dgm:spPr/>
      <dgm:t>
        <a:bodyPr/>
        <a:lstStyle/>
        <a:p>
          <a:endParaRPr lang="hu-HU"/>
        </a:p>
      </dgm:t>
    </dgm:pt>
    <dgm:pt modelId="{3A81423F-F8B1-4757-A388-571235311128}">
      <dgm:prSet custT="1"/>
      <dgm:spPr/>
      <dgm:t>
        <a:bodyPr/>
        <a:lstStyle/>
        <a:p>
          <a:r>
            <a:rPr lang="hu-HU" sz="2000" dirty="0"/>
            <a:t>Frontend felület létrehozása</a:t>
          </a:r>
        </a:p>
      </dgm:t>
    </dgm:pt>
    <dgm:pt modelId="{C886351F-EA46-46C1-A41B-412C8DD2F793}" type="parTrans" cxnId="{26DF963E-7A21-4934-8C23-FFA007DA4BA0}">
      <dgm:prSet/>
      <dgm:spPr/>
      <dgm:t>
        <a:bodyPr/>
        <a:lstStyle/>
        <a:p>
          <a:endParaRPr lang="hu-HU"/>
        </a:p>
      </dgm:t>
    </dgm:pt>
    <dgm:pt modelId="{A31A42F3-B228-4307-A8D6-0EC4707F7D7B}" type="sibTrans" cxnId="{26DF963E-7A21-4934-8C23-FFA007DA4BA0}">
      <dgm:prSet/>
      <dgm:spPr/>
      <dgm:t>
        <a:bodyPr/>
        <a:lstStyle/>
        <a:p>
          <a:endParaRPr lang="hu-HU"/>
        </a:p>
      </dgm:t>
    </dgm:pt>
    <dgm:pt modelId="{0BC1AA2A-9003-4086-B2E5-63398B672D03}">
      <dgm:prSet custT="1"/>
      <dgm:spPr/>
      <dgm:t>
        <a:bodyPr/>
        <a:lstStyle/>
        <a:p>
          <a:r>
            <a:rPr lang="hu-HU" sz="2000" dirty="0"/>
            <a:t>Dokumentálás</a:t>
          </a:r>
        </a:p>
      </dgm:t>
    </dgm:pt>
    <dgm:pt modelId="{729F797F-4D86-49D9-A541-5401EEF03089}" type="parTrans" cxnId="{DC8A4A8B-977A-4E7B-B318-8015C5338F4E}">
      <dgm:prSet/>
      <dgm:spPr/>
      <dgm:t>
        <a:bodyPr/>
        <a:lstStyle/>
        <a:p>
          <a:endParaRPr lang="hu-HU"/>
        </a:p>
      </dgm:t>
    </dgm:pt>
    <dgm:pt modelId="{78A6E896-D1EC-40F5-929F-AB69E93F3EF9}" type="sibTrans" cxnId="{DC8A4A8B-977A-4E7B-B318-8015C5338F4E}">
      <dgm:prSet/>
      <dgm:spPr/>
      <dgm:t>
        <a:bodyPr/>
        <a:lstStyle/>
        <a:p>
          <a:endParaRPr lang="hu-HU"/>
        </a:p>
      </dgm:t>
    </dgm:pt>
    <dgm:pt modelId="{F86269ED-2E85-4403-82D8-92C4E08E1CB0}" type="pres">
      <dgm:prSet presAssocID="{BF30F929-1991-419D-9A6F-7E569D0BD0F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8B7FCB-A456-4759-AAD6-619790FBDFE9}" type="pres">
      <dgm:prSet presAssocID="{BF30F929-1991-419D-9A6F-7E569D0BD0F1}" presName="matrix" presStyleCnt="0"/>
      <dgm:spPr/>
    </dgm:pt>
    <dgm:pt modelId="{9DE4B63F-E6B4-438E-8B1E-5604361C4960}" type="pres">
      <dgm:prSet presAssocID="{BF30F929-1991-419D-9A6F-7E569D0BD0F1}" presName="tile1" presStyleLbl="node1" presStyleIdx="0" presStyleCnt="4"/>
      <dgm:spPr/>
    </dgm:pt>
    <dgm:pt modelId="{F0CCE7BE-E810-4DFC-B26F-483BFD142ED3}" type="pres">
      <dgm:prSet presAssocID="{BF30F929-1991-419D-9A6F-7E569D0BD0F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13A873-C346-4EE0-8C3D-65A41BD17895}" type="pres">
      <dgm:prSet presAssocID="{BF30F929-1991-419D-9A6F-7E569D0BD0F1}" presName="tile2" presStyleLbl="node1" presStyleIdx="1" presStyleCnt="4"/>
      <dgm:spPr/>
    </dgm:pt>
    <dgm:pt modelId="{4AEA70F6-253C-4751-9247-6A901D25E7F5}" type="pres">
      <dgm:prSet presAssocID="{BF30F929-1991-419D-9A6F-7E569D0BD0F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C9F62B-EBA2-40E9-949A-D0A162A972D3}" type="pres">
      <dgm:prSet presAssocID="{BF30F929-1991-419D-9A6F-7E569D0BD0F1}" presName="tile3" presStyleLbl="node1" presStyleIdx="2" presStyleCnt="4"/>
      <dgm:spPr/>
    </dgm:pt>
    <dgm:pt modelId="{067F7505-45DF-4462-9149-D178BA8D6686}" type="pres">
      <dgm:prSet presAssocID="{BF30F929-1991-419D-9A6F-7E569D0BD0F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879571-5497-477E-9EDA-5CD056A3A791}" type="pres">
      <dgm:prSet presAssocID="{BF30F929-1991-419D-9A6F-7E569D0BD0F1}" presName="tile4" presStyleLbl="node1" presStyleIdx="3" presStyleCnt="4"/>
      <dgm:spPr/>
    </dgm:pt>
    <dgm:pt modelId="{7C89FD62-C04B-44C2-BB59-102641C6257C}" type="pres">
      <dgm:prSet presAssocID="{BF30F929-1991-419D-9A6F-7E569D0BD0F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8FA2683-28F5-47B4-8C79-6F46E03ED081}" type="pres">
      <dgm:prSet presAssocID="{BF30F929-1991-419D-9A6F-7E569D0BD0F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563C916-2A28-4393-A663-6CC863FDB0D8}" type="presOf" srcId="{3A81423F-F8B1-4757-A388-571235311128}" destId="{067F7505-45DF-4462-9149-D178BA8D6686}" srcOrd="1" destOrd="0" presId="urn:microsoft.com/office/officeart/2005/8/layout/matrix1"/>
    <dgm:cxn modelId="{BBDD0426-FA40-4FBA-95B5-D0DEE93B6C96}" type="presOf" srcId="{93C9D9E7-85F3-4446-A9E6-9ECE0D0134DE}" destId="{9DE4B63F-E6B4-438E-8B1E-5604361C4960}" srcOrd="0" destOrd="0" presId="urn:microsoft.com/office/officeart/2005/8/layout/matrix1"/>
    <dgm:cxn modelId="{26DF963E-7A21-4934-8C23-FFA007DA4BA0}" srcId="{A7DD9224-E926-43EC-979D-E045944A8FD2}" destId="{3A81423F-F8B1-4757-A388-571235311128}" srcOrd="2" destOrd="0" parTransId="{C886351F-EA46-46C1-A41B-412C8DD2F793}" sibTransId="{A31A42F3-B228-4307-A8D6-0EC4707F7D7B}"/>
    <dgm:cxn modelId="{B9E6635C-60C2-42E4-9841-4258DBDD6312}" type="presOf" srcId="{93C9D9E7-85F3-4446-A9E6-9ECE0D0134DE}" destId="{F0CCE7BE-E810-4DFC-B26F-483BFD142ED3}" srcOrd="1" destOrd="0" presId="urn:microsoft.com/office/officeart/2005/8/layout/matrix1"/>
    <dgm:cxn modelId="{BC060066-6D83-4CBA-8640-B73996283B7E}" srcId="{A7DD9224-E926-43EC-979D-E045944A8FD2}" destId="{93C9D9E7-85F3-4446-A9E6-9ECE0D0134DE}" srcOrd="0" destOrd="0" parTransId="{5189BDF5-AA18-434A-8A64-DD134C910FFA}" sibTransId="{12957777-0B17-46C9-B791-4D03EF84EA41}"/>
    <dgm:cxn modelId="{7E73B971-92F0-4AC7-9BF8-9118D72364BD}" type="presOf" srcId="{A7DD9224-E926-43EC-979D-E045944A8FD2}" destId="{38FA2683-28F5-47B4-8C79-6F46E03ED081}" srcOrd="0" destOrd="0" presId="urn:microsoft.com/office/officeart/2005/8/layout/matrix1"/>
    <dgm:cxn modelId="{C6279754-D7D8-4FF4-B979-060E35D38B4E}" type="presOf" srcId="{0BC1AA2A-9003-4086-B2E5-63398B672D03}" destId="{7C89FD62-C04B-44C2-BB59-102641C6257C}" srcOrd="1" destOrd="0" presId="urn:microsoft.com/office/officeart/2005/8/layout/matrix1"/>
    <dgm:cxn modelId="{DC8A4A8B-977A-4E7B-B318-8015C5338F4E}" srcId="{A7DD9224-E926-43EC-979D-E045944A8FD2}" destId="{0BC1AA2A-9003-4086-B2E5-63398B672D03}" srcOrd="3" destOrd="0" parTransId="{729F797F-4D86-49D9-A541-5401EEF03089}" sibTransId="{78A6E896-D1EC-40F5-929F-AB69E93F3EF9}"/>
    <dgm:cxn modelId="{5AAC4394-7391-4354-B156-9BB34C14F730}" type="presOf" srcId="{63E399B5-B801-47DD-AAFA-8953F59712BF}" destId="{4AEA70F6-253C-4751-9247-6A901D25E7F5}" srcOrd="1" destOrd="0" presId="urn:microsoft.com/office/officeart/2005/8/layout/matrix1"/>
    <dgm:cxn modelId="{B98CC7BA-7DFD-48B5-A8DD-C1C0A7526F64}" srcId="{BF30F929-1991-419D-9A6F-7E569D0BD0F1}" destId="{A7DD9224-E926-43EC-979D-E045944A8FD2}" srcOrd="0" destOrd="0" parTransId="{74FEF9D8-EB7E-442E-AD6A-D204922F9E0D}" sibTransId="{7EC9129F-ED6F-4371-9DD2-C4BB93584327}"/>
    <dgm:cxn modelId="{1E4F63BC-ADE1-43BF-A081-967BD9DA6D4F}" srcId="{A7DD9224-E926-43EC-979D-E045944A8FD2}" destId="{63E399B5-B801-47DD-AAFA-8953F59712BF}" srcOrd="1" destOrd="0" parTransId="{1BF52210-33A6-4175-8ED1-B504308C86F5}" sibTransId="{E4CEFFBD-63B1-4E60-BF90-C79209BD617A}"/>
    <dgm:cxn modelId="{50BAF2DC-6675-4DDE-B63B-95F991E5897B}" type="presOf" srcId="{BF30F929-1991-419D-9A6F-7E569D0BD0F1}" destId="{F86269ED-2E85-4403-82D8-92C4E08E1CB0}" srcOrd="0" destOrd="0" presId="urn:microsoft.com/office/officeart/2005/8/layout/matrix1"/>
    <dgm:cxn modelId="{04EDFCE6-0EBD-4E04-8123-DD4B43A9F810}" type="presOf" srcId="{3A81423F-F8B1-4757-A388-571235311128}" destId="{74C9F62B-EBA2-40E9-949A-D0A162A972D3}" srcOrd="0" destOrd="0" presId="urn:microsoft.com/office/officeart/2005/8/layout/matrix1"/>
    <dgm:cxn modelId="{233D33E7-F6FC-4FBF-A823-1234D7DEA787}" type="presOf" srcId="{0BC1AA2A-9003-4086-B2E5-63398B672D03}" destId="{D4879571-5497-477E-9EDA-5CD056A3A791}" srcOrd="0" destOrd="0" presId="urn:microsoft.com/office/officeart/2005/8/layout/matrix1"/>
    <dgm:cxn modelId="{1077A7EF-9CAD-49E7-AC70-175C92DF339D}" type="presOf" srcId="{63E399B5-B801-47DD-AAFA-8953F59712BF}" destId="{3D13A873-C346-4EE0-8C3D-65A41BD17895}" srcOrd="0" destOrd="0" presId="urn:microsoft.com/office/officeart/2005/8/layout/matrix1"/>
    <dgm:cxn modelId="{F9158DF3-F84B-430C-8FE7-F9DD55BC71B9}" type="presParOf" srcId="{F86269ED-2E85-4403-82D8-92C4E08E1CB0}" destId="{9E8B7FCB-A456-4759-AAD6-619790FBDFE9}" srcOrd="0" destOrd="0" presId="urn:microsoft.com/office/officeart/2005/8/layout/matrix1"/>
    <dgm:cxn modelId="{6013B7D2-8FFD-4B64-9FA2-0AF90E79DC1F}" type="presParOf" srcId="{9E8B7FCB-A456-4759-AAD6-619790FBDFE9}" destId="{9DE4B63F-E6B4-438E-8B1E-5604361C4960}" srcOrd="0" destOrd="0" presId="urn:microsoft.com/office/officeart/2005/8/layout/matrix1"/>
    <dgm:cxn modelId="{BAF6CEC1-6234-48A7-B273-F954EB2316E8}" type="presParOf" srcId="{9E8B7FCB-A456-4759-AAD6-619790FBDFE9}" destId="{F0CCE7BE-E810-4DFC-B26F-483BFD142ED3}" srcOrd="1" destOrd="0" presId="urn:microsoft.com/office/officeart/2005/8/layout/matrix1"/>
    <dgm:cxn modelId="{EDD0DADB-89CC-493D-9775-5A1C341477DA}" type="presParOf" srcId="{9E8B7FCB-A456-4759-AAD6-619790FBDFE9}" destId="{3D13A873-C346-4EE0-8C3D-65A41BD17895}" srcOrd="2" destOrd="0" presId="urn:microsoft.com/office/officeart/2005/8/layout/matrix1"/>
    <dgm:cxn modelId="{8C513DDA-9B97-4B68-8F4A-7230F1A061AA}" type="presParOf" srcId="{9E8B7FCB-A456-4759-AAD6-619790FBDFE9}" destId="{4AEA70F6-253C-4751-9247-6A901D25E7F5}" srcOrd="3" destOrd="0" presId="urn:microsoft.com/office/officeart/2005/8/layout/matrix1"/>
    <dgm:cxn modelId="{87752261-EAEA-4295-8606-89721DEEEC65}" type="presParOf" srcId="{9E8B7FCB-A456-4759-AAD6-619790FBDFE9}" destId="{74C9F62B-EBA2-40E9-949A-D0A162A972D3}" srcOrd="4" destOrd="0" presId="urn:microsoft.com/office/officeart/2005/8/layout/matrix1"/>
    <dgm:cxn modelId="{9D19F37A-22A7-4E0A-BA8F-CB3ACD7F60E2}" type="presParOf" srcId="{9E8B7FCB-A456-4759-AAD6-619790FBDFE9}" destId="{067F7505-45DF-4462-9149-D178BA8D6686}" srcOrd="5" destOrd="0" presId="urn:microsoft.com/office/officeart/2005/8/layout/matrix1"/>
    <dgm:cxn modelId="{633972FF-F255-4029-A996-7CA0D0326819}" type="presParOf" srcId="{9E8B7FCB-A456-4759-AAD6-619790FBDFE9}" destId="{D4879571-5497-477E-9EDA-5CD056A3A791}" srcOrd="6" destOrd="0" presId="urn:microsoft.com/office/officeart/2005/8/layout/matrix1"/>
    <dgm:cxn modelId="{915D0A1E-F097-49CC-B863-15D054BC4B50}" type="presParOf" srcId="{9E8B7FCB-A456-4759-AAD6-619790FBDFE9}" destId="{7C89FD62-C04B-44C2-BB59-102641C6257C}" srcOrd="7" destOrd="0" presId="urn:microsoft.com/office/officeart/2005/8/layout/matrix1"/>
    <dgm:cxn modelId="{FEBD9AD3-CC05-4409-BEF6-3A9D0647C051}" type="presParOf" srcId="{F86269ED-2E85-4403-82D8-92C4E08E1CB0}" destId="{38FA2683-28F5-47B4-8C79-6F46E03ED0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9417-DE95-406F-8A36-1044035A4831}">
      <dsp:nvSpPr>
        <dsp:cNvPr id="0" name=""/>
        <dsp:cNvSpPr/>
      </dsp:nvSpPr>
      <dsp:spPr>
        <a:xfrm>
          <a:off x="1247545" y="1208316"/>
          <a:ext cx="2107277" cy="1772370"/>
        </a:xfrm>
        <a:prstGeom prst="rect">
          <a:avLst/>
        </a:prstGeom>
        <a:blipFill>
          <a:blip xmlns:r="http://schemas.openxmlformats.org/officeDocument/2006/relationships" r:link="rId1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F4D3-5FB2-41D5-89C2-43AB813B2FBD}">
      <dsp:nvSpPr>
        <dsp:cNvPr id="0" name=""/>
        <dsp:cNvSpPr/>
      </dsp:nvSpPr>
      <dsp:spPr>
        <a:xfrm>
          <a:off x="462508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Ágoston Attila</a:t>
          </a:r>
        </a:p>
      </dsp:txBody>
      <dsp:txXfrm>
        <a:off x="462508" y="1953389"/>
        <a:ext cx="1142069" cy="1142069"/>
      </dsp:txXfrm>
    </dsp:sp>
    <dsp:sp modelId="{B904FC6F-21A1-45F7-A906-6983CC952E7E}">
      <dsp:nvSpPr>
        <dsp:cNvPr id="0" name=""/>
        <dsp:cNvSpPr/>
      </dsp:nvSpPr>
      <dsp:spPr>
        <a:xfrm>
          <a:off x="4509995" y="1208316"/>
          <a:ext cx="2107277" cy="1772370"/>
        </a:xfrm>
        <a:prstGeom prst="rect">
          <a:avLst/>
        </a:prstGeom>
        <a:blipFill>
          <a:blip xmlns:r="http://schemas.openxmlformats.org/officeDocument/2006/relationships" r:link="rId2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EBAE9-9718-42C8-9FC9-C53E980A7E82}">
      <dsp:nvSpPr>
        <dsp:cNvPr id="0" name=""/>
        <dsp:cNvSpPr/>
      </dsp:nvSpPr>
      <dsp:spPr>
        <a:xfrm>
          <a:off x="3724959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Kardos Zoltán</a:t>
          </a:r>
        </a:p>
      </dsp:txBody>
      <dsp:txXfrm>
        <a:off x="3724959" y="1953389"/>
        <a:ext cx="1142069" cy="1142069"/>
      </dsp:txXfrm>
    </dsp:sp>
    <dsp:sp modelId="{1B912AEE-14BB-4472-A7B4-618611F1259B}">
      <dsp:nvSpPr>
        <dsp:cNvPr id="0" name=""/>
        <dsp:cNvSpPr/>
      </dsp:nvSpPr>
      <dsp:spPr>
        <a:xfrm>
          <a:off x="7653944" y="1208316"/>
          <a:ext cx="2344282" cy="1772370"/>
        </a:xfrm>
        <a:prstGeom prst="rect">
          <a:avLst/>
        </a:prstGeom>
        <a:blipFill>
          <a:blip xmlns:r="http://schemas.openxmlformats.org/officeDocument/2006/relationships" r:link="rId3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6D96-3A55-44D6-841E-9115DB03C96B}">
      <dsp:nvSpPr>
        <dsp:cNvPr id="0" name=""/>
        <dsp:cNvSpPr/>
      </dsp:nvSpPr>
      <dsp:spPr>
        <a:xfrm>
          <a:off x="6987410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Tóth Sándorné</a:t>
          </a:r>
        </a:p>
      </dsp:txBody>
      <dsp:txXfrm>
        <a:off x="6987410" y="1953389"/>
        <a:ext cx="1142069" cy="1142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6CD1-5701-4701-AFEC-4B812696ED01}">
      <dsp:nvSpPr>
        <dsp:cNvPr id="0" name=""/>
        <dsp:cNvSpPr/>
      </dsp:nvSpPr>
      <dsp:spPr>
        <a:xfrm>
          <a:off x="1628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E314-37C2-4714-8744-CE34D1EEA5E6}">
      <dsp:nvSpPr>
        <dsp:cNvPr id="0" name=""/>
        <dsp:cNvSpPr/>
      </dsp:nvSpPr>
      <dsp:spPr>
        <a:xfrm>
          <a:off x="1628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Valutaváltás</a:t>
          </a:r>
        </a:p>
      </dsp:txBody>
      <dsp:txXfrm>
        <a:off x="1628" y="2886276"/>
        <a:ext cx="2567626" cy="952589"/>
      </dsp:txXfrm>
    </dsp:sp>
    <dsp:sp modelId="{5FF7F663-7666-44C8-B669-57EF7AEFCA5C}">
      <dsp:nvSpPr>
        <dsp:cNvPr id="0" name=""/>
        <dsp:cNvSpPr/>
      </dsp:nvSpPr>
      <dsp:spPr>
        <a:xfrm>
          <a:off x="2826125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3B80E-4104-4721-B882-8B8D0B0DE99E}">
      <dsp:nvSpPr>
        <dsp:cNvPr id="0" name=""/>
        <dsp:cNvSpPr/>
      </dsp:nvSpPr>
      <dsp:spPr>
        <a:xfrm>
          <a:off x="2826125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Árfolyam-változás vizuális megjelenítése</a:t>
          </a:r>
        </a:p>
      </dsp:txBody>
      <dsp:txXfrm>
        <a:off x="2826125" y="2886276"/>
        <a:ext cx="2567626" cy="952589"/>
      </dsp:txXfrm>
    </dsp:sp>
    <dsp:sp modelId="{EC4002A1-082C-4B8F-A831-2082CC6B966F}">
      <dsp:nvSpPr>
        <dsp:cNvPr id="0" name=""/>
        <dsp:cNvSpPr/>
      </dsp:nvSpPr>
      <dsp:spPr>
        <a:xfrm>
          <a:off x="5742851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875FB-EA0D-4444-9612-BEF312F6C14D}">
      <dsp:nvSpPr>
        <dsp:cNvPr id="0" name=""/>
        <dsp:cNvSpPr/>
      </dsp:nvSpPr>
      <dsp:spPr>
        <a:xfrm>
          <a:off x="5650622" y="2886276"/>
          <a:ext cx="2752084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Felhasználókezelés</a:t>
          </a:r>
        </a:p>
      </dsp:txBody>
      <dsp:txXfrm>
        <a:off x="5650622" y="2886276"/>
        <a:ext cx="2752084" cy="952589"/>
      </dsp:txXfrm>
    </dsp:sp>
    <dsp:sp modelId="{87ACC832-EA6A-4A21-B251-5340DFB42E0E}">
      <dsp:nvSpPr>
        <dsp:cNvPr id="0" name=""/>
        <dsp:cNvSpPr/>
      </dsp:nvSpPr>
      <dsp:spPr>
        <a:xfrm>
          <a:off x="8659576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992C6-D425-492F-A096-D78141B4DFF4}">
      <dsp:nvSpPr>
        <dsp:cNvPr id="0" name=""/>
        <dsp:cNvSpPr/>
      </dsp:nvSpPr>
      <dsp:spPr>
        <a:xfrm>
          <a:off x="8659576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Pénzküldés</a:t>
          </a:r>
        </a:p>
      </dsp:txBody>
      <dsp:txXfrm>
        <a:off x="8659576" y="2886276"/>
        <a:ext cx="2567626" cy="95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4B63F-E6B4-438E-8B1E-5604361C4960}">
      <dsp:nvSpPr>
        <dsp:cNvPr id="0" name=""/>
        <dsp:cNvSpPr/>
      </dsp:nvSpPr>
      <dsp:spPr>
        <a:xfrm rot="16200000">
          <a:off x="948266" y="-948266"/>
          <a:ext cx="1729316" cy="3625850"/>
        </a:xfrm>
        <a:prstGeom prst="round1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Adatbázis megtervezése, létrehozása</a:t>
          </a:r>
        </a:p>
      </dsp:txBody>
      <dsp:txXfrm rot="5400000">
        <a:off x="0" y="0"/>
        <a:ext cx="3625850" cy="1296987"/>
      </dsp:txXfrm>
    </dsp:sp>
    <dsp:sp modelId="{3D13A873-C346-4EE0-8C3D-65A41BD17895}">
      <dsp:nvSpPr>
        <dsp:cNvPr id="0" name=""/>
        <dsp:cNvSpPr/>
      </dsp:nvSpPr>
      <dsp:spPr>
        <a:xfrm>
          <a:off x="3625850" y="0"/>
          <a:ext cx="3625850" cy="1729316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253168"/>
                <a:satOff val="-27420"/>
                <a:lumOff val="1466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253168"/>
                <a:satOff val="-27420"/>
                <a:lumOff val="1466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Backend</a:t>
          </a:r>
          <a:r>
            <a:rPr lang="hu-HU" sz="2000" kern="1200" dirty="0"/>
            <a:t> rendszer létrehozása</a:t>
          </a:r>
        </a:p>
      </dsp:txBody>
      <dsp:txXfrm>
        <a:off x="3625850" y="0"/>
        <a:ext cx="3625850" cy="1296987"/>
      </dsp:txXfrm>
    </dsp:sp>
    <dsp:sp modelId="{74C9F62B-EBA2-40E9-949A-D0A162A972D3}">
      <dsp:nvSpPr>
        <dsp:cNvPr id="0" name=""/>
        <dsp:cNvSpPr/>
      </dsp:nvSpPr>
      <dsp:spPr>
        <a:xfrm rot="10800000">
          <a:off x="0" y="1729316"/>
          <a:ext cx="3625850" cy="1729316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506336"/>
                <a:satOff val="-54840"/>
                <a:lumOff val="2933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506336"/>
                <a:satOff val="-54840"/>
                <a:lumOff val="2933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Frontend felület létrehozása</a:t>
          </a:r>
        </a:p>
      </dsp:txBody>
      <dsp:txXfrm rot="10800000">
        <a:off x="0" y="2161645"/>
        <a:ext cx="3625850" cy="1296987"/>
      </dsp:txXfrm>
    </dsp:sp>
    <dsp:sp modelId="{D4879571-5497-477E-9EDA-5CD056A3A791}">
      <dsp:nvSpPr>
        <dsp:cNvPr id="0" name=""/>
        <dsp:cNvSpPr/>
      </dsp:nvSpPr>
      <dsp:spPr>
        <a:xfrm rot="5400000">
          <a:off x="4574116" y="781049"/>
          <a:ext cx="1729316" cy="362585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759504"/>
                <a:satOff val="-82260"/>
                <a:lumOff val="4400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759504"/>
                <a:satOff val="-82260"/>
                <a:lumOff val="4400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Dokumentálás</a:t>
          </a:r>
        </a:p>
      </dsp:txBody>
      <dsp:txXfrm rot="-5400000">
        <a:off x="3625850" y="2161645"/>
        <a:ext cx="3625850" cy="1296987"/>
      </dsp:txXfrm>
    </dsp:sp>
    <dsp:sp modelId="{38FA2683-28F5-47B4-8C79-6F46E03ED081}">
      <dsp:nvSpPr>
        <dsp:cNvPr id="0" name=""/>
        <dsp:cNvSpPr/>
      </dsp:nvSpPr>
      <dsp:spPr>
        <a:xfrm>
          <a:off x="2538094" y="1296987"/>
          <a:ext cx="2175510" cy="864658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A végtermék: valutaváltó</a:t>
          </a:r>
        </a:p>
      </dsp:txBody>
      <dsp:txXfrm>
        <a:off x="2580303" y="1339196"/>
        <a:ext cx="2091092" cy="7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3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2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31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8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99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46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8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93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4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2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4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4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3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18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5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2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9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3C8F17-2A83-4C9F-9979-33D94930DDBB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92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fomix.hu/aladar/valto.html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github.com/lukrecia602/proje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AC77DA40-F8CF-79B0-DAD2-771D5CC3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432" y="3602038"/>
            <a:ext cx="9144000" cy="649922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Tóth Sándorné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1BE50EF-3A6D-761D-4D03-E0F21A29FA55}"/>
              </a:ext>
            </a:extLst>
          </p:cNvPr>
          <p:cNvSpPr txBox="1"/>
          <p:nvPr/>
        </p:nvSpPr>
        <p:spPr>
          <a:xfrm>
            <a:off x="1170432" y="2217043"/>
            <a:ext cx="726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Valutaváltó</a:t>
            </a:r>
          </a:p>
          <a:p>
            <a:r>
              <a:rPr lang="hu-HU" sz="3600" dirty="0"/>
              <a:t>Projektfeladat</a:t>
            </a:r>
          </a:p>
        </p:txBody>
      </p:sp>
    </p:spTree>
    <p:extLst>
      <p:ext uri="{BB962C8B-B14F-4D97-AF65-F5344CB8AC3E}">
        <p14:creationId xmlns:p14="http://schemas.microsoft.com/office/powerpoint/2010/main" val="257668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1345225-2007-0837-E42B-7B2323B41468}"/>
              </a:ext>
            </a:extLst>
          </p:cNvPr>
          <p:cNvSpPr txBox="1"/>
          <p:nvPr/>
        </p:nvSpPr>
        <p:spPr>
          <a:xfrm>
            <a:off x="531812" y="5657427"/>
            <a:ext cx="109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projektfeladat kódja: </a:t>
            </a:r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https://github.com/lukrecia602/project/</a:t>
            </a:r>
            <a:endParaRPr lang="hu-HU" dirty="0"/>
          </a:p>
          <a:p>
            <a:pPr algn="ctr"/>
            <a:r>
              <a:rPr lang="hu-HU" dirty="0"/>
              <a:t>az elkészült honlap: </a:t>
            </a:r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http://fomix.hu/aladar/valto.html</a:t>
            </a:r>
            <a:endParaRPr lang="hu-H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F7EE77-B697-99C7-A31D-BB26E9E44ED0}"/>
              </a:ext>
            </a:extLst>
          </p:cNvPr>
          <p:cNvGraphicFramePr/>
          <p:nvPr/>
        </p:nvGraphicFramePr>
        <p:xfrm>
          <a:off x="649224" y="1399033"/>
          <a:ext cx="10460736" cy="43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EB764B3D-6CBC-F1A6-746F-2A2F299CF322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Jó tudni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571B302-8DD3-8EE3-6E61-F40AB63A2379}"/>
              </a:ext>
            </a:extLst>
          </p:cNvPr>
          <p:cNvSpPr txBox="1"/>
          <p:nvPr/>
        </p:nvSpPr>
        <p:spPr>
          <a:xfrm>
            <a:off x="1984248" y="2828835"/>
            <a:ext cx="157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🧒</a:t>
            </a:r>
          </a:p>
        </p:txBody>
      </p:sp>
    </p:spTree>
    <p:extLst>
      <p:ext uri="{BB962C8B-B14F-4D97-AF65-F5344CB8AC3E}">
        <p14:creationId xmlns:p14="http://schemas.microsoft.com/office/powerpoint/2010/main" val="34163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C5DDCD-866B-9899-4311-7A2916C1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1" t="1505" b="-1"/>
          <a:stretch/>
        </p:blipFill>
        <p:spPr>
          <a:xfrm>
            <a:off x="5016500" y="1739900"/>
            <a:ext cx="6695440" cy="3864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kihívás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CCF203-CA00-3B68-0502-5E147BA0F873}"/>
              </a:ext>
            </a:extLst>
          </p:cNvPr>
          <p:cNvSpPr txBox="1"/>
          <p:nvPr/>
        </p:nvSpPr>
        <p:spPr>
          <a:xfrm>
            <a:off x="859536" y="2039112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Century Gothic" panose="020B0502020202020204" pitchFamily="34" charset="0"/>
              </a:rPr>
              <a:t>Probléma: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Valutaváltás megoldása informatikai eszközökkel</a:t>
            </a: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Megoldás: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Egy reszponzív honlap.</a:t>
            </a:r>
          </a:p>
        </p:txBody>
      </p:sp>
    </p:spTree>
    <p:extLst>
      <p:ext uri="{BB962C8B-B14F-4D97-AF65-F5344CB8AC3E}">
        <p14:creationId xmlns:p14="http://schemas.microsoft.com/office/powerpoint/2010/main" val="27751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089EDEB-D54B-A759-5311-32CA78CE9830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honlap funkciói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EF9A59-56E3-A431-ACFA-2FBFECC35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509019"/>
              </p:ext>
            </p:extLst>
          </p:nvPr>
        </p:nvGraphicFramePr>
        <p:xfrm>
          <a:off x="402337" y="1664208"/>
          <a:ext cx="11228832" cy="495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2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CA6FE-12E3-A47D-AEC4-97575573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6" y="4464733"/>
            <a:ext cx="9663684" cy="2181533"/>
          </a:xfrm>
        </p:spPr>
        <p:txBody>
          <a:bodyPr/>
          <a:lstStyle/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Az én feladatom ezekből az adatbázis és a dokumentáció volt.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csináltuk?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17139128"/>
              </p:ext>
            </p:extLst>
          </p:nvPr>
        </p:nvGraphicFramePr>
        <p:xfrm>
          <a:off x="2304034" y="1600199"/>
          <a:ext cx="7251700" cy="345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0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856" y="0"/>
            <a:ext cx="56007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A1D00A-5A71-4353-DCFC-6EA0D993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" y="1625308"/>
            <a:ext cx="4563429" cy="6408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adatbázist három lépésben hoztam létre</a:t>
            </a:r>
            <a:r>
              <a:rPr lang="hu-HU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hu-HU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3C819C-20B6-786E-F406-8F32FC5D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3569" r="11544" b="18243"/>
          <a:stretch/>
        </p:blipFill>
        <p:spPr>
          <a:xfrm>
            <a:off x="4837915" y="1625308"/>
            <a:ext cx="7163586" cy="3742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808383" y="444500"/>
            <a:ext cx="425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2">
                    <a:lumMod val="75000"/>
                  </a:schemeClr>
                </a:solidFill>
              </a:rPr>
              <a:t>Az adatbázis</a:t>
            </a:r>
          </a:p>
        </p:txBody>
      </p:sp>
      <p:sp>
        <p:nvSpPr>
          <p:cNvPr id="17" name="Téglalap 16"/>
          <p:cNvSpPr/>
          <p:nvPr/>
        </p:nvSpPr>
        <p:spPr>
          <a:xfrm>
            <a:off x="1134345" y="3212374"/>
            <a:ext cx="1675861" cy="2699374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Szövegdoboz 20"/>
          <p:cNvSpPr txBox="1"/>
          <p:nvPr/>
        </p:nvSpPr>
        <p:spPr>
          <a:xfrm>
            <a:off x="1847064" y="2587761"/>
            <a:ext cx="3323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lépés: </a:t>
            </a:r>
            <a:r>
              <a:rPr lang="hu-HU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Adatbázis megtervezése</a:t>
            </a:r>
          </a:p>
          <a:p>
            <a:pPr marL="342900" indent="-342900">
              <a:buAutoNum type="arabicPeriod"/>
            </a:pPr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lépés: </a:t>
            </a:r>
            <a:r>
              <a:rPr lang="hu-HU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Adatbázis </a:t>
            </a:r>
            <a:r>
              <a:rPr lang="hu-HU" sz="2000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</a:t>
            </a:r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lépés: </a:t>
            </a:r>
            <a:r>
              <a:rPr lang="hu-HU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2000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MYSQL-es</a:t>
            </a:r>
            <a:r>
              <a:rPr lang="hu-HU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adatbázis konvertálása </a:t>
            </a:r>
            <a:r>
              <a:rPr lang="hu-HU" sz="2000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hu-HU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formátumba</a:t>
            </a:r>
          </a:p>
          <a:p>
            <a:endParaRPr lang="hu-HU" sz="2400" dirty="0"/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9" y="2455250"/>
            <a:ext cx="856485" cy="85648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3667704"/>
            <a:ext cx="712719" cy="712719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5005036"/>
            <a:ext cx="723551" cy="7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833FD-2B81-3534-5C46-A0C4C5A4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651000"/>
            <a:ext cx="4065588" cy="4368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projekt műszaki leírása</a:t>
            </a:r>
          </a:p>
          <a:p>
            <a:r>
              <a:rPr lang="hu-HU" dirty="0">
                <a:solidFill>
                  <a:schemeClr val="tx1"/>
                </a:solidFill>
              </a:rPr>
              <a:t>Működési séma</a:t>
            </a:r>
          </a:p>
          <a:p>
            <a:r>
              <a:rPr lang="hu-HU" dirty="0" err="1">
                <a:solidFill>
                  <a:schemeClr val="tx1"/>
                </a:solidFill>
              </a:rPr>
              <a:t>Powerpoint</a:t>
            </a:r>
            <a:r>
              <a:rPr lang="hu-HU" dirty="0">
                <a:solidFill>
                  <a:schemeClr val="tx1"/>
                </a:solidFill>
              </a:rPr>
              <a:t> bemutatók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Mellékletek:</a:t>
            </a: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Adatbázis </a:t>
            </a:r>
            <a:r>
              <a:rPr lang="hu-HU" sz="2000" dirty="0" err="1">
                <a:solidFill>
                  <a:schemeClr val="tx1"/>
                </a:solidFill>
              </a:rPr>
              <a:t>dumpok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Saját készítésű kódok</a:t>
            </a: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Teszteredmények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93890A-E5AC-313B-886B-E8B7F15D5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2" y="1368231"/>
            <a:ext cx="6134100" cy="4483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11EBFB-9979-8733-FEC3-04CFE1EE3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489200"/>
            <a:ext cx="5325752" cy="404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1042416" y="4191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Dokumentálás</a:t>
            </a:r>
          </a:p>
        </p:txBody>
      </p:sp>
    </p:spTree>
    <p:extLst>
      <p:ext uri="{BB962C8B-B14F-4D97-AF65-F5344CB8AC3E}">
        <p14:creationId xmlns:p14="http://schemas.microsoft.com/office/powerpoint/2010/main" val="317213765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CF9E9E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142</Words>
  <Application>Microsoft Office PowerPoint</Application>
  <PresentationFormat>Szélesvásznú</PresentationFormat>
  <Paragraphs>51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Sándorné Tóth</dc:creator>
  <cp:lastModifiedBy>Sándorné Tóth</cp:lastModifiedBy>
  <cp:revision>15</cp:revision>
  <dcterms:created xsi:type="dcterms:W3CDTF">2025-03-07T16:46:35Z</dcterms:created>
  <dcterms:modified xsi:type="dcterms:W3CDTF">2025-03-15T11:25:22Z</dcterms:modified>
</cp:coreProperties>
</file>