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6" r:id="rId3"/>
    <p:sldId id="267" r:id="rId4"/>
    <p:sldId id="26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7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9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79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12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449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182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22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093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01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9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5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6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7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65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510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54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94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5BF6A3-BAFE-4577-B250-CF990A4A5370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84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>
            <a:extLst>
              <a:ext uri="{FF2B5EF4-FFF2-40B4-BE49-F238E27FC236}">
                <a16:creationId xmlns:a16="http://schemas.microsoft.com/office/drawing/2014/main" id="{AC77DA40-F8CF-79B0-DAD2-771D5CC30CED}"/>
              </a:ext>
            </a:extLst>
          </p:cNvPr>
          <p:cNvSpPr txBox="1">
            <a:spLocks/>
          </p:cNvSpPr>
          <p:nvPr/>
        </p:nvSpPr>
        <p:spPr>
          <a:xfrm>
            <a:off x="1170432" y="3602038"/>
            <a:ext cx="9144000" cy="64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Ágoston Attila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1BE50EF-3A6D-761D-4D03-E0F21A29FA55}"/>
              </a:ext>
            </a:extLst>
          </p:cNvPr>
          <p:cNvSpPr txBox="1"/>
          <p:nvPr/>
        </p:nvSpPr>
        <p:spPr>
          <a:xfrm>
            <a:off x="1170432" y="2217043"/>
            <a:ext cx="726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 err="1"/>
              <a:t>Backend</a:t>
            </a:r>
            <a:endParaRPr lang="hu-HU" sz="4800" dirty="0"/>
          </a:p>
          <a:p>
            <a:r>
              <a:rPr lang="hu-HU" sz="3600" dirty="0" err="1"/>
              <a:t>Django</a:t>
            </a:r>
            <a:r>
              <a:rPr lang="hu-HU" sz="3600" dirty="0"/>
              <a:t> VS </a:t>
            </a:r>
            <a:r>
              <a:rPr lang="hu-HU" sz="3600" dirty="0" err="1"/>
              <a:t>code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74400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0"/>
            <a:ext cx="561055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A1D00A-5A71-4353-DCFC-6EA0D993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" y="1625308"/>
            <a:ext cx="4563429" cy="6408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hu-HU" kern="1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template-t</a:t>
            </a:r>
            <a:r>
              <a:rPr lang="hu-HU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készítettem: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664E81A-E720-2A47-F4BF-E64711643EC8}"/>
              </a:ext>
            </a:extLst>
          </p:cNvPr>
          <p:cNvSpPr txBox="1"/>
          <p:nvPr/>
        </p:nvSpPr>
        <p:spPr>
          <a:xfrm>
            <a:off x="808383" y="444500"/>
            <a:ext cx="425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2">
                    <a:lumMod val="75000"/>
                  </a:schemeClr>
                </a:solidFill>
              </a:rPr>
              <a:t>Sablonok</a:t>
            </a:r>
          </a:p>
        </p:txBody>
      </p:sp>
      <p:sp>
        <p:nvSpPr>
          <p:cNvPr id="17" name="Téglalap 16"/>
          <p:cNvSpPr/>
          <p:nvPr/>
        </p:nvSpPr>
        <p:spPr>
          <a:xfrm>
            <a:off x="1134345" y="3212374"/>
            <a:ext cx="1675861" cy="2699374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id="{CA804C89-5E5E-16D0-BEE3-B8C20DF35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4"/>
          <a:stretch/>
        </p:blipFill>
        <p:spPr>
          <a:xfrm>
            <a:off x="5925686" y="395078"/>
            <a:ext cx="5964548" cy="51665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" name="Szövegdoboz 7"/>
          <p:cNvSpPr txBox="1"/>
          <p:nvPr/>
        </p:nvSpPr>
        <p:spPr>
          <a:xfrm>
            <a:off x="1272209" y="2451652"/>
            <a:ext cx="3684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hu-HU" sz="20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u-H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Regisztráció</a:t>
            </a:r>
          </a:p>
          <a:p>
            <a:endParaRPr lang="hu-HU" sz="20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u-H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Bejelentkezés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hu-HU" sz="20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u-H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Valutaváltás és küldés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hu-HU" sz="20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u-H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Tranzakciók ellenőrzése</a:t>
            </a:r>
          </a:p>
        </p:txBody>
      </p:sp>
    </p:spTree>
    <p:extLst>
      <p:ext uri="{BB962C8B-B14F-4D97-AF65-F5344CB8AC3E}">
        <p14:creationId xmlns:p14="http://schemas.microsoft.com/office/powerpoint/2010/main" val="412232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DC1E0F2F-B3BA-E1A2-B12D-DA85A327B3DC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Felhasználó kezelés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CCCF203-CA00-3B68-0502-5E147BA0F873}"/>
              </a:ext>
            </a:extLst>
          </p:cNvPr>
          <p:cNvSpPr txBox="1"/>
          <p:nvPr/>
        </p:nvSpPr>
        <p:spPr>
          <a:xfrm>
            <a:off x="622300" y="1924429"/>
            <a:ext cx="447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Century Gothic" panose="020B0502020202020204" pitchFamily="34" charset="0"/>
              </a:rPr>
              <a:t>Célunk:</a:t>
            </a:r>
          </a:p>
          <a:p>
            <a:endParaRPr lang="hu-HU" sz="2000" b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u-HU" sz="2000" dirty="0"/>
              <a:t>Ugyanaz a felület szolgáljon a regisztrációhoz és a bejelentkezéshez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hu-HU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u-HU" sz="2000" dirty="0"/>
              <a:t>A pénzküldő funkció a bejelentkezés után váljon elérhetővé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5472586" y="1556129"/>
            <a:ext cx="6274913" cy="4056888"/>
          </a:xfrm>
          <a:prstGeom prst="roundRect">
            <a:avLst>
              <a:gd name="adj" fmla="val 18545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0" r="-40000"/>
            </a:stretch>
          </a:blip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13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DC1E0F2F-B3BA-E1A2-B12D-DA85A327B3DC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Felhasználó kezelés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CCCF203-CA00-3B68-0502-5E147BA0F873}"/>
              </a:ext>
            </a:extLst>
          </p:cNvPr>
          <p:cNvSpPr txBox="1"/>
          <p:nvPr/>
        </p:nvSpPr>
        <p:spPr>
          <a:xfrm>
            <a:off x="571500" y="1721229"/>
            <a:ext cx="447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000" dirty="0">
              <a:latin typeface="Century Gothic" panose="020B0502020202020204" pitchFamily="34" charset="0"/>
            </a:endParaRP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r>
              <a:rPr lang="hu-HU" sz="2000" b="1" dirty="0">
                <a:latin typeface="Century Gothic" panose="020B0502020202020204" pitchFamily="34" charset="0"/>
              </a:rPr>
              <a:t>Eszköz:</a:t>
            </a:r>
          </a:p>
          <a:p>
            <a:r>
              <a:rPr lang="hu-HU" sz="2000" dirty="0">
                <a:latin typeface="Century Gothic" panose="020B0502020202020204" pitchFamily="34" charset="0"/>
              </a:rPr>
              <a:t>A </a:t>
            </a:r>
            <a:r>
              <a:rPr lang="hu-HU" sz="2000" dirty="0" err="1">
                <a:latin typeface="Century Gothic" panose="020B0502020202020204" pitchFamily="34" charset="0"/>
              </a:rPr>
              <a:t>django</a:t>
            </a:r>
            <a:r>
              <a:rPr lang="hu-HU" sz="2000" dirty="0">
                <a:latin typeface="Century Gothic" panose="020B0502020202020204" pitchFamily="34" charset="0"/>
              </a:rPr>
              <a:t> beépített rendszere</a:t>
            </a: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r>
              <a:rPr lang="hu-HU" sz="2000" b="1" dirty="0">
                <a:latin typeface="Century Gothic" panose="020B0502020202020204" pitchFamily="34" charset="0"/>
              </a:rPr>
              <a:t>Emiatt szükség volt:</a:t>
            </a:r>
          </a:p>
          <a:p>
            <a:r>
              <a:rPr lang="hu-HU" sz="2000" dirty="0">
                <a:latin typeface="Century Gothic" panose="020B0502020202020204" pitchFamily="34" charset="0"/>
              </a:rPr>
              <a:t>frontend f</a:t>
            </a:r>
            <a:r>
              <a:rPr lang="hu-HU" sz="2000" dirty="0"/>
              <a:t>elületre különböző metódusokkal.</a:t>
            </a:r>
            <a:endParaRPr lang="hu-HU" sz="2000" dirty="0">
              <a:latin typeface="Century Gothic" panose="020B0502020202020204" pitchFamily="34" charset="0"/>
            </a:endParaRPr>
          </a:p>
        </p:txBody>
      </p:sp>
      <p:pic>
        <p:nvPicPr>
          <p:cNvPr id="6" name="Tartalom helye 4">
            <a:extLst>
              <a:ext uri="{FF2B5EF4-FFF2-40B4-BE49-F238E27FC236}">
                <a16:creationId xmlns:a16="http://schemas.microsoft.com/office/drawing/2014/main" id="{0B819F31-6A40-2344-4A60-EC034A610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t="1361" r="28283"/>
          <a:stretch/>
        </p:blipFill>
        <p:spPr>
          <a:xfrm>
            <a:off x="5358384" y="1979695"/>
            <a:ext cx="6056244" cy="3209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403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96C439E-9BC4-9339-EABD-9CA8E468E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51" y="1450791"/>
            <a:ext cx="8886201" cy="4848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C1E0F2F-B3BA-E1A2-B12D-DA85A327B3DC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Valutaváltás</a:t>
            </a:r>
          </a:p>
        </p:txBody>
      </p:sp>
    </p:spTree>
    <p:extLst>
      <p:ext uri="{BB962C8B-B14F-4D97-AF65-F5344CB8AC3E}">
        <p14:creationId xmlns:p14="http://schemas.microsoft.com/office/powerpoint/2010/main" val="151769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DC1E0F2F-B3BA-E1A2-B12D-DA85A327B3DC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Valutaváltás és pénzküldés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F312A01-EE28-5417-10E0-8E00200F2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79" y="2090509"/>
            <a:ext cx="6751946" cy="327109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9B4828-BF72-360B-7BD2-28D30DFC2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029" y="1447785"/>
            <a:ext cx="2917371" cy="4831213"/>
          </a:xfr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9012221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CF9E9E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60</Words>
  <Application>Microsoft Office PowerPoint</Application>
  <PresentationFormat>Szélesvásznú</PresentationFormat>
  <Paragraphs>30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Wingdings</vt:lpstr>
      <vt:lpstr>Wingdings 3</vt:lpstr>
      <vt:lpstr>Szelet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Sándorné Tóth</dc:creator>
  <cp:lastModifiedBy>Sándorné Tóth</cp:lastModifiedBy>
  <cp:revision>12</cp:revision>
  <dcterms:created xsi:type="dcterms:W3CDTF">2025-03-19T12:55:02Z</dcterms:created>
  <dcterms:modified xsi:type="dcterms:W3CDTF">2025-03-23T11:34:02Z</dcterms:modified>
</cp:coreProperties>
</file>