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5" r:id="rId29"/>
    <p:sldId id="298" r:id="rId30"/>
    <p:sldId id="296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3" r:id="rId43"/>
    <p:sldId id="314" r:id="rId44"/>
    <p:sldId id="315" r:id="rId45"/>
    <p:sldId id="316" r:id="rId46"/>
    <p:sldId id="310" r:id="rId47"/>
    <p:sldId id="311" r:id="rId48"/>
    <p:sldId id="312" r:id="rId49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B41"/>
    <a:srgbClr val="F36F20"/>
    <a:srgbClr val="CF1259"/>
    <a:srgbClr val="009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90" y="72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3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8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CF1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56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CF1259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CF1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2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5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754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F36F20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F36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8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3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8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9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8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7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59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2" name="Gráfico 1" descr="Lupa com preenchimento sólido">
            <a:extLst>
              <a:ext uri="{FF2B5EF4-FFF2-40B4-BE49-F238E27FC236}">
                <a16:creationId xmlns:a16="http://schemas.microsoft.com/office/drawing/2014/main" id="{BA687954-49E2-91C6-2C6D-FB090C847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113" y="4978113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0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2" name="Gráfico 1" descr="Lupa com preenchimento sólido">
            <a:extLst>
              <a:ext uri="{FF2B5EF4-FFF2-40B4-BE49-F238E27FC236}">
                <a16:creationId xmlns:a16="http://schemas.microsoft.com/office/drawing/2014/main" id="{4A6C355A-66C7-DA74-3CB1-85CB695A8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113" y="4978113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95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1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4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F8413E-AAB9-0CB8-2123-3DA0FEAF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" y="0"/>
            <a:ext cx="7185956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97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DB1744-E312-FCF2-6EB9-35497453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9312" cy="71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5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AA5FD4-8906-B7C9-E2C7-B665DD3A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69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90E61B-CCBB-521E-9863-A3A142307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27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4FAEBE-E9BF-FE2D-B542-0F3B352F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0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285049-AE60-38A9-D44F-0547959B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9311" cy="71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35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76A9C118-2DB4-36BC-A14B-5FE291EA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31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E1B3015-B97B-77FB-783A-BA142314C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2" cy="71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8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13C9373B-BCE3-2955-C5E2-8BEAF362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9" y="2698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80ADD0E8-A436-7A43-519C-725B2B82E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FFF4EE26-F712-A520-86F3-B7831067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AEF9F4B9-FAD1-29CD-95BA-8B35B33EA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587</TotalTime>
  <Words>2</Words>
  <Application>Microsoft Office PowerPoint</Application>
  <PresentationFormat>Personalizar</PresentationFormat>
  <Paragraphs>6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REIS OLIVEIRA</dc:creator>
  <cp:lastModifiedBy>LUCAS REIS OLIVEIRA</cp:lastModifiedBy>
  <cp:revision>13</cp:revision>
  <dcterms:created xsi:type="dcterms:W3CDTF">2023-03-12T02:28:27Z</dcterms:created>
  <dcterms:modified xsi:type="dcterms:W3CDTF">2023-04-09T18:16:55Z</dcterms:modified>
</cp:coreProperties>
</file>