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1" r:id="rId2"/>
    <p:sldId id="260" r:id="rId3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ommaire" id="{5F42D8CA-7751-42FF-9DAC-883E9A8BDE3B}">
          <p14:sldIdLst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F00"/>
    <a:srgbClr val="9BBB59"/>
    <a:srgbClr val="F79646"/>
    <a:srgbClr val="A14341"/>
    <a:srgbClr val="C0504D"/>
    <a:srgbClr val="4F81BD"/>
    <a:srgbClr val="FFFFFF"/>
    <a:srgbClr val="8788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1" autoAdjust="0"/>
    <p:restoredTop sz="84364" autoAdjust="0"/>
  </p:normalViewPr>
  <p:slideViewPr>
    <p:cSldViewPr snapToGrid="0" snapToObjects="1">
      <p:cViewPr varScale="1">
        <p:scale>
          <a:sx n="93" d="100"/>
          <a:sy n="93" d="100"/>
        </p:scale>
        <p:origin x="198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6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1DF9C-D240-8844-B816-5BE79E49DD26}" type="datetimeFigureOut">
              <a:rPr lang="fr-FR" smtClean="0"/>
              <a:t>11/01/2023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F3E41-78B6-CA4D-8DE8-EF0FA14A24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84126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5FEC5-D583-554E-947A-415AAB740FA7}" type="datetimeFigureOut">
              <a:rPr lang="fr-FR" smtClean="0"/>
              <a:t>11/01/2023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932B9-19B0-084A-BE31-FD5481C38C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51958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90800" y="1043869"/>
            <a:ext cx="6168304" cy="503862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rgbClr val="EE7F00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2590801" y="6356352"/>
            <a:ext cx="1462569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878889"/>
                </a:solidFill>
              </a:defRPr>
            </a:lvl1pPr>
          </a:lstStyle>
          <a:p>
            <a:fld id="{0BD01439-46F0-5544-9F31-983C823C8BBF}" type="datetime1">
              <a:rPr lang="fr-FR" smtClean="0"/>
              <a:t>11/01/2023</a:t>
            </a:fld>
            <a:endParaRPr lang="fr-FR" dirty="0"/>
          </a:p>
        </p:txBody>
      </p:sp>
      <p:pic>
        <p:nvPicPr>
          <p:cNvPr id="7" name="Image 6" descr="logoCeremaRVB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99360" cy="883920"/>
          </a:xfrm>
          <a:prstGeom prst="rect">
            <a:avLst/>
          </a:prstGeom>
        </p:spPr>
      </p:pic>
      <p:cxnSp>
        <p:nvCxnSpPr>
          <p:cNvPr id="9" name="Connecteur droit 8"/>
          <p:cNvCxnSpPr/>
          <p:nvPr userDrawn="1"/>
        </p:nvCxnSpPr>
        <p:spPr>
          <a:xfrm>
            <a:off x="208757" y="883920"/>
            <a:ext cx="2078874" cy="0"/>
          </a:xfrm>
          <a:prstGeom prst="line">
            <a:avLst/>
          </a:prstGeom>
          <a:ln w="57150" cmpd="sng">
            <a:solidFill>
              <a:srgbClr val="EE7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 userDrawn="1"/>
        </p:nvCxnSpPr>
        <p:spPr>
          <a:xfrm>
            <a:off x="2590800" y="883920"/>
            <a:ext cx="6168304" cy="0"/>
          </a:xfrm>
          <a:prstGeom prst="line">
            <a:avLst/>
          </a:prstGeom>
          <a:ln w="19050" cmpd="sng">
            <a:solidFill>
              <a:srgbClr val="EE7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 userDrawn="1"/>
        </p:nvCxnSpPr>
        <p:spPr>
          <a:xfrm>
            <a:off x="2590800" y="6242446"/>
            <a:ext cx="6168304" cy="0"/>
          </a:xfrm>
          <a:prstGeom prst="line">
            <a:avLst/>
          </a:prstGeom>
          <a:ln w="19050" cmpd="sng">
            <a:solidFill>
              <a:srgbClr val="EE7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939407" y="6082497"/>
            <a:ext cx="1478697" cy="63897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</p:spTree>
    <p:extLst>
      <p:ext uri="{BB962C8B-B14F-4D97-AF65-F5344CB8AC3E}">
        <p14:creationId xmlns:p14="http://schemas.microsoft.com/office/powerpoint/2010/main" val="3815186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2590801" y="6356352"/>
            <a:ext cx="1462569" cy="365125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rgbClr val="878889"/>
                </a:solidFill>
              </a:defRPr>
            </a:lvl1pPr>
          </a:lstStyle>
          <a:p>
            <a:fld id="{61F9E760-2098-0C47-BF19-805CBD2E60D1}" type="datetime1">
              <a:rPr lang="fr-FR" smtClean="0"/>
              <a:t>11/01/2023</a:t>
            </a:fld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53370" y="6356352"/>
            <a:ext cx="3853309" cy="365125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000">
                <a:solidFill>
                  <a:srgbClr val="878889"/>
                </a:solidFill>
              </a:defRPr>
            </a:lvl1pPr>
          </a:lstStyle>
          <a:p>
            <a:r>
              <a:rPr lang="fr-FR"/>
              <a:t>Ici intitulé de pied de page avec le nom de la direction</a:t>
            </a:r>
            <a:endParaRPr lang="fr-FR" dirty="0"/>
          </a:p>
        </p:txBody>
      </p:sp>
      <p:sp>
        <p:nvSpPr>
          <p:cNvPr id="1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906679" y="6356352"/>
            <a:ext cx="780121" cy="365125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rgbClr val="878889"/>
                </a:solidFill>
              </a:defRPr>
            </a:lvl1pPr>
          </a:lstStyle>
          <a:p>
            <a:fld id="{B7E9DC74-4190-F34D-BF37-25F9256C743A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6" name="Connecteur droit 15"/>
          <p:cNvCxnSpPr/>
          <p:nvPr userDrawn="1"/>
        </p:nvCxnSpPr>
        <p:spPr>
          <a:xfrm>
            <a:off x="1069881" y="1110361"/>
            <a:ext cx="7689224" cy="0"/>
          </a:xfrm>
          <a:prstGeom prst="line">
            <a:avLst/>
          </a:prstGeom>
          <a:ln w="19050" cmpd="sng">
            <a:solidFill>
              <a:srgbClr val="EE7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1"/>
          <p:cNvSpPr>
            <a:spLocks noGrp="1"/>
          </p:cNvSpPr>
          <p:nvPr>
            <p:ph type="title"/>
          </p:nvPr>
        </p:nvSpPr>
        <p:spPr>
          <a:xfrm>
            <a:off x="1069880" y="1140781"/>
            <a:ext cx="7616919" cy="5080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>
                <a:solidFill>
                  <a:srgbClr val="878889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42274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69880" y="1406964"/>
            <a:ext cx="7616919" cy="4719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2590801" y="6356352"/>
            <a:ext cx="1462569" cy="365125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rgbClr val="878889"/>
                </a:solidFill>
              </a:defRPr>
            </a:lvl1pPr>
          </a:lstStyle>
          <a:p>
            <a:fld id="{9F4AA93D-2474-6845-A9D5-AC5F317CD3DD}" type="datetime1">
              <a:rPr lang="fr-FR" smtClean="0"/>
              <a:t>11/01/2023</a:t>
            </a:fld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53370" y="6356352"/>
            <a:ext cx="3853309" cy="365125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000">
                <a:solidFill>
                  <a:srgbClr val="878889"/>
                </a:solidFill>
              </a:defRPr>
            </a:lvl1pPr>
          </a:lstStyle>
          <a:p>
            <a:r>
              <a:rPr lang="fr-FR"/>
              <a:t>Ici intitulé de pied de page avec le nom de la direction</a:t>
            </a:r>
            <a:endParaRPr lang="fr-FR" dirty="0"/>
          </a:p>
        </p:txBody>
      </p:sp>
      <p:sp>
        <p:nvSpPr>
          <p:cNvPr id="1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906679" y="6356352"/>
            <a:ext cx="780121" cy="365125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rgbClr val="878889"/>
                </a:solidFill>
              </a:defRPr>
            </a:lvl1pPr>
          </a:lstStyle>
          <a:p>
            <a:fld id="{B7E9DC74-4190-F34D-BF37-25F9256C743A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1069881" y="1110361"/>
            <a:ext cx="7689224" cy="0"/>
          </a:xfrm>
          <a:prstGeom prst="line">
            <a:avLst/>
          </a:prstGeom>
          <a:ln w="19050" cmpd="sng">
            <a:solidFill>
              <a:srgbClr val="EE7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01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9880" y="1353730"/>
            <a:ext cx="3766867" cy="4772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2590801" y="6356352"/>
            <a:ext cx="1462569" cy="365125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rgbClr val="878889"/>
                </a:solidFill>
              </a:defRPr>
            </a:lvl1pPr>
          </a:lstStyle>
          <a:p>
            <a:fld id="{85BEA511-E543-0A4F-9AD8-E4C56BED42E0}" type="datetime1">
              <a:rPr lang="fr-FR" smtClean="0"/>
              <a:t>11/01/2023</a:t>
            </a:fld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53370" y="6356352"/>
            <a:ext cx="3853309" cy="365125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000">
                <a:solidFill>
                  <a:srgbClr val="878889"/>
                </a:solidFill>
              </a:defRPr>
            </a:lvl1pPr>
          </a:lstStyle>
          <a:p>
            <a:r>
              <a:rPr lang="fr-FR"/>
              <a:t>Ici intitulé de pied de page avec le nom de la direction</a:t>
            </a:r>
            <a:endParaRPr lang="fr-FR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906679" y="6356352"/>
            <a:ext cx="780121" cy="365125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rgbClr val="878889"/>
                </a:solidFill>
              </a:defRPr>
            </a:lvl1pPr>
          </a:lstStyle>
          <a:p>
            <a:fld id="{B7E9DC74-4190-F34D-BF37-25F9256C743A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1069881" y="1110361"/>
            <a:ext cx="7689224" cy="0"/>
          </a:xfrm>
          <a:prstGeom prst="line">
            <a:avLst/>
          </a:prstGeom>
          <a:ln w="19050" cmpd="sng">
            <a:solidFill>
              <a:srgbClr val="EE7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contenu 2"/>
          <p:cNvSpPr>
            <a:spLocks noGrp="1"/>
          </p:cNvSpPr>
          <p:nvPr>
            <p:ph sz="half" idx="11"/>
          </p:nvPr>
        </p:nvSpPr>
        <p:spPr>
          <a:xfrm>
            <a:off x="4992238" y="1353730"/>
            <a:ext cx="3766867" cy="4772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531458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81" y="273050"/>
            <a:ext cx="239563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96743" y="273052"/>
            <a:ext cx="499005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9881" y="1626695"/>
            <a:ext cx="2395632" cy="44994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2590801" y="6356352"/>
            <a:ext cx="1462569" cy="365125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rgbClr val="878889"/>
                </a:solidFill>
              </a:defRPr>
            </a:lvl1pPr>
          </a:lstStyle>
          <a:p>
            <a:fld id="{4A3A3C09-01FD-8343-8EB9-C75AE5BA7CE8}" type="datetime1">
              <a:rPr lang="fr-FR" smtClean="0"/>
              <a:t>11/01/2023</a:t>
            </a:fld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53370" y="6356352"/>
            <a:ext cx="3853309" cy="365125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000">
                <a:solidFill>
                  <a:srgbClr val="878889"/>
                </a:solidFill>
              </a:defRPr>
            </a:lvl1pPr>
          </a:lstStyle>
          <a:p>
            <a:r>
              <a:rPr lang="fr-FR"/>
              <a:t>Ici intitulé de pied de page avec le nom de la direction</a:t>
            </a:r>
            <a:endParaRPr lang="fr-FR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906679" y="6356352"/>
            <a:ext cx="780121" cy="365125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rgbClr val="878889"/>
                </a:solidFill>
              </a:defRPr>
            </a:lvl1pPr>
          </a:lstStyle>
          <a:p>
            <a:fld id="{B7E9DC74-4190-F34D-BF37-25F9256C743A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1" name="Connecteur droit 10"/>
          <p:cNvCxnSpPr/>
          <p:nvPr userDrawn="1"/>
        </p:nvCxnSpPr>
        <p:spPr>
          <a:xfrm>
            <a:off x="1069881" y="1544790"/>
            <a:ext cx="2395633" cy="0"/>
          </a:xfrm>
          <a:prstGeom prst="line">
            <a:avLst/>
          </a:prstGeom>
          <a:ln w="19050" cmpd="sng">
            <a:solidFill>
              <a:srgbClr val="EE7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663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69880" y="144499"/>
            <a:ext cx="7616919" cy="965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9880" y="1505832"/>
            <a:ext cx="7616919" cy="4620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2590801" y="6356352"/>
            <a:ext cx="1462569" cy="365125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rgbClr val="878889"/>
                </a:solidFill>
              </a:defRPr>
            </a:lvl1pPr>
          </a:lstStyle>
          <a:p>
            <a:fld id="{318E707F-EC21-0C4D-BF5C-F56351EC43CD}" type="datetime1">
              <a:rPr lang="fr-FR" smtClean="0"/>
              <a:t>11/01/2023</a:t>
            </a:fld>
            <a:endParaRPr lang="fr-FR" dirty="0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53370" y="6356352"/>
            <a:ext cx="3853309" cy="365125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000">
                <a:solidFill>
                  <a:srgbClr val="878889"/>
                </a:solidFill>
              </a:defRPr>
            </a:lvl1pPr>
          </a:lstStyle>
          <a:p>
            <a:r>
              <a:rPr lang="fr-FR"/>
              <a:t>Ici intitulé de pied de page avec le nom de la direction</a:t>
            </a:r>
            <a:endParaRPr lang="fr-FR" dirty="0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906679" y="6356352"/>
            <a:ext cx="780121" cy="365125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rgbClr val="878889"/>
                </a:solidFill>
              </a:defRPr>
            </a:lvl1pPr>
          </a:lstStyle>
          <a:p>
            <a:fld id="{B7E9DC74-4190-F34D-BF37-25F9256C743A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0" name="Image 9" descr="logoCeremaRVB.jp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196" y="6300559"/>
            <a:ext cx="1207708" cy="427116"/>
          </a:xfrm>
          <a:prstGeom prst="rect">
            <a:avLst/>
          </a:prstGeom>
        </p:spPr>
      </p:pic>
      <p:cxnSp>
        <p:nvCxnSpPr>
          <p:cNvPr id="11" name="Connecteur droit 10"/>
          <p:cNvCxnSpPr/>
          <p:nvPr userDrawn="1"/>
        </p:nvCxnSpPr>
        <p:spPr>
          <a:xfrm>
            <a:off x="1069882" y="6242446"/>
            <a:ext cx="1217750" cy="0"/>
          </a:xfrm>
          <a:prstGeom prst="line">
            <a:avLst/>
          </a:prstGeom>
          <a:ln w="57150" cmpd="sng">
            <a:solidFill>
              <a:srgbClr val="EE7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 userDrawn="1"/>
        </p:nvCxnSpPr>
        <p:spPr>
          <a:xfrm>
            <a:off x="2590800" y="6242446"/>
            <a:ext cx="6168304" cy="0"/>
          </a:xfrm>
          <a:prstGeom prst="line">
            <a:avLst/>
          </a:prstGeom>
          <a:ln w="19050" cmpd="sng">
            <a:solidFill>
              <a:srgbClr val="EE7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Image 11">
            <a:extLst>
              <a:ext uri="{FF2B5EF4-FFF2-40B4-BE49-F238E27FC236}">
                <a16:creationId xmlns:a16="http://schemas.microsoft.com/office/drawing/2014/main" id="{77AD85E9-8509-4FA4-B5FA-86377EEC4788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51" y="6286700"/>
            <a:ext cx="562996" cy="45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240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000" b="1" kern="1200">
          <a:solidFill>
            <a:srgbClr val="EE7F00"/>
          </a:solidFill>
          <a:latin typeface="+mj-lt"/>
          <a:ea typeface="+mj-ea"/>
          <a:cs typeface="+mj-cs"/>
        </a:defRPr>
      </a:lvl1pPr>
    </p:titleStyle>
    <p:bodyStyle>
      <a:lvl1pPr marL="468000" indent="-457200" algn="l" defTabSz="457200" rtl="0" eaLnBrk="1" latinLnBrk="0" hangingPunct="1">
        <a:spcBef>
          <a:spcPts val="768"/>
        </a:spcBef>
        <a:buClr>
          <a:srgbClr val="EE7F00"/>
        </a:buClr>
        <a:buFont typeface="Lucida Grande"/>
        <a:buChar char="—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878889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Lucida Grande"/>
        <a:buChar char="-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Lucida Grande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F56FEB-FEB5-4376-BB5B-54892EA88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9DC74-4190-F34D-BF37-25F9256C743A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2743785-F9A7-459E-A7B1-23C7F73B193E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069880" y="144499"/>
            <a:ext cx="7616919" cy="965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87888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rgbClr val="EE7F00"/>
                </a:solidFill>
              </a:rPr>
              <a:t>Programme</a:t>
            </a:r>
            <a:endParaRPr lang="fr-FR" dirty="0">
              <a:solidFill>
                <a:srgbClr val="EE7F00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A728E71-04BD-4C2C-B1FF-5A56A4B5CADF}"/>
              </a:ext>
            </a:extLst>
          </p:cNvPr>
          <p:cNvSpPr txBox="1"/>
          <p:nvPr/>
        </p:nvSpPr>
        <p:spPr>
          <a:xfrm>
            <a:off x="924673" y="1451579"/>
            <a:ext cx="7885839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Jeudi 12/01 : Présentations &amp; TD 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9h30 - 10h50 : Communication dans les réseaux ad hoc de véhicules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11h - 12h20 : Théorie du trafic : présentation, variables, diagrammes fondamentaux, cartographie du trafic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14h - 15h20 : Recueil de données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15h30 – 17h30 : Utilisation, traitement et visualisation de données de trafic : exemple de l‘A20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637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BC4C67DD-FFEF-4184-ADB4-E3F7B87D3D0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39152" y="1739406"/>
            <a:ext cx="7465695" cy="304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1638" tIns="42452" rIns="81638" bIns="42452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fr-FR" altLang="fr-FR" sz="3200" b="1" dirty="0">
                <a:solidFill>
                  <a:srgbClr val="878787"/>
                </a:solidFill>
                <a:cs typeface="ヒラギノ角ゴ Pro W3" charset="0"/>
              </a:rPr>
              <a:t>Lucas RIVOIRARD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fr-FR" altLang="fr-FR" sz="3200" b="1" i="1" dirty="0" err="1">
                <a:solidFill>
                  <a:srgbClr val="878787"/>
                </a:solidFill>
                <a:cs typeface="ヒラギノ角ゴ Pro W3" charset="0"/>
              </a:rPr>
              <a:t>Cerema</a:t>
            </a:r>
            <a:r>
              <a:rPr lang="fr-FR" altLang="fr-FR" sz="3200" b="1" i="1" dirty="0">
                <a:solidFill>
                  <a:srgbClr val="878787"/>
                </a:solidFill>
                <a:cs typeface="ヒラギノ角ゴ Pro W3" charset="0"/>
              </a:rPr>
              <a:t> Sud-Ouest / DMOB / MIM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fr-FR" altLang="fr-FR" sz="3200" dirty="0">
                <a:solidFill>
                  <a:srgbClr val="878787"/>
                </a:solidFill>
                <a:cs typeface="ヒラギノ角ゴ Pro W3" charset="0"/>
              </a:rPr>
              <a:t>Chef de projet stratégie d’exploitation et ingénierie du trafic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fr-FR" altLang="fr-FR" sz="3200" dirty="0">
                <a:solidFill>
                  <a:srgbClr val="878787"/>
                </a:solidFill>
                <a:cs typeface="ヒラギノ角ゴ Pro W3" charset="0"/>
              </a:rPr>
              <a:t>07 61 52 38 46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fr-FR" altLang="fr-FR" sz="3200" dirty="0">
                <a:solidFill>
                  <a:srgbClr val="878787"/>
                </a:solidFill>
                <a:cs typeface="ヒラギノ角ゴ Pro W3" charset="0"/>
              </a:rPr>
              <a:t>lucas.rivoirard@cerema.fr</a:t>
            </a:r>
          </a:p>
        </p:txBody>
      </p:sp>
    </p:spTree>
    <p:extLst>
      <p:ext uri="{BB962C8B-B14F-4D97-AF65-F5344CB8AC3E}">
        <p14:creationId xmlns:p14="http://schemas.microsoft.com/office/powerpoint/2010/main" val="34685884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11605</TotalTime>
  <Words>94</Words>
  <Application>Microsoft Office PowerPoint</Application>
  <PresentationFormat>Affichage à l'écran (4:3)</PresentationFormat>
  <Paragraphs>16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Microsoft YaHei</vt:lpstr>
      <vt:lpstr>Arial</vt:lpstr>
      <vt:lpstr>Calibri</vt:lpstr>
      <vt:lpstr>Lucida Grande</vt:lpstr>
      <vt:lpstr>ヒラギノ角ゴ Pro W3</vt:lpstr>
      <vt:lpstr>Thème Office</vt:lpstr>
      <vt:lpstr>Présentation PowerPoint</vt:lpstr>
      <vt:lpstr>Présentation PowerPoint</vt:lpstr>
    </vt:vector>
  </TitlesOfParts>
  <Company>In medias res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Céline Lamy</dc:creator>
  <cp:lastModifiedBy>M. Lucas RIVOIRARD</cp:lastModifiedBy>
  <cp:revision>429</cp:revision>
  <cp:lastPrinted>2018-12-17T16:37:22Z</cp:lastPrinted>
  <dcterms:created xsi:type="dcterms:W3CDTF">2017-10-23T15:50:20Z</dcterms:created>
  <dcterms:modified xsi:type="dcterms:W3CDTF">2023-01-11T08:11:39Z</dcterms:modified>
</cp:coreProperties>
</file>