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3004800" cy="9753600"/>
  <p:notesSz cx="6858000" cy="9144000"/>
  <p:defaultTextStyle>
    <a:defPPr marL="0" marR="0" lvl="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defRPr>
    </a:defPPr>
    <a:lvl1pPr marL="0" marR="0" lvl="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1pPr>
    <a:lvl2pPr marL="0" marR="0" lvl="1"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2pPr>
    <a:lvl3pPr marL="0" marR="0" lvl="2"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3pPr>
    <a:lvl4pPr marL="0" marR="0" lvl="3"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4pPr>
    <a:lvl5pPr marL="0" marR="0" lvl="4"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5pPr>
    <a:lvl6pPr marL="0" marR="0" lvl="5"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6pPr>
    <a:lvl7pPr marL="0" marR="0" lvl="6"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7pPr>
    <a:lvl8pPr marL="0" marR="0" lvl="7"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8pPr>
    <a:lvl9pPr marL="0" marR="0" lvl="8"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a:ln>
          <a:noFill/>
        </a:ln>
        <a:solidFill>
          <a:srgbClr val="5E5E5E"/>
        </a:solidFill>
        <a:effectLst/>
        <a:latin typeface="+mn-lt"/>
        <a:ea typeface="+mn-ea"/>
        <a:cs typeface="+mn-cs"/>
        <a:sym typeface="Helvetica Neue"/>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48" autoAdjust="0"/>
  </p:normalViewPr>
  <p:slideViewPr>
    <p:cSldViewPr snapToGrid="0">
      <p:cViewPr varScale="1">
        <p:scale>
          <a:sx n="43" d="100"/>
          <a:sy n="43" d="100"/>
        </p:scale>
        <p:origin x="2238" y="7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5081467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Quem ?</a:t>
            </a:r>
            <a:r>
              <a:rPr lang="pt-BR" baseline="0" dirty="0"/>
              <a:t> Pessoa 1</a:t>
            </a:r>
          </a:p>
          <a:p>
            <a:r>
              <a:rPr lang="pt-BR" baseline="0" dirty="0"/>
              <a:t>Duração ? 30segundos</a:t>
            </a:r>
          </a:p>
          <a:p>
            <a:r>
              <a:rPr lang="pt-BR" baseline="0" dirty="0"/>
              <a:t>O que falar ? Boa noite, agradecemos a presença de todos nesta sessão de apresentação do Projeto... (segue para próximo slide)</a:t>
            </a:r>
          </a:p>
          <a:p>
            <a:endParaRPr lang="pt-BR" dirty="0"/>
          </a:p>
        </p:txBody>
      </p:sp>
    </p:spTree>
    <p:extLst>
      <p:ext uri="{BB962C8B-B14F-4D97-AF65-F5344CB8AC3E}">
        <p14:creationId xmlns:p14="http://schemas.microsoft.com/office/powerpoint/2010/main" val="340612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Quem ?</a:t>
            </a:r>
            <a:r>
              <a:rPr lang="pt-BR" baseline="0" dirty="0"/>
              <a:t> Pessoa 3</a:t>
            </a:r>
          </a:p>
          <a:p>
            <a:r>
              <a:rPr lang="pt-BR" baseline="0" dirty="0"/>
              <a:t>O que falar ? Agradecemos e permanecemos à disposição para perguntas.</a:t>
            </a:r>
            <a:endParaRPr lang="pt-BR" dirty="0"/>
          </a:p>
        </p:txBody>
      </p:sp>
    </p:spTree>
    <p:extLst>
      <p:ext uri="{BB962C8B-B14F-4D97-AF65-F5344CB8AC3E}">
        <p14:creationId xmlns:p14="http://schemas.microsoft.com/office/powerpoint/2010/main" val="7101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1</a:t>
            </a:r>
            <a:endParaRPr lang="pt-BR" dirty="0"/>
          </a:p>
          <a:p>
            <a:r>
              <a:rPr lang="pt-BR" baseline="0" dirty="0"/>
              <a:t>Duração ? 30segundos</a:t>
            </a:r>
          </a:p>
          <a:p>
            <a:r>
              <a:rPr lang="pt-BR" baseline="0" dirty="0"/>
              <a:t>O que falar ? ... &lt;Nome&gt;, um sistema de software para o mercado imobiliário desenvolvido pelos alunos Lucas Dias, Matheus Souza e Vinicius Almeida.</a:t>
            </a:r>
            <a:endParaRPr lang="pt-BR" dirty="0"/>
          </a:p>
        </p:txBody>
      </p:sp>
    </p:spTree>
    <p:extLst>
      <p:ext uri="{BB962C8B-B14F-4D97-AF65-F5344CB8AC3E}">
        <p14:creationId xmlns:p14="http://schemas.microsoft.com/office/powerpoint/2010/main" val="24158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1</a:t>
            </a:r>
            <a:endParaRPr lang="pt-BR" dirty="0"/>
          </a:p>
          <a:p>
            <a:r>
              <a:rPr lang="pt-BR" baseline="0" dirty="0"/>
              <a:t>Duração ? 1minuto</a:t>
            </a:r>
          </a:p>
          <a:p>
            <a:r>
              <a:rPr lang="pt-BR" baseline="0" dirty="0"/>
              <a:t>O que falar ? ... Nossa apresentação está estruturada em 3 partes. Faremos uma contextualização e problematização apresentando que problema estamos tentando resolver e em que contexto ele existe. </a:t>
            </a:r>
          </a:p>
          <a:p>
            <a:r>
              <a:rPr lang="pt-BR" baseline="0" dirty="0"/>
              <a:t>Apresentaremos a proposta de solução dada pela equipe, mostrando como projetamos uma solução para resolver o problema levantado e, na sequência, demonstraremos a solução criada. </a:t>
            </a:r>
          </a:p>
          <a:p>
            <a:r>
              <a:rPr lang="pt-BR" baseline="0" dirty="0"/>
              <a:t>Por fim, permanecemos à disposição para perguntas.</a:t>
            </a:r>
            <a:endParaRPr lang="pt-BR" dirty="0"/>
          </a:p>
          <a:p>
            <a:endParaRPr lang="pt-BR" dirty="0"/>
          </a:p>
        </p:txBody>
      </p:sp>
    </p:spTree>
    <p:extLst>
      <p:ext uri="{BB962C8B-B14F-4D97-AF65-F5344CB8AC3E}">
        <p14:creationId xmlns:p14="http://schemas.microsoft.com/office/powerpoint/2010/main" val="25019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1</a:t>
            </a:r>
            <a:endParaRPr lang="pt-BR" dirty="0"/>
          </a:p>
          <a:p>
            <a:r>
              <a:rPr lang="pt-BR" baseline="0" dirty="0"/>
              <a:t>Duração ? 2minutos</a:t>
            </a:r>
          </a:p>
          <a:p>
            <a:r>
              <a:rPr lang="pt-BR" baseline="0" dirty="0"/>
              <a:t> O que falar ?  </a:t>
            </a:r>
          </a:p>
          <a:p>
            <a:r>
              <a:rPr lang="pt-BR" baseline="0" dirty="0"/>
              <a:t>Nosso contexto é o mercado imobiliário</a:t>
            </a:r>
          </a:p>
          <a:p>
            <a:r>
              <a:rPr lang="pt-BR" baseline="0" dirty="0"/>
              <a:t>		E nele, identificamos os seguintes problema.</a:t>
            </a:r>
          </a:p>
          <a:p>
            <a:r>
              <a:rPr lang="pt-BR" baseline="0" dirty="0"/>
              <a:t>		- Para a busca de um imóvel, muitas vezes devemos percorrer por inúmeras imobiliárias afim de encontrar o que de fato deseja. A falta de um sistema centralizador de anúncios acaba por 		dificultar com que o usuário encontre rapidamente o seu imóvel.</a:t>
            </a:r>
          </a:p>
          <a:p>
            <a:r>
              <a:rPr lang="pt-BR" dirty="0"/>
              <a:t>		- Já para o processo de se anunciar um imóvel, seja pra aluguel ou venda, muitas pessoas ainda optam por deixar a cargo de uma imobiliária a função de gerir esse anuncio. Isso contribui 		com o problema citado anteriormente e muitas vezes faz com que o usuário não obtenha o alcance desejado de seu anuncio, causando uma longa demora para concretização de seu 			negocio.</a:t>
            </a:r>
          </a:p>
        </p:txBody>
      </p:sp>
    </p:spTree>
    <p:extLst>
      <p:ext uri="{BB962C8B-B14F-4D97-AF65-F5344CB8AC3E}">
        <p14:creationId xmlns:p14="http://schemas.microsoft.com/office/powerpoint/2010/main" val="1653789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2</a:t>
            </a:r>
            <a:endParaRPr lang="pt-BR" dirty="0"/>
          </a:p>
          <a:p>
            <a:r>
              <a:rPr lang="pt-BR" baseline="0" dirty="0"/>
              <a:t>Duração ? 1minutos</a:t>
            </a:r>
          </a:p>
          <a:p>
            <a:r>
              <a:rPr lang="pt-BR" baseline="0" dirty="0"/>
              <a:t> O que falar ?  Para apoiar este contexto, nossa equipe propôs o desenvolvimento de uma aplicação web com recursos para </a:t>
            </a:r>
            <a:r>
              <a:rPr lang="pt-BR" baseline="0" dirty="0" err="1"/>
              <a:t>para</a:t>
            </a:r>
            <a:r>
              <a:rPr lang="pt-BR" baseline="0" dirty="0"/>
              <a:t> centralizar e dar visibilidade aos imóveis. Pessoas físicas ou jurídicas que utilizam a aplicação vão conseguir anunciar o imóvel e também  procurar imóveis para locação ou venda. Um ator pode simplesmente pesquisar por anúncios sem necessidade de se cadastrar, contudo, caso deseje realizar alguma operação do tipo, entrar em contato com vendedor ou caso queira cadastrar seu próprio anuncio, o mesmo necessita de realizar seu cadastro.</a:t>
            </a:r>
          </a:p>
          <a:p>
            <a:r>
              <a:rPr lang="pt-BR" baseline="0" dirty="0"/>
              <a:t>                        </a:t>
            </a:r>
            <a:endParaRPr lang="pt-BR" dirty="0"/>
          </a:p>
        </p:txBody>
      </p:sp>
    </p:spTree>
    <p:extLst>
      <p:ext uri="{BB962C8B-B14F-4D97-AF65-F5344CB8AC3E}">
        <p14:creationId xmlns:p14="http://schemas.microsoft.com/office/powerpoint/2010/main" val="221538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2</a:t>
            </a:r>
            <a:endParaRPr lang="pt-BR" dirty="0"/>
          </a:p>
          <a:p>
            <a:r>
              <a:rPr lang="pt-BR" baseline="0" dirty="0"/>
              <a:t>Duração ? 30segundos</a:t>
            </a:r>
          </a:p>
          <a:p>
            <a:r>
              <a:rPr lang="pt-BR" baseline="0" dirty="0"/>
              <a:t>O que falar ?  Em termo mais técnicos, esta aplicação foi desenvolvida em uma arquitetura N-</a:t>
            </a:r>
            <a:r>
              <a:rPr lang="pt-BR" baseline="0" dirty="0" err="1"/>
              <a:t>Tier</a:t>
            </a:r>
            <a:r>
              <a:rPr lang="pt-BR" baseline="0" dirty="0"/>
              <a:t>, 3 camadas físicas...</a:t>
            </a:r>
          </a:p>
          <a:p>
            <a:r>
              <a:rPr lang="pt-BR" baseline="0" dirty="0"/>
              <a:t>Uma camada de Apresentação, que hoje é uma aplicação web cliente, destacando que poderíamos ter no futuro uma aplicação mobile cliente, construindo apenas esta camada, uma vez que temos....</a:t>
            </a:r>
            <a:endParaRPr lang="pt-BR" dirty="0"/>
          </a:p>
        </p:txBody>
      </p:sp>
    </p:spTree>
    <p:extLst>
      <p:ext uri="{BB962C8B-B14F-4D97-AF65-F5344CB8AC3E}">
        <p14:creationId xmlns:p14="http://schemas.microsoft.com/office/powerpoint/2010/main" val="2886000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2</a:t>
            </a:r>
            <a:endParaRPr lang="pt-BR" dirty="0"/>
          </a:p>
          <a:p>
            <a:r>
              <a:rPr lang="pt-BR" baseline="0" dirty="0"/>
              <a:t>Duração ? 30minutos</a:t>
            </a:r>
          </a:p>
          <a:p>
            <a:pPr marL="0" marR="0" indent="0" algn="just" defTabSz="457200" eaLnBrk="1" fontAlgn="auto" latinLnBrk="0" hangingPunct="1">
              <a:lnSpc>
                <a:spcPct val="117999"/>
              </a:lnSpc>
              <a:spcBef>
                <a:spcPts val="0"/>
              </a:spcBef>
              <a:spcAft>
                <a:spcPts val="0"/>
              </a:spcAft>
              <a:buClrTx/>
              <a:buSzTx/>
              <a:buFontTx/>
              <a:buNone/>
              <a:tabLst/>
              <a:defRPr/>
            </a:pPr>
            <a:r>
              <a:rPr lang="pt-BR" baseline="0" dirty="0"/>
              <a:t>O que falar ?  Uma camada de aplicação ou de lógica de negócio, onde</a:t>
            </a:r>
            <a:r>
              <a:rPr lang="pt-BR" altLang="pt-BR" sz="2400" dirty="0">
                <a:latin typeface="Arial" panose="020B0604020202020204" pitchFamily="34" charset="0"/>
              </a:rPr>
              <a:t> as informações coletadas na camada de apresentação são processadas usando a lógica de negócios. Todas as requisições feitas pelo usuário na camada de apresentação são repassadas e processadas por esta</a:t>
            </a:r>
            <a:r>
              <a:rPr lang="pt-BR" altLang="pt-BR" sz="2400" baseline="0" dirty="0">
                <a:latin typeface="Arial" panose="020B0604020202020204" pitchFamily="34" charset="0"/>
              </a:rPr>
              <a:t> camada</a:t>
            </a:r>
            <a:r>
              <a:rPr lang="pt-BR" altLang="pt-BR" sz="2400" dirty="0">
                <a:latin typeface="Arial" panose="020B0604020202020204" pitchFamily="34" charset="0"/>
              </a:rPr>
              <a:t>, recebendo esta requisição pelo controller, repassando o service que</a:t>
            </a:r>
            <a:r>
              <a:rPr lang="pt-BR" altLang="pt-BR" sz="2400" baseline="0" dirty="0">
                <a:latin typeface="Arial" panose="020B0604020202020204" pitchFamily="34" charset="0"/>
              </a:rPr>
              <a:t> implementa a</a:t>
            </a:r>
            <a:r>
              <a:rPr lang="pt-BR" altLang="pt-BR" sz="2400" dirty="0">
                <a:latin typeface="Arial" panose="020B0604020202020204" pitchFamily="34" charset="0"/>
              </a:rPr>
              <a:t> lógica de negócio e, quando necessário, interage com o DAO para acesso ao SGBDR.</a:t>
            </a:r>
            <a:endParaRPr lang="pt-BR" dirty="0"/>
          </a:p>
        </p:txBody>
      </p:sp>
    </p:spTree>
    <p:extLst>
      <p:ext uri="{BB962C8B-B14F-4D97-AF65-F5344CB8AC3E}">
        <p14:creationId xmlns:p14="http://schemas.microsoft.com/office/powerpoint/2010/main" val="753114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2</a:t>
            </a:r>
            <a:endParaRPr lang="pt-BR" dirty="0"/>
          </a:p>
          <a:p>
            <a:r>
              <a:rPr lang="pt-BR" baseline="0" dirty="0"/>
              <a:t>Duração ? 30segundos</a:t>
            </a:r>
          </a:p>
          <a:p>
            <a:pPr marL="0" marR="0" indent="0" algn="just" defTabSz="457200" eaLnBrk="1" fontAlgn="auto" latinLnBrk="0" hangingPunct="1">
              <a:lnSpc>
                <a:spcPct val="117999"/>
              </a:lnSpc>
              <a:spcBef>
                <a:spcPts val="0"/>
              </a:spcBef>
              <a:spcAft>
                <a:spcPts val="0"/>
              </a:spcAft>
              <a:buClrTx/>
              <a:buSzTx/>
              <a:buFontTx/>
              <a:buNone/>
              <a:tabLst/>
              <a:defRPr/>
            </a:pPr>
            <a:r>
              <a:rPr lang="pt-BR" baseline="0" dirty="0"/>
              <a:t>O que falar ?  E, a</a:t>
            </a:r>
            <a:r>
              <a:rPr lang="pt-BR" altLang="pt-BR" sz="2400" dirty="0">
                <a:latin typeface="Arial" panose="020B0604020202020204" pitchFamily="34" charset="0"/>
              </a:rPr>
              <a:t> camada de dados onde as informações processadas pela aplicação são armazenadas e gerenciadas. </a:t>
            </a:r>
          </a:p>
          <a:p>
            <a:pPr marL="0" marR="0" indent="0" algn="just" defTabSz="457200" eaLnBrk="1" fontAlgn="auto" latinLnBrk="0" hangingPunct="1">
              <a:lnSpc>
                <a:spcPct val="117999"/>
              </a:lnSpc>
              <a:spcBef>
                <a:spcPts val="0"/>
              </a:spcBef>
              <a:spcAft>
                <a:spcPts val="0"/>
              </a:spcAft>
              <a:buClrTx/>
              <a:buSzTx/>
              <a:buFontTx/>
              <a:buNone/>
              <a:tabLst/>
              <a:defRPr/>
            </a:pPr>
            <a:r>
              <a:rPr lang="pt-BR" altLang="pt-BR" sz="2400" dirty="0">
                <a:latin typeface="Arial" panose="020B0604020202020204" pitchFamily="34" charset="0"/>
              </a:rPr>
              <a:t>Todas as 3 camadas, podem ser executadas em maquinas e ou locais diferentes, devido ao projeto ser desenvolvido da forma n-</a:t>
            </a:r>
            <a:r>
              <a:rPr lang="pt-BR" altLang="pt-BR" sz="2400" dirty="0" err="1">
                <a:latin typeface="Arial" panose="020B0604020202020204" pitchFamily="34" charset="0"/>
              </a:rPr>
              <a:t>tier</a:t>
            </a:r>
            <a:r>
              <a:rPr lang="pt-BR" altLang="pt-BR" sz="2400" dirty="0">
                <a:latin typeface="Arial" panose="020B0604020202020204" pitchFamily="34" charset="0"/>
              </a:rPr>
              <a:t>. Assim, temos a facilidade de desenvolver novos módulos ou realizar manutenções sem que um projeto interfira no outro. Possibilitando uma escalabilidade e manutenibilidade do projeto.</a:t>
            </a:r>
          </a:p>
          <a:p>
            <a:endParaRPr lang="pt-BR" dirty="0"/>
          </a:p>
        </p:txBody>
      </p:sp>
    </p:spTree>
    <p:extLst>
      <p:ext uri="{BB962C8B-B14F-4D97-AF65-F5344CB8AC3E}">
        <p14:creationId xmlns:p14="http://schemas.microsoft.com/office/powerpoint/2010/main" val="375815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pt-BR" dirty="0"/>
              <a:t>Quem ?</a:t>
            </a:r>
            <a:r>
              <a:rPr lang="pt-BR" baseline="0" dirty="0"/>
              <a:t> Pessoa 3</a:t>
            </a:r>
            <a:endParaRPr lang="pt-BR" dirty="0"/>
          </a:p>
          <a:p>
            <a:r>
              <a:rPr lang="pt-BR" baseline="0" dirty="0"/>
              <a:t>Duração ? 9minutos</a:t>
            </a:r>
          </a:p>
          <a:p>
            <a:r>
              <a:rPr lang="pt-BR" baseline="0" dirty="0"/>
              <a:t>O que falar ?  E agora, vamos demonstrar a aplicação construída.</a:t>
            </a:r>
          </a:p>
          <a:p>
            <a:r>
              <a:rPr lang="pt-BR" baseline="0" dirty="0"/>
              <a:t>                       Entre na home e destaque as funcionalidades disponíveis. </a:t>
            </a:r>
          </a:p>
          <a:p>
            <a:r>
              <a:rPr lang="pt-BR" baseline="0" dirty="0"/>
              <a:t>	           Faça </a:t>
            </a:r>
            <a:r>
              <a:rPr lang="pt-BR" baseline="0" dirty="0" err="1"/>
              <a:t>login</a:t>
            </a:r>
            <a:r>
              <a:rPr lang="pt-BR" baseline="0" dirty="0"/>
              <a:t> por tipo de usuário, e destaque as funcionalidades disponíveis para aquele perfil, e demonstre-as. 	</a:t>
            </a:r>
            <a:endParaRPr lang="pt-BR" dirty="0"/>
          </a:p>
          <a:p>
            <a:endParaRPr lang="pt-BR" dirty="0"/>
          </a:p>
        </p:txBody>
      </p:sp>
    </p:spTree>
    <p:extLst>
      <p:ext uri="{BB962C8B-B14F-4D97-AF65-F5344CB8AC3E}">
        <p14:creationId xmlns:p14="http://schemas.microsoft.com/office/powerpoint/2010/main" val="4239455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ítul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Nível de Corpo Um…"/>
          <p:cNvSpPr txBox="1">
            <a:spLocks noGrp="1"/>
          </p:cNvSpPr>
          <p:nvPr>
            <p:ph type="body" sz="quarter" idx="1" hasCustomPrompt="1"/>
          </p:nvPr>
        </p:nvSpPr>
        <p:spPr>
          <a:xfrm>
            <a:off x="698500" y="8657487"/>
            <a:ext cx="11607801" cy="461061"/>
          </a:xfrm>
          <a:prstGeom prst="rect">
            <a:avLst/>
          </a:prstGeom>
        </p:spPr>
        <p:txBody>
          <a:bodyPr anchor="b"/>
          <a:lstStyle>
            <a:lvl1pPr marL="0" indent="0" defTabSz="563540">
              <a:lnSpc>
                <a:spcPct val="100000"/>
              </a:lnSpc>
              <a:spcBef>
                <a:spcPts val="0"/>
              </a:spcBef>
              <a:buSzTx/>
              <a:buNone/>
              <a:defRPr sz="2300" b="1"/>
            </a:lvl1pPr>
            <a:lvl2pPr marL="673100" indent="-292100" defTabSz="563540">
              <a:lnSpc>
                <a:spcPct val="100000"/>
              </a:lnSpc>
              <a:spcBef>
                <a:spcPts val="0"/>
              </a:spcBef>
              <a:defRPr sz="2300" b="1"/>
            </a:lvl2pPr>
            <a:lvl3pPr marL="1054100" indent="-292100" defTabSz="563540">
              <a:lnSpc>
                <a:spcPct val="100000"/>
              </a:lnSpc>
              <a:spcBef>
                <a:spcPts val="0"/>
              </a:spcBef>
              <a:defRPr sz="2300" b="1"/>
            </a:lvl3pPr>
            <a:lvl4pPr marL="1435100" indent="-292100" defTabSz="563540">
              <a:lnSpc>
                <a:spcPct val="100000"/>
              </a:lnSpc>
              <a:spcBef>
                <a:spcPts val="0"/>
              </a:spcBef>
              <a:defRPr sz="2300" b="1"/>
            </a:lvl4pPr>
            <a:lvl5pPr marL="1816100" indent="-292100" defTabSz="563540">
              <a:lnSpc>
                <a:spcPct val="100000"/>
              </a:lnSpc>
              <a:spcBef>
                <a:spcPts val="0"/>
              </a:spcBef>
              <a:defRPr sz="2300" b="1"/>
            </a:lvl5pPr>
          </a:lstStyle>
          <a:p>
            <a:r>
              <a:t>Autor(a) e Data</a:t>
            </a:r>
          </a:p>
          <a:p>
            <a:pPr lvl="1"/>
            <a:endParaRPr/>
          </a:p>
          <a:p>
            <a:pPr lvl="2"/>
            <a:endParaRPr/>
          </a:p>
          <a:p>
            <a:pPr lvl="3"/>
            <a:endParaRPr/>
          </a:p>
          <a:p>
            <a:pPr lvl="4"/>
            <a:endParaRPr/>
          </a:p>
        </p:txBody>
      </p:sp>
      <p:sp>
        <p:nvSpPr>
          <p:cNvPr id="12" name="Título da Apresentação"/>
          <p:cNvSpPr txBox="1">
            <a:spLocks noGrp="1"/>
          </p:cNvSpPr>
          <p:nvPr>
            <p:ph type="title" hasCustomPrompt="1"/>
          </p:nvPr>
        </p:nvSpPr>
        <p:spPr>
          <a:xfrm>
            <a:off x="698500" y="1854200"/>
            <a:ext cx="11609058" cy="3302000"/>
          </a:xfrm>
          <a:prstGeom prst="rect">
            <a:avLst/>
          </a:prstGeom>
        </p:spPr>
        <p:txBody>
          <a:bodyPr anchor="b"/>
          <a:lstStyle>
            <a:lvl1pPr>
              <a:defRPr sz="8200" spc="-164"/>
            </a:lvl1pPr>
          </a:lstStyle>
          <a:p>
            <a:r>
              <a:t>Título da Apresentação</a:t>
            </a:r>
          </a:p>
        </p:txBody>
      </p:sp>
      <p:sp>
        <p:nvSpPr>
          <p:cNvPr id="13" name="Nível de Corpo Um…"/>
          <p:cNvSpPr txBox="1">
            <a:spLocks noGrp="1"/>
          </p:cNvSpPr>
          <p:nvPr>
            <p:ph type="body" sz="quarter" idx="2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sz="3800" b="1"/>
            </a:lvl1pPr>
          </a:lstStyle>
          <a:p>
            <a:r>
              <a:t>Subtítulo da Apresentação</a:t>
            </a:r>
          </a:p>
        </p:txBody>
      </p:sp>
      <p:sp>
        <p:nvSpPr>
          <p:cNvPr id="14" name="Número do Slide"/>
          <p:cNvSpPr txBox="1">
            <a:spLocks noGrp="1"/>
          </p:cNvSpPr>
          <p:nvPr>
            <p:ph type="sldNum" sz="quarter" idx="2"/>
          </p:nvPr>
        </p:nvSpPr>
        <p:spPr>
          <a:xfrm>
            <a:off x="6353454" y="9220201"/>
            <a:ext cx="297892" cy="287478"/>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ato Principal">
    <p:spTree>
      <p:nvGrpSpPr>
        <p:cNvPr id="1" name=""/>
        <p:cNvGrpSpPr/>
        <p:nvPr/>
      </p:nvGrpSpPr>
      <p:grpSpPr>
        <a:xfrm>
          <a:off x="0" y="0"/>
          <a:ext cx="0" cy="0"/>
          <a:chOff x="0" y="0"/>
          <a:chExt cx="0" cy="0"/>
        </a:xfrm>
      </p:grpSpPr>
      <p:sp>
        <p:nvSpPr>
          <p:cNvPr id="106" name="Nível de Corpo Um…"/>
          <p:cNvSpPr txBox="1">
            <a:spLocks noGrp="1"/>
          </p:cNvSpPr>
          <p:nvPr>
            <p:ph type="body" sz="quarter" idx="1" hasCustomPrompt="1"/>
          </p:nvPr>
        </p:nvSpPr>
        <p:spPr>
          <a:xfrm>
            <a:off x="698500" y="6209979"/>
            <a:ext cx="11607800" cy="671804"/>
          </a:xfrm>
          <a:prstGeom prst="rect">
            <a:avLst/>
          </a:prstGeom>
        </p:spPr>
        <p:txBody>
          <a:bodyPr/>
          <a:lstStyle>
            <a:lvl1pPr marL="0" indent="0" algn="ctr">
              <a:lnSpc>
                <a:spcPct val="100000"/>
              </a:lnSpc>
              <a:spcBef>
                <a:spcPts val="0"/>
              </a:spcBef>
              <a:buSzTx/>
              <a:buNone/>
              <a:defRPr sz="3800" b="1"/>
            </a:lvl1pPr>
            <a:lvl2pPr marL="863600" indent="-482600" algn="ctr">
              <a:lnSpc>
                <a:spcPct val="100000"/>
              </a:lnSpc>
              <a:spcBef>
                <a:spcPts val="0"/>
              </a:spcBef>
              <a:defRPr sz="3800" b="1"/>
            </a:lvl2pPr>
            <a:lvl3pPr marL="1244600" indent="-482600" algn="ctr">
              <a:lnSpc>
                <a:spcPct val="100000"/>
              </a:lnSpc>
              <a:spcBef>
                <a:spcPts val="0"/>
              </a:spcBef>
              <a:defRPr sz="3800" b="1"/>
            </a:lvl3pPr>
            <a:lvl4pPr marL="1625600" indent="-482600" algn="ctr">
              <a:lnSpc>
                <a:spcPct val="100000"/>
              </a:lnSpc>
              <a:spcBef>
                <a:spcPts val="0"/>
              </a:spcBef>
              <a:defRPr sz="3800" b="1"/>
            </a:lvl4pPr>
            <a:lvl5pPr marL="2006600" indent="-482600" algn="ctr">
              <a:lnSpc>
                <a:spcPct val="100000"/>
              </a:lnSpc>
              <a:spcBef>
                <a:spcPts val="0"/>
              </a:spcBef>
              <a:defRPr sz="3800" b="1"/>
            </a:lvl5pPr>
          </a:lstStyle>
          <a:p>
            <a:r>
              <a:t>Informações do fato</a:t>
            </a:r>
          </a:p>
          <a:p>
            <a:pPr lvl="1"/>
            <a:endParaRPr/>
          </a:p>
          <a:p>
            <a:pPr lvl="2"/>
            <a:endParaRPr/>
          </a:p>
          <a:p>
            <a:pPr lvl="3"/>
            <a:endParaRPr/>
          </a:p>
          <a:p>
            <a:pPr lvl="4"/>
            <a:endParaRPr/>
          </a:p>
        </p:txBody>
      </p:sp>
      <p:sp>
        <p:nvSpPr>
          <p:cNvPr id="107" name="Nível de Corpo Um…"/>
          <p:cNvSpPr txBox="1">
            <a:spLocks noGrp="1"/>
          </p:cNvSpPr>
          <p:nvPr>
            <p:ph type="body" idx="21" hasCustomPrompt="1"/>
          </p:nvPr>
        </p:nvSpPr>
        <p:spPr>
          <a:xfrm>
            <a:off x="698500" y="999065"/>
            <a:ext cx="11607800" cy="5210915"/>
          </a:xfrm>
          <a:prstGeom prst="rect">
            <a:avLst/>
          </a:prstGeom>
        </p:spPr>
        <p:txBody>
          <a:bodyPr anchor="b"/>
          <a:lstStyle/>
          <a:p>
            <a:pPr marL="0" lvl="4" indent="1207008" algn="ctr" defTabSz="762929">
              <a:lnSpc>
                <a:spcPct val="80000"/>
              </a:lnSpc>
              <a:spcBef>
                <a:spcPts val="0"/>
              </a:spcBef>
              <a:buSzTx/>
              <a:buNone/>
              <a:defRPr sz="7744" b="1" spc="-88"/>
            </a:pPr>
            <a:r>
              <a:t>100%
</a:t>
            </a:r>
          </a:p>
        </p:txBody>
      </p:sp>
      <p:sp>
        <p:nvSpPr>
          <p:cNvPr id="108"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itação">
    <p:spTree>
      <p:nvGrpSpPr>
        <p:cNvPr id="1" name=""/>
        <p:cNvGrpSpPr/>
        <p:nvPr/>
      </p:nvGrpSpPr>
      <p:grpSpPr>
        <a:xfrm>
          <a:off x="0" y="0"/>
          <a:ext cx="0" cy="0"/>
          <a:chOff x="0" y="0"/>
          <a:chExt cx="0" cy="0"/>
        </a:xfrm>
      </p:grpSpPr>
      <p:sp>
        <p:nvSpPr>
          <p:cNvPr id="115" name="Nível de Corpo Um…"/>
          <p:cNvSpPr txBox="1">
            <a:spLocks noGrp="1"/>
          </p:cNvSpPr>
          <p:nvPr>
            <p:ph type="body" sz="half" idx="1" hasCustomPrompt="1"/>
          </p:nvPr>
        </p:nvSpPr>
        <p:spPr>
          <a:xfrm>
            <a:off x="736600" y="3721100"/>
            <a:ext cx="11531600" cy="2324100"/>
          </a:xfrm>
          <a:prstGeom prst="rect">
            <a:avLst/>
          </a:prstGeom>
        </p:spPr>
        <p:txBody>
          <a:bodyPr anchor="ctr"/>
          <a:lstStyle>
            <a:lvl1pPr marL="342900" indent="-228600">
              <a:spcBef>
                <a:spcPts val="0"/>
              </a:spcBef>
              <a:buSzTx/>
              <a:buNone/>
              <a:defRPr sz="6000" spc="-119">
                <a:latin typeface="Helvetica Neue Medium"/>
                <a:ea typeface="Helvetica Neue Medium"/>
                <a:cs typeface="Helvetica Neue Medium"/>
                <a:sym typeface="Helvetica Neue Medium"/>
              </a:defRPr>
            </a:lvl1pPr>
            <a:lvl2pPr marL="342900" indent="114300">
              <a:spcBef>
                <a:spcPts val="0"/>
              </a:spcBef>
              <a:buSzTx/>
              <a:buNone/>
              <a:defRPr sz="6000" spc="-119">
                <a:latin typeface="Helvetica Neue Medium"/>
                <a:ea typeface="Helvetica Neue Medium"/>
                <a:cs typeface="Helvetica Neue Medium"/>
                <a:sym typeface="Helvetica Neue Medium"/>
              </a:defRPr>
            </a:lvl2pPr>
            <a:lvl3pPr marL="342900" indent="114300">
              <a:spcBef>
                <a:spcPts val="0"/>
              </a:spcBef>
              <a:buSzTx/>
              <a:buNone/>
              <a:defRPr sz="6000" spc="-119">
                <a:latin typeface="Helvetica Neue Medium"/>
                <a:ea typeface="Helvetica Neue Medium"/>
                <a:cs typeface="Helvetica Neue Medium"/>
                <a:sym typeface="Helvetica Neue Medium"/>
              </a:defRPr>
            </a:lvl3pPr>
            <a:lvl4pPr marL="342900" indent="114300">
              <a:spcBef>
                <a:spcPts val="0"/>
              </a:spcBef>
              <a:buSzTx/>
              <a:buNone/>
              <a:defRPr sz="6000" spc="-119">
                <a:latin typeface="Helvetica Neue Medium"/>
                <a:ea typeface="Helvetica Neue Medium"/>
                <a:cs typeface="Helvetica Neue Medium"/>
                <a:sym typeface="Helvetica Neue Medium"/>
              </a:defRPr>
            </a:lvl4pPr>
            <a:lvl5pPr marL="342900" indent="114300">
              <a:spcBef>
                <a:spcPts val="0"/>
              </a:spcBef>
              <a:buSzTx/>
              <a:buNone/>
              <a:defRPr sz="6000" spc="-119">
                <a:latin typeface="Helvetica Neue Medium"/>
                <a:ea typeface="Helvetica Neue Medium"/>
                <a:cs typeface="Helvetica Neue Medium"/>
                <a:sym typeface="Helvetica Neue Medium"/>
              </a:defRPr>
            </a:lvl5pPr>
          </a:lstStyle>
          <a:p>
            <a:r>
              <a:t>“Citação Notável”</a:t>
            </a:r>
          </a:p>
          <a:p>
            <a:pPr lvl="1"/>
            <a:endParaRPr/>
          </a:p>
          <a:p>
            <a:pPr lvl="2"/>
            <a:endParaRPr/>
          </a:p>
          <a:p>
            <a:pPr lvl="3"/>
            <a:endParaRPr/>
          </a:p>
          <a:p>
            <a:pPr lvl="4"/>
            <a:endParaRPr/>
          </a:p>
        </p:txBody>
      </p:sp>
      <p:sp>
        <p:nvSpPr>
          <p:cNvPr id="116" name="Atribuição"/>
          <p:cNvSpPr txBox="1">
            <a:spLocks noGrp="1"/>
          </p:cNvSpPr>
          <p:nvPr>
            <p:ph type="body" sz="quarter" idx="21" hasCustomPrompt="1"/>
          </p:nvPr>
        </p:nvSpPr>
        <p:spPr>
          <a:xfrm>
            <a:off x="1219200" y="6426200"/>
            <a:ext cx="11049000" cy="461060"/>
          </a:xfrm>
          <a:prstGeom prst="rect">
            <a:avLst/>
          </a:prstGeom>
        </p:spPr>
        <p:txBody>
          <a:bodyPr/>
          <a:lstStyle>
            <a:lvl1pPr marL="0" indent="0" defTabSz="563540">
              <a:lnSpc>
                <a:spcPct val="100000"/>
              </a:lnSpc>
              <a:spcBef>
                <a:spcPts val="0"/>
              </a:spcBef>
              <a:buSzTx/>
              <a:buNone/>
              <a:defRPr sz="2300" b="1"/>
            </a:lvl1pPr>
          </a:lstStyle>
          <a:p>
            <a:r>
              <a:t>Atribuição</a:t>
            </a:r>
          </a:p>
        </p:txBody>
      </p:sp>
      <p:sp>
        <p:nvSpPr>
          <p:cNvPr id="117"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rês Fotos">
    <p:spTree>
      <p:nvGrpSpPr>
        <p:cNvPr id="1" name=""/>
        <p:cNvGrpSpPr/>
        <p:nvPr/>
      </p:nvGrpSpPr>
      <p:grpSpPr>
        <a:xfrm>
          <a:off x="0" y="0"/>
          <a:ext cx="0" cy="0"/>
          <a:chOff x="0" y="0"/>
          <a:chExt cx="0" cy="0"/>
        </a:xfrm>
      </p:grpSpPr>
      <p:sp>
        <p:nvSpPr>
          <p:cNvPr id="124" name="Imagem"/>
          <p:cNvSpPr>
            <a:spLocks noGrp="1"/>
          </p:cNvSpPr>
          <p:nvPr>
            <p:ph type="pic" idx="21"/>
          </p:nvPr>
        </p:nvSpPr>
        <p:spPr>
          <a:xfrm>
            <a:off x="-2082800" y="687557"/>
            <a:ext cx="11165190" cy="8373893"/>
          </a:xfrm>
          <a:prstGeom prst="rect">
            <a:avLst/>
          </a:prstGeom>
        </p:spPr>
        <p:txBody>
          <a:bodyPr lIns="91439" tIns="45719" rIns="91439" bIns="45719">
            <a:noAutofit/>
          </a:bodyPr>
          <a:lstStyle/>
          <a:p>
            <a:endParaRPr/>
          </a:p>
        </p:txBody>
      </p:sp>
      <p:sp>
        <p:nvSpPr>
          <p:cNvPr id="125" name="Imagem"/>
          <p:cNvSpPr>
            <a:spLocks noGrp="1"/>
          </p:cNvSpPr>
          <p:nvPr>
            <p:ph type="pic" sz="half" idx="22"/>
          </p:nvPr>
        </p:nvSpPr>
        <p:spPr>
          <a:xfrm>
            <a:off x="6597650" y="292100"/>
            <a:ext cx="5740400" cy="4592321"/>
          </a:xfrm>
          <a:prstGeom prst="rect">
            <a:avLst/>
          </a:prstGeom>
        </p:spPr>
        <p:txBody>
          <a:bodyPr lIns="91439" tIns="45719" rIns="91439" bIns="45719">
            <a:noAutofit/>
          </a:bodyPr>
          <a:lstStyle/>
          <a:p>
            <a:endParaRPr/>
          </a:p>
        </p:txBody>
      </p:sp>
      <p:sp>
        <p:nvSpPr>
          <p:cNvPr id="126" name="Imagem"/>
          <p:cNvSpPr>
            <a:spLocks noGrp="1"/>
          </p:cNvSpPr>
          <p:nvPr>
            <p:ph type="pic" idx="23"/>
          </p:nvPr>
        </p:nvSpPr>
        <p:spPr>
          <a:xfrm>
            <a:off x="4984750" y="2749550"/>
            <a:ext cx="7937500" cy="9238276"/>
          </a:xfrm>
          <a:prstGeom prst="rect">
            <a:avLst/>
          </a:prstGeom>
        </p:spPr>
        <p:txBody>
          <a:bodyPr lIns="91439" tIns="45719" rIns="91439" bIns="45719">
            <a:noAutofit/>
          </a:bodyPr>
          <a:lstStyle/>
          <a:p>
            <a:endParaRPr/>
          </a:p>
        </p:txBody>
      </p:sp>
      <p:sp>
        <p:nvSpPr>
          <p:cNvPr id="127"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886640052_3195x2556.jpeg"/>
          <p:cNvSpPr>
            <a:spLocks noGrp="1"/>
          </p:cNvSpPr>
          <p:nvPr>
            <p:ph type="pic" idx="21"/>
          </p:nvPr>
        </p:nvSpPr>
        <p:spPr>
          <a:xfrm>
            <a:off x="-1016000" y="-1054100"/>
            <a:ext cx="14427200" cy="11541760"/>
          </a:xfrm>
          <a:prstGeom prst="rect">
            <a:avLst/>
          </a:prstGeom>
        </p:spPr>
        <p:txBody>
          <a:bodyPr lIns="91439" tIns="45719" rIns="91439" bIns="45719">
            <a:noAutofit/>
          </a:bodyPr>
          <a:lstStyle/>
          <a:p>
            <a:endParaRPr/>
          </a:p>
        </p:txBody>
      </p:sp>
      <p:sp>
        <p:nvSpPr>
          <p:cNvPr id="135" name="Número do Slide"/>
          <p:cNvSpPr txBox="1">
            <a:spLocks noGrp="1"/>
          </p:cNvSpPr>
          <p:nvPr>
            <p:ph type="sldNum" sz="quarter" idx="2"/>
          </p:nvPr>
        </p:nvSpPr>
        <p:spPr>
          <a:xfrm>
            <a:off x="6353454" y="9220201"/>
            <a:ext cx="297892" cy="287478"/>
          </a:xfrm>
          <a:prstGeom prst="rect">
            <a:avLst/>
          </a:prstGeom>
        </p:spPr>
        <p:txBody>
          <a:bodyPr/>
          <a:lstStyle>
            <a:lvl1pPr>
              <a:defRPr>
                <a:solidFill>
                  <a:srgbClr val="FFFFFF"/>
                </a:solidFill>
              </a:defRPr>
            </a:lvl1p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Em Branco">
    <p:spTree>
      <p:nvGrpSpPr>
        <p:cNvPr id="1" name=""/>
        <p:cNvGrpSpPr/>
        <p:nvPr/>
      </p:nvGrpSpPr>
      <p:grpSpPr>
        <a:xfrm>
          <a:off x="0" y="0"/>
          <a:ext cx="0" cy="0"/>
          <a:chOff x="0" y="0"/>
          <a:chExt cx="0" cy="0"/>
        </a:xfrm>
      </p:grpSpPr>
      <p:sp>
        <p:nvSpPr>
          <p:cNvPr id="142"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e Foto Alternativa">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5319128" y="495298"/>
            <a:ext cx="7543802" cy="8780060"/>
          </a:xfrm>
          <a:prstGeom prst="rect">
            <a:avLst/>
          </a:prstGeom>
        </p:spPr>
        <p:txBody>
          <a:bodyPr lIns="91439" tIns="45719" rIns="91439" bIns="45719">
            <a:noAutofit/>
          </a:bodyPr>
          <a:lstStyle/>
          <a:p>
            <a:endParaRPr/>
          </a:p>
        </p:txBody>
      </p:sp>
      <p:sp>
        <p:nvSpPr>
          <p:cNvPr id="33" name="Nível de Corpo Um…"/>
          <p:cNvSpPr txBox="1">
            <a:spLocks noGrp="1"/>
          </p:cNvSpPr>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sz="3800" b="1"/>
            </a:lvl1pPr>
            <a:lvl2pPr marL="0" indent="0" defTabSz="587022">
              <a:lnSpc>
                <a:spcPct val="100000"/>
              </a:lnSpc>
              <a:spcBef>
                <a:spcPts val="0"/>
              </a:spcBef>
              <a:buSzTx/>
              <a:buNone/>
              <a:defRPr sz="3800" b="1"/>
            </a:lvl2pPr>
            <a:lvl3pPr marL="0" indent="0" defTabSz="587022">
              <a:lnSpc>
                <a:spcPct val="100000"/>
              </a:lnSpc>
              <a:spcBef>
                <a:spcPts val="0"/>
              </a:spcBef>
              <a:buSzTx/>
              <a:buNone/>
              <a:defRPr sz="3800" b="1"/>
            </a:lvl3pPr>
            <a:lvl4pPr marL="0" indent="0" defTabSz="587022">
              <a:lnSpc>
                <a:spcPct val="100000"/>
              </a:lnSpc>
              <a:spcBef>
                <a:spcPts val="0"/>
              </a:spcBef>
              <a:buSzTx/>
              <a:buNone/>
              <a:defRPr sz="3800" b="1"/>
            </a:lvl4pPr>
            <a:lvl5pPr marL="0" indent="0" defTabSz="587022">
              <a:lnSpc>
                <a:spcPct val="100000"/>
              </a:lnSpc>
              <a:spcBef>
                <a:spcPts val="0"/>
              </a:spcBef>
              <a:buSzTx/>
              <a:buNone/>
              <a:defRPr sz="3800" b="1"/>
            </a:lvl5pPr>
          </a:lstStyle>
          <a:p>
            <a:r>
              <a:t>Subtítulo do Slide</a:t>
            </a:r>
          </a:p>
          <a:p>
            <a:pPr lvl="1"/>
            <a:endParaRPr/>
          </a:p>
          <a:p>
            <a:pPr lvl="2"/>
            <a:endParaRPr/>
          </a:p>
          <a:p>
            <a:pPr lvl="3"/>
            <a:endParaRPr/>
          </a:p>
          <a:p>
            <a:pPr lvl="4"/>
            <a:endParaRPr/>
          </a:p>
        </p:txBody>
      </p:sp>
      <p:sp>
        <p:nvSpPr>
          <p:cNvPr id="34" name="Título do Slide"/>
          <p:cNvSpPr txBox="1">
            <a:spLocks noGrp="1"/>
          </p:cNvSpPr>
          <p:nvPr>
            <p:ph type="title" hasCustomPrompt="1"/>
          </p:nvPr>
        </p:nvSpPr>
        <p:spPr>
          <a:xfrm>
            <a:off x="698500" y="692533"/>
            <a:ext cx="5105400" cy="4387467"/>
          </a:xfrm>
          <a:prstGeom prst="rect">
            <a:avLst/>
          </a:prstGeom>
        </p:spPr>
        <p:txBody>
          <a:bodyPr anchor="b"/>
          <a:lstStyle/>
          <a:p>
            <a:r>
              <a:t>Título do Slide</a:t>
            </a:r>
          </a:p>
        </p:txBody>
      </p:sp>
      <p:sp>
        <p:nvSpPr>
          <p:cNvPr id="35"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e Marcadores">
    <p:spTree>
      <p:nvGrpSpPr>
        <p:cNvPr id="1" name=""/>
        <p:cNvGrpSpPr/>
        <p:nvPr/>
      </p:nvGrpSpPr>
      <p:grpSpPr>
        <a:xfrm>
          <a:off x="0" y="0"/>
          <a:ext cx="0" cy="0"/>
          <a:chOff x="0" y="0"/>
          <a:chExt cx="0" cy="0"/>
        </a:xfrm>
      </p:grpSpPr>
      <p:sp>
        <p:nvSpPr>
          <p:cNvPr id="42" name="Nível de Corpo Um…"/>
          <p:cNvSpPr txBox="1">
            <a:spLocks noGrp="1"/>
          </p:cNvSpPr>
          <p:nvPr>
            <p:ph type="body" idx="1" hasCustomPrompt="1"/>
          </p:nvPr>
        </p:nvSpPr>
        <p:spPr>
          <a:prstGeom prst="rect">
            <a:avLst/>
          </a:prstGeom>
        </p:spPr>
        <p:txBody>
          <a:bodyPr/>
          <a:lstStyle/>
          <a:p>
            <a:r>
              <a:t>Texto com marcadores do slide</a:t>
            </a:r>
          </a:p>
          <a:p>
            <a:pPr lvl="1"/>
            <a:endParaRPr/>
          </a:p>
          <a:p>
            <a:pPr lvl="2"/>
            <a:endParaRPr/>
          </a:p>
          <a:p>
            <a:pPr lvl="3"/>
            <a:endParaRPr/>
          </a:p>
          <a:p>
            <a:pPr lvl="4"/>
            <a:endParaRPr/>
          </a:p>
        </p:txBody>
      </p:sp>
      <p:sp>
        <p:nvSpPr>
          <p:cNvPr id="43" name="Subtítulo do Slide"/>
          <p:cNvSpPr txBox="1">
            <a:spLocks noGrp="1"/>
          </p:cNvSpPr>
          <p:nvPr>
            <p:ph type="body" sz="quarter" idx="21" hasCustomPrompt="1"/>
          </p:nvPr>
        </p:nvSpPr>
        <p:spPr>
          <a:xfrm>
            <a:off x="698499" y="1412977"/>
            <a:ext cx="11607803" cy="671804"/>
          </a:xfrm>
          <a:prstGeom prst="rect">
            <a:avLst/>
          </a:prstGeom>
        </p:spPr>
        <p:txBody>
          <a:bodyPr/>
          <a:lstStyle>
            <a:lvl1pPr marL="0" indent="0" defTabSz="587022">
              <a:lnSpc>
                <a:spcPct val="100000"/>
              </a:lnSpc>
              <a:spcBef>
                <a:spcPts val="0"/>
              </a:spcBef>
              <a:buSzTx/>
              <a:buNone/>
              <a:defRPr sz="3800" b="1"/>
            </a:lvl1pPr>
          </a:lstStyle>
          <a:p>
            <a:r>
              <a:t>Subtítulo do Slide</a:t>
            </a:r>
          </a:p>
        </p:txBody>
      </p:sp>
      <p:sp>
        <p:nvSpPr>
          <p:cNvPr id="44" name="Título do Slide"/>
          <p:cNvSpPr txBox="1">
            <a:spLocks noGrp="1"/>
          </p:cNvSpPr>
          <p:nvPr>
            <p:ph type="title" hasCustomPrompt="1"/>
          </p:nvPr>
        </p:nvSpPr>
        <p:spPr>
          <a:prstGeom prst="rect">
            <a:avLst/>
          </a:prstGeom>
        </p:spPr>
        <p:txBody>
          <a:bodyPr/>
          <a:lstStyle/>
          <a:p>
            <a:r>
              <a:t>Título do Slide</a:t>
            </a:r>
          </a:p>
        </p:txBody>
      </p:sp>
      <p:sp>
        <p:nvSpPr>
          <p:cNvPr id="45"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rcadores">
    <p:spTree>
      <p:nvGrpSpPr>
        <p:cNvPr id="1" name=""/>
        <p:cNvGrpSpPr/>
        <p:nvPr/>
      </p:nvGrpSpPr>
      <p:grpSpPr>
        <a:xfrm>
          <a:off x="0" y="0"/>
          <a:ext cx="0" cy="0"/>
          <a:chOff x="0" y="0"/>
          <a:chExt cx="0" cy="0"/>
        </a:xfrm>
      </p:grpSpPr>
      <p:sp>
        <p:nvSpPr>
          <p:cNvPr id="52" name="Nível de Corpo Um…"/>
          <p:cNvSpPr txBox="1">
            <a:spLocks noGrp="1"/>
          </p:cNvSpPr>
          <p:nvPr>
            <p:ph type="body" idx="1" hasCustomPrompt="1"/>
          </p:nvPr>
        </p:nvSpPr>
        <p:spPr>
          <a:prstGeom prst="rect">
            <a:avLst/>
          </a:prstGeom>
        </p:spPr>
        <p:txBody>
          <a:bodyPr numCol="2" spcCol="589358"/>
          <a:lstStyle/>
          <a:p>
            <a:r>
              <a:t>Texto com marcadores do slide</a:t>
            </a:r>
          </a:p>
          <a:p>
            <a:pPr lvl="1"/>
            <a:endParaRPr/>
          </a:p>
          <a:p>
            <a:pPr lvl="2"/>
            <a:endParaRPr/>
          </a:p>
          <a:p>
            <a:pPr lvl="3"/>
            <a:endParaRPr/>
          </a:p>
          <a:p>
            <a:pPr lvl="4"/>
            <a:endParaRPr/>
          </a:p>
        </p:txBody>
      </p:sp>
      <p:sp>
        <p:nvSpPr>
          <p:cNvPr id="53"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Marcadores e Foto">
    <p:spTree>
      <p:nvGrpSpPr>
        <p:cNvPr id="1" name=""/>
        <p:cNvGrpSpPr/>
        <p:nvPr/>
      </p:nvGrpSpPr>
      <p:grpSpPr>
        <a:xfrm>
          <a:off x="0" y="0"/>
          <a:ext cx="0" cy="0"/>
          <a:chOff x="0" y="0"/>
          <a:chExt cx="0" cy="0"/>
        </a:xfrm>
      </p:grpSpPr>
      <p:sp>
        <p:nvSpPr>
          <p:cNvPr id="60" name="660384004_1290x1720.jpeg"/>
          <p:cNvSpPr>
            <a:spLocks noGrp="1"/>
          </p:cNvSpPr>
          <p:nvPr>
            <p:ph type="pic" idx="21"/>
          </p:nvPr>
        </p:nvSpPr>
        <p:spPr>
          <a:xfrm>
            <a:off x="6172200" y="596900"/>
            <a:ext cx="6448425" cy="8597900"/>
          </a:xfrm>
          <a:prstGeom prst="rect">
            <a:avLst/>
          </a:prstGeom>
        </p:spPr>
        <p:txBody>
          <a:bodyPr lIns="91439" tIns="45719" rIns="91439" bIns="45719">
            <a:noAutofit/>
          </a:bodyPr>
          <a:lstStyle/>
          <a:p>
            <a:endParaRPr/>
          </a:p>
        </p:txBody>
      </p:sp>
      <p:sp>
        <p:nvSpPr>
          <p:cNvPr id="61" name="Título do Slide"/>
          <p:cNvSpPr txBox="1">
            <a:spLocks noGrp="1"/>
          </p:cNvSpPr>
          <p:nvPr>
            <p:ph type="title" hasCustomPrompt="1"/>
          </p:nvPr>
        </p:nvSpPr>
        <p:spPr>
          <a:xfrm>
            <a:off x="698500" y="444500"/>
            <a:ext cx="5105400" cy="1016000"/>
          </a:xfrm>
          <a:prstGeom prst="rect">
            <a:avLst/>
          </a:prstGeom>
        </p:spPr>
        <p:txBody>
          <a:bodyPr/>
          <a:lstStyle/>
          <a:p>
            <a:r>
              <a:t>Título do Slide</a:t>
            </a:r>
          </a:p>
        </p:txBody>
      </p:sp>
      <p:sp>
        <p:nvSpPr>
          <p:cNvPr id="62" name="Nível de Corpo Um…"/>
          <p:cNvSpPr txBox="1">
            <a:spLocks noGrp="1"/>
          </p:cNvSpPr>
          <p:nvPr>
            <p:ph type="body" sz="quarter" idx="1" hasCustomPrompt="1"/>
          </p:nvPr>
        </p:nvSpPr>
        <p:spPr>
          <a:xfrm>
            <a:off x="698500" y="1412977"/>
            <a:ext cx="5105400"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Subtítulo do Slide</a:t>
            </a:r>
          </a:p>
          <a:p>
            <a:pPr lvl="1"/>
            <a:endParaRPr/>
          </a:p>
          <a:p>
            <a:pPr lvl="2"/>
            <a:endParaRPr/>
          </a:p>
          <a:p>
            <a:pPr lvl="3"/>
            <a:endParaRPr/>
          </a:p>
          <a:p>
            <a:pPr lvl="4"/>
            <a:endParaRPr/>
          </a:p>
        </p:txBody>
      </p:sp>
      <p:sp>
        <p:nvSpPr>
          <p:cNvPr id="63" name="Nível de Corpo Um…"/>
          <p:cNvSpPr txBox="1">
            <a:spLocks noGrp="1"/>
          </p:cNvSpPr>
          <p:nvPr>
            <p:ph type="body" sz="half" idx="22" hasCustomPrompt="1"/>
          </p:nvPr>
        </p:nvSpPr>
        <p:spPr>
          <a:xfrm>
            <a:off x="698500" y="3480196"/>
            <a:ext cx="5105400" cy="5593162"/>
          </a:xfrm>
          <a:prstGeom prst="rect">
            <a:avLst/>
          </a:prstGeom>
        </p:spPr>
        <p:txBody>
          <a:bodyPr/>
          <a:lstStyle/>
          <a:p>
            <a:r>
              <a:t>Texto com marcadores do slide</a:t>
            </a:r>
          </a:p>
        </p:txBody>
      </p:sp>
      <p:sp>
        <p:nvSpPr>
          <p:cNvPr id="64"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ção">
    <p:spTree>
      <p:nvGrpSpPr>
        <p:cNvPr id="1" name=""/>
        <p:cNvGrpSpPr/>
        <p:nvPr/>
      </p:nvGrpSpPr>
      <p:grpSpPr>
        <a:xfrm>
          <a:off x="0" y="0"/>
          <a:ext cx="0" cy="0"/>
          <a:chOff x="0" y="0"/>
          <a:chExt cx="0" cy="0"/>
        </a:xfrm>
      </p:grpSpPr>
      <p:sp>
        <p:nvSpPr>
          <p:cNvPr id="71" name="Título da Seção"/>
          <p:cNvSpPr txBox="1">
            <a:spLocks noGrp="1"/>
          </p:cNvSpPr>
          <p:nvPr>
            <p:ph type="title" hasCustomPrompt="1"/>
          </p:nvPr>
        </p:nvSpPr>
        <p:spPr>
          <a:xfrm>
            <a:off x="698500" y="3225800"/>
            <a:ext cx="11607800" cy="3302000"/>
          </a:xfrm>
          <a:prstGeom prst="rect">
            <a:avLst/>
          </a:prstGeom>
        </p:spPr>
        <p:txBody>
          <a:bodyPr anchor="ctr"/>
          <a:lstStyle>
            <a:lvl1pPr>
              <a:defRPr sz="8200" b="0" spc="-164">
                <a:latin typeface="Helvetica Neue Medium"/>
                <a:ea typeface="Helvetica Neue Medium"/>
                <a:cs typeface="Helvetica Neue Medium"/>
                <a:sym typeface="Helvetica Neue Medium"/>
              </a:defRPr>
            </a:lvl1pPr>
          </a:lstStyle>
          <a:p>
            <a:r>
              <a:t>Título da Seção</a:t>
            </a:r>
          </a:p>
        </p:txBody>
      </p:sp>
      <p:sp>
        <p:nvSpPr>
          <p:cNvPr id="72"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penas Título">
    <p:spTree>
      <p:nvGrpSpPr>
        <p:cNvPr id="1" name=""/>
        <p:cNvGrpSpPr/>
        <p:nvPr/>
      </p:nvGrpSpPr>
      <p:grpSpPr>
        <a:xfrm>
          <a:off x="0" y="0"/>
          <a:ext cx="0" cy="0"/>
          <a:chOff x="0" y="0"/>
          <a:chExt cx="0" cy="0"/>
        </a:xfrm>
      </p:grpSpPr>
      <p:sp>
        <p:nvSpPr>
          <p:cNvPr id="79" name="Título do Slide"/>
          <p:cNvSpPr txBox="1">
            <a:spLocks noGrp="1"/>
          </p:cNvSpPr>
          <p:nvPr>
            <p:ph type="title" hasCustomPrompt="1"/>
          </p:nvPr>
        </p:nvSpPr>
        <p:spPr>
          <a:prstGeom prst="rect">
            <a:avLst/>
          </a:prstGeom>
        </p:spPr>
        <p:txBody>
          <a:bodyPr/>
          <a:lstStyle/>
          <a:p>
            <a:r>
              <a:t>Título do Slide</a:t>
            </a:r>
          </a:p>
        </p:txBody>
      </p:sp>
      <p:sp>
        <p:nvSpPr>
          <p:cNvPr id="80" name="Nível de Corpo Um…"/>
          <p:cNvSpPr txBox="1">
            <a:spLocks noGrp="1"/>
          </p:cNvSpPr>
          <p:nvPr>
            <p:ph type="body" sz="quarter" idx="1" hasCustomPrompt="1"/>
          </p:nvPr>
        </p:nvSpPr>
        <p:spPr>
          <a:xfrm>
            <a:off x="698500" y="1412977"/>
            <a:ext cx="11607801" cy="671804"/>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Subtítulo do Slide</a:t>
            </a:r>
          </a:p>
          <a:p>
            <a:pPr lvl="1"/>
            <a:endParaRPr/>
          </a:p>
          <a:p>
            <a:pPr lvl="2"/>
            <a:endParaRPr/>
          </a:p>
          <a:p>
            <a:pPr lvl="3"/>
            <a:endParaRPr/>
          </a:p>
          <a:p>
            <a:pPr lvl="4"/>
            <a:endParaRPr/>
          </a:p>
        </p:txBody>
      </p:sp>
      <p:sp>
        <p:nvSpPr>
          <p:cNvPr id="81"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Título da Agenda"/>
          <p:cNvSpPr txBox="1">
            <a:spLocks noGrp="1"/>
          </p:cNvSpPr>
          <p:nvPr>
            <p:ph type="title" hasCustomPrompt="1"/>
          </p:nvPr>
        </p:nvSpPr>
        <p:spPr>
          <a:xfrm>
            <a:off x="698500" y="444500"/>
            <a:ext cx="11607800" cy="1016000"/>
          </a:xfrm>
          <a:prstGeom prst="rect">
            <a:avLst/>
          </a:prstGeom>
        </p:spPr>
        <p:txBody>
          <a:bodyPr/>
          <a:lstStyle/>
          <a:p>
            <a:r>
              <a:t>Título da Agenda</a:t>
            </a:r>
          </a:p>
        </p:txBody>
      </p:sp>
      <p:sp>
        <p:nvSpPr>
          <p:cNvPr id="89" name="Nível de Corpo Um…"/>
          <p:cNvSpPr txBox="1">
            <a:spLocks noGrp="1"/>
          </p:cNvSpPr>
          <p:nvPr>
            <p:ph type="body" sz="quarter" idx="1" hasCustomPrompt="1"/>
          </p:nvPr>
        </p:nvSpPr>
        <p:spPr>
          <a:xfrm>
            <a:off x="698500" y="1409700"/>
            <a:ext cx="11607801" cy="671803"/>
          </a:xfrm>
          <a:prstGeom prst="rect">
            <a:avLst/>
          </a:prstGeom>
        </p:spPr>
        <p:txBody>
          <a:bodyPr/>
          <a:lstStyle>
            <a:lvl1pPr marL="0" indent="0" defTabSz="587022">
              <a:lnSpc>
                <a:spcPct val="100000"/>
              </a:lnSpc>
              <a:spcBef>
                <a:spcPts val="0"/>
              </a:spcBef>
              <a:buSzTx/>
              <a:buNone/>
              <a:defRPr sz="3800" b="1"/>
            </a:lvl1pPr>
            <a:lvl2pPr marL="863600" indent="-482600" defTabSz="587022">
              <a:lnSpc>
                <a:spcPct val="100000"/>
              </a:lnSpc>
              <a:spcBef>
                <a:spcPts val="0"/>
              </a:spcBef>
              <a:defRPr sz="3800" b="1"/>
            </a:lvl2pPr>
            <a:lvl3pPr marL="1244600" indent="-482600" defTabSz="587022">
              <a:lnSpc>
                <a:spcPct val="100000"/>
              </a:lnSpc>
              <a:spcBef>
                <a:spcPts val="0"/>
              </a:spcBef>
              <a:defRPr sz="3800" b="1"/>
            </a:lvl3pPr>
            <a:lvl4pPr marL="1625600" indent="-482600" defTabSz="587022">
              <a:lnSpc>
                <a:spcPct val="100000"/>
              </a:lnSpc>
              <a:spcBef>
                <a:spcPts val="0"/>
              </a:spcBef>
              <a:defRPr sz="3800" b="1"/>
            </a:lvl4pPr>
            <a:lvl5pPr marL="2006600" indent="-482600" defTabSz="587022">
              <a:lnSpc>
                <a:spcPct val="100000"/>
              </a:lnSpc>
              <a:spcBef>
                <a:spcPts val="0"/>
              </a:spcBef>
              <a:defRPr sz="3800" b="1"/>
            </a:lvl5pPr>
          </a:lstStyle>
          <a:p>
            <a:r>
              <a:t>Subtítulo de Agenda</a:t>
            </a:r>
          </a:p>
          <a:p>
            <a:pPr lvl="1"/>
            <a:endParaRPr/>
          </a:p>
          <a:p>
            <a:pPr lvl="2"/>
            <a:endParaRPr/>
          </a:p>
          <a:p>
            <a:pPr lvl="3"/>
            <a:endParaRPr/>
          </a:p>
          <a:p>
            <a:pPr lvl="4"/>
            <a:endParaRPr/>
          </a:p>
        </p:txBody>
      </p:sp>
      <p:sp>
        <p:nvSpPr>
          <p:cNvPr id="90" name="Nível de Corpo Um…"/>
          <p:cNvSpPr txBox="1">
            <a:spLocks noGrp="1"/>
          </p:cNvSpPr>
          <p:nvPr>
            <p:ph type="body" idx="21" hasCustomPrompt="1"/>
          </p:nvPr>
        </p:nvSpPr>
        <p:spPr>
          <a:prstGeom prst="rect">
            <a:avLst/>
          </a:prstGeom>
        </p:spPr>
        <p:txBody>
          <a:bodyPr/>
          <a:lstStyle>
            <a:lvl1pPr marL="0" indent="0">
              <a:spcBef>
                <a:spcPts val="1300"/>
              </a:spcBef>
              <a:buSzTx/>
              <a:buNone/>
              <a:defRPr sz="3800" spc="-100"/>
            </a:lvl1pPr>
          </a:lstStyle>
          <a:p>
            <a:r>
              <a:t>Tópicos da Agenda</a:t>
            </a:r>
          </a:p>
        </p:txBody>
      </p:sp>
      <p:sp>
        <p:nvSpPr>
          <p:cNvPr id="91"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claração">
    <p:spTree>
      <p:nvGrpSpPr>
        <p:cNvPr id="1" name=""/>
        <p:cNvGrpSpPr/>
        <p:nvPr/>
      </p:nvGrpSpPr>
      <p:grpSpPr>
        <a:xfrm>
          <a:off x="0" y="0"/>
          <a:ext cx="0" cy="0"/>
          <a:chOff x="0" y="0"/>
          <a:chExt cx="0" cy="0"/>
        </a:xfrm>
      </p:grpSpPr>
      <p:sp>
        <p:nvSpPr>
          <p:cNvPr id="98" name="Nível de Corpo Um…"/>
          <p:cNvSpPr txBox="1">
            <a:spLocks noGrp="1"/>
          </p:cNvSpPr>
          <p:nvPr>
            <p:ph type="body" sz="half" idx="1" hasCustomPrompt="1"/>
          </p:nvPr>
        </p:nvSpPr>
        <p:spPr>
          <a:xfrm>
            <a:off x="698500" y="3568700"/>
            <a:ext cx="11607800" cy="2617789"/>
          </a:xfrm>
          <a:prstGeom prst="rect">
            <a:avLst/>
          </a:prstGeom>
        </p:spPr>
        <p:txBody>
          <a:bodyPr anchor="ctr"/>
          <a:lstStyle>
            <a:lvl1pPr marL="0" indent="0" algn="ctr">
              <a:lnSpc>
                <a:spcPct val="80000"/>
              </a:lnSpc>
              <a:spcBef>
                <a:spcPts val="0"/>
              </a:spcBef>
              <a:buSzTx/>
              <a:buNone/>
              <a:defRPr sz="8200" spc="-164">
                <a:latin typeface="Helvetica Neue Medium"/>
                <a:ea typeface="Helvetica Neue Medium"/>
                <a:cs typeface="Helvetica Neue Medium"/>
                <a:sym typeface="Helvetica Neue Medium"/>
              </a:defRPr>
            </a:lvl1pPr>
            <a:lvl2pPr marL="0" indent="0" algn="ctr">
              <a:lnSpc>
                <a:spcPct val="80000"/>
              </a:lnSpc>
              <a:spcBef>
                <a:spcPts val="0"/>
              </a:spcBef>
              <a:buSzTx/>
              <a:buNone/>
              <a:defRPr sz="8200" spc="-164">
                <a:latin typeface="Helvetica Neue Medium"/>
                <a:ea typeface="Helvetica Neue Medium"/>
                <a:cs typeface="Helvetica Neue Medium"/>
                <a:sym typeface="Helvetica Neue Medium"/>
              </a:defRPr>
            </a:lvl2pPr>
            <a:lvl3pPr marL="0" indent="0" algn="ctr">
              <a:lnSpc>
                <a:spcPct val="80000"/>
              </a:lnSpc>
              <a:spcBef>
                <a:spcPts val="0"/>
              </a:spcBef>
              <a:buSzTx/>
              <a:buNone/>
              <a:defRPr sz="8200" spc="-164">
                <a:latin typeface="Helvetica Neue Medium"/>
                <a:ea typeface="Helvetica Neue Medium"/>
                <a:cs typeface="Helvetica Neue Medium"/>
                <a:sym typeface="Helvetica Neue Medium"/>
              </a:defRPr>
            </a:lvl3pPr>
            <a:lvl4pPr marL="0" indent="0" algn="ctr">
              <a:lnSpc>
                <a:spcPct val="80000"/>
              </a:lnSpc>
              <a:spcBef>
                <a:spcPts val="0"/>
              </a:spcBef>
              <a:buSzTx/>
              <a:buNone/>
              <a:defRPr sz="8200" spc="-164">
                <a:latin typeface="Helvetica Neue Medium"/>
                <a:ea typeface="Helvetica Neue Medium"/>
                <a:cs typeface="Helvetica Neue Medium"/>
                <a:sym typeface="Helvetica Neue Medium"/>
              </a:defRPr>
            </a:lvl4pPr>
            <a:lvl5pPr marL="0" indent="0" algn="ctr">
              <a:lnSpc>
                <a:spcPct val="80000"/>
              </a:lnSpc>
              <a:spcBef>
                <a:spcPts val="0"/>
              </a:spcBef>
              <a:buSzTx/>
              <a:buNone/>
              <a:defRPr sz="8200" spc="-164">
                <a:latin typeface="Helvetica Neue Medium"/>
                <a:ea typeface="Helvetica Neue Medium"/>
                <a:cs typeface="Helvetica Neue Medium"/>
                <a:sym typeface="Helvetica Neue Medium"/>
              </a:defRPr>
            </a:lvl5pPr>
          </a:lstStyle>
          <a:p>
            <a:r>
              <a:t>Declaração</a:t>
            </a:r>
          </a:p>
          <a:p>
            <a:pPr lvl="1"/>
            <a:endParaRPr/>
          </a:p>
          <a:p>
            <a:pPr lvl="2"/>
            <a:endParaRPr/>
          </a:p>
          <a:p>
            <a:pPr lvl="3"/>
            <a:endParaRPr/>
          </a:p>
          <a:p>
            <a:pPr lvl="4"/>
            <a:endParaRPr/>
          </a:p>
        </p:txBody>
      </p:sp>
      <p:sp>
        <p:nvSpPr>
          <p:cNvPr id="99" name="Número do Slide"/>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Nível de Corpo Um…"/>
          <p:cNvSpPr txBox="1">
            <a:spLocks noGrp="1"/>
          </p:cNvSpPr>
          <p:nvPr>
            <p:ph type="body" idx="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Texto com marcadores do slide</a:t>
            </a:r>
          </a:p>
          <a:p>
            <a:pPr lvl="1"/>
            <a:endParaRPr/>
          </a:p>
          <a:p>
            <a:pPr lvl="2"/>
            <a:endParaRPr/>
          </a:p>
          <a:p>
            <a:pPr lvl="3"/>
            <a:endParaRPr/>
          </a:p>
          <a:p>
            <a:pPr lvl="4"/>
            <a:endParaRPr/>
          </a:p>
        </p:txBody>
      </p:sp>
      <p:sp>
        <p:nvSpPr>
          <p:cNvPr id="3" name="Título do Slide"/>
          <p:cNvSpPr txBox="1">
            <a:spLocks noGrp="1"/>
          </p:cNvSpPr>
          <p:nvPr>
            <p:ph type="title"/>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Título do Slide</a:t>
            </a:r>
          </a:p>
        </p:txBody>
      </p:sp>
      <p:sp>
        <p:nvSpPr>
          <p:cNvPr id="4" name="Número do Slide"/>
          <p:cNvSpPr txBox="1">
            <a:spLocks noGrp="1"/>
          </p:cNvSpPr>
          <p:nvPr>
            <p:ph type="sldNum" sz="quarter" idx="2"/>
          </p:nvPr>
        </p:nvSpPr>
        <p:spPr>
          <a:xfrm>
            <a:off x="6350067" y="9220201"/>
            <a:ext cx="297892" cy="287478"/>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1pPr>
      <a:lvl2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2pPr>
      <a:lvl3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3pPr>
      <a:lvl4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4pPr>
      <a:lvl5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5pPr>
      <a:lvl6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6pPr>
      <a:lvl7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7pPr>
      <a:lvl8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8pPr>
      <a:lvl9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4175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3" name="Título 2"/>
          <p:cNvSpPr txBox="1">
            <a:spLocks/>
          </p:cNvSpPr>
          <p:nvPr/>
        </p:nvSpPr>
        <p:spPr>
          <a:xfrm>
            <a:off x="678180" y="2214880"/>
            <a:ext cx="11607800" cy="822960"/>
          </a:xfrm>
          <a:prstGeom prst="rect">
            <a:avLst/>
          </a:prstGeom>
        </p:spPr>
        <p:txBody>
          <a:bodyPr/>
          <a:lstStyle>
            <a:lvl1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1pPr>
            <a:lvl2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2pPr>
            <a:lvl3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3pPr>
            <a:lvl4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4pPr>
            <a:lvl5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5pPr>
            <a:lvl6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6pPr>
            <a:lvl7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7pPr>
            <a:lvl8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8pPr>
            <a:lvl9pPr marL="0" marR="0" indent="0" algn="l" defTabSz="1733930" rtl="0" latinLnBrk="0">
              <a:lnSpc>
                <a:spcPct val="80000"/>
              </a:lnSpc>
              <a:spcBef>
                <a:spcPts val="0"/>
              </a:spcBef>
              <a:spcAft>
                <a:spcPts val="0"/>
              </a:spcAft>
              <a:buClrTx/>
              <a:buSzTx/>
              <a:buFontTx/>
              <a:buNone/>
              <a:tabLst/>
              <a:defRPr sz="6000" b="1" i="0" u="none" strike="noStrike" cap="none" spc="-119" baseline="0">
                <a:solidFill>
                  <a:srgbClr val="000000"/>
                </a:solidFill>
                <a:uFillTx/>
                <a:latin typeface="+mn-lt"/>
                <a:ea typeface="+mn-ea"/>
                <a:cs typeface="+mn-cs"/>
                <a:sym typeface="Helvetica Neue"/>
              </a:defRPr>
            </a:lvl9pPr>
          </a:lstStyle>
          <a:p>
            <a:pPr hangingPunct="1"/>
            <a:endParaRPr lang="pt-BR" sz="8200" spc="-164" dirty="0"/>
          </a:p>
        </p:txBody>
      </p:sp>
      <p:sp>
        <p:nvSpPr>
          <p:cNvPr id="4" name="Espaço Reservado para Texto 3"/>
          <p:cNvSpPr txBox="1">
            <a:spLocks/>
          </p:cNvSpPr>
          <p:nvPr/>
        </p:nvSpPr>
        <p:spPr>
          <a:xfrm>
            <a:off x="349250" y="3922315"/>
            <a:ext cx="123063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algn="ctr" hangingPunct="1">
              <a:buNone/>
            </a:pPr>
            <a:r>
              <a:rPr lang="pt-BR" sz="3800" b="1" dirty="0"/>
              <a:t>Sistema de Software C2C para o Mercado Imobiliário </a:t>
            </a:r>
          </a:p>
        </p:txBody>
      </p:sp>
      <p:sp>
        <p:nvSpPr>
          <p:cNvPr id="5" name="Espaço Reservado para Texto 3"/>
          <p:cNvSpPr txBox="1">
            <a:spLocks/>
          </p:cNvSpPr>
          <p:nvPr/>
        </p:nvSpPr>
        <p:spPr>
          <a:xfrm>
            <a:off x="6215380" y="5313680"/>
            <a:ext cx="632206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a:buNone/>
            </a:pPr>
            <a:r>
              <a:rPr lang="pt-BR" sz="2800" b="1" dirty="0"/>
              <a:t>Lucas Silva e Dias</a:t>
            </a:r>
            <a:endParaRPr lang="pt-BR" sz="2800" dirty="0"/>
          </a:p>
          <a:p>
            <a:pPr marL="0" indent="0">
              <a:buNone/>
            </a:pPr>
            <a:r>
              <a:rPr lang="pt-BR" sz="2800" b="1" dirty="0"/>
              <a:t>Vinicius de Almeida Gonçalves</a:t>
            </a:r>
            <a:endParaRPr lang="pt-BR" sz="2800" dirty="0"/>
          </a:p>
          <a:p>
            <a:pPr marL="0" indent="0">
              <a:buNone/>
            </a:pPr>
            <a:r>
              <a:rPr lang="pt-BR" sz="2800" b="1" dirty="0"/>
              <a:t>Matheus Felipe de Souza</a:t>
            </a:r>
            <a:endParaRPr lang="pt-BR" sz="2800" dirty="0"/>
          </a:p>
          <a:p>
            <a:pPr marL="0" indent="0" hangingPunct="1">
              <a:buNone/>
            </a:pPr>
            <a:endParaRPr lang="pt-BR" sz="3800" b="1" dirty="0"/>
          </a:p>
          <a:p>
            <a:pPr marL="0" indent="0" hangingPunct="1">
              <a:buNone/>
            </a:pPr>
            <a:endParaRPr lang="pt-BR" sz="3800" b="1" dirty="0"/>
          </a:p>
        </p:txBody>
      </p:sp>
      <p:sp>
        <p:nvSpPr>
          <p:cNvPr id="6" name="Espaço Reservado para Texto 3"/>
          <p:cNvSpPr txBox="1">
            <a:spLocks/>
          </p:cNvSpPr>
          <p:nvPr/>
        </p:nvSpPr>
        <p:spPr>
          <a:xfrm>
            <a:off x="-20320" y="8077200"/>
            <a:ext cx="13004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algn="ctr" hangingPunct="1">
              <a:buNone/>
            </a:pPr>
            <a:r>
              <a:rPr lang="pt-BR" sz="2800" b="1" dirty="0"/>
              <a:t>VI Período de Sistemas de Informação </a:t>
            </a:r>
          </a:p>
          <a:p>
            <a:pPr marL="0" indent="0" algn="ctr" hangingPunct="1">
              <a:buNone/>
            </a:pPr>
            <a:r>
              <a:rPr lang="pt-BR" sz="2000" b="1" dirty="0"/>
              <a:t>Santa Rita do Sapucaí, out 2021</a:t>
            </a:r>
          </a:p>
        </p:txBody>
      </p:sp>
      <p:pic>
        <p:nvPicPr>
          <p:cNvPr id="7" name="Imagem 6">
            <a:extLst>
              <a:ext uri="{FF2B5EF4-FFF2-40B4-BE49-F238E27FC236}">
                <a16:creationId xmlns:a16="http://schemas.microsoft.com/office/drawing/2014/main" id="{F60F5654-F68C-49C8-8361-5A6E40B3A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330" y="1330405"/>
            <a:ext cx="5880100" cy="20574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4" name="Espaço Reservado para Texto 3"/>
          <p:cNvSpPr txBox="1">
            <a:spLocks/>
          </p:cNvSpPr>
          <p:nvPr/>
        </p:nvSpPr>
        <p:spPr>
          <a:xfrm>
            <a:off x="678180" y="2214880"/>
            <a:ext cx="11607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buNone/>
            </a:pPr>
            <a:r>
              <a:rPr lang="pt-BR" sz="3800" b="1" dirty="0"/>
              <a:t>Roteiro</a:t>
            </a:r>
          </a:p>
        </p:txBody>
      </p:sp>
      <p:sp>
        <p:nvSpPr>
          <p:cNvPr id="7" name="Espaço Reservado para Texto 3"/>
          <p:cNvSpPr txBox="1">
            <a:spLocks/>
          </p:cNvSpPr>
          <p:nvPr/>
        </p:nvSpPr>
        <p:spPr>
          <a:xfrm>
            <a:off x="678180" y="3119120"/>
            <a:ext cx="1232662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514350" indent="-514350" hangingPunct="1">
              <a:buAutoNum type="arabicPeriod"/>
            </a:pPr>
            <a:r>
              <a:rPr lang="pt-BR" sz="2800" b="1" dirty="0"/>
              <a:t>Contextualização e Problematização</a:t>
            </a:r>
            <a:endParaRPr lang="pt-BR" sz="2800" b="1" i="1" dirty="0">
              <a:solidFill>
                <a:schemeClr val="bg2">
                  <a:lumMod val="75000"/>
                </a:schemeClr>
              </a:solidFill>
            </a:endParaRPr>
          </a:p>
          <a:p>
            <a:pPr marL="0" indent="0" hangingPunct="1">
              <a:buNone/>
            </a:pPr>
            <a:r>
              <a:rPr lang="pt-BR" sz="2800" b="1" dirty="0"/>
              <a:t>2. Solução Proposta</a:t>
            </a:r>
          </a:p>
          <a:p>
            <a:pPr marL="0" indent="0" hangingPunct="1">
              <a:buNone/>
            </a:pPr>
            <a:r>
              <a:rPr lang="pt-BR" sz="2800" b="1" dirty="0"/>
              <a:t>3. Demonstração</a:t>
            </a:r>
          </a:p>
          <a:p>
            <a:pPr marL="0" indent="0" hangingPunct="1">
              <a:buNone/>
            </a:pPr>
            <a:r>
              <a:rPr lang="en-US" sz="2800" i="1" dirty="0"/>
              <a:t>    </a:t>
            </a:r>
            <a:endParaRPr lang="pt-BR" sz="2800" i="1" dirty="0">
              <a:solidFill>
                <a:schemeClr val="bg2">
                  <a:lumMod val="75000"/>
                </a:schemeClr>
              </a:solidFill>
            </a:endParaRPr>
          </a:p>
        </p:txBody>
      </p:sp>
    </p:spTree>
    <p:extLst>
      <p:ext uri="{BB962C8B-B14F-4D97-AF65-F5344CB8AC3E}">
        <p14:creationId xmlns:p14="http://schemas.microsoft.com/office/powerpoint/2010/main" val="16430994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4" name="Espaço Reservado para Texto 3"/>
          <p:cNvSpPr txBox="1">
            <a:spLocks/>
          </p:cNvSpPr>
          <p:nvPr/>
        </p:nvSpPr>
        <p:spPr>
          <a:xfrm>
            <a:off x="678180" y="2214880"/>
            <a:ext cx="11607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buNone/>
            </a:pPr>
            <a:r>
              <a:rPr lang="pt-BR" sz="3800" b="1" dirty="0"/>
              <a:t>1. Contextualização e Problematização</a:t>
            </a:r>
          </a:p>
        </p:txBody>
      </p:sp>
      <p:sp>
        <p:nvSpPr>
          <p:cNvPr id="2" name="Retângulo 1"/>
          <p:cNvSpPr/>
          <p:nvPr/>
        </p:nvSpPr>
        <p:spPr>
          <a:xfrm>
            <a:off x="1320800" y="2904649"/>
            <a:ext cx="8310880" cy="400110"/>
          </a:xfrm>
          <a:prstGeom prst="rect">
            <a:avLst/>
          </a:prstGeom>
        </p:spPr>
        <p:txBody>
          <a:bodyPr wrap="square">
            <a:spAutoFit/>
          </a:bodyPr>
          <a:lstStyle/>
          <a:p>
            <a:pPr lvl="8" algn="l" hangingPunct="1"/>
            <a:r>
              <a:rPr lang="en-US" sz="2000" i="1" dirty="0"/>
              <a:t>What problem are we trying to solve?</a:t>
            </a:r>
            <a:endParaRPr lang="pt-BR" sz="2000" b="1" i="1" dirty="0"/>
          </a:p>
        </p:txBody>
      </p:sp>
      <p:sp>
        <p:nvSpPr>
          <p:cNvPr id="6" name="Retângulo 5"/>
          <p:cNvSpPr/>
          <p:nvPr/>
        </p:nvSpPr>
        <p:spPr>
          <a:xfrm>
            <a:off x="3851353" y="3835144"/>
            <a:ext cx="5116749" cy="1384995"/>
          </a:xfrm>
          <a:prstGeom prst="rect">
            <a:avLst/>
          </a:prstGeom>
        </p:spPr>
        <p:txBody>
          <a:bodyPr wrap="square">
            <a:spAutoFit/>
          </a:bodyPr>
          <a:lstStyle/>
          <a:p>
            <a:pPr hangingPunct="1"/>
            <a:r>
              <a:rPr lang="pt-BR" sz="2800" b="1" dirty="0">
                <a:solidFill>
                  <a:schemeClr val="tx1">
                    <a:lumMod val="50000"/>
                  </a:schemeClr>
                </a:solidFill>
              </a:rPr>
              <a:t> Mercado imobiliário</a:t>
            </a:r>
          </a:p>
          <a:p>
            <a:pPr hangingPunct="1"/>
            <a:endParaRPr lang="pt-BR" sz="2800" b="1" dirty="0">
              <a:solidFill>
                <a:schemeClr val="tx1">
                  <a:lumMod val="50000"/>
                </a:schemeClr>
              </a:solidFill>
            </a:endParaRPr>
          </a:p>
          <a:p>
            <a:pPr hangingPunct="1"/>
            <a:endParaRPr lang="pt-BR" sz="2800" b="1" dirty="0">
              <a:solidFill>
                <a:schemeClr val="tx1">
                  <a:lumMod val="50000"/>
                </a:schemeClr>
              </a:solidFill>
            </a:endParaRPr>
          </a:p>
        </p:txBody>
      </p:sp>
      <p:sp>
        <p:nvSpPr>
          <p:cNvPr id="7" name="Retângulo 6"/>
          <p:cNvSpPr/>
          <p:nvPr/>
        </p:nvSpPr>
        <p:spPr>
          <a:xfrm>
            <a:off x="1848256" y="8151421"/>
            <a:ext cx="9124544" cy="1384995"/>
          </a:xfrm>
          <a:prstGeom prst="rect">
            <a:avLst/>
          </a:prstGeom>
        </p:spPr>
        <p:txBody>
          <a:bodyPr wrap="square">
            <a:spAutoFit/>
          </a:bodyPr>
          <a:lstStyle/>
          <a:p>
            <a:pPr hangingPunct="1"/>
            <a:r>
              <a:rPr lang="pt-BR" sz="2800" b="1" dirty="0">
                <a:solidFill>
                  <a:schemeClr val="tx1">
                    <a:lumMod val="50000"/>
                  </a:schemeClr>
                </a:solidFill>
              </a:rPr>
              <a:t>Anúncios dispersos em n imobiliárias</a:t>
            </a:r>
          </a:p>
          <a:p>
            <a:pPr hangingPunct="1"/>
            <a:r>
              <a:rPr lang="pt-BR" sz="2800" b="1" dirty="0">
                <a:solidFill>
                  <a:schemeClr val="tx1">
                    <a:lumMod val="50000"/>
                  </a:schemeClr>
                </a:solidFill>
              </a:rPr>
              <a:t>Burocracia para negociação de imóveis</a:t>
            </a:r>
          </a:p>
          <a:p>
            <a:pPr hangingPunct="1"/>
            <a:endParaRPr lang="pt-BR" sz="2800" b="1" dirty="0">
              <a:solidFill>
                <a:schemeClr val="tx1">
                  <a:lumMod val="50000"/>
                </a:schemeClr>
              </a:solidFill>
            </a:endParaRPr>
          </a:p>
        </p:txBody>
      </p:sp>
      <p:pic>
        <p:nvPicPr>
          <p:cNvPr id="5" name="Imagem 4">
            <a:extLst>
              <a:ext uri="{FF2B5EF4-FFF2-40B4-BE49-F238E27FC236}">
                <a16:creationId xmlns:a16="http://schemas.microsoft.com/office/drawing/2014/main" id="{6D612F6E-D9B9-4210-8229-82B03A77F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054" y="4615190"/>
            <a:ext cx="5975348" cy="3361133"/>
          </a:xfrm>
          <a:prstGeom prst="rect">
            <a:avLst/>
          </a:prstGeom>
        </p:spPr>
      </p:pic>
    </p:spTree>
    <p:extLst>
      <p:ext uri="{BB962C8B-B14F-4D97-AF65-F5344CB8AC3E}">
        <p14:creationId xmlns:p14="http://schemas.microsoft.com/office/powerpoint/2010/main" val="41714538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4" name="Espaço Reservado para Texto 3"/>
          <p:cNvSpPr txBox="1">
            <a:spLocks/>
          </p:cNvSpPr>
          <p:nvPr/>
        </p:nvSpPr>
        <p:spPr>
          <a:xfrm>
            <a:off x="678180" y="2214880"/>
            <a:ext cx="11607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buNone/>
            </a:pPr>
            <a:r>
              <a:rPr lang="pt-BR" sz="3800" b="1" dirty="0"/>
              <a:t>2. Solução Proposta</a:t>
            </a:r>
          </a:p>
        </p:txBody>
      </p:sp>
      <p:sp>
        <p:nvSpPr>
          <p:cNvPr id="2" name="Retângulo 1"/>
          <p:cNvSpPr/>
          <p:nvPr/>
        </p:nvSpPr>
        <p:spPr>
          <a:xfrm>
            <a:off x="1142222" y="2904649"/>
            <a:ext cx="6168676" cy="400110"/>
          </a:xfrm>
          <a:prstGeom prst="rect">
            <a:avLst/>
          </a:prstGeom>
        </p:spPr>
        <p:txBody>
          <a:bodyPr wrap="none">
            <a:spAutoFit/>
          </a:bodyPr>
          <a:lstStyle/>
          <a:p>
            <a:pPr hangingPunct="1"/>
            <a:r>
              <a:rPr lang="en-US" sz="2000" i="1" dirty="0"/>
              <a:t>How might we build a solution to solve that problem?</a:t>
            </a:r>
            <a:endParaRPr lang="pt-BR" sz="2000" b="1" i="1" dirty="0"/>
          </a:p>
        </p:txBody>
      </p:sp>
      <p:sp>
        <p:nvSpPr>
          <p:cNvPr id="3" name="Retângulo 2"/>
          <p:cNvSpPr/>
          <p:nvPr/>
        </p:nvSpPr>
        <p:spPr>
          <a:xfrm>
            <a:off x="5275228" y="8741641"/>
            <a:ext cx="3046027" cy="338554"/>
          </a:xfrm>
          <a:prstGeom prst="rect">
            <a:avLst/>
          </a:prstGeom>
        </p:spPr>
        <p:txBody>
          <a:bodyPr wrap="none">
            <a:spAutoFit/>
          </a:bodyPr>
          <a:lstStyle/>
          <a:p>
            <a:pPr hangingPunct="1"/>
            <a:r>
              <a:rPr lang="pt-BR" b="1" dirty="0"/>
              <a:t>Visão geral de Casos de Uso </a:t>
            </a:r>
          </a:p>
        </p:txBody>
      </p:sp>
      <p:pic>
        <p:nvPicPr>
          <p:cNvPr id="8" name="Imagem 7">
            <a:extLst>
              <a:ext uri="{FF2B5EF4-FFF2-40B4-BE49-F238E27FC236}">
                <a16:creationId xmlns:a16="http://schemas.microsoft.com/office/drawing/2014/main" id="{CFAA09B3-86E3-4FC1-82BB-22DED94A6C38}"/>
              </a:ext>
            </a:extLst>
          </p:cNvPr>
          <p:cNvPicPr>
            <a:picLocks noChangeAspect="1"/>
          </p:cNvPicPr>
          <p:nvPr/>
        </p:nvPicPr>
        <p:blipFill>
          <a:blip r:embed="rId4"/>
          <a:stretch>
            <a:fillRect/>
          </a:stretch>
        </p:blipFill>
        <p:spPr>
          <a:xfrm>
            <a:off x="1633698" y="3304759"/>
            <a:ext cx="9696763" cy="5408813"/>
          </a:xfrm>
          <a:prstGeom prst="rect">
            <a:avLst/>
          </a:prstGeom>
        </p:spPr>
      </p:pic>
    </p:spTree>
    <p:extLst>
      <p:ext uri="{BB962C8B-B14F-4D97-AF65-F5344CB8AC3E}">
        <p14:creationId xmlns:p14="http://schemas.microsoft.com/office/powerpoint/2010/main" val="2459728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9" name="Retângulo de cantos arredondados 8"/>
          <p:cNvSpPr/>
          <p:nvPr/>
        </p:nvSpPr>
        <p:spPr>
          <a:xfrm>
            <a:off x="3949495" y="4498182"/>
            <a:ext cx="5511034" cy="2173616"/>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pt-BR" dirty="0"/>
          </a:p>
        </p:txBody>
      </p:sp>
      <p:pic>
        <p:nvPicPr>
          <p:cNvPr id="10" name="Picture 2" descr="Gadget Icon Graphic Design Template Vector, Template Icons, Graphic Icons,  Pc Clipart PNG and Vector with Transparent Background for Free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2466" y="4442257"/>
            <a:ext cx="199707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aixaDeTexto 23"/>
          <p:cNvSpPr txBox="1">
            <a:spLocks noChangeArrowheads="1"/>
          </p:cNvSpPr>
          <p:nvPr/>
        </p:nvSpPr>
        <p:spPr bwMode="auto">
          <a:xfrm rot="16200000">
            <a:off x="1313687" y="5261140"/>
            <a:ext cx="2997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pt-BR" sz="1800" b="1" dirty="0">
                <a:latin typeface="Arial" panose="020B0604020202020204" pitchFamily="34" charset="0"/>
              </a:rPr>
              <a:t>Camada de Apresentação</a:t>
            </a:r>
          </a:p>
          <a:p>
            <a:pPr algn="ctr">
              <a:spcBef>
                <a:spcPct val="0"/>
              </a:spcBef>
              <a:buFontTx/>
              <a:buNone/>
            </a:pPr>
            <a:r>
              <a:rPr lang="pt-BR" sz="1800" b="1" i="1" dirty="0" err="1">
                <a:latin typeface="Arial" panose="020B0604020202020204" pitchFamily="34" charset="0"/>
              </a:rPr>
              <a:t>Presentation</a:t>
            </a:r>
            <a:r>
              <a:rPr lang="pt-BR" sz="1800" b="1" i="1" dirty="0">
                <a:latin typeface="Arial" panose="020B0604020202020204" pitchFamily="34" charset="0"/>
              </a:rPr>
              <a:t> </a:t>
            </a:r>
            <a:r>
              <a:rPr lang="pt-BR" sz="1800" b="1" i="1" dirty="0" err="1">
                <a:latin typeface="Arial" panose="020B0604020202020204" pitchFamily="34" charset="0"/>
              </a:rPr>
              <a:t>Tier</a:t>
            </a:r>
            <a:endParaRPr lang="pt-BR" sz="1800" b="1" i="1" dirty="0">
              <a:latin typeface="Arial" panose="020B0604020202020204" pitchFamily="34" charset="0"/>
            </a:endParaRPr>
          </a:p>
        </p:txBody>
      </p:sp>
      <p:sp>
        <p:nvSpPr>
          <p:cNvPr id="12" name="CaixaDeTexto 11"/>
          <p:cNvSpPr txBox="1"/>
          <p:nvPr/>
        </p:nvSpPr>
        <p:spPr>
          <a:xfrm>
            <a:off x="6007624" y="4845482"/>
            <a:ext cx="1382713" cy="1323439"/>
          </a:xfrm>
          <a:prstGeom prst="rect">
            <a:avLst/>
          </a:prstGeom>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a:spAutoFit/>
          </a:bodyPr>
          <a:lstStyle/>
          <a:p>
            <a:pPr algn="ctr">
              <a:defRPr/>
            </a:pPr>
            <a:endParaRPr lang="pt-BR" dirty="0"/>
          </a:p>
          <a:p>
            <a:pPr algn="ctr">
              <a:defRPr/>
            </a:pPr>
            <a:r>
              <a:rPr lang="pt-BR" dirty="0"/>
              <a:t>Bloco7 - Mobile App </a:t>
            </a:r>
          </a:p>
          <a:p>
            <a:pPr algn="ctr">
              <a:defRPr/>
            </a:pPr>
            <a:r>
              <a:rPr lang="pt-BR" dirty="0" err="1"/>
              <a:t>Client</a:t>
            </a:r>
            <a:endParaRPr lang="pt-BR" dirty="0"/>
          </a:p>
          <a:p>
            <a:pPr algn="ctr">
              <a:defRPr/>
            </a:pPr>
            <a:endParaRPr lang="pt-BR" dirty="0"/>
          </a:p>
        </p:txBody>
      </p:sp>
      <p:sp>
        <p:nvSpPr>
          <p:cNvPr id="14" name="CaixaDeTexto 13"/>
          <p:cNvSpPr txBox="1"/>
          <p:nvPr/>
        </p:nvSpPr>
        <p:spPr>
          <a:xfrm>
            <a:off x="5926662" y="6485369"/>
            <a:ext cx="1760537" cy="369888"/>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a:spAutoFit/>
          </a:bodyPr>
          <a:lstStyle/>
          <a:p>
            <a:pPr algn="ctr">
              <a:defRPr/>
            </a:pPr>
            <a:r>
              <a:rPr lang="pt-BR" b="1" dirty="0"/>
              <a:t>  VIEW LAYER  </a:t>
            </a:r>
          </a:p>
        </p:txBody>
      </p:sp>
      <p:sp>
        <p:nvSpPr>
          <p:cNvPr id="15" name="CaixaDeTexto 14"/>
          <p:cNvSpPr txBox="1"/>
          <p:nvPr/>
        </p:nvSpPr>
        <p:spPr>
          <a:xfrm>
            <a:off x="4222910" y="4839132"/>
            <a:ext cx="1511300" cy="132343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endParaRPr lang="pt-BR" dirty="0"/>
          </a:p>
          <a:p>
            <a:pPr algn="ctr">
              <a:defRPr/>
            </a:pPr>
            <a:r>
              <a:rPr lang="pt-BR" dirty="0"/>
              <a:t>Bloco7 – </a:t>
            </a:r>
          </a:p>
          <a:p>
            <a:pPr algn="ctr">
              <a:defRPr/>
            </a:pPr>
            <a:r>
              <a:rPr lang="pt-BR" dirty="0"/>
              <a:t>Web App </a:t>
            </a:r>
          </a:p>
          <a:p>
            <a:pPr algn="ctr">
              <a:defRPr/>
            </a:pPr>
            <a:r>
              <a:rPr lang="pt-BR" dirty="0" err="1"/>
              <a:t>Client</a:t>
            </a:r>
            <a:endParaRPr lang="pt-BR" dirty="0"/>
          </a:p>
          <a:p>
            <a:pPr algn="ctr">
              <a:defRPr/>
            </a:pPr>
            <a:endParaRPr lang="pt-BR" dirty="0"/>
          </a:p>
        </p:txBody>
      </p:sp>
      <p:sp>
        <p:nvSpPr>
          <p:cNvPr id="39" name="Espaço Reservado para Texto 3"/>
          <p:cNvSpPr txBox="1">
            <a:spLocks/>
          </p:cNvSpPr>
          <p:nvPr/>
        </p:nvSpPr>
        <p:spPr>
          <a:xfrm>
            <a:off x="678180" y="2214880"/>
            <a:ext cx="11607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buNone/>
            </a:pPr>
            <a:r>
              <a:rPr lang="pt-BR" sz="3800" b="1" dirty="0"/>
              <a:t>2. Solução Proposta</a:t>
            </a:r>
          </a:p>
        </p:txBody>
      </p:sp>
      <p:sp>
        <p:nvSpPr>
          <p:cNvPr id="40" name="Retângulo 39"/>
          <p:cNvSpPr/>
          <p:nvPr/>
        </p:nvSpPr>
        <p:spPr>
          <a:xfrm>
            <a:off x="1142222" y="2904649"/>
            <a:ext cx="6168676" cy="400110"/>
          </a:xfrm>
          <a:prstGeom prst="rect">
            <a:avLst/>
          </a:prstGeom>
        </p:spPr>
        <p:txBody>
          <a:bodyPr wrap="none">
            <a:spAutoFit/>
          </a:bodyPr>
          <a:lstStyle/>
          <a:p>
            <a:pPr hangingPunct="1"/>
            <a:r>
              <a:rPr lang="en-US" sz="2000" i="1" dirty="0"/>
              <a:t>How might we build a solution to solve that problem?</a:t>
            </a:r>
            <a:endParaRPr lang="pt-BR" sz="2000" b="1" i="1" dirty="0"/>
          </a:p>
        </p:txBody>
      </p:sp>
      <p:sp>
        <p:nvSpPr>
          <p:cNvPr id="41" name="Retângulo 40"/>
          <p:cNvSpPr/>
          <p:nvPr/>
        </p:nvSpPr>
        <p:spPr>
          <a:xfrm>
            <a:off x="5824013" y="8665441"/>
            <a:ext cx="2191626" cy="338554"/>
          </a:xfrm>
          <a:prstGeom prst="rect">
            <a:avLst/>
          </a:prstGeom>
        </p:spPr>
        <p:txBody>
          <a:bodyPr wrap="none">
            <a:spAutoFit/>
          </a:bodyPr>
          <a:lstStyle/>
          <a:p>
            <a:pPr hangingPunct="1"/>
            <a:r>
              <a:rPr lang="pt-BR" b="1" dirty="0"/>
              <a:t>Visão de Arquitetura</a:t>
            </a:r>
          </a:p>
        </p:txBody>
      </p:sp>
    </p:spTree>
    <p:extLst>
      <p:ext uri="{BB962C8B-B14F-4D97-AF65-F5344CB8AC3E}">
        <p14:creationId xmlns:p14="http://schemas.microsoft.com/office/powerpoint/2010/main" val="15133283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16" name="Rectangle 3"/>
          <p:cNvSpPr>
            <a:spLocks noChangeArrowheads="1"/>
          </p:cNvSpPr>
          <p:nvPr/>
        </p:nvSpPr>
        <p:spPr bwMode="auto">
          <a:xfrm>
            <a:off x="3973887" y="5278029"/>
            <a:ext cx="5624512" cy="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pt-BR" altLang="pt-BR" sz="1800">
              <a:latin typeface="Times New Roman" panose="02020603050405020304" pitchFamily="18" charset="0"/>
            </a:endParaRPr>
          </a:p>
        </p:txBody>
      </p:sp>
      <p:sp>
        <p:nvSpPr>
          <p:cNvPr id="17" name="Rectangle 3"/>
          <p:cNvSpPr>
            <a:spLocks noChangeArrowheads="1"/>
          </p:cNvSpPr>
          <p:nvPr/>
        </p:nvSpPr>
        <p:spPr bwMode="auto">
          <a:xfrm>
            <a:off x="3973887" y="5278029"/>
            <a:ext cx="5624512" cy="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pt-BR" altLang="pt-BR" sz="1800">
              <a:latin typeface="Times New Roman" panose="02020603050405020304" pitchFamily="18" charset="0"/>
            </a:endParaRPr>
          </a:p>
        </p:txBody>
      </p:sp>
      <p:sp>
        <p:nvSpPr>
          <p:cNvPr id="18" name="Rectangle 3"/>
          <p:cNvSpPr>
            <a:spLocks noChangeArrowheads="1"/>
          </p:cNvSpPr>
          <p:nvPr/>
        </p:nvSpPr>
        <p:spPr bwMode="auto">
          <a:xfrm>
            <a:off x="3973887" y="5278029"/>
            <a:ext cx="5624512" cy="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pt-BR" altLang="pt-BR" sz="1800">
              <a:latin typeface="Arial" panose="020B0604020202020204" pitchFamily="34" charset="0"/>
            </a:endParaRPr>
          </a:p>
        </p:txBody>
      </p:sp>
      <p:sp>
        <p:nvSpPr>
          <p:cNvPr id="19" name="Retângulo de cantos arredondados 18"/>
          <p:cNvSpPr/>
          <p:nvPr/>
        </p:nvSpPr>
        <p:spPr>
          <a:xfrm>
            <a:off x="4836556" y="3447320"/>
            <a:ext cx="4056948" cy="4157603"/>
          </a:xfrm>
          <a:prstGeom prst="roundRect">
            <a:avLst/>
          </a:prstGeom>
          <a:solidFill>
            <a:schemeClr val="accent5"/>
          </a:solidFill>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pt-BR"/>
          </a:p>
        </p:txBody>
      </p:sp>
      <p:sp>
        <p:nvSpPr>
          <p:cNvPr id="20" name="CaixaDeTexto 18"/>
          <p:cNvSpPr txBox="1">
            <a:spLocks noChangeArrowheads="1"/>
          </p:cNvSpPr>
          <p:nvPr/>
        </p:nvSpPr>
        <p:spPr bwMode="auto">
          <a:xfrm rot="16200000">
            <a:off x="1979194" y="5032352"/>
            <a:ext cx="3159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pt-BR" sz="1600" b="1" dirty="0">
                <a:latin typeface="Arial" panose="020B0604020202020204" pitchFamily="34" charset="0"/>
              </a:rPr>
              <a:t>Camada de Aplicação ou</a:t>
            </a:r>
          </a:p>
          <a:p>
            <a:pPr algn="ctr">
              <a:spcBef>
                <a:spcPct val="0"/>
              </a:spcBef>
              <a:buFontTx/>
              <a:buNone/>
            </a:pPr>
            <a:r>
              <a:rPr lang="pt-BR" sz="1600" b="1" dirty="0">
                <a:latin typeface="Arial" panose="020B0604020202020204" pitchFamily="34" charset="0"/>
              </a:rPr>
              <a:t>Camada de Lógica de Negócio</a:t>
            </a:r>
          </a:p>
          <a:p>
            <a:pPr algn="ctr">
              <a:spcBef>
                <a:spcPct val="0"/>
              </a:spcBef>
              <a:buFontTx/>
              <a:buNone/>
            </a:pPr>
            <a:r>
              <a:rPr lang="pt-BR" sz="1600" b="1" i="1" dirty="0">
                <a:latin typeface="Arial" panose="020B0604020202020204" pitchFamily="34" charset="0"/>
              </a:rPr>
              <a:t>Business </a:t>
            </a:r>
            <a:r>
              <a:rPr lang="pt-BR" sz="1600" b="1" i="1" dirty="0" err="1">
                <a:latin typeface="Arial" panose="020B0604020202020204" pitchFamily="34" charset="0"/>
              </a:rPr>
              <a:t>Logic</a:t>
            </a:r>
            <a:r>
              <a:rPr lang="pt-BR" sz="1600" b="1" i="1" dirty="0">
                <a:latin typeface="Arial" panose="020B0604020202020204" pitchFamily="34" charset="0"/>
              </a:rPr>
              <a:t> </a:t>
            </a:r>
            <a:r>
              <a:rPr lang="pt-BR" sz="1600" b="1" i="1" dirty="0" err="1">
                <a:latin typeface="Arial" panose="020B0604020202020204" pitchFamily="34" charset="0"/>
              </a:rPr>
              <a:t>Tier</a:t>
            </a:r>
            <a:endParaRPr lang="pt-BR" sz="1600" b="1" i="1" dirty="0">
              <a:latin typeface="Arial" panose="020B0604020202020204" pitchFamily="34" charset="0"/>
            </a:endParaRPr>
          </a:p>
        </p:txBody>
      </p:sp>
      <p:sp>
        <p:nvSpPr>
          <p:cNvPr id="21" name="CaixaDeTexto 20"/>
          <p:cNvSpPr txBox="1"/>
          <p:nvPr/>
        </p:nvSpPr>
        <p:spPr>
          <a:xfrm>
            <a:off x="5045030" y="3888367"/>
            <a:ext cx="3621087"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dirty="0" err="1"/>
              <a:t>Controller</a:t>
            </a:r>
            <a:endParaRPr lang="pt-BR" dirty="0"/>
          </a:p>
        </p:txBody>
      </p:sp>
      <p:sp>
        <p:nvSpPr>
          <p:cNvPr id="23" name="CaixaDeTexto 22"/>
          <p:cNvSpPr txBox="1"/>
          <p:nvPr/>
        </p:nvSpPr>
        <p:spPr>
          <a:xfrm>
            <a:off x="5774964" y="4211229"/>
            <a:ext cx="2089033" cy="307777"/>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wrap="none">
            <a:spAutoFit/>
          </a:bodyPr>
          <a:lstStyle/>
          <a:p>
            <a:pPr>
              <a:defRPr/>
            </a:pPr>
            <a:r>
              <a:rPr lang="pt-BR" sz="1400" b="1" dirty="0"/>
              <a:t>CONTROLLER LAYER</a:t>
            </a:r>
          </a:p>
        </p:txBody>
      </p:sp>
      <p:sp>
        <p:nvSpPr>
          <p:cNvPr id="24" name="CaixaDeTexto 23"/>
          <p:cNvSpPr txBox="1"/>
          <p:nvPr/>
        </p:nvSpPr>
        <p:spPr>
          <a:xfrm>
            <a:off x="6669462" y="6006692"/>
            <a:ext cx="1876425" cy="9239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br>
              <a:rPr lang="pt-BR" dirty="0"/>
            </a:br>
            <a:r>
              <a:rPr lang="pt-BR" dirty="0"/>
              <a:t>Data </a:t>
            </a:r>
            <a:r>
              <a:rPr lang="pt-BR" dirty="0" err="1"/>
              <a:t>Acess</a:t>
            </a:r>
            <a:r>
              <a:rPr lang="pt-BR" dirty="0"/>
              <a:t> </a:t>
            </a:r>
            <a:r>
              <a:rPr lang="pt-BR" dirty="0" err="1"/>
              <a:t>Object</a:t>
            </a:r>
            <a:endParaRPr lang="pt-BR" dirty="0"/>
          </a:p>
          <a:p>
            <a:pPr algn="ctr">
              <a:defRPr/>
            </a:pPr>
            <a:endParaRPr lang="pt-BR" dirty="0"/>
          </a:p>
        </p:txBody>
      </p:sp>
      <p:sp>
        <p:nvSpPr>
          <p:cNvPr id="25" name="CaixaDeTexto 24"/>
          <p:cNvSpPr txBox="1"/>
          <p:nvPr/>
        </p:nvSpPr>
        <p:spPr>
          <a:xfrm rot="16200000">
            <a:off x="5027193" y="5301048"/>
            <a:ext cx="1404937" cy="9239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endParaRPr lang="pt-BR" dirty="0"/>
          </a:p>
          <a:p>
            <a:pPr algn="ctr">
              <a:defRPr/>
            </a:pPr>
            <a:r>
              <a:rPr lang="pt-BR" dirty="0" err="1"/>
              <a:t>Entities</a:t>
            </a:r>
            <a:endParaRPr lang="pt-BR" dirty="0"/>
          </a:p>
          <a:p>
            <a:pPr algn="ctr">
              <a:defRPr/>
            </a:pPr>
            <a:endParaRPr lang="pt-BR" dirty="0"/>
          </a:p>
        </p:txBody>
      </p:sp>
      <p:sp>
        <p:nvSpPr>
          <p:cNvPr id="26" name="CaixaDeTexto 25"/>
          <p:cNvSpPr txBox="1"/>
          <p:nvPr/>
        </p:nvSpPr>
        <p:spPr>
          <a:xfrm>
            <a:off x="6650412" y="4768442"/>
            <a:ext cx="1878012" cy="9239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br>
              <a:rPr lang="pt-BR" dirty="0"/>
            </a:br>
            <a:r>
              <a:rPr lang="pt-BR" dirty="0"/>
              <a:t>Service</a:t>
            </a:r>
          </a:p>
          <a:p>
            <a:pPr algn="ctr">
              <a:defRPr/>
            </a:pPr>
            <a:endParaRPr lang="pt-BR" dirty="0"/>
          </a:p>
        </p:txBody>
      </p:sp>
      <p:sp>
        <p:nvSpPr>
          <p:cNvPr id="27" name="Retângulo 26"/>
          <p:cNvSpPr/>
          <p:nvPr/>
        </p:nvSpPr>
        <p:spPr>
          <a:xfrm>
            <a:off x="5085930" y="4619820"/>
            <a:ext cx="3606800" cy="2533650"/>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28" name="CaixaDeTexto 27"/>
          <p:cNvSpPr txBox="1"/>
          <p:nvPr/>
        </p:nvSpPr>
        <p:spPr>
          <a:xfrm>
            <a:off x="5847137" y="7014754"/>
            <a:ext cx="2084387" cy="307777"/>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a:spAutoFit/>
          </a:bodyPr>
          <a:lstStyle/>
          <a:p>
            <a:pPr>
              <a:defRPr/>
            </a:pPr>
            <a:r>
              <a:rPr lang="pt-BR" sz="1400" b="1" dirty="0"/>
              <a:t>Bloco7 – Model </a:t>
            </a:r>
            <a:r>
              <a:rPr lang="pt-BR" sz="1400" b="1" dirty="0" err="1"/>
              <a:t>Layer</a:t>
            </a:r>
            <a:endParaRPr lang="pt-BR" sz="1400" b="1" dirty="0"/>
          </a:p>
        </p:txBody>
      </p:sp>
      <p:pic>
        <p:nvPicPr>
          <p:cNvPr id="29" name="Picture 38" descr="Servidor De Aplicação, ícones Do Computador, Servidores Do Computador png  transparente grát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1458" y="5034790"/>
            <a:ext cx="788987"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Conector de seta reta 29"/>
          <p:cNvCxnSpPr/>
          <p:nvPr/>
        </p:nvCxnSpPr>
        <p:spPr>
          <a:xfrm>
            <a:off x="8291887" y="4276317"/>
            <a:ext cx="0" cy="492125"/>
          </a:xfrm>
          <a:prstGeom prst="straightConnector1">
            <a:avLst/>
          </a:prstGeom>
          <a:ln w="9525">
            <a:prstDash val="dash"/>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 name="Conector de seta reta 30"/>
          <p:cNvCxnSpPr/>
          <p:nvPr/>
        </p:nvCxnSpPr>
        <p:spPr>
          <a:xfrm>
            <a:off x="8291887" y="5692367"/>
            <a:ext cx="0" cy="314325"/>
          </a:xfrm>
          <a:prstGeom prst="straightConnector1">
            <a:avLst/>
          </a:prstGeom>
          <a:ln w="9525">
            <a:prstDash val="dash"/>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 name="Conector de seta reta 31"/>
          <p:cNvCxnSpPr/>
          <p:nvPr/>
        </p:nvCxnSpPr>
        <p:spPr>
          <a:xfrm flipH="1">
            <a:off x="6210674" y="6179729"/>
            <a:ext cx="415925" cy="0"/>
          </a:xfrm>
          <a:prstGeom prst="straightConnector1">
            <a:avLst/>
          </a:prstGeom>
          <a:ln w="9525">
            <a:prstDash val="dash"/>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Conector de seta reta 32"/>
          <p:cNvCxnSpPr/>
          <p:nvPr/>
        </p:nvCxnSpPr>
        <p:spPr>
          <a:xfrm flipH="1">
            <a:off x="6210674" y="5505042"/>
            <a:ext cx="415925" cy="0"/>
          </a:xfrm>
          <a:prstGeom prst="straightConnector1">
            <a:avLst/>
          </a:prstGeom>
          <a:ln w="9525">
            <a:prstDash val="dash"/>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Conector de seta reta 33"/>
          <p:cNvCxnSpPr/>
          <p:nvPr/>
        </p:nvCxnSpPr>
        <p:spPr>
          <a:xfrm>
            <a:off x="5462962" y="4276317"/>
            <a:ext cx="12700" cy="593725"/>
          </a:xfrm>
          <a:prstGeom prst="straightConnector1">
            <a:avLst/>
          </a:prstGeom>
          <a:ln w="9525">
            <a:prstDash val="dash"/>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5" name="Espaço Reservado para Texto 3"/>
          <p:cNvSpPr txBox="1">
            <a:spLocks/>
          </p:cNvSpPr>
          <p:nvPr/>
        </p:nvSpPr>
        <p:spPr>
          <a:xfrm>
            <a:off x="678180" y="2214880"/>
            <a:ext cx="11607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buNone/>
            </a:pPr>
            <a:r>
              <a:rPr lang="pt-BR" sz="3800" b="1" dirty="0"/>
              <a:t>2. Solução Proposta</a:t>
            </a:r>
          </a:p>
        </p:txBody>
      </p:sp>
      <p:sp>
        <p:nvSpPr>
          <p:cNvPr id="36" name="Retângulo 35"/>
          <p:cNvSpPr/>
          <p:nvPr/>
        </p:nvSpPr>
        <p:spPr>
          <a:xfrm>
            <a:off x="1142222" y="2904649"/>
            <a:ext cx="6168676" cy="400110"/>
          </a:xfrm>
          <a:prstGeom prst="rect">
            <a:avLst/>
          </a:prstGeom>
        </p:spPr>
        <p:txBody>
          <a:bodyPr wrap="none">
            <a:spAutoFit/>
          </a:bodyPr>
          <a:lstStyle/>
          <a:p>
            <a:pPr hangingPunct="1"/>
            <a:r>
              <a:rPr lang="en-US" sz="2000" i="1" dirty="0"/>
              <a:t>How might we build a solution to solve that problem?</a:t>
            </a:r>
            <a:endParaRPr lang="pt-BR" sz="2000" b="1" i="1" dirty="0"/>
          </a:p>
        </p:txBody>
      </p:sp>
      <p:sp>
        <p:nvSpPr>
          <p:cNvPr id="37" name="Retângulo 36"/>
          <p:cNvSpPr/>
          <p:nvPr/>
        </p:nvSpPr>
        <p:spPr>
          <a:xfrm>
            <a:off x="5824013" y="8665441"/>
            <a:ext cx="2191626" cy="338554"/>
          </a:xfrm>
          <a:prstGeom prst="rect">
            <a:avLst/>
          </a:prstGeom>
        </p:spPr>
        <p:txBody>
          <a:bodyPr wrap="none">
            <a:spAutoFit/>
          </a:bodyPr>
          <a:lstStyle/>
          <a:p>
            <a:pPr hangingPunct="1"/>
            <a:r>
              <a:rPr lang="pt-BR" b="1" dirty="0"/>
              <a:t>Visão de Arquitetura</a:t>
            </a:r>
          </a:p>
        </p:txBody>
      </p:sp>
    </p:spTree>
    <p:extLst>
      <p:ext uri="{BB962C8B-B14F-4D97-AF65-F5344CB8AC3E}">
        <p14:creationId xmlns:p14="http://schemas.microsoft.com/office/powerpoint/2010/main" val="29528831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4" name="Espaço Reservado para Texto 3"/>
          <p:cNvSpPr txBox="1">
            <a:spLocks/>
          </p:cNvSpPr>
          <p:nvPr/>
        </p:nvSpPr>
        <p:spPr>
          <a:xfrm>
            <a:off x="678180" y="2214880"/>
            <a:ext cx="11607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buNone/>
            </a:pPr>
            <a:r>
              <a:rPr lang="pt-BR" sz="3800" b="1" dirty="0"/>
              <a:t>2. Solução Proposta</a:t>
            </a:r>
          </a:p>
        </p:txBody>
      </p:sp>
      <p:sp>
        <p:nvSpPr>
          <p:cNvPr id="2" name="Retângulo 1"/>
          <p:cNvSpPr/>
          <p:nvPr/>
        </p:nvSpPr>
        <p:spPr>
          <a:xfrm>
            <a:off x="1142222" y="2904649"/>
            <a:ext cx="6168676" cy="400110"/>
          </a:xfrm>
          <a:prstGeom prst="rect">
            <a:avLst/>
          </a:prstGeom>
        </p:spPr>
        <p:txBody>
          <a:bodyPr wrap="none">
            <a:spAutoFit/>
          </a:bodyPr>
          <a:lstStyle/>
          <a:p>
            <a:pPr hangingPunct="1"/>
            <a:r>
              <a:rPr lang="en-US" sz="2000" i="1" dirty="0"/>
              <a:t>How might we build a solution to solve that problem?</a:t>
            </a:r>
            <a:endParaRPr lang="pt-BR" sz="2000" b="1" i="1" dirty="0"/>
          </a:p>
        </p:txBody>
      </p:sp>
      <p:sp>
        <p:nvSpPr>
          <p:cNvPr id="5" name="Retângulo 4"/>
          <p:cNvSpPr/>
          <p:nvPr/>
        </p:nvSpPr>
        <p:spPr>
          <a:xfrm>
            <a:off x="5824013" y="8665441"/>
            <a:ext cx="2191626" cy="338554"/>
          </a:xfrm>
          <a:prstGeom prst="rect">
            <a:avLst/>
          </a:prstGeom>
        </p:spPr>
        <p:txBody>
          <a:bodyPr wrap="none">
            <a:spAutoFit/>
          </a:bodyPr>
          <a:lstStyle/>
          <a:p>
            <a:pPr hangingPunct="1"/>
            <a:r>
              <a:rPr lang="pt-BR" b="1" dirty="0"/>
              <a:t>Visão de Arquitetura</a:t>
            </a:r>
          </a:p>
        </p:txBody>
      </p:sp>
      <p:sp>
        <p:nvSpPr>
          <p:cNvPr id="16" name="Retângulo de cantos arredondados 15"/>
          <p:cNvSpPr/>
          <p:nvPr/>
        </p:nvSpPr>
        <p:spPr>
          <a:xfrm>
            <a:off x="3760612" y="4500353"/>
            <a:ext cx="5226226" cy="221309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pt-BR" b="1" dirty="0"/>
          </a:p>
        </p:txBody>
      </p:sp>
      <p:sp>
        <p:nvSpPr>
          <p:cNvPr id="17" name="CaixaDeTexto 16"/>
          <p:cNvSpPr txBox="1"/>
          <p:nvPr/>
        </p:nvSpPr>
        <p:spPr>
          <a:xfrm rot="16200000">
            <a:off x="1590587" y="5242583"/>
            <a:ext cx="2185988" cy="6461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pt-BR" b="1" dirty="0"/>
              <a:t>Camada de Dados</a:t>
            </a:r>
          </a:p>
          <a:p>
            <a:pPr algn="ctr">
              <a:defRPr/>
            </a:pPr>
            <a:r>
              <a:rPr lang="pt-BR" b="1" i="1" dirty="0"/>
              <a:t>Data </a:t>
            </a:r>
            <a:r>
              <a:rPr lang="pt-BR" b="1" i="1" dirty="0" err="1"/>
              <a:t>Tier</a:t>
            </a:r>
            <a:endParaRPr lang="pt-BR" b="1" i="1" dirty="0"/>
          </a:p>
        </p:txBody>
      </p:sp>
      <p:sp>
        <p:nvSpPr>
          <p:cNvPr id="18" name="CaixaDeTexto 17"/>
          <p:cNvSpPr txBox="1"/>
          <p:nvPr/>
        </p:nvSpPr>
        <p:spPr>
          <a:xfrm>
            <a:off x="4038600" y="4964772"/>
            <a:ext cx="1511300" cy="12017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endParaRPr lang="pt-BR" dirty="0"/>
          </a:p>
          <a:p>
            <a:pPr algn="ctr">
              <a:defRPr/>
            </a:pPr>
            <a:r>
              <a:rPr lang="pt-BR" dirty="0"/>
              <a:t>SGBDR </a:t>
            </a:r>
            <a:r>
              <a:rPr lang="pt-BR" dirty="0" err="1"/>
              <a:t>PostGreSQL</a:t>
            </a:r>
            <a:r>
              <a:rPr lang="pt-BR" dirty="0"/>
              <a:t> </a:t>
            </a:r>
          </a:p>
          <a:p>
            <a:pPr algn="ctr">
              <a:defRPr/>
            </a:pPr>
            <a:endParaRPr lang="pt-BR" dirty="0"/>
          </a:p>
        </p:txBody>
      </p:sp>
      <p:sp>
        <p:nvSpPr>
          <p:cNvPr id="19" name="CaixaDeTexto 18"/>
          <p:cNvSpPr txBox="1"/>
          <p:nvPr/>
        </p:nvSpPr>
        <p:spPr>
          <a:xfrm>
            <a:off x="5824538" y="4974297"/>
            <a:ext cx="2714625" cy="107721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pt-BR" sz="1600" dirty="0"/>
              <a:t>Banco de Dados</a:t>
            </a:r>
            <a:r>
              <a:rPr lang="pt-BR" dirty="0"/>
              <a:t> da Aplicação Bloco7</a:t>
            </a:r>
          </a:p>
          <a:p>
            <a:pPr algn="ctr">
              <a:defRPr/>
            </a:pPr>
            <a:r>
              <a:rPr lang="pt-BR" dirty="0"/>
              <a:t>(tabelas, </a:t>
            </a:r>
            <a:r>
              <a:rPr lang="pt-BR" i="1" dirty="0" err="1"/>
              <a:t>stored</a:t>
            </a:r>
            <a:r>
              <a:rPr lang="pt-BR" i="1" dirty="0"/>
              <a:t> procedures</a:t>
            </a:r>
            <a:r>
              <a:rPr lang="pt-BR" dirty="0"/>
              <a:t>,</a:t>
            </a:r>
            <a:r>
              <a:rPr lang="pt-BR" i="1" dirty="0"/>
              <a:t> triggers</a:t>
            </a:r>
            <a:r>
              <a:rPr lang="pt-BR" dirty="0"/>
              <a:t>, ...) </a:t>
            </a:r>
          </a:p>
        </p:txBody>
      </p:sp>
      <p:pic>
        <p:nvPicPr>
          <p:cNvPr id="20" name="Picture 2" descr="Database Server Icon, PNG, 720x720px, Database, Data, Database  Administrator, Database Server, Ico Download F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5588" y="4759984"/>
            <a:ext cx="15255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2035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4" name="Espaço Reservado para Texto 3"/>
          <p:cNvSpPr txBox="1">
            <a:spLocks/>
          </p:cNvSpPr>
          <p:nvPr/>
        </p:nvSpPr>
        <p:spPr>
          <a:xfrm>
            <a:off x="678180" y="2214880"/>
            <a:ext cx="11607800" cy="689769"/>
          </a:xfrm>
          <a:prstGeom prst="rect">
            <a:avLst/>
          </a:prstGeom>
        </p:spPr>
        <p:txBody>
          <a:bodyPr/>
          <a:lstStyle>
            <a:lvl1pPr marL="381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a:lstStyle>
          <a:p>
            <a:pPr marL="0" indent="0" hangingPunct="1">
              <a:buNone/>
            </a:pPr>
            <a:r>
              <a:rPr lang="pt-BR" sz="3800" b="1" dirty="0"/>
              <a:t>3. Demonstração</a:t>
            </a:r>
          </a:p>
        </p:txBody>
      </p:sp>
      <p:sp>
        <p:nvSpPr>
          <p:cNvPr id="2" name="Retângulo 1"/>
          <p:cNvSpPr/>
          <p:nvPr/>
        </p:nvSpPr>
        <p:spPr>
          <a:xfrm>
            <a:off x="1174409" y="2904649"/>
            <a:ext cx="2893742" cy="400110"/>
          </a:xfrm>
          <a:prstGeom prst="rect">
            <a:avLst/>
          </a:prstGeom>
        </p:spPr>
        <p:txBody>
          <a:bodyPr wrap="none">
            <a:spAutoFit/>
          </a:bodyPr>
          <a:lstStyle/>
          <a:p>
            <a:pPr hangingPunct="1"/>
            <a:r>
              <a:rPr lang="en-US" sz="2000" i="1" dirty="0"/>
              <a:t>What solution </a:t>
            </a:r>
            <a:r>
              <a:rPr lang="pt-BR" sz="2000" i="1" dirty="0" err="1"/>
              <a:t>we</a:t>
            </a:r>
            <a:r>
              <a:rPr lang="pt-BR" sz="2000" i="1" dirty="0"/>
              <a:t> build?</a:t>
            </a:r>
            <a:endParaRPr lang="pt-BR" sz="2000" b="1" i="1" dirty="0"/>
          </a:p>
        </p:txBody>
      </p:sp>
      <p:pic>
        <p:nvPicPr>
          <p:cNvPr id="5" name="Imagem 4">
            <a:extLst>
              <a:ext uri="{FF2B5EF4-FFF2-40B4-BE49-F238E27FC236}">
                <a16:creationId xmlns:a16="http://schemas.microsoft.com/office/drawing/2014/main" id="{89A5ACB1-1F83-4BB9-BB89-3CAEEEB654E4}"/>
              </a:ext>
            </a:extLst>
          </p:cNvPr>
          <p:cNvPicPr>
            <a:picLocks noChangeAspect="1"/>
          </p:cNvPicPr>
          <p:nvPr/>
        </p:nvPicPr>
        <p:blipFill>
          <a:blip r:embed="rId4"/>
          <a:stretch>
            <a:fillRect/>
          </a:stretch>
        </p:blipFill>
        <p:spPr>
          <a:xfrm>
            <a:off x="1431235" y="3594418"/>
            <a:ext cx="9785435" cy="4685635"/>
          </a:xfrm>
          <a:prstGeom prst="rect">
            <a:avLst/>
          </a:prstGeom>
        </p:spPr>
      </p:pic>
    </p:spTree>
    <p:extLst>
      <p:ext uri="{BB962C8B-B14F-4D97-AF65-F5344CB8AC3E}">
        <p14:creationId xmlns:p14="http://schemas.microsoft.com/office/powerpoint/2010/main" val="140017680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Personalizar</PresentationFormat>
  <Paragraphs>96</Paragraphs>
  <Slides>10</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Helvetica Neue</vt:lpstr>
      <vt:lpstr>Helvetica Neue Medium</vt:lpstr>
      <vt:lpstr>Times New Roman</vt:lpstr>
      <vt:lpstr>21_BasicWhite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Lucas Dias</cp:lastModifiedBy>
  <cp:revision>1</cp:revision>
  <dcterms:modified xsi:type="dcterms:W3CDTF">2021-10-19T21:13:21Z</dcterms:modified>
</cp:coreProperties>
</file>