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119813" cy="8640763"/>
  <p:notesSz cx="6858000" cy="9144000"/>
  <p:defaultTextStyle>
    <a:defPPr>
      <a:defRPr lang="es-ES"/>
    </a:defPPr>
    <a:lvl1pPr marL="0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1pPr>
    <a:lvl2pPr marL="354239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2pPr>
    <a:lvl3pPr marL="708477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3pPr>
    <a:lvl4pPr marL="1062716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4pPr>
    <a:lvl5pPr marL="1416954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5pPr>
    <a:lvl6pPr marL="1771193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6pPr>
    <a:lvl7pPr marL="2125431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7pPr>
    <a:lvl8pPr marL="2479670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8pPr>
    <a:lvl9pPr marL="2833908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522"/>
    <a:srgbClr val="00CB00"/>
    <a:srgbClr val="21105C"/>
    <a:srgbClr val="140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>
        <p:scale>
          <a:sx n="94" d="100"/>
          <a:sy n="94" d="100"/>
        </p:scale>
        <p:origin x="3240" y="240"/>
      </p:cViewPr>
      <p:guideLst>
        <p:guide orient="horz" pos="2722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A8CD1-40CD-6E45-925F-CD7D0C80186A}" type="datetimeFigureOut">
              <a:rPr lang="es-ES" smtClean="0"/>
              <a:t>18/6/25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86E2-19F6-7A40-A7B9-564E8DEE6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00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8477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1pPr>
    <a:lvl2pPr marL="354239" algn="l" defTabSz="708477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2pPr>
    <a:lvl3pPr marL="708477" algn="l" defTabSz="708477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3pPr>
    <a:lvl4pPr marL="1062716" algn="l" defTabSz="708477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4pPr>
    <a:lvl5pPr marL="1416954" algn="l" defTabSz="708477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5pPr>
    <a:lvl6pPr marL="1771193" algn="l" defTabSz="708477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6pPr>
    <a:lvl7pPr marL="2125431" algn="l" defTabSz="708477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7pPr>
    <a:lvl8pPr marL="2479670" algn="l" defTabSz="708477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8pPr>
    <a:lvl9pPr marL="2833908" algn="l" defTabSz="708477" rtl="0" eaLnBrk="1" latinLnBrk="0" hangingPunct="1">
      <a:defRPr sz="9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686E2-19F6-7A40-A7B9-564E8DEE61A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80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14125"/>
            <a:ext cx="5201841" cy="300826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538401"/>
            <a:ext cx="4589860" cy="208618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65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43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60041"/>
            <a:ext cx="1319585" cy="732264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60041"/>
            <a:ext cx="3882256" cy="7322647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7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96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154193"/>
            <a:ext cx="5278339" cy="359431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5782513"/>
            <a:ext cx="5278339" cy="1890166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6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300203"/>
            <a:ext cx="2600921" cy="5482485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300203"/>
            <a:ext cx="2600921" cy="5482485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91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60043"/>
            <a:ext cx="5278339" cy="16701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118188"/>
            <a:ext cx="2588967" cy="103809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156278"/>
            <a:ext cx="2588967" cy="464241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118188"/>
            <a:ext cx="2601718" cy="103809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156278"/>
            <a:ext cx="2601718" cy="464241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93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4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48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76051"/>
            <a:ext cx="1973799" cy="201617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44112"/>
            <a:ext cx="3098155" cy="6140542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592229"/>
            <a:ext cx="1973799" cy="480242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71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76051"/>
            <a:ext cx="1973799" cy="201617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44112"/>
            <a:ext cx="3098155" cy="6140542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592229"/>
            <a:ext cx="1973799" cy="480242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43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60043"/>
            <a:ext cx="5278339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300203"/>
            <a:ext cx="5278339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008709"/>
            <a:ext cx="13769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26BA-BD8D-8D49-924D-BD92A6C5B418}" type="datetimeFigureOut">
              <a:rPr lang="es-ES" smtClean="0"/>
              <a:t>18/6/25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008709"/>
            <a:ext cx="206543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008709"/>
            <a:ext cx="13769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098C6968-2BE4-BA4B-A643-85D3DF7BAA48}"/>
              </a:ext>
            </a:extLst>
          </p:cNvPr>
          <p:cNvSpPr txBox="1"/>
          <p:nvPr/>
        </p:nvSpPr>
        <p:spPr>
          <a:xfrm>
            <a:off x="-23151" y="11844"/>
            <a:ext cx="6215606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BACCD08-9EE8-4C42-9642-7FF23DAE19FA}"/>
              </a:ext>
            </a:extLst>
          </p:cNvPr>
          <p:cNvSpPr/>
          <p:nvPr/>
        </p:nvSpPr>
        <p:spPr>
          <a:xfrm>
            <a:off x="-133914" y="-80364"/>
            <a:ext cx="6389227" cy="8803078"/>
          </a:xfrm>
          <a:prstGeom prst="rect">
            <a:avLst/>
          </a:prstGeom>
          <a:solidFill>
            <a:srgbClr val="0B0522">
              <a:alpha val="8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D22073-D7B0-8846-83BD-D23C3B674407}"/>
              </a:ext>
            </a:extLst>
          </p:cNvPr>
          <p:cNvSpPr txBox="1"/>
          <p:nvPr/>
        </p:nvSpPr>
        <p:spPr>
          <a:xfrm>
            <a:off x="1009624" y="1968355"/>
            <a:ext cx="415005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Rapidly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mutating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RNA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viruses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such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SARS-CoV-2, do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follow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simple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evolutionary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pace.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Large-scale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analysis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reveals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mutation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rates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shift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time,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accelerating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variants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emerge.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These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defy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traditional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molecular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more flexible,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approaches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endParaRPr lang="es-ES" sz="1400" dirty="0">
              <a:solidFill>
                <a:srgbClr val="00CB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combining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stochastic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modeling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tools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statistical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physics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data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science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uncovers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variant-specific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evolutionary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introduces a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framework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based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anomalous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diffusion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deeper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understanding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viral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genomes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evolve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—and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complexity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randomness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their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38C2961-ED21-04CD-B84C-5EAB29D32045}"/>
              </a:ext>
            </a:extLst>
          </p:cNvPr>
          <p:cNvGrpSpPr>
            <a:grpSpLocks noChangeAspect="1"/>
          </p:cNvGrpSpPr>
          <p:nvPr/>
        </p:nvGrpSpPr>
        <p:grpSpPr>
          <a:xfrm>
            <a:off x="670399" y="8053964"/>
            <a:ext cx="4828503" cy="440878"/>
            <a:chOff x="2049649" y="957945"/>
            <a:chExt cx="7615772" cy="69537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AB3B1AD-62F8-4EB7-43BE-6D6F65D21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649" y="1027377"/>
              <a:ext cx="1770935" cy="625941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4A3DADC-F87B-9386-9B70-F9704C82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7061" y="1148035"/>
              <a:ext cx="1598360" cy="421133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ACB721B9-17E6-6C06-2C13-EDC335229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6030"/>
            <a:stretch/>
          </p:blipFill>
          <p:spPr>
            <a:xfrm>
              <a:off x="6199991" y="1191936"/>
              <a:ext cx="1487172" cy="307509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9352531-08D9-3B4C-89DF-C6653E1B6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83969"/>
            <a:stretch/>
          </p:blipFill>
          <p:spPr>
            <a:xfrm>
              <a:off x="6199990" y="1499447"/>
              <a:ext cx="1487172" cy="58707"/>
            </a:xfrm>
            <a:prstGeom prst="rect">
              <a:avLst/>
            </a:prstGeom>
            <a:noFill/>
          </p:spPr>
        </p:pic>
        <p:pic>
          <p:nvPicPr>
            <p:cNvPr id="12" name="Imagen 11" descr="Interfaz de usuario gráfica, Texto&#10;&#10;El contenido generado por IA puede ser incorrecto.">
              <a:extLst>
                <a:ext uri="{FF2B5EF4-FFF2-40B4-BE49-F238E27FC236}">
                  <a16:creationId xmlns:a16="http://schemas.microsoft.com/office/drawing/2014/main" id="{877E326D-579E-1220-4901-39A1E0CC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4421" y="957945"/>
              <a:ext cx="1671498" cy="66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80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3204</TotalTime>
  <Words>106</Words>
  <Application>Microsoft Macintosh PowerPoint</Application>
  <PresentationFormat>Personalizado</PresentationFormat>
  <Paragraphs>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Lucas Goiriz Beltran</cp:lastModifiedBy>
  <cp:revision>12</cp:revision>
  <dcterms:created xsi:type="dcterms:W3CDTF">2024-07-29T15:28:19Z</dcterms:created>
  <dcterms:modified xsi:type="dcterms:W3CDTF">2025-06-20T21:39:28Z</dcterms:modified>
</cp:coreProperties>
</file>