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119813" cy="8640763"/>
  <p:notesSz cx="6858000" cy="9144000"/>
  <p:defaultTextStyle>
    <a:defPPr>
      <a:defRPr lang="es-ES"/>
    </a:defPPr>
    <a:lvl1pPr marL="0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1pPr>
    <a:lvl2pPr marL="354239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2pPr>
    <a:lvl3pPr marL="708477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3pPr>
    <a:lvl4pPr marL="1062716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4pPr>
    <a:lvl5pPr marL="1416954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5pPr>
    <a:lvl6pPr marL="1771193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6pPr>
    <a:lvl7pPr marL="2125431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7pPr>
    <a:lvl8pPr marL="2479670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8pPr>
    <a:lvl9pPr marL="2833908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1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522"/>
    <a:srgbClr val="21105C"/>
    <a:srgbClr val="00CB00"/>
    <a:srgbClr val="140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 showGuides="1">
      <p:cViewPr>
        <p:scale>
          <a:sx n="142" d="100"/>
          <a:sy n="142" d="100"/>
        </p:scale>
        <p:origin x="2136" y="1192"/>
      </p:cViewPr>
      <p:guideLst>
        <p:guide orient="horz" pos="2722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414125"/>
            <a:ext cx="5201841" cy="3008266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538401"/>
            <a:ext cx="4589860" cy="2086184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65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43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60041"/>
            <a:ext cx="1319585" cy="732264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60041"/>
            <a:ext cx="3882256" cy="7322647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7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96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154193"/>
            <a:ext cx="5278339" cy="359431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5782513"/>
            <a:ext cx="5278339" cy="1890166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6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300203"/>
            <a:ext cx="2600921" cy="5482485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300203"/>
            <a:ext cx="2600921" cy="5482485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91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60043"/>
            <a:ext cx="5278339" cy="16701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118188"/>
            <a:ext cx="2588967" cy="103809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156278"/>
            <a:ext cx="2588967" cy="464241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118188"/>
            <a:ext cx="2601718" cy="103809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156278"/>
            <a:ext cx="2601718" cy="464241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93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45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48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76051"/>
            <a:ext cx="1973799" cy="201617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244112"/>
            <a:ext cx="3098155" cy="6140542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592229"/>
            <a:ext cx="1973799" cy="480242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71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76051"/>
            <a:ext cx="1973799" cy="201617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244112"/>
            <a:ext cx="3098155" cy="6140542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592229"/>
            <a:ext cx="1973799" cy="480242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43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60043"/>
            <a:ext cx="5278339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300203"/>
            <a:ext cx="5278339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8008709"/>
            <a:ext cx="13769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8008709"/>
            <a:ext cx="206543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8008709"/>
            <a:ext cx="13769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83EAE57D-43B2-E04C-8F5A-D94093B139A9}"/>
              </a:ext>
            </a:extLst>
          </p:cNvPr>
          <p:cNvSpPr txBox="1"/>
          <p:nvPr/>
        </p:nvSpPr>
        <p:spPr>
          <a:xfrm>
            <a:off x="-23151" y="11844"/>
            <a:ext cx="6215606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C9807C3-06BB-C844-B1D0-17687958B472}"/>
              </a:ext>
            </a:extLst>
          </p:cNvPr>
          <p:cNvSpPr/>
          <p:nvPr/>
        </p:nvSpPr>
        <p:spPr>
          <a:xfrm>
            <a:off x="-133914" y="-80364"/>
            <a:ext cx="6389227" cy="8803078"/>
          </a:xfrm>
          <a:prstGeom prst="rect">
            <a:avLst/>
          </a:prstGeom>
          <a:solidFill>
            <a:srgbClr val="0B0522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0DA9B30-2CAE-B343-85C0-F85B4B683988}"/>
              </a:ext>
            </a:extLst>
          </p:cNvPr>
          <p:cNvSpPr txBox="1"/>
          <p:nvPr/>
        </p:nvSpPr>
        <p:spPr>
          <a:xfrm>
            <a:off x="-2019059" y="-1169048"/>
            <a:ext cx="57808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  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      ,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.                         ⁿ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              '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  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`          `  .                  '   ..≡,,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`                               ╔,-,,     ,,≡▒╗╗≡, -           `       ,≡░░,-░▄░╚╚═                       '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≡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φ░░;≤╙╚░- -≤╠╩╠║╬╬╠╬░░≡╗╦-      .≡  .    ╚"╚╚░╠░░░░╠░    "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▐╩░╚░░,'.╠░  )╚░╚╩╚╚╚╚░;░«░»  ,░░░╔▄</a:t>
            </a:r>
            <a:r>
              <a:rPr lang="el-GR" sz="400" dirty="0" err="1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φ╣φφφ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≡≡"≤░≈░░░╚▒≡╩░╚░-"  `  .    `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:╚░░'-≥-≤░░    ^≥≥░'░░~  - ]@░░╚╩╠▓▓▓╣╣╬╣╬╩╬╙░░░,░░░░░░░░╔  ╔φ╗▒φ╦,        `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≡≡╔≡░,)---░╠,  ,╔≡░-]░░'≥≤-#╠░░░░╚░║╣▓╠╩╩╠╝░╚ '░φ░░^≤╦░╔╠░░╠╚╬╣▒≡╗╬╠▒-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-         ╔╦╗╬╣╣╬╬╦░░≥░≡╗φ░╔#╩╚╩▒-░░░≤░-╠╙░╚≥≥╠╩╩║╬╩╝░≥░░  -.╠░░░░░╩╚░░-;╔╩║╣▓╬╣╣▓╩▒░                  -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-╠╠╣╬╩╩╚╚░░╠╠░╚▓╬╩░≤⌐</a:t>
            </a:r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ⁿ"░░░░░░░░- ]▒≡-░░░░╬╬░╚╙░╚"-  ;░≡░╩░=░≤░≥░╚╠╩╠╣╣╬╩╠╠╠░' .           "    '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-   ░░╚░░░≥░╠╬░╠╬╙╚╚╠░░░-=╔╙░╓└≤"≥-  ╚░░░░░]╩░░░╠░".  ''╚≥╩░░ ╔░░░≥║╠╬╠╣╬╩░░░╚░</a:t>
            </a:r>
            <a:r>
              <a:rPr lang="el-GR" sz="400" dirty="0" err="1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φφ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▒░░░═≡     .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-    '░≥░░╩╠╚░╚░░░░≥╦░░╙░░-╔'''''   ╙░╙░░╔▒╚░░╚░     ]╩╩░≥░.╠▒░░╔╠╠╣╩╩░░░░░╩"░^╙╙╙╚▒░╚▒'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.,≡≡     </a:t>
            </a:r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ⁿ"╚╠╠╚░░'"░≥╩╩░▒░░╚░,.≥≤░≤-    ]╔╗╝╣╩╠╩╩╠▒=  -≤╚╣░╔░⌐░╠╚╠╠╠║╬░░╠╩░░░-- ╠╦╦╦#░░░╩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≡╗░░,  )═░└ ░░≥≥      ╚╩░░░░ '╚░╚╠╩╚░░╚░░╩░╚░░,,-≤░≥╦╗╬░░╠▒╠▒  ╔╦╠╠╩≤░╙-]╩╗╣╬╣╣╬╠╣╣░└`ⁿ -░╠╬╠░╚░░░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≤╠░`'░≥╔░""░ ^╙≤╗░   '   ]≡░░- ']╚░░░║▒║▒╗▄╣▄▓▓█▓▓▓▓▓▓▓▓▓▓██▓▓╣╣╬▓▓▓▓▒░╚░░≤╣╣▓╬╠╠╩╩░╬░ ]░░╔╩║▒╠╬╣╬╠@╕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,╗╩░',''≡║▒░░~╓░ ,≥░o,-     ░║╠╠≡╔≡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φ╣▓▓╣╣╣▓▓▓██╣▓▀╣╬╠╣▓╬╣▓▒╣╣╬╬╠╣▓█▓▓▓▓▓▓▒╬╠▄╠▓╣╣╬╬╩░░╔╠░≡≡░╠╠░╔╣╠╩╚╬░╚╚▒ '            -    -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╚░".░"`'"╙╚╬░░░╓░╚░╚╬░╧≡-   -╠╣▓▓▓╬╬╣▓▓▓▓▓▓╣╣╬╠╬╬╣╣╣╬╠╣▓▓██▓▓▓╣▓╬╠▓▓██▓╣▓║▓▓▓▓▓╬╬╠╠╩╚░╠╬╚╠╠╣╣╣╠╬░≡░░░╩╚▒╣▒ -  =╚║╦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`  ░,""'-≤≥^"]░╚╣╩░░╩░░▒╦≤╚∩ ≤≡╣╣▓██▌╣╣▓▓▓▓╬╬▒╣▓▓╣╬╣▓╣╣╣╬╣╣▓╣╬╠╝▀╚░≡╚╠╣╬║╬╣▓▓█████▓╬╣▒╩╚╚░░╔╬╣╬╠╩░=░╓=="░²`    ≤░-░╚▒-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.-░╙╙╚╔, ≥  -░."╚░╔╚░░└╔╣▒╬</a:t>
            </a:r>
            <a:r>
              <a:rPr lang="el-GR" sz="400" dirty="0" err="1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φφ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╬╬╬╣╬╬╬╩╠╠║▓▓▓╬╠╬╣▓╬╣╬╠╣╣▓▓╣▓▓╣╣▌╗╠╠╬╬▒╠╬╬╬╠╬╩╠╝╣█▓▓▓▓▓╬▓▓▄▄╠╣╠╠╝╩╩╙='░╔╗░      ;≥≡░,=-;║▒ `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]╩≥=░░]≡░≥      ╔φ╣▒╠╬╠║╬╦╣▓╬╬╣╬░╚░╚║▒╬╠╣╣╬║╬╬╠╔╦╣╬║╣╬╣╣▓╣╝╬╩╠╠╬╠╠╬╠║φ╣╬╬╠▓▓▓▓╣╬╠╣╣╬╠║╣▓███▒▒╙'"-╚,░╠▒░╚╩░ '-░░-#░.,',░╠╩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]░;╔╣╬░░≥░░≥,╔▒░.≡░╚╣╬╬║▓▓▓▓╬╬╬╬░░╔╣╠║╠╣▒╚╩╚╚≡╦╔╦║╬░≡╠╠╣╣╬╝╠╩╠╠╬╣╬╣╣╣╣╣╬╠╠╠╩╠╠╬╣╬▒║╣▓▓╣██▓▓█▓╣▒░≡╩░░░"  -]╬╩░ '░░≤≥"'    '                       -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-╚╬╣╣╬╩╠░░░░╔╩≥░.=░╦╚╬╠╣▓╣▓▓▓▓╬╠╣▓▒╠╠╠╠░╚╚░╠▒░░░░░╚░╠╠╣▓╣╣░░╬╣╣╬╠║╣╣▓╣╣╬╩░░░╠╣╬╠╬╣╬╣╣╬╠╬▀▀╠╣╬▓▓▒≡≡░░╔░≡╦░-╚╚░░'              .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= ≈╠╠╠░░░╙╩░░░║╣▓▒▄╦╠╦╣▓╬╠╣▓▒╣╣╣▓▓╣▒╠▒╠╬╠╣░▒╔≡░░╔╦╬░░░╬╣▓▓╣▓▒▓╣▓╬╬╬╠╠╩╣╬░╔≡╠╣╣╣▓▓╬╠╚╬≡░░≤φ╬╣▒╬╩╣▓█▒╦≥≡░╩╠╚φ╩░░'  ⌐  ≡-≡░░                  '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░╙░╚⌐]░`"^└╙║╚╠╠╣▓▓▓▓█▓▒╠╩╚╚╬╣╬░╣▓▓╬╣▒╠╝╣╣╣╣╣╩╠╬▒φ░╠╠▓▓╬▓▓╣▓╬╬░░╚╚╩≡╠║╣╬╠║█▓▓▓╠╝╩╬≡░╣╬▓▓▓█╬╠╬╠▓▓╣╬╬╠╬╩≥░╩░;,     ':░"='       --≡≡≡░≡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=≈  ,  ╙╚╣╣╬▓███▓╩╣╗</a:t>
            </a:r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Q╠╠╠▓▓╣╬▓▓▒╔╠╠╠║╬▒░║╚╩╬╗╬╚╬╠╠░║╬╬╠╠░=╠╩╝╣▓╣╬╣╬░╩║╬╠▒╠╝╩╠░╠░╚╚╙╚╣▄░╣█▓▓▓▒░'≥░░░╚░░░≡,''-░-''.-     -=-""░░╚▒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"           - -    »╩╠╠╠╣▓▓▓╣╝╣▄╠╬╣▓╣▓▓▓▓▓▀╬╠╠╣╬╣▓╬╬▒╦░╠≡╣╣╬╬╠╬╠║╬╩▒░╠╠╠║╣▓╣▓╣▒╣╬║╬░║╩╣≡╬░╠╠╣▒╠╣╣╩╬╠╬╬╠▓▓▒░░░░░░░╠░░░░░░.≡ ░░,- ,░=-  `░»≤≡░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≡╠╣▓╬╣╣╠▒╠╠╬╬▀▓╬╠╣╬╠╩╚╠╬╣╣╣▓╣▓╣╣▒░╚╚≥╠╣▓▓╬╣╣╝╩░╩╠▒╠╬╣▓▓╣▓╬╬╬╣╣╬╩░≥╚╚░╠▓╣▓╣╣╬╬╝╬╚╣╬╬╠╣▓▒░╠▒╠╠╠╩╩╚░-░^-╔╦╠╩░,╦░╬▒░,  .-░░╠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"╣╣▓▓▓▓╬╬╠╣▒▓╬║╬░╠╣╣▓▓▄╩╠╣▓▓▓▓▓╬║▓▓▌╬░╚╣╬╬╠░░≡╦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φ╣╣╣╣▓╣╣╣╬╣▓╣╬╩╚▒░╦≡╦╠╠▓╣▓▓╩╣╬╦║╬╣╣▓╣╣▓▓▒╚░░░░≡░░ =░~'╙░╙░╔≥░≡╠▒╦╠░"≥░░≥░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" ---,--, --"- ]╠▓╬╬╣▓╬▒╣╠░░╚║╩╬╣╣▓▓▓▒╤▒╚╚╬╙╚║▓╣╠╩╠▒║╠╩░╚░╠╬╣╣╣▓▓╣▓╣╬▓▓╣╣▓▒╬╬╠╠╣╬╠░╠╬╣╣╣▓╣╬╠╣╣▓▓▓╣╣╣▓█▒-"░░░'],  ░''",░╙≥└░╔░╦░░░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-≤░</a:t>
            </a:r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ⁿ░░░░░░╔#╦╦░░║▓╬╣╬╣▓╬╩╩╩╝░╠░≡╣╩╚╚░╠╬╠╬▒░╠╠░║╝╣╝▀▒▒╚░;#╦╣╣▓▓▓▓▓╣╣╣╣╣▓▓▓▓▌╣╣╣╣╣╣▒╠╠╬╬╣▓▓▓╬╬║╬╣╣╬╩╣╬╣▓█▒="╚░"' -;≤╗╗▒░░="╔-~;-╙╠╩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≡≥▒╦░ -  '░░░:░░░░░░░"' =║╬╣╣╬▒░╠╣▒░░'║╠╣░║╩╣▒╠╬╠╠╣▒╣╬╠╩╩╩≡╠╠╬≡╬╩╔≡╬╣╬╣╣╬╬╬╬╣▓╣▓▒╣▓▀╣╬╬║╬╬╩╚░║╣╩║╩╩╬╩╚╬║╬╚╬╬║▓▓▓█▒░░≤≡≤╬╬╠░╩╠╬▒░╙░;░≡░=="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╠╩░░≥░'≥░≤░≤╩╗░░≡░≥╦`-≡≤░░╣╬╣▓▓▌▒╠╠≡╠╩≡░╠╣▒╬╬╣╣╣╣╣╣╬║╬╣╩╬▓▓╬▓▓▓▓▒╦╣╣╣╣▓╬║╬╣▓▓╣▓▒╠╚╠╠║╬╣╬╩╚╠╠░╠╠╩║≡░╚░░╠╬≡╠╣╣╣╣█▓╣▓▓╬╠≡╬╠╠╬░╗▒░≥╩░"     - .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]╦≡░░░░≡╦▒░░╔╗╣╬╬╠╬╗╦,╓░░╠╣▓▓╣▓█▓╣╬╬╣╠▓▓▓▓╣▓╬▓▓▓▓╣╬╣╣╣▒╬╣▓▓▓╣▓▓╣╬╣╩╚╩╬╩║╬╠╠╣╬╣▓╣▓╣▓▓╣▓▓▒╣╬╬╠╬╠░≡░╬░╠░░╠╠▓╬╬╣▓╣╬╠▓╣▓╠░░░≥░░░░░░░╚░`      `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╠╠╚░░╠╬╣╠≡░║╬╬╩╠╠≡≡≥░╩╚╚╩╚╣▓╣╬╣╣╣╣▓╬╣▓╬╣╬╣╩╩╩╣╬╣╬░░=]╠╩╗╬╠║╬╠╬╬╚║╝╚╣╩░╚╬╩║▓╬╬╣▓▓▓╣▓▓▓▓▓▒╬╠╠╠║▒░╠▒░╩#║╣╣╬╣╣╬╬╠╬║▓▓╣▓▒░░░≥░░░-'"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╙╦░≥╚╠╠╩░░║░╠║╬░╬░≡░░∩-╦.╚╣╣╣╬╣╣╣▓╣╣╬╬╩░╚╬╣▒╣╬╠╬╠║╣▒╠╗╣╬╬╣╬╠╩≡╔╠╦╦╩╠░░╝╠╩║╣╣▓▓▓▓▓▓╣╬▓╣╣▓▓▓▓╬╣╣╣╣╣╣▒╠╣╣╣╣╬╠╣▓▓▓▓▓▓▓╠╩░≥,'-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░╚╚≡░░░╬╬╩░░≈░░╓═≈ⁿ'░-└╠╣╬╬╬╬╬╠╠╠╣╬╠║║╣▒╬║▌░╠╣╬▄╬╠╠╔▓▓█▓╣▒╚≡░╚╔:╬░░░╩╣╬╣╣█╬╣▓▓▓╬▓▓▓█▓╬╣╬╠╬╣╣▓╬╬╣╬╬╣╬╬▓▓▓╬╣╣█▓▒╬╤░░,,'       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'"`' ,╙╙╦═ⁿ"     ╔╩░╔░╣▓╬╬╣╣╣▓▓▓▓▒╬╠╬▒╠╠╚║╣╬╠╠╬╣▓▓▓▓██▀░╔╬╣▒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φ░░╠░░≡╠║╣╣▓▓██╩╣╩╩╚╠╬╬▒║╣╬╣╬╠╣╬╬╬╚╚╠╠╬╣▓╣╣▓██▌╩╠╠╠╩╚░╚▒."{</a:t>
            </a:r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ⁿ===     »░╦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-       ' ^      ",╚░░.░╠╣▓╣╣▓▓▓╣╬╬╬║╬╬╬░░║╬╠╣▒╠╣╣╣▓▓╬╬░╚░╚╬╩╠╠░░░╠░╔░╚╬╠╠╩╩╩╩╩░≡╠╬╬╬╣╬╠╠╠╩░╙░╠╠░≡░╠░╠║╠▓███▒╔╬▒=═`]╦░░." =- ╓    =╓╠"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╓   ║╗▒░╗╠╣▓▓▓██▓╬╣╬╠╠╠╩║▒≥╠║╬╣╣▓╣▓╬╬╚╠╠╣▒╦╠▒░╚╩╣▒░╚▒░╚╚╠╩░░╩╝╠░░≡╩╬╣╠╠╠▒╠╬╙░▒≤╠╩░░╩╚║▒▐║▓██▒]╣╣╬╠░,,░"≤≥≤,░-= ,`░≤≡╚≡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-░░░░░╔╬╣╣╣╣╬╠╠╣▓▓▓╬╠╣╣▓▓▒░╚░░╠░╚╩╣╬╬╝░╬▓╬╬░╚╠░╚╠╣╗▒░░░╠░"╠╩║▒░╦╗▒#░░░╠░╚╦║░░≡╣╬╠▒╚╗╩░≡╣╠░╣▓▓╩└  ╙╚╙╚╙-#░░≡░╚╚╠≥░.░=≤#▒╦⌐       `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'             "  .-. =;░░╚░╠╬╠╬╠╣╬╝╩╩╚╚╣╣▓╬╬╠╠▓█╠╬≤╗╠░░╬░╚╬╩╩╠║╣▒╠╠░╦░╩╩░░╚║╩╙@╗╩▒╩░░░╚≡▄▄@╩░╠╬░░║╠╩╬▓@≥░╠╩║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φ╣╦▓▓╩' "        ░░░╚░╗░░░≥╠╦≡╠╣╣▒░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≡░░░░' ░░"└░░░░░╬╠╠╩░≤░`'''╚╚▀▓▓▓▓▓▓▒░║╠╬╣▒▒╠≥╓╔φ╠╬╣╬╬░╦░░░░╚╝░╚≡░░╔φ╩╩║▒░║█╣▓▓╣╣╬▓▒░╝╣▒║╣╣▄╣░╣▓▓▓█╩░            '   ░╚≤░░░╚╚╝╬╩║░╚╦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]░^≥≥⌐,,''░,,∩╙░░╚╚░░░░≡░"░░^"░╚╝▓▓█▓▒╬╬╣▓█▓▓╬╣░░╔╠▀▓█▓▒░╚╔╠╩░-░╚≡╠╠╬╬╠╣▒╠║▒╠╣╩╣╬╣╬╣╬▒╣╬╠╣╣╬╣╬╠╣▓█╩░╔░░-                "░≥░░░░░╚╩░╠╩    -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"         ,--:φ╔░-░░░░-,-═░=╙░╚░░≡░.,≥≤░░░░╚▓▓▓▓▓▓██▓▓╬╣▒╬╣╣╣╣╣╬░╠╗╩╠▒░░╦≥≡╠║╠╬╬╣╬▒░░║╬╠╣╣╬╠╠╠▓▓▓▄▓▓▓▓▓▓▓╬░"╙╚╙░░╔░≡--,   -         ╚╚╚╠╩░░╔╩░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]░,'≥░≥░╔╬░⌐░░░"░░░░░≥░"»░╠░░░≤░░░╣╠▓█▓▓▓╬▓╬╬╬╠╠▓╬╩░░╠░▄║</a:t>
            </a:r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Q#╣╝╬░≤╠╬╠╬╬╠╣╣╬▒≡╬╣╣▓▓▓▄╚╠▓▓▓███▓▓▓█╬▒╤░,,░░░≥░.░-░-╔             "╚≡≡╗╩`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"╙=╚░"'╠≡≡░░≡░░└≥╔@╩░░░░░╠░░░░╚░╚╠╩╚╣╣███▓▓╬╣▓▓▓╬▒╚║╝╬╠▓╣▌╚╗╩╚╬░░░≡╠╠╣╣╬╣╬╣╣▓▓╬╠▓▒░╠▓▓╣▓▓▓█╬╬╬╠║▒╠╠╠╠░╚▒░,,^'`░',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=  ╙╩╔≡░≡░░╔╩╙╚╠╠░╠░░╩░░]░░░╠░.░╚╩╚╣▓███▓▓╬▓╚╩╩░╗╩╬╬╚░░╠░╠╠╣╣╬╬≡╬╣╣╬╬╠╬╣▓╣╣▓▓▓╬╠║╣▓█╩░░╚║╬╬╠╬╣╬╠░░'░╠░░≥≥░░░`'`==-,         '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=  `║╠╬╠╗╩⌐';░░║╬╠░░╠░░≡╗░░░╔╬░░╦╠╩╠╣▓███▓╬╬╣▓▓▓╬╚╬░≡░░╚╬╬╠╬╬╠╬╣╣▓▓╬╬╠╣╣▓█▓▓▓▓╬╣╣╩║╩░║░╚╩╬╠╣╠╬╠░╩░╔░   `;^'  ''≤≡╩`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"╚░░░'-'-░░╚╚╩░░░≡╩░░░╔║░░░║╬░╔≥╩╩╠╣▓▓▓▓▓▓╣╣╬╠╬╠╣╬╬▒░╠╬╣▓╣▓╣╬╣╣╣╣╬╣╣▓╣▓▓██░░  "╠░╚╬▒░╚╬╣╬╬╠║░░╠░░░, '░".-,╔░░=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"░╚╠░░"-`'"░≡@░░░╠▒░░░░░░╙║▒╠║▒≥≡,╠╩╚╚╣▓█▓▓╬╦╦╣╣▓█▓▒≡║▓█▓▓▓▓▓▓╣╣▓▓╣╣▓▀╣╬╠╬░≤⌐  ╚╚░╚╬╦░░╚╩▒╦╩░░░╠░░   -░░╬▒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-                      ╚╚▒░░  @░░░║╬╠╩≥░╠▒░░'-░╚╬▒░░╔≡╠╚≥╚╠╠░╚╠╚▀╣╣▓▓▓▓▓▓███▓██▓▓▓╣╣╩╩╙╚≥#╚╩╬░╔,    ╩╚░░░░╔</a:t>
            </a:r>
            <a:r>
              <a:rPr lang="es-ES" sz="400" dirty="0" err="1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ç</a:t>
            </a:r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.]▒≡≡╠╩░-    ⁿ░`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`=  ,║╬╠║≡░░▒░╠╩░└"≤-'-   └└░░░]╦╠╠╚)░ '└╚╠╬╩╩╚╠╚╠╩╚╚╚░╠╚░░░," .  ░░╦╩╚,  -╚#░░≡░╠╠╣▒≡░╚╚╙░'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≡╔░╠▒╠╣╣╣░╠╛░]░-''     --"╔╦░╠╦░░╠`   ]╠░╚░"╚╬╠╬░╠╠░╠░░≥-:░:   ░]≡≡░░░  ,░░╔@▒╠╠╝░'≡╚╩╕      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╚░`"╙╚╬╬╣▓▒≥-'.    `  ╔≥▒≥╔╣░░╚░░░    ]╠░░∩-░╚║╣▒╠╩╚╠≥≥≥≤░░░   "-░░░░≡   ╙╩╩╬░░░-«░░=]▒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-                                          ╙":`'░╚╠╬░≡░`-   "-,≤=╬╬@╩╠╠░╠░╚"   .░░░░  ≥░╠╠╦░╦░░░╚╠░░░░░≤░  [░░,)╦░≡░  ⌐≈,=≤╚ ≈╗╛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""╚=╙`"░░≥░ ⁿ░░░≥░,░╬╠░#╩╬≡░░#   -░░╠░≥  ╚░╚╩░░░░░≥░╔╦░░░░░╔▒░░╬╠╩╙╙╩╩^-  `"≡╠]#=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]   `                    '░≡---'∩.≤≡░╚╩░▒╚╩╠╩⌐  .≡░░╚░░░ ░░░╩░"╙░"░░╚╠╦╔░░╚░╚╝╝╩╩╙░└' :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«-░░░;-''≥≤║▒░░╦'░░"░''░░░╔░░░░╚░.░░░╩╩╩"░░░░░╚░░░"-'   ⌐≤≥-≥ -"╝╦       ' '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--  -░╚░░░░≡;'' '└╙╚╙╚═≡@░░░░╠╠╠╦╠░╚╚░░'"╩╚▒░░╚╔░≥░└└"     -╦░░░`╠╩░╔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"░░≡░░░░'          "╚╚╚╝╬╣╣╣╣╣▒░,,≡░░░░░╚░░≥=''░,-    `╚║╩╦░░╚╙`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╙░=⌐"              "░░░└`'░░░░░░░≡≡╩░░░╗≡╔░╦╦╩╧    `   '      ` -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 ""╙░░░╚╚╙=░░╚╚╙╚░'        -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     ╠░≡≡</a:t>
            </a:r>
            <a:r>
              <a:rPr lang="es-ES" sz="400" dirty="0" err="1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å</a:t>
            </a:r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▒≡▒▒#╩╩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    ` "╙└.                                                                    `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               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'                                                   `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'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-                       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B61165-D6BD-C84F-8255-567A76F7DCB7}"/>
              </a:ext>
            </a:extLst>
          </p:cNvPr>
          <p:cNvSpPr txBox="1"/>
          <p:nvPr/>
        </p:nvSpPr>
        <p:spPr>
          <a:xfrm>
            <a:off x="3060700" y="4249457"/>
            <a:ext cx="57808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  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      ,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.                         ⁿ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              '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  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`          `  .                  '   ..≡,,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`                               ╔,-,,     ,,≡▒╗╗≡, -           `       ,≡░░,-░▄░╚╚═                       '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≡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φ░░;≤╙╚░- -≤╠╩╠║╬╬╠╬░░≡╗╦-      .≡  .    ╚"╚╚░╠░░░░╠░    "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▐╩░╚░░,'.╠░  )╚░╚╩╚╚╚╚░;░«░»  ,░░░╔▄</a:t>
            </a:r>
            <a:r>
              <a:rPr lang="el-GR" sz="400" dirty="0" err="1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φ╣φφφ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≡≡"≤░≈░░░╚▒≡╩░╚░-"  `  .    `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:╚░░'-≥-≤░░    ^≥≥░'░░~  - ]@░░╚╩╠▓▓▓╣╣╬╣╬╩╬╙░░░,░░░░░░░░╔  ╔φ╗▒φ╦,        `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≡≡╔≡░,)---░╠,  ,╔≡░-]░░'≥≤-#╠░░░░╚░║╣▓╠╩╩╠╝░╚ '░φ░░^≤╦░╔╠░░╠╚╬╣▒≡╗╬╠▒-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-         ╔╦╗╬╣╣╬╬╦░░≥░≡╗φ░╔#╩╚╩▒-░░░≤░-╠╙░╚≥≥╠╩╩║╬╩╝░≥░░  -.╠░░░░░╩╚░░-;╔╩║╣▓╬╣╣▓╩▒░                  -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-╠╠╣╬╩╩╚╚░░╠╠░╚▓╬╩░≤⌐</a:t>
            </a:r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ⁿ"░░░░░░░░- ]▒≡-░░░░╬╬░╚╙░╚"-  ;░≡░╩░=░≤░≥░╚╠╩╠╣╣╬╩╠╠╠░' .           "    '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-   ░░╚░░░≥░╠╬░╠╬╙╚╚╠░░░-=╔╙░╓└≤"≥-  ╚░░░░░]╩░░░╠░".  ''╚≥╩░░ ╔░░░≥║╠╬╠╣╬╩░░░╚░</a:t>
            </a:r>
            <a:r>
              <a:rPr lang="el-GR" sz="400" dirty="0" err="1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φφ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▒░░░═≡     .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-    '░≥░░╩╠╚░╚░░░░≥╦░░╙░░-╔'''''   ╙░╙░░╔▒╚░░╚░     ]╩╩░≥░.╠▒░░╔╠╠╣╩╩░░░░░╩"░^╙╙╙╚▒░╚▒'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.,≡≡     </a:t>
            </a:r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ⁿ"╚╠╠╚░░'"░≥╩╩░▒░░╚░,.≥≤░≤-    ]╔╗╝╣╩╠╩╩╠▒=  -≤╚╣░╔░⌐░╠╚╠╠╠║╬░░╠╩░░░-- ╠╦╦╦#░░░╩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≡╗░░,  )═░└ ░░≥≥      ╚╩░░░░ '╚░╚╠╩╚░░╚░░╩░╚░░,,-≤░≥╦╗╬░░╠▒╠▒  ╔╦╠╠╩≤░╙-]╩╗╣╬╣╣╬╠╣╣░└`ⁿ -░╠╬╠░╚░░░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≤╠░`'░≥╔░""░ ^╙≤╗░   '   ]≡░░- ']╚░░░║▒║▒╗▄╣▄▓▓█▓▓▓▓▓▓▓▓▓▓██▓▓╣╣╬▓▓▓▓▒░╚░░≤╣╣▓╬╠╠╩╩░╬░ ]░░╔╩║▒╠╬╣╬╠@╕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,╗╩░',''≡║▒░░~╓░ ,≥░o,-     ░║╠╠≡╔≡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φ╣▓▓╣╣╣▓▓▓██╣▓▀╣╬╠╣▓╬╣▓▒╣╣╬╬╠╣▓█▓▓▓▓▓▓▒╬╠▄╠▓╣╣╬╬╩░░╔╠░≡≡░╠╠░╔╣╠╩╚╬░╚╚▒ '            -    -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╚░".░"`'"╙╚╬░░░╓░╚░╚╬░╧≡-   -╠╣▓▓▓╬╬╣▓▓▓▓▓▓╣╣╬╠╬╬╣╣╣╬╠╣▓▓██▓▓▓╣▓╬╠▓▓██▓╣▓║▓▓▓▓▓╬╬╠╠╩╚░╠╬╚╠╠╣╣╣╠╬░≡░░░╩╚▒╣▒ -  =╚║╦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`  ░,""'-≤≥^"]░╚╣╩░░╩░░▒╦≤╚∩ ≤≡╣╣▓██▌╣╣▓▓▓▓╬╬▒╣▓▓╣╬╣▓╣╣╣╬╣╣▓╣╬╠╝▀╚░≡╚╠╣╬║╬╣▓▓█████▓╬╣▒╩╚╚░░╔╬╣╬╠╩░=░╓=="░²`    ≤░-░╚▒-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.-░╙╙╚╔, ≥  -░."╚░╔╚░░└╔╣▒╬</a:t>
            </a:r>
            <a:r>
              <a:rPr lang="el-GR" sz="400" dirty="0" err="1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φφ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╬╬╬╣╬╬╬╩╠╠║▓▓▓╬╠╬╣▓╬╣╬╠╣╣▓▓╣▓▓╣╣▌╗╠╠╬╬▒╠╬╬╬╠╬╩╠╝╣█▓▓▓▓▓╬▓▓▄▄╠╣╠╠╝╩╩╙='░╔╗░      ;≥≡░,=-;║▒ `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]╩≥=░░]≡░≥      ╔φ╣▒╠╬╠║╬╦╣▓╬╬╣╬░╚░╚║▒╬╠╣╣╬║╬╬╠╔╦╣╬║╣╬╣╣▓╣╝╬╩╠╠╬╠╠╬╠║φ╣╬╬╠▓▓▓▓╣╬╠╣╣╬╠║╣▓███▒▒╙'"-╚,░╠▒░╚╩░ '-░░-#░.,',░╠╩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]░;╔╣╬░░≥░░≥,╔▒░.≡░╚╣╬╬║▓▓▓▓╬╬╬╬░░╔╣╠║╠╣▒╚╩╚╚≡╦╔╦║╬░≡╠╠╣╣╬╝╠╩╠╠╬╣╬╣╣╣╣╣╬╠╠╠╩╠╠╬╣╬▒║╣▓▓╣██▓▓█▓╣▒░≡╩░░░"  -]╬╩░ '░░≤≥"'    '                       -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-╚╬╣╣╬╩╠░░░░╔╩≥░.=░╦╚╬╠╣▓╣▓▓▓▓╬╠╣▓▒╠╠╠╠░╚╚░╠▒░░░░░╚░╠╠╣▓╣╣░░╬╣╣╬╠║╣╣▓╣╣╬╩░░░╠╣╬╠╬╣╬╣╣╬╠╬▀▀╠╣╬▓▓▒≡≡░░╔░≡╦░-╚╚░░'              .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= ≈╠╠╠░░░╙╩░░░║╣▓▒▄╦╠╦╣▓╬╠╣▓▒╣╣╣▓▓╣▒╠▒╠╬╠╣░▒╔≡░░╔╦╬░░░╬╣▓▓╣▓▒▓╣▓╬╬╬╠╠╩╣╬░╔≡╠╣╣╣▓▓╬╠╚╬≡░░≤φ╬╣▒╬╩╣▓█▒╦≥≡░╩╠╚φ╩░░'  ⌐  ≡-≡░░                  '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░╙░╚⌐]░`"^└╙║╚╠╠╣▓▓▓▓█▓▒╠╩╚╚╬╣╬░╣▓▓╬╣▒╠╝╣╣╣╣╣╩╠╬▒φ░╠╠▓▓╬▓▓╣▓╬╬░░╚╚╩≡╠║╣╬╠║█▓▓▓╠╝╩╬≡░╣╬▓▓▓█╬╠╬╠▓▓╣╬╬╠╬╩≥░╩░;,     ':░"='       --≡≡≡░≡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=≈  ,  ╙╚╣╣╬▓███▓╩╣╗</a:t>
            </a:r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Q╠╠╠▓▓╣╬▓▓▒╔╠╠╠║╬▒░║╚╩╬╗╬╚╬╠╠░║╬╬╠╠░=╠╩╝╣▓╣╬╣╬░╩║╬╠▒╠╝╩╠░╠░╚╚╙╚╣▄░╣█▓▓▓▒░'≥░░░╚░░░≡,''-░-''.-     -=-""░░╚▒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"           - -    »╩╠╠╠╣▓▓▓╣╝╣▄╠╬╣▓╣▓▓▓▓▓▀╬╠╠╣╬╣▓╬╬▒╦░╠≡╣╣╬╬╠╬╠║╬╩▒░╠╠╠║╣▓╣▓╣▒╣╬║╬░║╩╣≡╬░╠╠╣▒╠╣╣╩╬╠╬╬╠▓▓▒░░░░░░░╠░░░░░░.≡ ░░,- ,░=-  `░»≤≡░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≡╠╣▓╬╣╣╠▒╠╠╬╬▀▓╬╠╣╬╠╩╚╠╬╣╣╣▓╣▓╣╣▒░╚╚≥╠╣▓▓╬╣╣╝╩░╩╠▒╠╬╣▓▓╣▓╬╬╬╣╣╬╩░≥╚╚░╠▓╣▓╣╣╬╬╝╬╚╣╬╬╠╣▓▒░╠▒╠╠╠╩╩╚░-░^-╔╦╠╩░,╦░╬▒░,  .-░░╠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"╣╣▓▓▓▓╬╬╠╣▒▓╬║╬░╠╣╣▓▓▄╩╠╣▓▓▓▓▓╬║▓▓▌╬░╚╣╬╬╠░░≡╦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φ╣╣╣╣▓╣╣╣╬╣▓╣╬╩╚▒░╦≡╦╠╠▓╣▓▓╩╣╬╦║╬╣╣▓╣╣▓▓▒╚░░░░≡░░ =░~'╙░╙░╔≥░≡╠▒╦╠░"≥░░≥░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" ---,--, --"- ]╠▓╬╬╣▓╬▒╣╠░░╚║╩╬╣╣▓▓▓▒╤▒╚╚╬╙╚║▓╣╠╩╠▒║╠╩░╚░╠╬╣╣╣▓▓╣▓╣╬▓▓╣╣▓▒╬╬╠╠╣╬╠░╠╬╣╣╣▓╣╬╠╣╣▓▓▓╣╣╣▓█▒-"░░░'],  ░''",░╙≥└░╔░╦░░░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-≤░</a:t>
            </a:r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ⁿ░░░░░░╔#╦╦░░║▓╬╣╬╣▓╬╩╩╩╝░╠░≡╣╩╚╚░╠╬╠╬▒░╠╠░║╝╣╝▀▒▒╚░;#╦╣╣▓▓▓▓▓╣╣╣╣╣▓▓▓▓▌╣╣╣╣╣╣▒╠╠╬╬╣▓▓▓╬╬║╬╣╣╬╩╣╬╣▓█▒="╚░"' -;≤╗╗▒░░="╔-~;-╙╠╩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≡≥▒╦░ -  '░░░:░░░░░░░"' =║╬╣╣╬▒░╠╣▒░░'║╠╣░║╩╣▒╠╬╠╠╣▒╣╬╠╩╩╩≡╠╠╬≡╬╩╔≡╬╣╬╣╣╬╬╬╬╣▓╣▓▒╣▓▀╣╬╬║╬╬╩╚░║╣╩║╩╩╬╩╚╬║╬╚╬╬║▓▓▓█▒░░≤≡≤╬╬╠░╩╠╬▒░╙░;░≡░=="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╠╩░░≥░'≥░≤░≤╩╗░░≡░≥╦`-≡≤░░╣╬╣▓▓▌▒╠╠≡╠╩≡░╠╣▒╬╬╣╣╣╣╣╣╬║╬╣╩╬▓▓╬▓▓▓▓▒╦╣╣╣╣▓╬║╬╣▓▓╣▓▒╠╚╠╠║╬╣╬╩╚╠╠░╠╠╩║≡░╚░░╠╬≡╠╣╣╣╣█▓╣▓▓╬╠≡╬╠╠╬░╗▒░≥╩░"     - .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]╦≡░░░░≡╦▒░░╔╗╣╬╬╠╬╗╦,╓░░╠╣▓▓╣▓█▓╣╬╬╣╠▓▓▓▓╣▓╬▓▓▓▓╣╬╣╣╣▒╬╣▓▓▓╣▓▓╣╬╣╩╚╩╬╩║╬╠╠╣╬╣▓╣▓╣▓▓╣▓▓▒╣╬╬╠╬╠░≡░╬░╠░░╠╠▓╬╬╣▓╣╬╠▓╣▓╠░░░≥░░░░░░░╚░`      `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╠╠╚░░╠╬╣╠≡░║╬╬╩╠╠≡≡≥░╩╚╚╩╚╣▓╣╬╣╣╣╣▓╬╣▓╬╣╬╣╩╩╩╣╬╣╬░░=]╠╩╗╬╠║╬╠╬╬╚║╝╚╣╩░╚╬╩║▓╬╬╣▓▓▓╣▓▓▓▓▓▒╬╠╠╠║▒░╠▒░╩#║╣╣╬╣╣╬╬╠╬║▓▓╣▓▒░░░≥░░░-'"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╙╦░≥╚╠╠╩░░║░╠║╬░╬░≡░░∩-╦.╚╣╣╣╬╣╣╣▓╣╣╬╬╩░╚╬╣▒╣╬╠╬╠║╣▒╠╗╣╬╬╣╬╠╩≡╔╠╦╦╩╠░░╝╠╩║╣╣▓▓▓▓▓▓╣╬▓╣╣▓▓▓▓╬╣╣╣╣╣╣▒╠╣╣╣╣╬╠╣▓▓▓▓▓▓▓╠╩░≥,'-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░╚╚≡░░░╬╬╩░░≈░░╓═≈ⁿ'░-└╠╣╬╬╬╬╬╠╠╠╣╬╠║║╣▒╬║▌░╠╣╬▄╬╠╠╔▓▓█▓╣▒╚≡░╚╔:╬░░░╩╣╬╣╣█╬╣▓▓▓╬▓▓▓█▓╬╣╬╠╬╣╣▓╬╬╣╬╬╣╬╬▓▓▓╬╣╣█▓▒╬╤░░,,'       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'"`' ,╙╙╦═ⁿ"     ╔╩░╔░╣▓╬╬╣╣╣▓▓▓▓▒╬╠╬▒╠╠╚║╣╬╠╠╬╣▓▓▓▓██▀░╔╬╣▒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φ░░╠░░≡╠║╣╣▓▓██╩╣╩╩╚╠╬╬▒║╣╬╣╬╠╣╬╬╬╚╚╠╠╬╣▓╣╣▓██▌╩╠╠╠╩╚░╚▒."{</a:t>
            </a:r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ⁿ===     »░╦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-       ' ^      ",╚░░.░╠╣▓╣╣▓▓▓╣╬╬╬║╬╬╬░░║╬╠╣▒╠╣╣╣▓▓╬╬░╚░╚╬╩╠╠░░░╠░╔░╚╬╠╠╩╩╩╩╩░≡╠╬╬╬╣╬╠╠╠╩░╙░╠╠░≡░╠░╠║╠▓███▒╔╬▒=═`]╦░░." =- ╓    =╓╠"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╓   ║╗▒░╗╠╣▓▓▓██▓╬╣╬╠╠╠╩║▒≥╠║╬╣╣▓╣▓╬╬╚╠╠╣▒╦╠▒░╚╩╣▒░╚▒░╚╚╠╩░░╩╝╠░░≡╩╬╣╠╠╠▒╠╬╙░▒≤╠╩░░╩╚║▒▐║▓██▒]╣╣╬╠░,,░"≤≥≤,░-= ,`░≤≡╚≡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-░░░░░╔╬╣╣╣╣╬╠╠╣▓▓▓╬╠╣╣▓▓▒░╚░░╠░╚╩╣╬╬╝░╬▓╬╬░╚╠░╚╠╣╗▒░░░╠░"╠╩║▒░╦╗▒#░░░╠░╚╦║░░≡╣╬╠▒╚╗╩░≡╣╠░╣▓▓╩└  ╙╚╙╚╙-#░░≡░╚╚╠≥░.░=≤#▒╦⌐       `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'             "  .-. =;░░╚░╠╬╠╬╠╣╬╝╩╩╚╚╣╣▓╬╬╠╠▓█╠╬≤╗╠░░╬░╚╬╩╩╠║╣▒╠╠░╦░╩╩░░╚║╩╙@╗╩▒╩░░░╚≡▄▄@╩░╠╬░░║╠╩╬▓@≥░╠╩║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φ╣╦▓▓╩' "        ░░░╚░╗░░░≥╠╦≡╠╣╣▒░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≡░░░░' ░░"└░░░░░╬╠╠╩░≤░`'''╚╚▀▓▓▓▓▓▓▒░║╠╬╣▒▒╠≥╓╔φ╠╬╣╬╬░╦░░░░╚╝░╚≡░░╔φ╩╩║▒░║█╣▓▓╣╣╬▓▒░╝╣▒║╣╣▄╣░╣▓▓▓█╩░            '   ░╚≤░░░╚╚╝╬╩║░╚╦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]░^≥≥⌐,,''░,,∩╙░░╚╚░░░░≡░"░░^"░╚╝▓▓█▓▒╬╬╣▓█▓▓╬╣░░╔╠▀▓█▓▒░╚╔╠╩░-░╚≡╠╠╬╬╠╣▒╠║▒╠╣╩╣╬╣╬╣╬▒╣╬╠╣╣╬╣╬╠╣▓█╩░╔░░-                "░≥░░░░░╚╩░╠╩    -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"         ,--:φ╔░-░░░░-,-═░=╙░╚░░≡░.,≥≤░░░░╚▓▓▓▓▓▓██▓▓╬╣▒╬╣╣╣╣╣╬░╠╗╩╠▒░░╦≥≡╠║╠╬╬╣╬▒░░║╬╠╣╣╬╠╠╠▓▓▓▄▓▓▓▓▓▓▓╬░"╙╚╙░░╔░≡--,   -         ╚╚╚╠╩░░╔╩░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]░,'≥░≥░╔╬░⌐░░░"░░░░░≥░"»░╠░░░≤░░░╣╠▓█▓▓▓╬▓╬╬╬╠╠▓╬╩░░╠░▄║</a:t>
            </a:r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Q#╣╝╬░≤╠╬╠╬╬╠╣╣╬▒≡╬╣╣▓▓▓▄╚╠▓▓▓███▓▓▓█╬▒╤░,,░░░≥░.░-░-╔             "╚≡≡╗╩`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"╙=╚░"'╠≡≡░░≡░░└≥╔@╩░░░░░╠░░░░╚░╚╠╩╚╣╣███▓▓╬╣▓▓▓╬▒╚║╝╬╠▓╣▌╚╗╩╚╬░░░≡╠╠╣╣╬╣╬╣╣▓▓╬╠▓▒░╠▓▓╣▓▓▓█╬╬╬╠║▒╠╠╠╠░╚▒░,,^'`░',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=  ╙╩╔≡░≡░░╔╩╙╚╠╠░╠░░╩░░]░░░╠░.░╚╩╚╣▓███▓▓╬▓╚╩╩░╗╩╬╬╚░░╠░╠╠╣╣╬╬≡╬╣╣╬╬╠╬╣▓╣╣▓▓▓╬╠║╣▓█╩░░╚║╬╬╠╬╣╬╠░░'░╠░░≥≥░░░`'`==-,         '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=  `║╠╬╠╗╩⌐';░░║╬╠░░╠░░≡╗░░░╔╬░░╦╠╩╠╣▓███▓╬╬╣▓▓▓╬╚╬░≡░░╚╬╬╠╬╬╠╬╣╣▓▓╬╬╠╣╣▓█▓▓▓▓╬╣╣╩║╩░║░╚╩╬╠╣╠╬╠░╩░╔░   `;^'  ''≤≡╩`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"╚░░░'-'-░░╚╚╩░░░≡╩░░░╔║░░░║╬░╔≥╩╩╠╣▓▓▓▓▓▓╣╣╬╠╬╠╣╬╬▒░╠╬╣▓╣▓╣╬╣╣╣╣╬╣╣▓╣▓▓██░░  "╠░╚╬▒░╚╬╣╬╬╠║░░╠░░░, '░".-,╔░░=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"░╚╠░░"-`'"░≡@░░░╠▒░░░░░░╙║▒╠║▒≥≡,╠╩╚╚╣▓█▓▓╬╦╦╣╣▓█▓▒≡║▓█▓▓▓▓▓▓╣╣▓▓╣╣▓▀╣╬╠╬░≤⌐  ╚╚░╚╬╦░░╚╩▒╦╩░░░╠░░   -░░╬▒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-                      ╚╚▒░░  @░░░║╬╠╩≥░╠▒░░'-░╚╬▒░░╔≡╠╚≥╚╠╠░╚╠╚▀╣╣▓▓▓▓▓▓███▓██▓▓▓╣╣╩╩╙╚≥#╚╩╬░╔,    ╩╚░░░░╔</a:t>
            </a:r>
            <a:r>
              <a:rPr lang="es-ES" sz="400" dirty="0" err="1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ç</a:t>
            </a:r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.]▒≡≡╠╩░-    ⁿ░`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`=  ,║╬╠║≡░░▒░╠╩░└"≤-'-   └└░░░]╦╠╠╚)░ '└╚╠╬╩╩╚╠╚╠╩╚╚╚░╠╚░░░," .  ░░╦╩╚,  -╚#░░≡░╠╠╣▒≡░╚╚╙░'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≡╔░╠▒╠╣╣╣░╠╛░]░-''     --"╔╦░╠╦░░╠`   ]╠░╚░"╚╬╠╬░╠╠░╠░░≥-:░:   ░]≡≡░░░  ,░░╔@▒╠╠╝░'≡╚╩╕      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╚░`"╙╚╬╬╣▓▒≥-'.    `  ╔≥▒≥╔╣░░╚░░░    ]╠░░∩-░╚║╣▒╠╩╚╠≥≥≥≤░░░   "-░░░░≡   ╙╩╩╬░░░-«░░=]▒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-                                          ╙":`'░╚╠╬░≡░`-   "-,≤=╬╬@╩╠╠░╠░╚"   .░░░░  ≥░╠╠╦░╦░░░╚╠░░░░░≤░  [░░,)╦░≡░  ⌐≈,=≤╚ ≈╗╛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""╚=╙`"░░≥░ ⁿ░░░≥░,░╬╠░#╩╬≡░░#   -░░╠░≥  ╚░╚╩░░░░░≥░╔╦░░░░░╔▒░░╬╠╩╙╙╩╩^-  `"≡╠]#=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]   `                    '░≡---'∩.≤≡░╚╩░▒╚╩╠╩⌐  .≡░░╚░░░ ░░░╩░"╙░"░░╚╠╦╔░░╚░╚╝╝╩╩╙░└' :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«-░░░;-''≥≤║▒░░╦'░░"░''░░░╔░░░░╚░.░░░╩╩╩"░░░░░╚░░░"-'   ⌐≤≥-≥ -"╝╦       ' '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--  -░╚░░░░≡;'' '└╙╚╙╚═≡@░░░░╠╠╠╦╠░╚╚░░'"╩╚▒░░╚╔░≥░└└"     -╦░░░`╠╩░╔</a:t>
            </a:r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φ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"░░≡░░░░'          "╚╚╚╝╬╣╣╣╣╣▒░,,≡░░░░░╚░░≥=''░,-    `╚║╩╦░░╚╙`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╙░=⌐"              "░░░└`'░░░░░░░≡≡╩░░░╗≡╔░╦╦╩╧    `   '      ` -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 ""╙░░░╚╚╙=░░╚╚╙╚░'        -</a:t>
            </a:r>
          </a:p>
          <a:p>
            <a:r>
              <a:rPr lang="el-GR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     ╠░≡≡</a:t>
            </a:r>
            <a:r>
              <a:rPr lang="es-ES" sz="400" dirty="0" err="1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å</a:t>
            </a:r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▒≡▒▒#╩╩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    ` "╙└.                                                                    `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               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'                                                   `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'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                                                                                       -                              -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ES" sz="400" dirty="0">
                <a:solidFill>
                  <a:srgbClr val="00CB00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B3513B7-C979-2E40-AAA3-628AD0FF2779}"/>
              </a:ext>
            </a:extLst>
          </p:cNvPr>
          <p:cNvSpPr txBox="1"/>
          <p:nvPr/>
        </p:nvSpPr>
        <p:spPr>
          <a:xfrm>
            <a:off x="-1" y="8093426"/>
            <a:ext cx="4247909" cy="369332"/>
          </a:xfrm>
          <a:prstGeom prst="rect">
            <a:avLst/>
          </a:prstGeom>
          <a:solidFill>
            <a:srgbClr val="00CB00"/>
          </a:solidFill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rgbClr val="0B0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Doctoral </a:t>
            </a:r>
            <a:r>
              <a:rPr lang="es-ES" sz="1800" b="1" dirty="0" err="1">
                <a:solidFill>
                  <a:srgbClr val="0B0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Thesis</a:t>
            </a:r>
            <a:r>
              <a:rPr lang="es-ES" sz="1800" b="1" dirty="0">
                <a:solidFill>
                  <a:srgbClr val="0B0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800" b="1" dirty="0" err="1">
                <a:solidFill>
                  <a:srgbClr val="0B0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July</a:t>
            </a:r>
            <a:r>
              <a:rPr lang="es-ES" sz="1800" b="1" dirty="0">
                <a:solidFill>
                  <a:srgbClr val="0B0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2025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873CFBD-C676-0346-AC48-941C3A153722}"/>
              </a:ext>
            </a:extLst>
          </p:cNvPr>
          <p:cNvGrpSpPr/>
          <p:nvPr/>
        </p:nvGrpSpPr>
        <p:grpSpPr>
          <a:xfrm>
            <a:off x="123192" y="3950611"/>
            <a:ext cx="5523725" cy="3004601"/>
            <a:chOff x="123192" y="4124236"/>
            <a:chExt cx="5523725" cy="300460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A47B04C-8804-D54A-83B1-D4B66617984C}"/>
                </a:ext>
              </a:extLst>
            </p:cNvPr>
            <p:cNvSpPr txBox="1"/>
            <p:nvPr/>
          </p:nvSpPr>
          <p:spPr>
            <a:xfrm>
              <a:off x="512604" y="4124236"/>
              <a:ext cx="513431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Stochastic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dynamic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modeling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of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evolving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gene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expression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programs</a:t>
              </a:r>
              <a:endParaRPr lang="es-ES" sz="2600" b="1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D21313C-B5FF-494E-95DF-036A1E97BC69}"/>
                </a:ext>
              </a:extLst>
            </p:cNvPr>
            <p:cNvSpPr txBox="1"/>
            <p:nvPr/>
          </p:nvSpPr>
          <p:spPr>
            <a:xfrm>
              <a:off x="123192" y="4124236"/>
              <a:ext cx="698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276EA13-7CAB-EA46-807C-F94C8907BD38}"/>
                </a:ext>
              </a:extLst>
            </p:cNvPr>
            <p:cNvSpPr txBox="1"/>
            <p:nvPr/>
          </p:nvSpPr>
          <p:spPr>
            <a:xfrm>
              <a:off x="512604" y="5548061"/>
              <a:ext cx="3492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Lucas </a:t>
              </a:r>
              <a:r>
                <a:rPr lang="es-ES" sz="1800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Goiriz</a:t>
              </a:r>
              <a:r>
                <a:rPr lang="es-ES" sz="18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Beltrán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F7CA6EB-90D4-FF4D-B632-A8B909AC99F2}"/>
                </a:ext>
              </a:extLst>
            </p:cNvPr>
            <p:cNvSpPr txBox="1"/>
            <p:nvPr/>
          </p:nvSpPr>
          <p:spPr>
            <a:xfrm>
              <a:off x="269201" y="5548061"/>
              <a:ext cx="406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207F058-ABDA-234B-903D-C05B08951ADE}"/>
                </a:ext>
              </a:extLst>
            </p:cNvPr>
            <p:cNvSpPr txBox="1"/>
            <p:nvPr/>
          </p:nvSpPr>
          <p:spPr>
            <a:xfrm>
              <a:off x="512603" y="6120680"/>
              <a:ext cx="34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Thesis</a:t>
              </a:r>
              <a:r>
                <a:rPr lang="es-ES" sz="1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1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advisors</a:t>
              </a:r>
              <a:r>
                <a:rPr lang="es-ES" sz="1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3E826A8-E0A1-6044-947C-A47545BD9B34}"/>
                </a:ext>
              </a:extLst>
            </p:cNvPr>
            <p:cNvSpPr txBox="1"/>
            <p:nvPr/>
          </p:nvSpPr>
          <p:spPr>
            <a:xfrm>
              <a:off x="269534" y="6120680"/>
              <a:ext cx="406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3D55DF6-B010-4D42-8A13-7CC03E1BF1A1}"/>
                </a:ext>
              </a:extLst>
            </p:cNvPr>
            <p:cNvSpPr txBox="1"/>
            <p:nvPr/>
          </p:nvSpPr>
          <p:spPr>
            <a:xfrm>
              <a:off x="512602" y="6527891"/>
              <a:ext cx="4221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Dr. Guillermo Rodrigo </a:t>
              </a:r>
              <a:r>
                <a:rPr lang="es-ES" sz="1600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Tárrega</a:t>
              </a:r>
              <a:endParaRPr lang="es-ES" sz="16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s-ES" sz="16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Dr. </a:t>
              </a:r>
              <a:r>
                <a:rPr lang="es-ES" sz="1600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Jose</a:t>
              </a:r>
              <a:r>
                <a:rPr lang="es-ES" sz="16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Alberto Conejero Casares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80F6384-6F92-5849-99C9-7620BFA8E7B8}"/>
                </a:ext>
              </a:extLst>
            </p:cNvPr>
            <p:cNvSpPr txBox="1"/>
            <p:nvPr/>
          </p:nvSpPr>
          <p:spPr>
            <a:xfrm>
              <a:off x="269534" y="6544062"/>
              <a:ext cx="4062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</a:p>
            <a:p>
              <a:r>
                <a:rPr lang="es-ES" sz="1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FE70886-A629-C32A-7EB8-53CCABFCC660}"/>
              </a:ext>
            </a:extLst>
          </p:cNvPr>
          <p:cNvGrpSpPr>
            <a:grpSpLocks noChangeAspect="1"/>
          </p:cNvGrpSpPr>
          <p:nvPr/>
        </p:nvGrpSpPr>
        <p:grpSpPr>
          <a:xfrm>
            <a:off x="4903693" y="178006"/>
            <a:ext cx="1136059" cy="1917481"/>
            <a:chOff x="4247908" y="178005"/>
            <a:chExt cx="1791845" cy="3024339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7BC2E18-0351-7545-A703-B8A9E783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7908" y="178005"/>
              <a:ext cx="1770928" cy="625941"/>
            </a:xfrm>
            <a:prstGeom prst="rect">
              <a:avLst/>
            </a:prstGeom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0DDF5354-FC57-FF6D-CF2B-4526FA0B7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396" y="2781211"/>
              <a:ext cx="1598359" cy="421133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20B8CFD-1458-E9BA-F692-EBBC78E32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030"/>
            <a:stretch/>
          </p:blipFill>
          <p:spPr>
            <a:xfrm>
              <a:off x="4357039" y="2013530"/>
              <a:ext cx="1487171" cy="307509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F91639C-025F-5146-E5D2-D38448412A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83969"/>
            <a:stretch/>
          </p:blipFill>
          <p:spPr>
            <a:xfrm>
              <a:off x="4357038" y="2321041"/>
              <a:ext cx="1487171" cy="58707"/>
            </a:xfrm>
            <a:prstGeom prst="rect">
              <a:avLst/>
            </a:prstGeom>
            <a:noFill/>
          </p:spPr>
        </p:pic>
        <p:pic>
          <p:nvPicPr>
            <p:cNvPr id="25" name="Imagen 24" descr="Interfaz de usuario gráfica, Texto&#10;&#10;El contenido generado por IA puede ser incorrecto.">
              <a:extLst>
                <a:ext uri="{FF2B5EF4-FFF2-40B4-BE49-F238E27FC236}">
                  <a16:creationId xmlns:a16="http://schemas.microsoft.com/office/drawing/2014/main" id="{BBA6B2F5-CD60-3F20-2C8D-713C8E916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8257" y="957945"/>
              <a:ext cx="1671496" cy="66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806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3083</TotalTime>
  <Words>2057</Words>
  <Application>Microsoft Macintosh PowerPoint</Application>
  <PresentationFormat>Personalizado</PresentationFormat>
  <Paragraphs>204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Andale Mono</vt:lpstr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Lucas Goiriz Beltran</cp:lastModifiedBy>
  <cp:revision>7</cp:revision>
  <dcterms:created xsi:type="dcterms:W3CDTF">2024-07-29T15:28:19Z</dcterms:created>
  <dcterms:modified xsi:type="dcterms:W3CDTF">2025-06-20T21:30:59Z</dcterms:modified>
</cp:coreProperties>
</file>