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3"/>
  </p:notesMasterIdLst>
  <p:sldIdLst>
    <p:sldId id="256" r:id="rId2"/>
  </p:sldIdLst>
  <p:sldSz cx="6840538" cy="9359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949" userDrawn="1">
          <p15:clr>
            <a:srgbClr val="A4A3A4"/>
          </p15:clr>
        </p15:guide>
        <p15:guide id="2" pos="2155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0522"/>
    <a:srgbClr val="00CB00"/>
    <a:srgbClr val="21105C"/>
    <a:srgbClr val="14093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94"/>
  </p:normalViewPr>
  <p:slideViewPr>
    <p:cSldViewPr snapToGrid="0" snapToObjects="1" showGuides="1">
      <p:cViewPr>
        <p:scale>
          <a:sx n="72" d="100"/>
          <a:sy n="72" d="100"/>
        </p:scale>
        <p:origin x="3552" y="696"/>
      </p:cViewPr>
      <p:guideLst>
        <p:guide orient="horz" pos="2949"/>
        <p:guide pos="215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D9A8CD1-40CD-6E45-925F-CD7D0C80186A}" type="datetimeFigureOut">
              <a:rPr lang="es-ES" smtClean="0"/>
              <a:t>4/7/25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2301875" y="1143000"/>
            <a:ext cx="22542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s-ES"/>
              <a:t>Editar los estilos de texto del patrón
Segundo nivel
Tercer nivel
Cuarto nivel
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3686E2-19F6-7A40-A7B9-564E8DEE61A2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640015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1pPr>
    <a:lvl2pPr marL="388777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2pPr>
    <a:lvl3pPr marL="777554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3pPr>
    <a:lvl4pPr marL="1166331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4pPr>
    <a:lvl5pPr marL="1555107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5pPr>
    <a:lvl6pPr marL="1943884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6pPr>
    <a:lvl7pPr marL="2332661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7pPr>
    <a:lvl8pPr marL="2721438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8pPr>
    <a:lvl9pPr marL="3110214" algn="l" defTabSz="777554" rtl="0" eaLnBrk="1" latinLnBrk="0" hangingPunct="1">
      <a:defRPr sz="102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2301875" y="1143000"/>
            <a:ext cx="225425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43686E2-19F6-7A40-A7B9-564E8DEE61A2}" type="slidenum">
              <a:rPr lang="es-ES" smtClean="0"/>
              <a:t>1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06800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041" y="1531818"/>
            <a:ext cx="5814457" cy="3258632"/>
          </a:xfrm>
        </p:spPr>
        <p:txBody>
          <a:bodyPr anchor="b"/>
          <a:lstStyle>
            <a:lvl1pPr algn="ctr"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5067" y="4916115"/>
            <a:ext cx="5130404" cy="2259809"/>
          </a:xfrm>
        </p:spPr>
        <p:txBody>
          <a:bodyPr/>
          <a:lstStyle>
            <a:lvl1pPr marL="0" indent="0" algn="ctr">
              <a:buNone/>
              <a:defRPr sz="1795"/>
            </a:lvl1pPr>
            <a:lvl2pPr marL="342031" indent="0" algn="ctr">
              <a:buNone/>
              <a:defRPr sz="1496"/>
            </a:lvl2pPr>
            <a:lvl3pPr marL="684063" indent="0" algn="ctr">
              <a:buNone/>
              <a:defRPr sz="1347"/>
            </a:lvl3pPr>
            <a:lvl4pPr marL="1026094" indent="0" algn="ctr">
              <a:buNone/>
              <a:defRPr sz="1197"/>
            </a:lvl4pPr>
            <a:lvl5pPr marL="1368125" indent="0" algn="ctr">
              <a:buNone/>
              <a:defRPr sz="1197"/>
            </a:lvl5pPr>
            <a:lvl6pPr marL="1710157" indent="0" algn="ctr">
              <a:buNone/>
              <a:defRPr sz="1197"/>
            </a:lvl6pPr>
            <a:lvl7pPr marL="2052188" indent="0" algn="ctr">
              <a:buNone/>
              <a:defRPr sz="1197"/>
            </a:lvl7pPr>
            <a:lvl8pPr marL="2394219" indent="0" algn="ctr">
              <a:buNone/>
              <a:defRPr sz="1197"/>
            </a:lvl8pPr>
            <a:lvl9pPr marL="2736251" indent="0" algn="ctr">
              <a:buNone/>
              <a:defRPr sz="1197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131002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943913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895260" y="498328"/>
            <a:ext cx="1474991" cy="7932083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0288" y="498328"/>
            <a:ext cx="4339466" cy="7932083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441993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794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725" y="2333478"/>
            <a:ext cx="5899964" cy="3893458"/>
          </a:xfrm>
        </p:spPr>
        <p:txBody>
          <a:bodyPr anchor="b"/>
          <a:lstStyle>
            <a:lvl1pPr>
              <a:defRPr sz="4489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6725" y="6263769"/>
            <a:ext cx="5899964" cy="2047477"/>
          </a:xfrm>
        </p:spPr>
        <p:txBody>
          <a:bodyPr/>
          <a:lstStyle>
            <a:lvl1pPr marL="0" indent="0">
              <a:buNone/>
              <a:defRPr sz="1795">
                <a:solidFill>
                  <a:schemeClr val="tx1"/>
                </a:solidFill>
              </a:defRPr>
            </a:lvl1pPr>
            <a:lvl2pPr marL="342031" indent="0">
              <a:buNone/>
              <a:defRPr sz="1496">
                <a:solidFill>
                  <a:schemeClr val="tx1">
                    <a:tint val="75000"/>
                  </a:schemeClr>
                </a:solidFill>
              </a:defRPr>
            </a:lvl2pPr>
            <a:lvl3pPr marL="684063" indent="0">
              <a:buNone/>
              <a:defRPr sz="1347">
                <a:solidFill>
                  <a:schemeClr val="tx1">
                    <a:tint val="75000"/>
                  </a:schemeClr>
                </a:solidFill>
              </a:defRPr>
            </a:lvl3pPr>
            <a:lvl4pPr marL="1026094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4pPr>
            <a:lvl5pPr marL="1368125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5pPr>
            <a:lvl6pPr marL="1710157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6pPr>
            <a:lvl7pPr marL="2052188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7pPr>
            <a:lvl8pPr marL="2394219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8pPr>
            <a:lvl9pPr marL="2736251" indent="0">
              <a:buNone/>
              <a:defRPr sz="119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04099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0287" y="2491640"/>
            <a:ext cx="2907229" cy="5938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3022" y="2491640"/>
            <a:ext cx="2907229" cy="5938771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0410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498330"/>
            <a:ext cx="5899964" cy="180914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179" y="2294476"/>
            <a:ext cx="2893868" cy="1124487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1179" y="3418964"/>
            <a:ext cx="2893868" cy="50287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63023" y="2294476"/>
            <a:ext cx="2908120" cy="1124487"/>
          </a:xfrm>
        </p:spPr>
        <p:txBody>
          <a:bodyPr anchor="b"/>
          <a:lstStyle>
            <a:lvl1pPr marL="0" indent="0">
              <a:buNone/>
              <a:defRPr sz="1795" b="1"/>
            </a:lvl1pPr>
            <a:lvl2pPr marL="342031" indent="0">
              <a:buNone/>
              <a:defRPr sz="1496" b="1"/>
            </a:lvl2pPr>
            <a:lvl3pPr marL="684063" indent="0">
              <a:buNone/>
              <a:defRPr sz="1347" b="1"/>
            </a:lvl3pPr>
            <a:lvl4pPr marL="1026094" indent="0">
              <a:buNone/>
              <a:defRPr sz="1197" b="1"/>
            </a:lvl4pPr>
            <a:lvl5pPr marL="1368125" indent="0">
              <a:buNone/>
              <a:defRPr sz="1197" b="1"/>
            </a:lvl5pPr>
            <a:lvl6pPr marL="1710157" indent="0">
              <a:buNone/>
              <a:defRPr sz="1197" b="1"/>
            </a:lvl6pPr>
            <a:lvl7pPr marL="2052188" indent="0">
              <a:buNone/>
              <a:defRPr sz="1197" b="1"/>
            </a:lvl7pPr>
            <a:lvl8pPr marL="2394219" indent="0">
              <a:buNone/>
              <a:defRPr sz="1197" b="1"/>
            </a:lvl8pPr>
            <a:lvl9pPr marL="2736251" indent="0">
              <a:buNone/>
              <a:defRPr sz="1197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63023" y="3418964"/>
            <a:ext cx="2908120" cy="50287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30916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46804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245683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23993"/>
            <a:ext cx="2206252" cy="218397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08120" y="1347654"/>
            <a:ext cx="3463022" cy="6651596"/>
          </a:xfrm>
        </p:spPr>
        <p:txBody>
          <a:bodyPr/>
          <a:lstStyle>
            <a:lvl1pPr>
              <a:defRPr sz="2394"/>
            </a:lvl1pPr>
            <a:lvl2pPr>
              <a:defRPr sz="2095"/>
            </a:lvl2pPr>
            <a:lvl3pPr>
              <a:defRPr sz="1795"/>
            </a:lvl3pPr>
            <a:lvl4pPr>
              <a:defRPr sz="1496"/>
            </a:lvl4pPr>
            <a:lvl5pPr>
              <a:defRPr sz="1496"/>
            </a:lvl5pPr>
            <a:lvl6pPr>
              <a:defRPr sz="1496"/>
            </a:lvl6pPr>
            <a:lvl7pPr>
              <a:defRPr sz="1496"/>
            </a:lvl7pPr>
            <a:lvl8pPr>
              <a:defRPr sz="1496"/>
            </a:lvl8pPr>
            <a:lvl9pPr>
              <a:defRPr sz="149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807970"/>
            <a:ext cx="2206252" cy="5202112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8125542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178" y="623993"/>
            <a:ext cx="2206252" cy="2183977"/>
          </a:xfrm>
        </p:spPr>
        <p:txBody>
          <a:bodyPr anchor="b"/>
          <a:lstStyle>
            <a:lvl1pPr>
              <a:defRPr sz="239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08120" y="1347654"/>
            <a:ext cx="3463022" cy="6651596"/>
          </a:xfrm>
        </p:spPr>
        <p:txBody>
          <a:bodyPr anchor="t"/>
          <a:lstStyle>
            <a:lvl1pPr marL="0" indent="0">
              <a:buNone/>
              <a:defRPr sz="2394"/>
            </a:lvl1pPr>
            <a:lvl2pPr marL="342031" indent="0">
              <a:buNone/>
              <a:defRPr sz="2095"/>
            </a:lvl2pPr>
            <a:lvl3pPr marL="684063" indent="0">
              <a:buNone/>
              <a:defRPr sz="1795"/>
            </a:lvl3pPr>
            <a:lvl4pPr marL="1026094" indent="0">
              <a:buNone/>
              <a:defRPr sz="1496"/>
            </a:lvl4pPr>
            <a:lvl5pPr marL="1368125" indent="0">
              <a:buNone/>
              <a:defRPr sz="1496"/>
            </a:lvl5pPr>
            <a:lvl6pPr marL="1710157" indent="0">
              <a:buNone/>
              <a:defRPr sz="1496"/>
            </a:lvl6pPr>
            <a:lvl7pPr marL="2052188" indent="0">
              <a:buNone/>
              <a:defRPr sz="1496"/>
            </a:lvl7pPr>
            <a:lvl8pPr marL="2394219" indent="0">
              <a:buNone/>
              <a:defRPr sz="1496"/>
            </a:lvl8pPr>
            <a:lvl9pPr marL="2736251" indent="0">
              <a:buNone/>
              <a:defRPr sz="1496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1178" y="2807970"/>
            <a:ext cx="2206252" cy="5202112"/>
          </a:xfrm>
        </p:spPr>
        <p:txBody>
          <a:bodyPr/>
          <a:lstStyle>
            <a:lvl1pPr marL="0" indent="0">
              <a:buNone/>
              <a:defRPr sz="1197"/>
            </a:lvl1pPr>
            <a:lvl2pPr marL="342031" indent="0">
              <a:buNone/>
              <a:defRPr sz="1047"/>
            </a:lvl2pPr>
            <a:lvl3pPr marL="684063" indent="0">
              <a:buNone/>
              <a:defRPr sz="898"/>
            </a:lvl3pPr>
            <a:lvl4pPr marL="1026094" indent="0">
              <a:buNone/>
              <a:defRPr sz="748"/>
            </a:lvl4pPr>
            <a:lvl5pPr marL="1368125" indent="0">
              <a:buNone/>
              <a:defRPr sz="748"/>
            </a:lvl5pPr>
            <a:lvl6pPr marL="1710157" indent="0">
              <a:buNone/>
              <a:defRPr sz="748"/>
            </a:lvl6pPr>
            <a:lvl7pPr marL="2052188" indent="0">
              <a:buNone/>
              <a:defRPr sz="748"/>
            </a:lvl7pPr>
            <a:lvl8pPr marL="2394219" indent="0">
              <a:buNone/>
              <a:defRPr sz="748"/>
            </a:lvl8pPr>
            <a:lvl9pPr marL="2736251" indent="0">
              <a:buNone/>
              <a:defRPr sz="748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72387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0287" y="498330"/>
            <a:ext cx="5899964" cy="1809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287" y="2491640"/>
            <a:ext cx="5899964" cy="5938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0287" y="8675243"/>
            <a:ext cx="153912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9E26BA-BD8D-8D49-924D-BD92A6C5B418}" type="datetimeFigureOut">
              <a:rPr lang="es-ES" smtClean="0"/>
              <a:t>4/7/25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65928" y="8675243"/>
            <a:ext cx="2308682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31130" y="8675243"/>
            <a:ext cx="1539121" cy="49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9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DB7E5B-96F4-2849-9F95-524912230F55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770427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684063" rtl="0" eaLnBrk="1" latinLnBrk="0" hangingPunct="1">
        <a:lnSpc>
          <a:spcPct val="90000"/>
        </a:lnSpc>
        <a:spcBef>
          <a:spcPct val="0"/>
        </a:spcBef>
        <a:buNone/>
        <a:defRPr sz="3292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016" indent="-171016" algn="l" defTabSz="684063" rtl="0" eaLnBrk="1" latinLnBrk="0" hangingPunct="1">
        <a:lnSpc>
          <a:spcPct val="90000"/>
        </a:lnSpc>
        <a:spcBef>
          <a:spcPts val="748"/>
        </a:spcBef>
        <a:buFont typeface="Arial" panose="020B0604020202020204" pitchFamily="34" charset="0"/>
        <a:buChar char="•"/>
        <a:defRPr sz="2095" kern="1200">
          <a:solidFill>
            <a:schemeClr val="tx1"/>
          </a:solidFill>
          <a:latin typeface="+mn-lt"/>
          <a:ea typeface="+mn-ea"/>
          <a:cs typeface="+mn-cs"/>
        </a:defRPr>
      </a:lvl1pPr>
      <a:lvl2pPr marL="513047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795" kern="1200">
          <a:solidFill>
            <a:schemeClr val="tx1"/>
          </a:solidFill>
          <a:latin typeface="+mn-lt"/>
          <a:ea typeface="+mn-ea"/>
          <a:cs typeface="+mn-cs"/>
        </a:defRPr>
      </a:lvl2pPr>
      <a:lvl3pPr marL="855078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496" kern="1200">
          <a:solidFill>
            <a:schemeClr val="tx1"/>
          </a:solidFill>
          <a:latin typeface="+mn-lt"/>
          <a:ea typeface="+mn-ea"/>
          <a:cs typeface="+mn-cs"/>
        </a:defRPr>
      </a:lvl3pPr>
      <a:lvl4pPr marL="1197110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539141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881172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223204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565235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907266" indent="-171016" algn="l" defTabSz="684063" rtl="0" eaLnBrk="1" latinLnBrk="0" hangingPunct="1">
        <a:lnSpc>
          <a:spcPct val="90000"/>
        </a:lnSpc>
        <a:spcBef>
          <a:spcPts val="374"/>
        </a:spcBef>
        <a:buFont typeface="Arial" panose="020B0604020202020204" pitchFamily="34" charset="0"/>
        <a:buChar char="•"/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1pPr>
      <a:lvl2pPr marL="34203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2pPr>
      <a:lvl3pPr marL="684063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3pPr>
      <a:lvl4pPr marL="1026094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4pPr>
      <a:lvl5pPr marL="1368125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5pPr>
      <a:lvl6pPr marL="1710157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6pPr>
      <a:lvl7pPr marL="2052188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7pPr>
      <a:lvl8pPr marL="2394219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8pPr>
      <a:lvl9pPr marL="2736251" algn="l" defTabSz="684063" rtl="0" eaLnBrk="1" latinLnBrk="0" hangingPunct="1">
        <a:defRPr sz="134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tiff"/><Relationship Id="rId4" Type="http://schemas.openxmlformats.org/officeDocument/2006/relationships/image" Target="../media/image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52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FD6F0EED-42DA-3A39-B664-68BD958D6E08}"/>
              </a:ext>
            </a:extLst>
          </p:cNvPr>
          <p:cNvSpPr txBox="1"/>
          <p:nvPr/>
        </p:nvSpPr>
        <p:spPr>
          <a:xfrm>
            <a:off x="0" y="41185"/>
            <a:ext cx="6840538" cy="95718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8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0x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75207265616c6c792065787065637420612068696464656e206d65737361676520686572653f207c2044696420796f752072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63406ED-FA7B-8992-E8A7-76768EC29F44}"/>
              </a:ext>
            </a:extLst>
          </p:cNvPr>
          <p:cNvSpPr/>
          <p:nvPr/>
        </p:nvSpPr>
        <p:spPr>
          <a:xfrm>
            <a:off x="0" y="0"/>
            <a:ext cx="6840538" cy="9359900"/>
          </a:xfrm>
          <a:prstGeom prst="rect">
            <a:avLst/>
          </a:prstGeom>
          <a:solidFill>
            <a:srgbClr val="0B0522">
              <a:alpha val="89804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7D22073-D7B0-8846-83BD-D23C3B674407}"/>
              </a:ext>
            </a:extLst>
          </p:cNvPr>
          <p:cNvSpPr txBox="1"/>
          <p:nvPr/>
        </p:nvSpPr>
        <p:spPr>
          <a:xfrm>
            <a:off x="1369988" y="2327925"/>
            <a:ext cx="4150055" cy="41857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Rapidly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RNA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viruses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such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as SARS-CoV-2, do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not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follow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simple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constant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evolutionary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pace.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Large-scale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analysis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sequences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reveals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that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mutation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rates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shift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over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time,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often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accelerating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new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emerge.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These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patterns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defy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traditional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molecular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clock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call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more flexible,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dynamic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approaches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  <a:p>
            <a:pPr algn="just"/>
            <a:endParaRPr lang="es-ES" sz="1400" dirty="0">
              <a:solidFill>
                <a:srgbClr val="00CB0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algn="just"/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combining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stochastic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modeling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with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tools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from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statistical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physics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data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science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this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work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uncovers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variant-specific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evolutionary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behaviors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introduces 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framework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based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anomalous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diffusion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deeper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understanding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of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viral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genomes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evolve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—and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how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complexity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and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randomness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shape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their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s-ES" sz="1400" dirty="0" err="1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path</a:t>
            </a:r>
            <a:r>
              <a:rPr lang="es-ES" sz="1400" dirty="0">
                <a:solidFill>
                  <a:srgbClr val="00CB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438C2961-ED21-04CD-B84C-5EAB29D32045}"/>
              </a:ext>
            </a:extLst>
          </p:cNvPr>
          <p:cNvGrpSpPr>
            <a:grpSpLocks noChangeAspect="1"/>
          </p:cNvGrpSpPr>
          <p:nvPr/>
        </p:nvGrpSpPr>
        <p:grpSpPr>
          <a:xfrm>
            <a:off x="1030763" y="8126665"/>
            <a:ext cx="4828503" cy="440878"/>
            <a:chOff x="2049649" y="957945"/>
            <a:chExt cx="7615772" cy="695373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AB3B1AD-62F8-4EB7-43BE-6D6F65D21F5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049649" y="1027377"/>
              <a:ext cx="1770935" cy="625941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4A3DADC-F87B-9386-9B70-F9704C826F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067061" y="1148035"/>
              <a:ext cx="1598360" cy="421133"/>
            </a:xfrm>
            <a:prstGeom prst="rect">
              <a:avLst/>
            </a:prstGeom>
          </p:spPr>
        </p:pic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ACB721B9-17E6-6C06-2C13-EDC3352296C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b="16030"/>
            <a:stretch/>
          </p:blipFill>
          <p:spPr>
            <a:xfrm>
              <a:off x="6199991" y="1191936"/>
              <a:ext cx="1487172" cy="307509"/>
            </a:xfrm>
            <a:prstGeom prst="rect">
              <a:avLst/>
            </a:prstGeom>
          </p:spPr>
        </p:pic>
        <p:pic>
          <p:nvPicPr>
            <p:cNvPr id="11" name="Imagen 10">
              <a:extLst>
                <a:ext uri="{FF2B5EF4-FFF2-40B4-BE49-F238E27FC236}">
                  <a16:creationId xmlns:a16="http://schemas.microsoft.com/office/drawing/2014/main" id="{59352531-08D9-3B4C-89DF-C6653E1B6C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>
              <a:alphaModFix/>
              <a:extLst>
                <a:ext uri="{BEBA8EAE-BF5A-486C-A8C5-ECC9F3942E4B}">
                  <a14:imgProps xmlns:a14="http://schemas.microsoft.com/office/drawing/2010/main">
                    <a14:imgLayer>
                      <a14:imgEffect>
                        <a14:colorTemperature colorTemp="1500"/>
                      </a14:imgEffect>
                      <a14:imgEffect>
                        <a14:saturation sat="0"/>
                      </a14:imgEffect>
                    </a14:imgLayer>
                  </a14:imgProps>
                </a:ext>
              </a:extLst>
            </a:blip>
            <a:srcRect t="83969"/>
            <a:stretch/>
          </p:blipFill>
          <p:spPr>
            <a:xfrm>
              <a:off x="6199990" y="1499447"/>
              <a:ext cx="1487172" cy="58707"/>
            </a:xfrm>
            <a:prstGeom prst="rect">
              <a:avLst/>
            </a:prstGeom>
            <a:noFill/>
          </p:spPr>
        </p:pic>
        <p:pic>
          <p:nvPicPr>
            <p:cNvPr id="12" name="Imagen 11" descr="Interfaz de usuario gráfica, Texto&#10;&#10;El contenido generado por IA puede ser incorrecto.">
              <a:extLst>
                <a:ext uri="{FF2B5EF4-FFF2-40B4-BE49-F238E27FC236}">
                  <a16:creationId xmlns:a16="http://schemas.microsoft.com/office/drawing/2014/main" id="{877E326D-579E-1220-4901-39A1E0CCAF0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4094421" y="957945"/>
              <a:ext cx="1671498" cy="6685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298067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6470</TotalTime>
  <Words>106</Words>
  <Application>Microsoft Macintosh PowerPoint</Application>
  <PresentationFormat>Personalizado</PresentationFormat>
  <Paragraphs>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2013 - Tema de 2022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Lucas Goiriz Beltran</cp:lastModifiedBy>
  <cp:revision>14</cp:revision>
  <dcterms:created xsi:type="dcterms:W3CDTF">2024-07-29T15:28:19Z</dcterms:created>
  <dcterms:modified xsi:type="dcterms:W3CDTF">2025-07-06T17:56:17Z</dcterms:modified>
</cp:coreProperties>
</file>