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40538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21105C"/>
    <a:srgbClr val="00CB00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 showGuides="1">
      <p:cViewPr>
        <p:scale>
          <a:sx n="75" d="100"/>
          <a:sy n="75" d="100"/>
        </p:scale>
        <p:origin x="3464" y="576"/>
      </p:cViewPr>
      <p:guideLst>
        <p:guide orient="horz" pos="2949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31818"/>
            <a:ext cx="5814457" cy="325863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916115"/>
            <a:ext cx="5130404" cy="2259809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84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7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98328"/>
            <a:ext cx="1474991" cy="7932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98328"/>
            <a:ext cx="4339466" cy="793208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72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1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333478"/>
            <a:ext cx="5899964" cy="3893458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263769"/>
            <a:ext cx="5899964" cy="204747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2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491640"/>
            <a:ext cx="2907229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491640"/>
            <a:ext cx="2907229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98330"/>
            <a:ext cx="5899964" cy="1809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294476"/>
            <a:ext cx="2893868" cy="1124487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418964"/>
            <a:ext cx="2893868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294476"/>
            <a:ext cx="2908120" cy="1124487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418964"/>
            <a:ext cx="2908120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45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80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9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23993"/>
            <a:ext cx="2206252" cy="218397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47654"/>
            <a:ext cx="3463022" cy="665159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807970"/>
            <a:ext cx="2206252" cy="5202112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20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23993"/>
            <a:ext cx="2206252" cy="218397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47654"/>
            <a:ext cx="3463022" cy="665159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807970"/>
            <a:ext cx="2206252" cy="5202112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04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98330"/>
            <a:ext cx="589996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491640"/>
            <a:ext cx="589996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675243"/>
            <a:ext cx="15391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675243"/>
            <a:ext cx="230868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675243"/>
            <a:ext cx="15391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73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3EAE57D-43B2-E04C-8F5A-D94093B139A9}"/>
              </a:ext>
            </a:extLst>
          </p:cNvPr>
          <p:cNvSpPr txBox="1"/>
          <p:nvPr/>
        </p:nvSpPr>
        <p:spPr>
          <a:xfrm>
            <a:off x="0" y="41185"/>
            <a:ext cx="684053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C9807C3-06BB-C844-B1D0-17687958B472}"/>
              </a:ext>
            </a:extLst>
          </p:cNvPr>
          <p:cNvSpPr/>
          <p:nvPr/>
        </p:nvSpPr>
        <p:spPr>
          <a:xfrm>
            <a:off x="0" y="0"/>
            <a:ext cx="6840538" cy="9359900"/>
          </a:xfrm>
          <a:prstGeom prst="rect">
            <a:avLst/>
          </a:prstGeom>
          <a:solidFill>
            <a:srgbClr val="0B052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3513B7-C979-2E40-AAA3-628AD0FF2779}"/>
              </a:ext>
            </a:extLst>
          </p:cNvPr>
          <p:cNvSpPr txBox="1"/>
          <p:nvPr/>
        </p:nvSpPr>
        <p:spPr>
          <a:xfrm>
            <a:off x="1" y="8359211"/>
            <a:ext cx="4608272" cy="369332"/>
          </a:xfrm>
          <a:prstGeom prst="rect">
            <a:avLst/>
          </a:prstGeom>
          <a:solidFill>
            <a:srgbClr val="00CB00"/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Doctoral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Thesis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July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2025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873CFBD-C676-0346-AC48-941C3A153722}"/>
              </a:ext>
            </a:extLst>
          </p:cNvPr>
          <p:cNvGrpSpPr/>
          <p:nvPr/>
        </p:nvGrpSpPr>
        <p:grpSpPr>
          <a:xfrm>
            <a:off x="483556" y="4310181"/>
            <a:ext cx="5523725" cy="3004601"/>
            <a:chOff x="123192" y="4124236"/>
            <a:chExt cx="5523725" cy="300460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A47B04C-8804-D54A-83B1-D4B66617984C}"/>
                </a:ext>
              </a:extLst>
            </p:cNvPr>
            <p:cNvSpPr txBox="1"/>
            <p:nvPr/>
          </p:nvSpPr>
          <p:spPr>
            <a:xfrm>
              <a:off x="512604" y="4124236"/>
              <a:ext cx="5134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Stochastic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dynamic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evolving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gene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expression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programs</a:t>
              </a:r>
              <a:endParaRPr lang="es-ES" sz="26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D21313C-B5FF-494E-95DF-036A1E97BC69}"/>
                </a:ext>
              </a:extLst>
            </p:cNvPr>
            <p:cNvSpPr txBox="1"/>
            <p:nvPr/>
          </p:nvSpPr>
          <p:spPr>
            <a:xfrm>
              <a:off x="123192" y="4124236"/>
              <a:ext cx="698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276EA13-7CAB-EA46-807C-F94C8907BD38}"/>
                </a:ext>
              </a:extLst>
            </p:cNvPr>
            <p:cNvSpPr txBox="1"/>
            <p:nvPr/>
          </p:nvSpPr>
          <p:spPr>
            <a:xfrm>
              <a:off x="512604" y="5548061"/>
              <a:ext cx="349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Lucas </a:t>
              </a:r>
              <a:r>
                <a:rPr lang="es-ES" sz="18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Goiriz</a:t>
              </a:r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Beltrán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F7CA6EB-90D4-FF4D-B632-A8B909AC99F2}"/>
                </a:ext>
              </a:extLst>
            </p:cNvPr>
            <p:cNvSpPr txBox="1"/>
            <p:nvPr/>
          </p:nvSpPr>
          <p:spPr>
            <a:xfrm>
              <a:off x="269201" y="5548061"/>
              <a:ext cx="40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207F058-ABDA-234B-903D-C05B08951ADE}"/>
                </a:ext>
              </a:extLst>
            </p:cNvPr>
            <p:cNvSpPr txBox="1"/>
            <p:nvPr/>
          </p:nvSpPr>
          <p:spPr>
            <a:xfrm>
              <a:off x="512603" y="6120680"/>
              <a:ext cx="34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Thesis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advisors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3E826A8-E0A1-6044-947C-A47545BD9B34}"/>
                </a:ext>
              </a:extLst>
            </p:cNvPr>
            <p:cNvSpPr txBox="1"/>
            <p:nvPr/>
          </p:nvSpPr>
          <p:spPr>
            <a:xfrm>
              <a:off x="269534" y="6120680"/>
              <a:ext cx="40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3D55DF6-B010-4D42-8A13-7CC03E1BF1A1}"/>
                </a:ext>
              </a:extLst>
            </p:cNvPr>
            <p:cNvSpPr txBox="1"/>
            <p:nvPr/>
          </p:nvSpPr>
          <p:spPr>
            <a:xfrm>
              <a:off x="512602" y="6527891"/>
              <a:ext cx="4221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Guillermo Rodrigo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Tárrega</a:t>
              </a:r>
              <a:endParaRPr lang="es-ES" sz="16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Jose</a:t>
              </a:r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Alberto Conejero Casares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80F6384-6F92-5849-99C9-7620BFA8E7B8}"/>
                </a:ext>
              </a:extLst>
            </p:cNvPr>
            <p:cNvSpPr txBox="1"/>
            <p:nvPr/>
          </p:nvSpPr>
          <p:spPr>
            <a:xfrm>
              <a:off x="269534" y="6544062"/>
              <a:ext cx="4062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FE70886-A629-C32A-7EB8-53CCABFCC660}"/>
              </a:ext>
            </a:extLst>
          </p:cNvPr>
          <p:cNvGrpSpPr>
            <a:grpSpLocks noChangeAspect="1"/>
          </p:cNvGrpSpPr>
          <p:nvPr/>
        </p:nvGrpSpPr>
        <p:grpSpPr>
          <a:xfrm>
            <a:off x="5099935" y="701698"/>
            <a:ext cx="1136059" cy="1880260"/>
            <a:chOff x="4247908" y="178005"/>
            <a:chExt cx="1791845" cy="2965633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7BC2E18-0351-7545-A703-B8A9E783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7908" y="178005"/>
              <a:ext cx="1770928" cy="625941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DDF5354-FC57-FF6D-CF2B-4526FA0B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" r="43404" b="13939"/>
            <a:stretch>
              <a:fillRect/>
            </a:stretch>
          </p:blipFill>
          <p:spPr>
            <a:xfrm>
              <a:off x="4332395" y="2517697"/>
              <a:ext cx="1562315" cy="625941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20B8CFD-1458-E9BA-F692-EBBC78E32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030"/>
            <a:stretch/>
          </p:blipFill>
          <p:spPr>
            <a:xfrm>
              <a:off x="4357039" y="2013530"/>
              <a:ext cx="1487171" cy="30750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F91639C-025F-5146-E5D2-D38448412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3969"/>
            <a:stretch/>
          </p:blipFill>
          <p:spPr>
            <a:xfrm>
              <a:off x="4357038" y="2321041"/>
              <a:ext cx="1487171" cy="58707"/>
            </a:xfrm>
            <a:prstGeom prst="rect">
              <a:avLst/>
            </a:prstGeom>
            <a:noFill/>
          </p:spPr>
        </p:pic>
        <p:pic>
          <p:nvPicPr>
            <p:cNvPr id="25" name="Imagen 24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BBA6B2F5-CD60-3F20-2C8D-713C8E916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8257" y="957945"/>
              <a:ext cx="1671496" cy="668599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C2FA60B7-FC07-29D3-D771-972F2A70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58186" y="-816295"/>
            <a:ext cx="5778500" cy="60071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1E9187E-5AAB-333C-0A7C-76990DBEF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8608" y="4611502"/>
            <a:ext cx="5778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6355</TotalTime>
  <Words>36</Words>
  <Application>Microsoft Macintosh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10</cp:revision>
  <dcterms:created xsi:type="dcterms:W3CDTF">2024-07-29T15:28:19Z</dcterms:created>
  <dcterms:modified xsi:type="dcterms:W3CDTF">2025-07-06T17:57:45Z</dcterms:modified>
</cp:coreProperties>
</file>