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795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21105C"/>
    <a:srgbClr val="00CB00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 snapToObjects="1" showGuides="1">
      <p:cViewPr>
        <p:scale>
          <a:sx n="57" d="100"/>
          <a:sy n="57" d="100"/>
        </p:scale>
        <p:origin x="3688" y="1264"/>
      </p:cViewPr>
      <p:guideLst>
        <p:guide orient="horz" pos="294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531818"/>
            <a:ext cx="917575" cy="3258632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4916115"/>
            <a:ext cx="809625" cy="225980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6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498328"/>
            <a:ext cx="232767" cy="7932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498328"/>
            <a:ext cx="684808" cy="793208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5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333478"/>
            <a:ext cx="931069" cy="3893458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6263769"/>
            <a:ext cx="931069" cy="2047477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2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491640"/>
            <a:ext cx="458788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491640"/>
            <a:ext cx="458788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498330"/>
            <a:ext cx="931069" cy="1809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294476"/>
            <a:ext cx="456679" cy="1124487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418964"/>
            <a:ext cx="456679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294476"/>
            <a:ext cx="458928" cy="1124487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418964"/>
            <a:ext cx="458928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4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623993"/>
            <a:ext cx="348167" cy="2183977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347654"/>
            <a:ext cx="546497" cy="6651596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2807970"/>
            <a:ext cx="348167" cy="52021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1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623993"/>
            <a:ext cx="348167" cy="2183977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347654"/>
            <a:ext cx="546497" cy="6651596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2807970"/>
            <a:ext cx="348167" cy="52021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9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498330"/>
            <a:ext cx="931069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491640"/>
            <a:ext cx="931069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8675243"/>
            <a:ext cx="24288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8675243"/>
            <a:ext cx="36433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8675243"/>
            <a:ext cx="24288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3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E7D6366-1143-246E-B40C-678F4EDE6776}"/>
              </a:ext>
            </a:extLst>
          </p:cNvPr>
          <p:cNvSpPr txBox="1"/>
          <p:nvPr/>
        </p:nvSpPr>
        <p:spPr>
          <a:xfrm>
            <a:off x="-2563151" y="-9587"/>
            <a:ext cx="6215606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473A190-9B6D-FF3D-9819-C016F5F24D9A}"/>
              </a:ext>
            </a:extLst>
          </p:cNvPr>
          <p:cNvSpPr/>
          <p:nvPr/>
        </p:nvSpPr>
        <p:spPr>
          <a:xfrm>
            <a:off x="-2800048" y="-95290"/>
            <a:ext cx="6389227" cy="9989477"/>
          </a:xfrm>
          <a:prstGeom prst="rect">
            <a:avLst/>
          </a:prstGeom>
          <a:solidFill>
            <a:srgbClr val="0B052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84EAB-2A58-6780-2615-9D2B1DBFC2F5}"/>
              </a:ext>
            </a:extLst>
          </p:cNvPr>
          <p:cNvSpPr txBox="1"/>
          <p:nvPr/>
        </p:nvSpPr>
        <p:spPr>
          <a:xfrm rot="16200000">
            <a:off x="-4458761" y="4753957"/>
            <a:ext cx="1000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Stochastic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modeling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evolving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programs</a:t>
            </a:r>
            <a:r>
              <a:rPr lang="es-ES" sz="12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2025     </a:t>
            </a:r>
            <a:r>
              <a:rPr lang="es-ES" sz="12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Lucas Goiriz Beltrán</a:t>
            </a:r>
          </a:p>
        </p:txBody>
      </p:sp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3209</TotalTime>
  <Words>14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10</cp:revision>
  <dcterms:created xsi:type="dcterms:W3CDTF">2024-07-29T15:28:19Z</dcterms:created>
  <dcterms:modified xsi:type="dcterms:W3CDTF">2025-07-04T13:21:19Z</dcterms:modified>
</cp:coreProperties>
</file>