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8640763"/>
  <p:notesSz cx="6858000" cy="9144000"/>
  <p:defaultTextStyle>
    <a:defPPr>
      <a:defRPr lang="es-ES"/>
    </a:defPPr>
    <a:lvl1pPr marL="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1pPr>
    <a:lvl2pPr marL="354239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2pPr>
    <a:lvl3pPr marL="708477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3pPr>
    <a:lvl4pPr marL="1062716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4pPr>
    <a:lvl5pPr marL="1416954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5pPr>
    <a:lvl6pPr marL="1771193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6pPr>
    <a:lvl7pPr marL="2125431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7pPr>
    <a:lvl8pPr marL="2479670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8pPr>
    <a:lvl9pPr marL="2833908" algn="l" defTabSz="708477" rtl="0" eaLnBrk="1" latinLnBrk="0" hangingPunct="1">
      <a:defRPr sz="13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21105C"/>
    <a:srgbClr val="00CB00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 snapToObjects="1" showGuides="1">
      <p:cViewPr>
        <p:scale>
          <a:sx n="75" d="100"/>
          <a:sy n="75" d="100"/>
        </p:scale>
        <p:origin x="3640" y="744"/>
      </p:cViewPr>
      <p:guideLst>
        <p:guide orient="horz" pos="2722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14125"/>
            <a:ext cx="5201841" cy="300826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538401"/>
            <a:ext cx="4589860" cy="208618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65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4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60041"/>
            <a:ext cx="1319585" cy="732264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60041"/>
            <a:ext cx="3882256" cy="7322647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72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96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154193"/>
            <a:ext cx="5278339" cy="359431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782513"/>
            <a:ext cx="5278339" cy="1890166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64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00203"/>
            <a:ext cx="2600921" cy="5482485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91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60043"/>
            <a:ext cx="5278339" cy="1670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118188"/>
            <a:ext cx="2588967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156278"/>
            <a:ext cx="2588967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118188"/>
            <a:ext cx="2601718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156278"/>
            <a:ext cx="2601718" cy="4642411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3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045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48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44112"/>
            <a:ext cx="3098155" cy="61405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97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44112"/>
            <a:ext cx="3098155" cy="61405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243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60043"/>
            <a:ext cx="52783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00203"/>
            <a:ext cx="52783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3/7/25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008709"/>
            <a:ext cx="20654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tif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adroTexto 15">
            <a:extLst>
              <a:ext uri="{FF2B5EF4-FFF2-40B4-BE49-F238E27FC236}">
                <a16:creationId xmlns:a16="http://schemas.microsoft.com/office/drawing/2014/main" id="{83EAE57D-43B2-E04C-8F5A-D94093B139A9}"/>
              </a:ext>
            </a:extLst>
          </p:cNvPr>
          <p:cNvSpPr txBox="1"/>
          <p:nvPr/>
        </p:nvSpPr>
        <p:spPr>
          <a:xfrm>
            <a:off x="-23151" y="11844"/>
            <a:ext cx="6215606" cy="8833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C9807C3-06BB-C844-B1D0-17687958B472}"/>
              </a:ext>
            </a:extLst>
          </p:cNvPr>
          <p:cNvSpPr/>
          <p:nvPr/>
        </p:nvSpPr>
        <p:spPr>
          <a:xfrm>
            <a:off x="-133914" y="-80364"/>
            <a:ext cx="6389227" cy="8803078"/>
          </a:xfrm>
          <a:prstGeom prst="rect">
            <a:avLst/>
          </a:prstGeom>
          <a:solidFill>
            <a:srgbClr val="0B052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B3513B7-C979-2E40-AAA3-628AD0FF2779}"/>
              </a:ext>
            </a:extLst>
          </p:cNvPr>
          <p:cNvSpPr txBox="1"/>
          <p:nvPr/>
        </p:nvSpPr>
        <p:spPr>
          <a:xfrm>
            <a:off x="-1" y="8093426"/>
            <a:ext cx="4247909" cy="369332"/>
          </a:xfrm>
          <a:prstGeom prst="rect">
            <a:avLst/>
          </a:prstGeom>
          <a:solidFill>
            <a:srgbClr val="00CB00"/>
          </a:solidFill>
        </p:spPr>
        <p:txBody>
          <a:bodyPr wrap="square" rtlCol="0">
            <a:spAutoFit/>
          </a:bodyPr>
          <a:lstStyle/>
          <a:p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Doctoral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Thesis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ES" sz="1800" b="1" dirty="0" err="1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July</a:t>
            </a:r>
            <a:r>
              <a:rPr lang="es-ES" sz="1800" b="1" dirty="0">
                <a:solidFill>
                  <a:srgbClr val="0B052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2025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873CFBD-C676-0346-AC48-941C3A153722}"/>
              </a:ext>
            </a:extLst>
          </p:cNvPr>
          <p:cNvGrpSpPr/>
          <p:nvPr/>
        </p:nvGrpSpPr>
        <p:grpSpPr>
          <a:xfrm>
            <a:off x="123192" y="3950611"/>
            <a:ext cx="5523725" cy="3004601"/>
            <a:chOff x="123192" y="4124236"/>
            <a:chExt cx="5523725" cy="300460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A47B04C-8804-D54A-83B1-D4B66617984C}"/>
                </a:ext>
              </a:extLst>
            </p:cNvPr>
            <p:cNvSpPr txBox="1"/>
            <p:nvPr/>
          </p:nvSpPr>
          <p:spPr>
            <a:xfrm>
              <a:off x="512604" y="4124236"/>
              <a:ext cx="5134313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Stochastic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dynamic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modeling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evolving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gene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expression</a:t>
              </a:r>
              <a:r>
                <a:rPr lang="es-ES" sz="2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2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programs</a:t>
              </a:r>
              <a:endParaRPr lang="es-ES" sz="2600" b="1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D21313C-B5FF-494E-95DF-036A1E97BC69}"/>
                </a:ext>
              </a:extLst>
            </p:cNvPr>
            <p:cNvSpPr txBox="1"/>
            <p:nvPr/>
          </p:nvSpPr>
          <p:spPr>
            <a:xfrm>
              <a:off x="123192" y="4124236"/>
              <a:ext cx="698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4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276EA13-7CAB-EA46-807C-F94C8907BD38}"/>
                </a:ext>
              </a:extLst>
            </p:cNvPr>
            <p:cNvSpPr txBox="1"/>
            <p:nvPr/>
          </p:nvSpPr>
          <p:spPr>
            <a:xfrm>
              <a:off x="512604" y="5548061"/>
              <a:ext cx="34922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Lucas </a:t>
              </a:r>
              <a:r>
                <a:rPr lang="es-ES" sz="18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Goiriz</a:t>
              </a:r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Beltrán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EF7CA6EB-90D4-FF4D-B632-A8B909AC99F2}"/>
                </a:ext>
              </a:extLst>
            </p:cNvPr>
            <p:cNvSpPr txBox="1"/>
            <p:nvPr/>
          </p:nvSpPr>
          <p:spPr>
            <a:xfrm>
              <a:off x="269201" y="5548061"/>
              <a:ext cx="406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8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1207F058-ABDA-234B-903D-C05B08951ADE}"/>
                </a:ext>
              </a:extLst>
            </p:cNvPr>
            <p:cNvSpPr txBox="1"/>
            <p:nvPr/>
          </p:nvSpPr>
          <p:spPr>
            <a:xfrm>
              <a:off x="512603" y="6120680"/>
              <a:ext cx="3492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Thesis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s-ES" sz="1600" b="1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advisors</a:t>
              </a:r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3E826A8-E0A1-6044-947C-A47545BD9B34}"/>
                </a:ext>
              </a:extLst>
            </p:cNvPr>
            <p:cNvSpPr txBox="1"/>
            <p:nvPr/>
          </p:nvSpPr>
          <p:spPr>
            <a:xfrm>
              <a:off x="269534" y="6120680"/>
              <a:ext cx="406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3D55DF6-B010-4D42-8A13-7CC03E1BF1A1}"/>
                </a:ext>
              </a:extLst>
            </p:cNvPr>
            <p:cNvSpPr txBox="1"/>
            <p:nvPr/>
          </p:nvSpPr>
          <p:spPr>
            <a:xfrm>
              <a:off x="512602" y="6527891"/>
              <a:ext cx="42214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Guillermo Rodrigo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Tárrega</a:t>
              </a:r>
              <a:endParaRPr lang="es-ES" sz="16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Dr. </a:t>
              </a:r>
              <a:r>
                <a:rPr lang="es-ES" sz="1600" dirty="0" err="1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Jose</a:t>
              </a:r>
              <a:r>
                <a:rPr lang="es-ES" sz="1600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Alberto Conejero Casares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080F6384-6F92-5849-99C9-7620BFA8E7B8}"/>
                </a:ext>
              </a:extLst>
            </p:cNvPr>
            <p:cNvSpPr txBox="1"/>
            <p:nvPr/>
          </p:nvSpPr>
          <p:spPr>
            <a:xfrm>
              <a:off x="269534" y="6544062"/>
              <a:ext cx="4062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  <a:p>
              <a:r>
                <a:rPr lang="es-ES" sz="1600" b="1" dirty="0">
                  <a:solidFill>
                    <a:srgbClr val="00CB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5FE70886-A629-C32A-7EB8-53CCABFCC660}"/>
              </a:ext>
            </a:extLst>
          </p:cNvPr>
          <p:cNvGrpSpPr>
            <a:grpSpLocks noChangeAspect="1"/>
          </p:cNvGrpSpPr>
          <p:nvPr/>
        </p:nvGrpSpPr>
        <p:grpSpPr>
          <a:xfrm>
            <a:off x="4903693" y="178006"/>
            <a:ext cx="1136059" cy="1917481"/>
            <a:chOff x="4247908" y="178005"/>
            <a:chExt cx="1791845" cy="3024339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97BC2E18-0351-7545-A703-B8A9E783B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7908" y="178005"/>
              <a:ext cx="1770928" cy="625941"/>
            </a:xfrm>
            <a:prstGeom prst="rect">
              <a:avLst/>
            </a:prstGeom>
          </p:spPr>
        </p:pic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0DDF5354-FC57-FF6D-CF2B-4526FA0B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2396" y="2781211"/>
              <a:ext cx="1598359" cy="421133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20B8CFD-1458-E9BA-F692-EBBC78E32A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030"/>
            <a:stretch/>
          </p:blipFill>
          <p:spPr>
            <a:xfrm>
              <a:off x="4357039" y="2013530"/>
              <a:ext cx="1487171" cy="30750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CF91639C-025F-5146-E5D2-D38448412A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3969"/>
            <a:stretch/>
          </p:blipFill>
          <p:spPr>
            <a:xfrm>
              <a:off x="4357038" y="2321041"/>
              <a:ext cx="1487171" cy="58707"/>
            </a:xfrm>
            <a:prstGeom prst="rect">
              <a:avLst/>
            </a:prstGeom>
            <a:noFill/>
          </p:spPr>
        </p:pic>
        <p:pic>
          <p:nvPicPr>
            <p:cNvPr id="25" name="Imagen 24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BBA6B2F5-CD60-3F20-2C8D-713C8E916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8257" y="957945"/>
              <a:ext cx="1671496" cy="668599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C2FA60B7-FC07-29D3-D771-972F2A70A4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18549" y="-1175864"/>
            <a:ext cx="5778500" cy="600710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01E9187E-5AAB-333C-0A7C-76990DBEF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245" y="4251933"/>
            <a:ext cx="57785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3088</TotalTime>
  <Words>35</Words>
  <Application>Microsoft Macintosh PowerPoint</Application>
  <PresentationFormat>Personalizado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8</cp:revision>
  <dcterms:created xsi:type="dcterms:W3CDTF">2024-07-29T15:28:19Z</dcterms:created>
  <dcterms:modified xsi:type="dcterms:W3CDTF">2025-07-03T16:41:17Z</dcterms:modified>
</cp:coreProperties>
</file>