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6119813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02"/>
  </p:normalViewPr>
  <p:slideViewPr>
    <p:cSldViewPr snapToGrid="0" snapToObjects="1" showGuides="1">
      <p:cViewPr varScale="1">
        <p:scale>
          <a:sx n="147" d="100"/>
          <a:sy n="147" d="100"/>
        </p:scale>
        <p:origin x="3760" y="184"/>
      </p:cViewPr>
      <p:guideLst>
        <p:guide orient="horz" pos="216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1FCF3-DAF7-8A46-9298-C78F3B9887AB}" type="datetimeFigureOut">
              <a:rPr lang="es-ES" smtClean="0"/>
              <a:t>23/1/24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52638" y="1143000"/>
            <a:ext cx="2752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AE6C3-0E78-B14C-AC8B-EBE4D4CB6B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69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AE6C3-0E78-B14C-AC8B-EBE4D4CB6BE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7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22363"/>
            <a:ext cx="5201841" cy="238760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602038"/>
            <a:ext cx="4589860" cy="1655762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56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43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65125"/>
            <a:ext cx="131958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65125"/>
            <a:ext cx="3882256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48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1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09740"/>
            <a:ext cx="5278339" cy="285273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589465"/>
            <a:ext cx="5278339" cy="150018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25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825625"/>
            <a:ext cx="2600921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825625"/>
            <a:ext cx="2600921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09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5127"/>
            <a:ext cx="527833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681163"/>
            <a:ext cx="2588967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505075"/>
            <a:ext cx="258896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681163"/>
            <a:ext cx="2601718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505075"/>
            <a:ext cx="260171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14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30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1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987427"/>
            <a:ext cx="3098155" cy="487362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96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987427"/>
            <a:ext cx="3098155" cy="487362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28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65127"/>
            <a:ext cx="5278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825625"/>
            <a:ext cx="5278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9897-FDDD-404C-8468-FB63C2959398}" type="datetimeFigureOut">
              <a:rPr lang="es-ES" smtClean="0"/>
              <a:t>23/1/24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356352"/>
            <a:ext cx="2065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F9D4-CF8A-A44F-ADC9-2D086C14CC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94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A347D1C5-772C-5A47-965A-6BC45B2C766F}"/>
              </a:ext>
            </a:extLst>
          </p:cNvPr>
          <p:cNvSpPr txBox="1"/>
          <p:nvPr/>
        </p:nvSpPr>
        <p:spPr>
          <a:xfrm>
            <a:off x="-36213" y="-50253"/>
            <a:ext cx="336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485B9B-CCEE-EB45-9E22-05643863ABE5}"/>
              </a:ext>
            </a:extLst>
          </p:cNvPr>
          <p:cNvSpPr txBox="1"/>
          <p:nvPr/>
        </p:nvSpPr>
        <p:spPr>
          <a:xfrm>
            <a:off x="3060700" y="-58494"/>
            <a:ext cx="336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z="1600" dirty="0"/>
              <a:t>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079246-2595-E248-95FD-CE8357824A78}"/>
              </a:ext>
            </a:extLst>
          </p:cNvPr>
          <p:cNvSpPr txBox="1"/>
          <p:nvPr/>
        </p:nvSpPr>
        <p:spPr>
          <a:xfrm>
            <a:off x="-36213" y="2816076"/>
            <a:ext cx="336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z="1600" dirty="0"/>
              <a:t>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C3476F-5B0C-D749-AFF1-2A1135CACA84}"/>
              </a:ext>
            </a:extLst>
          </p:cNvPr>
          <p:cNvSpPr txBox="1"/>
          <p:nvPr/>
        </p:nvSpPr>
        <p:spPr>
          <a:xfrm>
            <a:off x="3059999" y="2816076"/>
            <a:ext cx="336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z="1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73345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</Words>
  <Application>Microsoft Macintosh PowerPoint</Application>
  <PresentationFormat>Personalizado</PresentationFormat>
  <Paragraphs>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29</cp:revision>
  <dcterms:created xsi:type="dcterms:W3CDTF">2023-10-03T09:00:17Z</dcterms:created>
  <dcterms:modified xsi:type="dcterms:W3CDTF">2024-01-23T13:59:52Z</dcterms:modified>
</cp:coreProperties>
</file>