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546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90916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5749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761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209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717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6966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533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473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337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9300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97C0E-83BC-4D9F-A89E-9CE4D82F2487}" type="datetimeFigureOut">
              <a:rPr lang="en-ZA" smtClean="0"/>
              <a:t>2024/08/02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1CBA-21A1-41B6-9349-9B4A22D9CC9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00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615" y="1281650"/>
            <a:ext cx="307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/>
              <a:t>Interface implementation (is </a:t>
            </a:r>
            <a:r>
              <a:rPr lang="en-ZA" dirty="0"/>
              <a:t>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1341" y="2801812"/>
            <a:ext cx="1796676" cy="276999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Class name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9564" y="720673"/>
            <a:ext cx="17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Inheritance (is a)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62277" y="1613649"/>
            <a:ext cx="2125105" cy="24747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31341" y="3296065"/>
            <a:ext cx="1796676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&lt;&lt;Interface&gt;&gt;</a:t>
            </a:r>
          </a:p>
          <a:p>
            <a:r>
              <a:rPr lang="en-ZA" sz="1200" dirty="0"/>
              <a:t>Interface 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48553" y="394412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Attributes</a:t>
            </a:r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1048553" y="5105361"/>
            <a:ext cx="1796676" cy="1015663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Members</a:t>
            </a:r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  <a:p>
            <a:endParaRPr lang="en-ZA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440003" y="2458373"/>
            <a:ext cx="2125105" cy="18902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15839" y="1866315"/>
            <a:ext cx="248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Composition</a:t>
            </a:r>
          </a:p>
          <a:p>
            <a:r>
              <a:rPr lang="en-ZA"/>
              <a:t>(contains and maintains)</a:t>
            </a:r>
            <a:endParaRPr lang="en-ZA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435126" y="1052672"/>
            <a:ext cx="2107035" cy="1606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05247" y="720673"/>
            <a:ext cx="275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Dependency (depends on)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1984" y="4137500"/>
            <a:ext cx="193937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ZA" dirty="0"/>
              <a:t>Put these together</a:t>
            </a:r>
          </a:p>
          <a:p>
            <a:pPr algn="ctr"/>
            <a:r>
              <a:rPr lang="en-ZA" dirty="0"/>
              <a:t>to form a class or</a:t>
            </a:r>
          </a:p>
          <a:p>
            <a:pPr algn="ctr"/>
            <a:r>
              <a:rPr lang="en-ZA" dirty="0"/>
              <a:t>interface, e.g.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3069966" y="2801813"/>
            <a:ext cx="266700" cy="3319212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5597" y="4615776"/>
            <a:ext cx="40960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9345489" y="3937958"/>
            <a:ext cx="2326815" cy="1569661"/>
            <a:chOff x="9345489" y="3870846"/>
            <a:chExt cx="2326815" cy="1569661"/>
          </a:xfrm>
        </p:grpSpPr>
        <p:sp>
          <p:nvSpPr>
            <p:cNvPr id="18" name="TextBox 17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Car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45489" y="4147845"/>
              <a:ext cx="2326813" cy="83099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Manufacturer: </a:t>
              </a:r>
              <a:r>
                <a:rPr lang="en-ZA" sz="1200" dirty="0" err="1"/>
                <a:t>enum</a:t>
              </a:r>
              <a:endParaRPr lang="en-ZA" sz="1200" dirty="0"/>
            </a:p>
            <a:p>
              <a:r>
                <a:rPr lang="en-ZA" sz="1200" dirty="0"/>
                <a:t>Model :string</a:t>
              </a:r>
            </a:p>
            <a:p>
              <a:r>
                <a:rPr lang="en-ZA" sz="1200" dirty="0"/>
                <a:t>Registration : string</a:t>
              </a:r>
            </a:p>
            <a:p>
              <a:r>
                <a:rPr lang="en-ZA" sz="1200" dirty="0" err="1"/>
                <a:t>sSUV</a:t>
              </a:r>
              <a:r>
                <a:rPr lang="en-ZA" sz="1200" dirty="0"/>
                <a:t> : bool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5489" y="4978842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/>
                <a:t>+Drive(): void</a:t>
              </a:r>
            </a:p>
            <a:p>
              <a:r>
                <a:rPr lang="en-ZA" sz="1200" dirty="0"/>
                <a:t>+ </a:t>
              </a:r>
              <a:r>
                <a:rPr lang="en-ZA" sz="1200" dirty="0" err="1"/>
                <a:t>GetODO</a:t>
              </a:r>
              <a:r>
                <a:rPr lang="en-ZA" sz="1200" dirty="0"/>
                <a:t>() : </a:t>
              </a:r>
              <a:r>
                <a:rPr lang="en-ZA" sz="1200" dirty="0" err="1"/>
                <a:t>int</a:t>
              </a:r>
              <a:endParaRPr lang="en-ZA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819667" y="3754962"/>
            <a:ext cx="2326813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&lt;&lt;interface&gt;&gt;</a:t>
            </a:r>
          </a:p>
          <a:p>
            <a:r>
              <a:rPr lang="en-ZA" sz="1200" dirty="0" err="1"/>
              <a:t>IVehicle</a:t>
            </a:r>
            <a:endParaRPr lang="en-ZA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5819668" y="4217998"/>
            <a:ext cx="2326813" cy="83099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Manufacturer: </a:t>
            </a:r>
            <a:r>
              <a:rPr lang="en-ZA" sz="1200" dirty="0" err="1"/>
              <a:t>enum</a:t>
            </a:r>
            <a:endParaRPr lang="en-ZA" sz="1200" dirty="0"/>
          </a:p>
          <a:p>
            <a:r>
              <a:rPr lang="en-ZA" sz="1200" dirty="0"/>
              <a:t>Model :string</a:t>
            </a:r>
          </a:p>
          <a:p>
            <a:r>
              <a:rPr lang="en-ZA" sz="1200" dirty="0"/>
              <a:t>Registration : string</a:t>
            </a:r>
          </a:p>
          <a:p>
            <a:r>
              <a:rPr lang="en-ZA" sz="1200" dirty="0" err="1"/>
              <a:t>sSUV</a:t>
            </a:r>
            <a:r>
              <a:rPr lang="en-ZA" sz="1200" dirty="0"/>
              <a:t> : bool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19667" y="5062111"/>
            <a:ext cx="2326813" cy="46166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+Drive(): void</a:t>
            </a:r>
          </a:p>
          <a:p>
            <a:r>
              <a:rPr lang="en-ZA" sz="1200" dirty="0"/>
              <a:t>+ </a:t>
            </a:r>
            <a:r>
              <a:rPr lang="en-ZA" sz="1200" dirty="0" err="1"/>
              <a:t>GetODO</a:t>
            </a:r>
            <a:r>
              <a:rPr lang="en-ZA" sz="1200" dirty="0"/>
              <a:t>() : </a:t>
            </a:r>
            <a:r>
              <a:rPr lang="en-ZA" sz="1200" dirty="0" err="1"/>
              <a:t>int</a:t>
            </a:r>
            <a:endParaRPr lang="en-ZA" sz="1200" dirty="0"/>
          </a:p>
        </p:txBody>
      </p:sp>
      <p:cxnSp>
        <p:nvCxnSpPr>
          <p:cNvPr id="25" name="Straight Arrow Connector 85"/>
          <p:cNvCxnSpPr>
            <a:cxnSpLocks/>
            <a:stCxn id="19" idx="1"/>
            <a:endCxn id="23" idx="3"/>
          </p:cNvCxnSpPr>
          <p:nvPr/>
        </p:nvCxnSpPr>
        <p:spPr>
          <a:xfrm rot="10800000" flipV="1">
            <a:off x="8146481" y="4630455"/>
            <a:ext cx="1199008" cy="304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374111" y="300788"/>
            <a:ext cx="485586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ZA" u="sng" dirty="0"/>
              <a:t>Hints</a:t>
            </a:r>
            <a:r>
              <a:rPr lang="en-ZA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Once a class is done, select the three parts (hold down Ctrl) and then right-click: </a:t>
            </a:r>
            <a:r>
              <a:rPr lang="en-ZA" i="1" dirty="0"/>
              <a:t>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Right-click on a connector and select </a:t>
            </a:r>
            <a:r>
              <a:rPr lang="en-ZA" i="1" dirty="0"/>
              <a:t>Connector types </a:t>
            </a:r>
            <a:r>
              <a:rPr lang="en-ZA" dirty="0"/>
              <a:t>to toggle </a:t>
            </a:r>
            <a:r>
              <a:rPr lang="en-ZA" i="1" dirty="0"/>
              <a:t>Straight / Elbow</a:t>
            </a:r>
            <a:r>
              <a:rPr lang="en-ZA" dirty="0"/>
              <a:t>.</a:t>
            </a:r>
          </a:p>
          <a:p>
            <a:r>
              <a:rPr lang="en-ZA" dirty="0"/>
              <a:t>     (We prefer </a:t>
            </a:r>
            <a:r>
              <a:rPr lang="en-ZA" i="1" dirty="0"/>
              <a:t>Elbow.</a:t>
            </a:r>
            <a:r>
              <a:rPr lang="en-Z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Do not edit this page. Press Ctrl-M to add a new page, then copy paste objects from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Save the file as &lt;</a:t>
            </a:r>
            <a:r>
              <a:rPr lang="en-ZA" dirty="0" err="1"/>
              <a:t>Surname_StudentNumber</a:t>
            </a:r>
            <a:r>
              <a:rPr lang="en-ZA" dirty="0"/>
              <a:t>&gt;, e.g. </a:t>
            </a:r>
            <a:r>
              <a:rPr lang="en-ZA" i="1" dirty="0" err="1"/>
              <a:t>Blignaut_197903413.pptx</a:t>
            </a:r>
            <a:r>
              <a:rPr lang="en-ZA" i="1" dirty="0"/>
              <a:t>.</a:t>
            </a:r>
            <a:endParaRPr lang="en-ZA" dirty="0"/>
          </a:p>
        </p:txBody>
      </p:sp>
      <p:sp>
        <p:nvSpPr>
          <p:cNvPr id="27" name="TextBox 26"/>
          <p:cNvSpPr txBox="1"/>
          <p:nvPr/>
        </p:nvSpPr>
        <p:spPr>
          <a:xfrm>
            <a:off x="4847303" y="6339179"/>
            <a:ext cx="2592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rgbClr val="FF0000"/>
                </a:solidFill>
              </a:rPr>
              <a:t>NB: Do not edit this page.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396818" y="1658581"/>
            <a:ext cx="2125105" cy="20254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23973" y="1328647"/>
            <a:ext cx="18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Association (uses)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3DA974-0E64-48DE-883A-5902E53410E7}"/>
              </a:ext>
            </a:extLst>
          </p:cNvPr>
          <p:cNvSpPr txBox="1"/>
          <p:nvPr/>
        </p:nvSpPr>
        <p:spPr>
          <a:xfrm>
            <a:off x="3335115" y="2699850"/>
            <a:ext cx="211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/>
              <a:t>Aggregate </a:t>
            </a:r>
            <a:r>
              <a:rPr lang="en-ZA" dirty="0"/>
              <a:t>(contains)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8CCEEECE-862E-FC65-BFE9-5E125D04D4DD}"/>
              </a:ext>
            </a:extLst>
          </p:cNvPr>
          <p:cNvSpPr/>
          <p:nvPr/>
        </p:nvSpPr>
        <p:spPr>
          <a:xfrm flipV="1">
            <a:off x="3408359" y="3026468"/>
            <a:ext cx="130630" cy="1306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4" name="Straight Arrow Connector 27">
            <a:extLst>
              <a:ext uri="{FF2B5EF4-FFF2-40B4-BE49-F238E27FC236}">
                <a16:creationId xmlns:a16="http://schemas.microsoft.com/office/drawing/2014/main" id="{4E3B454D-0382-64B8-58A9-8648AEEBE09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538989" y="3091782"/>
            <a:ext cx="1526725" cy="204283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96317723-DBE5-3D2D-B9CD-CE494B8F5BC3}"/>
              </a:ext>
            </a:extLst>
          </p:cNvPr>
          <p:cNvSpPr/>
          <p:nvPr/>
        </p:nvSpPr>
        <p:spPr>
          <a:xfrm flipV="1">
            <a:off x="4930152" y="3407832"/>
            <a:ext cx="130630" cy="1306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6" name="Straight Arrow Connector 27">
            <a:extLst>
              <a:ext uri="{FF2B5EF4-FFF2-40B4-BE49-F238E27FC236}">
                <a16:creationId xmlns:a16="http://schemas.microsoft.com/office/drawing/2014/main" id="{747035D7-8963-D2EF-7764-F8C74DAC0D91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>
            <a:off x="3361984" y="3212558"/>
            <a:ext cx="1568168" cy="26058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E8164410-2D35-4E77-0A9B-4CEB16D90BB4}"/>
              </a:ext>
            </a:extLst>
          </p:cNvPr>
          <p:cNvSpPr/>
          <p:nvPr/>
        </p:nvSpPr>
        <p:spPr>
          <a:xfrm flipV="1">
            <a:off x="5479394" y="2834923"/>
            <a:ext cx="130630" cy="1306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E818A223-35AC-B425-7F99-1DF4758B3DD6}"/>
              </a:ext>
            </a:extLst>
          </p:cNvPr>
          <p:cNvCxnSpPr>
            <a:cxnSpLocks/>
            <a:stCxn id="38" idx="0"/>
          </p:cNvCxnSpPr>
          <p:nvPr/>
        </p:nvCxnSpPr>
        <p:spPr>
          <a:xfrm rot="5400000">
            <a:off x="5162881" y="3179066"/>
            <a:ext cx="595342" cy="168314"/>
          </a:xfrm>
          <a:prstGeom prst="bentConnector3">
            <a:avLst>
              <a:gd name="adj1" fmla="val 27454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iamond 43">
            <a:extLst>
              <a:ext uri="{FF2B5EF4-FFF2-40B4-BE49-F238E27FC236}">
                <a16:creationId xmlns:a16="http://schemas.microsoft.com/office/drawing/2014/main" id="{2836A31C-748A-57F6-6108-CE655E37B12E}"/>
              </a:ext>
            </a:extLst>
          </p:cNvPr>
          <p:cNvSpPr/>
          <p:nvPr/>
        </p:nvSpPr>
        <p:spPr>
          <a:xfrm flipV="1">
            <a:off x="5454466" y="3457262"/>
            <a:ext cx="130630" cy="130629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45" name="Straight Arrow Connector 27">
            <a:extLst>
              <a:ext uri="{FF2B5EF4-FFF2-40B4-BE49-F238E27FC236}">
                <a16:creationId xmlns:a16="http://schemas.microsoft.com/office/drawing/2014/main" id="{E28E6AE5-5244-DA86-48F0-043CF9B29357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303401" y="3079914"/>
            <a:ext cx="593728" cy="160968"/>
          </a:xfrm>
          <a:prstGeom prst="bentConnector3">
            <a:avLst>
              <a:gd name="adj1" fmla="val 38697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"/>
          <p:cNvCxnSpPr/>
          <p:nvPr/>
        </p:nvCxnSpPr>
        <p:spPr>
          <a:xfrm>
            <a:off x="562277" y="1052672"/>
            <a:ext cx="2125105" cy="162585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625" y="257175"/>
            <a:ext cx="2083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&lt;</a:t>
            </a:r>
            <a:r>
              <a:rPr lang="en-ZA" dirty="0" err="1" smtClean="0"/>
              <a:t>Lukhanyo</a:t>
            </a:r>
            <a:r>
              <a:rPr lang="en-ZA" dirty="0" smtClean="0"/>
              <a:t> </a:t>
            </a:r>
            <a:r>
              <a:rPr lang="en-ZA" dirty="0" err="1" smtClean="0"/>
              <a:t>Kalashe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5" name="TextBox 4"/>
          <p:cNvSpPr txBox="1"/>
          <p:nvPr/>
        </p:nvSpPr>
        <p:spPr>
          <a:xfrm>
            <a:off x="428625" y="626507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&lt;</a:t>
            </a:r>
            <a:r>
              <a:rPr lang="en-ZA" dirty="0" smtClean="0"/>
              <a:t>2023575000</a:t>
            </a:r>
            <a:r>
              <a:rPr lang="en-ZA" dirty="0" smtClean="0"/>
              <a:t>&gt;</a:t>
            </a:r>
            <a:endParaRPr lang="en-ZA" dirty="0"/>
          </a:p>
        </p:txBody>
      </p:sp>
      <p:sp>
        <p:nvSpPr>
          <p:cNvPr id="6" name="TextBox 5"/>
          <p:cNvSpPr txBox="1"/>
          <p:nvPr/>
        </p:nvSpPr>
        <p:spPr>
          <a:xfrm>
            <a:off x="2687577" y="6488668"/>
            <a:ext cx="675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i="1" dirty="0"/>
              <a:t>Save the file as &lt;</a:t>
            </a:r>
            <a:r>
              <a:rPr lang="en-ZA" i="1" dirty="0" err="1"/>
              <a:t>Surname_StudentNumber</a:t>
            </a:r>
            <a:r>
              <a:rPr lang="en-ZA" i="1" dirty="0"/>
              <a:t>&gt;, </a:t>
            </a:r>
            <a:r>
              <a:rPr lang="en-ZA" dirty="0"/>
              <a:t>e.g.</a:t>
            </a:r>
            <a:r>
              <a:rPr lang="en-ZA" i="1" dirty="0"/>
              <a:t> </a:t>
            </a:r>
            <a:r>
              <a:rPr lang="en-ZA" i="1" dirty="0" err="1"/>
              <a:t>Blignaut_197903413</a:t>
            </a:r>
            <a:endParaRPr lang="en-ZA" i="1" dirty="0"/>
          </a:p>
        </p:txBody>
      </p:sp>
      <p:sp>
        <p:nvSpPr>
          <p:cNvPr id="7" name="TextBox 6"/>
          <p:cNvSpPr txBox="1"/>
          <p:nvPr/>
        </p:nvSpPr>
        <p:spPr>
          <a:xfrm>
            <a:off x="5386815" y="2808169"/>
            <a:ext cx="2326813" cy="461665"/>
          </a:xfrm>
          <a:prstGeom prst="rect">
            <a:avLst/>
          </a:prstGeom>
          <a:solidFill>
            <a:schemeClr val="accent1">
              <a:lumMod val="40000"/>
              <a:lumOff val="60000"/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sz="1200" dirty="0"/>
              <a:t>&lt;&lt;interface&gt;&gt;</a:t>
            </a:r>
          </a:p>
          <a:p>
            <a:r>
              <a:rPr lang="en-US" sz="1200" dirty="0" err="1" smtClean="0"/>
              <a:t>IBuilder</a:t>
            </a:r>
            <a:endParaRPr lang="en-ZA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386817" y="3256307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ZA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5386815" y="3533306"/>
            <a:ext cx="2326813" cy="27699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+ </a:t>
            </a:r>
            <a:r>
              <a:rPr lang="en-US" sz="1200" dirty="0" err="1" smtClean="0"/>
              <a:t>GetComputers</a:t>
            </a:r>
            <a:r>
              <a:rPr lang="en-US" sz="1200" dirty="0" smtClean="0"/>
              <a:t>() : Computer</a:t>
            </a:r>
            <a:endParaRPr lang="en-ZA" sz="12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948882" y="5247679"/>
            <a:ext cx="2326815" cy="1015663"/>
            <a:chOff x="9345489" y="3870846"/>
            <a:chExt cx="2326815" cy="1015663"/>
          </a:xfrm>
        </p:grpSpPr>
        <p:sp>
          <p:nvSpPr>
            <p:cNvPr id="11" name="TextBox 10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Other</a:t>
              </a:r>
              <a:endParaRPr lang="en-ZA" sz="12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45489" y="4147845"/>
              <a:ext cx="2326813" cy="27699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ZA" sz="1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45489" y="4424844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….(name: string)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SetAttributes</a:t>
              </a:r>
              <a:r>
                <a:rPr lang="en-US" sz="1200" dirty="0" smtClean="0"/>
                <a:t>() : void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4814" y="5340013"/>
            <a:ext cx="2326815" cy="1015663"/>
            <a:chOff x="9345489" y="3870846"/>
            <a:chExt cx="2326815" cy="1015663"/>
          </a:xfrm>
        </p:grpSpPr>
        <p:sp>
          <p:nvSpPr>
            <p:cNvPr id="15" name="TextBox 14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Barebone</a:t>
              </a:r>
              <a:endParaRPr lang="en-ZA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45489" y="4147845"/>
              <a:ext cx="2326813" cy="27699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ZA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345489" y="4424844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Barebone</a:t>
              </a:r>
              <a:r>
                <a:rPr lang="en-US" sz="1200" dirty="0" smtClean="0"/>
                <a:t>(name: string)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SetAttributes</a:t>
              </a:r>
              <a:r>
                <a:rPr lang="en-US" sz="1200" dirty="0" smtClean="0"/>
                <a:t>() : void</a:t>
              </a:r>
              <a:endParaRPr lang="en-ZA" sz="12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888201" y="5330712"/>
            <a:ext cx="2790015" cy="1015663"/>
            <a:chOff x="9345489" y="3870846"/>
            <a:chExt cx="2326815" cy="1384995"/>
          </a:xfrm>
        </p:grpSpPr>
        <p:sp>
          <p:nvSpPr>
            <p:cNvPr id="19" name="TextBox 18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HomeComputerBuilder</a:t>
              </a:r>
              <a:endParaRPr lang="en-ZA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345489" y="4147845"/>
              <a:ext cx="2326813" cy="27699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ZA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345489" y="4424844"/>
              <a:ext cx="2326813" cy="83099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</a:t>
              </a:r>
              <a:r>
                <a:rPr lang="en-US" sz="1200" dirty="0" err="1" smtClean="0"/>
                <a:t>HomeComputerBuilder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name:string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SetAttributes</a:t>
              </a:r>
              <a:r>
                <a:rPr lang="en-US" sz="1200" dirty="0" smtClean="0"/>
                <a:t>() : void</a:t>
              </a:r>
            </a:p>
            <a:p>
              <a:endParaRPr lang="en-ZA" sz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014315" y="3426857"/>
            <a:ext cx="2326815" cy="1200329"/>
            <a:chOff x="9345489" y="3870846"/>
            <a:chExt cx="2326815" cy="1200329"/>
          </a:xfrm>
        </p:grpSpPr>
        <p:sp>
          <p:nvSpPr>
            <p:cNvPr id="23" name="TextBox 22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ZA" sz="1200" dirty="0" err="1" smtClean="0"/>
                <a:t>AComputerBuilder</a:t>
              </a:r>
              <a:endParaRPr lang="en-ZA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45489" y="4147845"/>
              <a:ext cx="2326813" cy="27699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#computer : Computer</a:t>
              </a:r>
              <a:endParaRPr lang="en-ZA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345489" y="4424844"/>
              <a:ext cx="2326813" cy="646331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AComputerBuilder</a:t>
              </a:r>
              <a:r>
                <a:rPr lang="en-US" sz="1200" dirty="0" smtClean="0"/>
                <a:t>(</a:t>
              </a:r>
              <a:r>
                <a:rPr lang="en-US" sz="1200" dirty="0" err="1" smtClean="0"/>
                <a:t>name:string</a:t>
              </a:r>
              <a:r>
                <a:rPr lang="en-US" sz="1200" dirty="0" smtClean="0"/>
                <a:t>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SetAttributes</a:t>
              </a:r>
              <a:r>
                <a:rPr lang="en-US" sz="1200" dirty="0" smtClean="0"/>
                <a:t>() : void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GetComputer</a:t>
              </a:r>
              <a:r>
                <a:rPr lang="en-US" sz="1200" dirty="0" smtClean="0"/>
                <a:t>() : Computer</a:t>
              </a:r>
              <a:endParaRPr lang="en-ZA" sz="1200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759320" y="2376274"/>
            <a:ext cx="2326815" cy="2479463"/>
            <a:chOff x="9345489" y="3870846"/>
            <a:chExt cx="2326815" cy="2479463"/>
          </a:xfrm>
        </p:grpSpPr>
        <p:sp>
          <p:nvSpPr>
            <p:cNvPr id="27" name="TextBox 26"/>
            <p:cNvSpPr txBox="1"/>
            <p:nvPr/>
          </p:nvSpPr>
          <p:spPr>
            <a:xfrm>
              <a:off x="9345491" y="3870846"/>
              <a:ext cx="232681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Computer (Product)</a:t>
              </a:r>
              <a:endParaRPr lang="en-ZA" sz="12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345489" y="4147845"/>
              <a:ext cx="2326813" cy="1754326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Name : string</a:t>
              </a:r>
            </a:p>
            <a:p>
              <a:r>
                <a:rPr lang="en-US" sz="1200" dirty="0" smtClean="0"/>
                <a:t>+ CPU : string</a:t>
              </a:r>
            </a:p>
            <a:p>
              <a:r>
                <a:rPr lang="en-US" sz="1200" dirty="0" smtClean="0"/>
                <a:t>+ Cooler : string</a:t>
              </a:r>
            </a:p>
            <a:p>
              <a:r>
                <a:rPr lang="en-US" sz="1200" dirty="0" smtClean="0"/>
                <a:t>+Memory : string</a:t>
              </a:r>
            </a:p>
            <a:p>
              <a:r>
                <a:rPr lang="en-US" sz="1200" dirty="0" smtClean="0"/>
                <a:t>+ SSD : string</a:t>
              </a:r>
            </a:p>
            <a:p>
              <a:r>
                <a:rPr lang="en-US" sz="1200" dirty="0" smtClean="0"/>
                <a:t>+ Graphics : string</a:t>
              </a:r>
            </a:p>
            <a:p>
              <a:r>
                <a:rPr lang="en-US" sz="1200" dirty="0" smtClean="0"/>
                <a:t>+ Price : string</a:t>
              </a:r>
            </a:p>
            <a:p>
              <a:r>
                <a:rPr lang="en-US" sz="1200" dirty="0" smtClean="0"/>
                <a:t>+ Price : decimal</a:t>
              </a:r>
            </a:p>
            <a:p>
              <a:endParaRPr lang="en-ZA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345489" y="5888644"/>
              <a:ext cx="2326813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Computer()</a:t>
              </a:r>
            </a:p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ToString</a:t>
              </a:r>
              <a:r>
                <a:rPr lang="en-US" sz="1200" dirty="0" smtClean="0"/>
                <a:t>() : string</a:t>
              </a:r>
              <a:endParaRPr lang="en-ZA" sz="12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2435" y="1193366"/>
            <a:ext cx="3543163" cy="1361836"/>
            <a:chOff x="9345488" y="3912321"/>
            <a:chExt cx="3482236" cy="1361836"/>
          </a:xfrm>
        </p:grpSpPr>
        <p:sp>
          <p:nvSpPr>
            <p:cNvPr id="31" name="TextBox 30"/>
            <p:cNvSpPr txBox="1"/>
            <p:nvPr/>
          </p:nvSpPr>
          <p:spPr>
            <a:xfrm>
              <a:off x="9345488" y="3912321"/>
              <a:ext cx="348223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CfrmMain</a:t>
              </a:r>
              <a:endParaRPr lang="en-ZA" sz="12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345489" y="4147845"/>
              <a:ext cx="3482235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#computer : Computer</a:t>
              </a:r>
            </a:p>
            <a:p>
              <a:r>
                <a:rPr lang="en-US" sz="1200" dirty="0" smtClean="0"/>
                <a:t># </a:t>
              </a:r>
              <a:r>
                <a:rPr lang="en-US" sz="1200" dirty="0" err="1" smtClean="0"/>
                <a:t>lstComputer</a:t>
              </a:r>
              <a:r>
                <a:rPr lang="en-US" sz="1200" dirty="0"/>
                <a:t> </a:t>
              </a:r>
              <a:r>
                <a:rPr lang="en-US" sz="1200" dirty="0" smtClean="0"/>
                <a:t>: List&lt;Computer&gt;</a:t>
              </a:r>
              <a:endParaRPr lang="en-ZA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9345489" y="4627826"/>
              <a:ext cx="3482235" cy="646331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</a:t>
              </a:r>
              <a:r>
                <a:rPr lang="en-US" sz="1200" dirty="0" err="1" smtClean="0"/>
                <a:t>CfrmMain</a:t>
              </a:r>
              <a:r>
                <a:rPr lang="en-US" sz="1200" dirty="0" smtClean="0"/>
                <a:t>()</a:t>
              </a:r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lstBxComputers_MouseDoubleClick</a:t>
              </a:r>
              <a:r>
                <a:rPr lang="en-US" sz="1200" dirty="0" smtClean="0"/>
                <a:t>(sender, e) : void</a:t>
              </a:r>
              <a:endParaRPr lang="en-ZA" sz="12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78185" y="333850"/>
            <a:ext cx="2633166" cy="954646"/>
            <a:chOff x="9345486" y="3912321"/>
            <a:chExt cx="3482238" cy="954646"/>
          </a:xfrm>
        </p:grpSpPr>
        <p:sp>
          <p:nvSpPr>
            <p:cNvPr id="39" name="TextBox 38"/>
            <p:cNvSpPr txBox="1"/>
            <p:nvPr/>
          </p:nvSpPr>
          <p:spPr>
            <a:xfrm>
              <a:off x="9345488" y="3912321"/>
              <a:ext cx="3482233" cy="27699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CdlgMessage</a:t>
              </a:r>
              <a:endParaRPr lang="en-ZA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345489" y="4147845"/>
              <a:ext cx="3482235" cy="276999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ZA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345486" y="4405302"/>
              <a:ext cx="3482235" cy="461665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+  </a:t>
              </a:r>
              <a:r>
                <a:rPr lang="en-US" sz="1200" dirty="0" err="1" smtClean="0"/>
                <a:t>CdlgMessage</a:t>
              </a:r>
              <a:r>
                <a:rPr lang="en-US" sz="1200" dirty="0" smtClean="0"/>
                <a:t>(computer : Computer)</a:t>
              </a:r>
            </a:p>
            <a:p>
              <a:r>
                <a:rPr lang="en-US" sz="1200" dirty="0" smtClean="0"/>
                <a:t>- </a:t>
              </a:r>
              <a:r>
                <a:rPr lang="en-US" sz="1200" dirty="0" err="1" smtClean="0"/>
                <a:t>btn_OK</a:t>
              </a:r>
              <a:r>
                <a:rPr lang="en-US" sz="1200" dirty="0" smtClean="0"/>
                <a:t>(sender, e) : void</a:t>
              </a:r>
              <a:endParaRPr lang="en-ZA" sz="1200" dirty="0"/>
            </a:p>
          </p:txBody>
        </p:sp>
      </p:grpSp>
      <p:cxnSp>
        <p:nvCxnSpPr>
          <p:cNvPr id="42" name="Straight Arrow Connector 5"/>
          <p:cNvCxnSpPr>
            <a:stCxn id="23" idx="3"/>
          </p:cNvCxnSpPr>
          <p:nvPr/>
        </p:nvCxnSpPr>
        <p:spPr>
          <a:xfrm flipV="1">
            <a:off x="4341130" y="3383759"/>
            <a:ext cx="1004629" cy="18159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"/>
          <p:cNvCxnSpPr>
            <a:stCxn id="15" idx="0"/>
            <a:endCxn id="25" idx="2"/>
          </p:cNvCxnSpPr>
          <p:nvPr/>
        </p:nvCxnSpPr>
        <p:spPr>
          <a:xfrm rot="5400000" flipH="1" flipV="1">
            <a:off x="1906559" y="4068851"/>
            <a:ext cx="712827" cy="182949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"/>
          <p:cNvCxnSpPr>
            <a:stCxn id="19" idx="0"/>
            <a:endCxn id="25" idx="2"/>
          </p:cNvCxnSpPr>
          <p:nvPr/>
        </p:nvCxnSpPr>
        <p:spPr>
          <a:xfrm rot="16200000" flipV="1">
            <a:off x="3378703" y="4426205"/>
            <a:ext cx="703526" cy="1105488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"/>
          <p:cNvCxnSpPr>
            <a:stCxn id="11" idx="0"/>
            <a:endCxn id="25" idx="2"/>
          </p:cNvCxnSpPr>
          <p:nvPr/>
        </p:nvCxnSpPr>
        <p:spPr>
          <a:xfrm rot="16200000" flipV="1">
            <a:off x="4834761" y="2970148"/>
            <a:ext cx="620493" cy="3934569"/>
          </a:xfrm>
          <a:prstGeom prst="bentConnector3">
            <a:avLst>
              <a:gd name="adj1" fmla="val 4224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27"/>
          <p:cNvCxnSpPr>
            <a:stCxn id="25" idx="3"/>
            <a:endCxn id="29" idx="1"/>
          </p:cNvCxnSpPr>
          <p:nvPr/>
        </p:nvCxnSpPr>
        <p:spPr>
          <a:xfrm>
            <a:off x="4341128" y="4304021"/>
            <a:ext cx="4418192" cy="32088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27"/>
          <p:cNvCxnSpPr>
            <a:stCxn id="32" idx="3"/>
            <a:endCxn id="27" idx="0"/>
          </p:cNvCxnSpPr>
          <p:nvPr/>
        </p:nvCxnSpPr>
        <p:spPr>
          <a:xfrm>
            <a:off x="3635598" y="1659723"/>
            <a:ext cx="6287131" cy="716551"/>
          </a:xfrm>
          <a:prstGeom prst="bentConnector2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27"/>
          <p:cNvCxnSpPr>
            <a:stCxn id="33" idx="2"/>
            <a:endCxn id="7" idx="1"/>
          </p:cNvCxnSpPr>
          <p:nvPr/>
        </p:nvCxnSpPr>
        <p:spPr>
          <a:xfrm rot="16200000" flipH="1">
            <a:off x="3383516" y="1035703"/>
            <a:ext cx="483800" cy="3522798"/>
          </a:xfrm>
          <a:prstGeom prst="bentConnector2">
            <a:avLst/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9"/>
          <p:cNvCxnSpPr>
            <a:stCxn id="31" idx="0"/>
            <a:endCxn id="41" idx="1"/>
          </p:cNvCxnSpPr>
          <p:nvPr/>
        </p:nvCxnSpPr>
        <p:spPr>
          <a:xfrm rot="5400000" flipH="1" flipV="1">
            <a:off x="3403249" y="-481570"/>
            <a:ext cx="135702" cy="3214170"/>
          </a:xfrm>
          <a:prstGeom prst="bentConnector2">
            <a:avLst/>
          </a:prstGeom>
          <a:ln w="15875">
            <a:solidFill>
              <a:schemeClr val="tx1"/>
            </a:solidFill>
            <a:headEnd type="diamond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27"/>
          <p:cNvCxnSpPr>
            <a:stCxn id="41" idx="3"/>
            <a:endCxn id="28" idx="3"/>
          </p:cNvCxnSpPr>
          <p:nvPr/>
        </p:nvCxnSpPr>
        <p:spPr>
          <a:xfrm>
            <a:off x="7711349" y="1057664"/>
            <a:ext cx="3374784" cy="2472772"/>
          </a:xfrm>
          <a:prstGeom prst="bentConnector3">
            <a:avLst>
              <a:gd name="adj1" fmla="val 106774"/>
            </a:avLst>
          </a:prstGeom>
          <a:ln w="15875">
            <a:solidFill>
              <a:schemeClr val="tx1"/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32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333</Words>
  <Application>Microsoft Office PowerPoint</Application>
  <PresentationFormat>Widescreen</PresentationFormat>
  <Paragraphs>80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PJB</dc:creator>
  <cp:lastModifiedBy>Student</cp:lastModifiedBy>
  <cp:revision>26</cp:revision>
  <dcterms:created xsi:type="dcterms:W3CDTF">2020-09-03T15:12:18Z</dcterms:created>
  <dcterms:modified xsi:type="dcterms:W3CDTF">2024-08-02T13:12:10Z</dcterms:modified>
</cp:coreProperties>
</file>