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56" r:id="rId4"/>
    <p:sldId id="257" r:id="rId5"/>
    <p:sldId id="258" r:id="rId6"/>
    <p:sldId id="259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63" r:id="rId15"/>
    <p:sldId id="264" r:id="rId16"/>
    <p:sldId id="271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ACF8-07BC-4188-8622-3CFE7905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2E7E-CCC9-4EA8-AB2C-7CD37BFD1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F149B-7CCD-48A1-9C7D-C73A2ADD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8B678-B250-4268-91B2-00B0D103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0FBED-475D-479A-AA2A-AFBE2C2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90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2996-AAF9-4631-AD95-C4CBCC8C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8F53C-41EB-41C3-B95E-CC2E1514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5C25B-DD17-49A2-B6D7-3A842C22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30F76-B924-4147-B67C-D67E2B0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C9474-1A44-4EDE-A1BD-353D0E64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7B153-9074-4CF5-834A-3007368E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125FFC-A847-4704-9759-A2C64FB6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F4EA5-7438-4224-BE8D-35EC2809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DE5AD-FF21-4E8E-9182-20B27723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84F13-6A68-401F-A5D8-B09CBCE8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3A56-26AE-446F-9760-791CDDD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6806D-F1DA-452D-B0FB-34678DFE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F60DA-0E6D-4DAB-AC5B-2CBC1934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1CFC2-C99F-49E8-94F6-124C1E02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AE633-068E-4693-B61C-537385F6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15F3-3A62-4284-AC6D-80D6DE7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E929E-6896-475A-A146-43F0619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B34DA-43ED-4463-B4C5-A73EDF8E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F5C3E-55D4-4CC0-8809-C086587E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99497-F9D3-463F-92CC-60F2B9BC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A8520-834F-4513-9159-C64AE72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D7827-5B82-466B-A537-206D44946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23A24A-BF49-4A06-A59D-06F311EF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B529F-793F-46F4-B046-F77FE1E2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FA6178-64AD-43FA-AAB4-C5743C94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6BCEC-641A-49A7-9DA3-D964D871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4CA2-8466-425C-A165-12195417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15E79-4EB2-40CD-9B26-DDE28EB4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AE88C0-2342-4B7C-8CDC-BCD2E7B1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271B4A-234F-4584-8A41-F0F960995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559C20-28FF-4302-BF66-BD3BF6DB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C47FB5-A7FC-4A10-BF8D-42B8B79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43575-3C24-4D34-8428-26F3F449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FF7E6-E219-4E41-9FA8-5B2A7A5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480D-112D-440B-B3C4-F8B7D1F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3A0D18-BC0A-44F1-B0B5-387A0017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B3096C-6A6C-4640-AC16-18571EC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3A62E-D91E-45A1-A32E-555733FF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5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1A79DE-8837-43E8-943E-BD0F7556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7FBB65-E7B8-4C01-AEEE-CB76BF60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28F2EF-EC7D-4372-A9E5-64E51C6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EE571-968E-4CCB-B5E4-A1596987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B3E36-1FAA-4759-9779-C08C054D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A5121-8448-4434-9BC3-AAFC83A9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47C9E-CD70-4F78-9E30-B1A9BC77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44A2B-9FC1-49FE-8155-1D94C779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74A95-C77C-4312-A53C-F3BDB81A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5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A840-3D81-4596-8E47-A0F3CFE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C36DB6-F48D-4A76-8F35-B00BD4A79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A822E-93FE-411A-A298-CBAC04F4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8F87D0-2D26-475C-B8FE-A864C9A7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A9010-CC1E-45F5-994D-2C5A963C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400C19-288E-46BE-B6E0-C34C459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0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0A37DB-8214-49B4-B27A-B26F0B00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2CA30-EA40-4B23-8071-92632679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5D152-5A23-4681-AB50-4A9F17996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F34B-1F81-4E63-B415-45793C5B40DF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5897E-E0CB-4581-8335-EA4CF7B8D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90FE-2FCE-4937-B366-60FD259DB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F5A-37BD-4D08-A930-49C7E2652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2799-FAD0-4792-A282-5262D7E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8F2B3-F1C0-4FA0-9A34-C6084C0E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Precisamos das seguintes informações</a:t>
            </a:r>
          </a:p>
          <a:p>
            <a:pPr lvl="1"/>
            <a:r>
              <a:rPr lang="pt-BR" dirty="0"/>
              <a:t>Home</a:t>
            </a:r>
          </a:p>
          <a:p>
            <a:pPr lvl="1"/>
            <a:r>
              <a:rPr lang="pt-BR" dirty="0"/>
              <a:t>Sobre a </a:t>
            </a:r>
            <a:r>
              <a:rPr lang="pt-BR" dirty="0" err="1"/>
              <a:t>BrAnimes</a:t>
            </a:r>
            <a:r>
              <a:rPr lang="pt-BR" dirty="0"/>
              <a:t> (conteúdo a definir)</a:t>
            </a:r>
          </a:p>
          <a:p>
            <a:pPr lvl="1"/>
            <a:r>
              <a:rPr lang="pt-BR" dirty="0"/>
              <a:t>Suporte ao Cliente (conteúdo a definir)</a:t>
            </a:r>
          </a:p>
          <a:p>
            <a:pPr lvl="1"/>
            <a:r>
              <a:rPr lang="pt-BR" dirty="0"/>
              <a:t>Termos de Uso (conteúdo a definir)</a:t>
            </a:r>
          </a:p>
          <a:p>
            <a:pPr lvl="1"/>
            <a:r>
              <a:rPr lang="pt-BR" dirty="0"/>
              <a:t>Política de privacidade (conteúdo a definir)</a:t>
            </a:r>
          </a:p>
          <a:p>
            <a:pPr lvl="1"/>
            <a:r>
              <a:rPr lang="pt-BR" dirty="0"/>
              <a:t>Programação da semana</a:t>
            </a:r>
          </a:p>
          <a:p>
            <a:pPr lvl="1"/>
            <a:r>
              <a:rPr lang="pt-BR" dirty="0"/>
              <a:t>Lista de animes gerais</a:t>
            </a:r>
          </a:p>
          <a:p>
            <a:pPr lvl="1"/>
            <a:r>
              <a:rPr lang="pt-BR" dirty="0"/>
              <a:t>Planos de contratação Plus</a:t>
            </a:r>
          </a:p>
          <a:p>
            <a:pPr lvl="1"/>
            <a:r>
              <a:rPr lang="pt-BR" dirty="0"/>
              <a:t>Contato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CB1AA0-982A-463A-AB19-58B387F05E7F}"/>
              </a:ext>
            </a:extLst>
          </p:cNvPr>
          <p:cNvSpPr/>
          <p:nvPr/>
        </p:nvSpPr>
        <p:spPr>
          <a:xfrm>
            <a:off x="7089912" y="1825625"/>
            <a:ext cx="4943061" cy="771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7F905E-5190-4844-BC5A-AF827E01BC62}"/>
              </a:ext>
            </a:extLst>
          </p:cNvPr>
          <p:cNvSpPr/>
          <p:nvPr/>
        </p:nvSpPr>
        <p:spPr>
          <a:xfrm>
            <a:off x="7089912" y="4873625"/>
            <a:ext cx="4943061" cy="771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ADE24AF-C346-4145-BC78-ECFC2E31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9" y="1899532"/>
            <a:ext cx="1577010" cy="6239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E2C4F3F-D3F9-4054-BE34-E202189F6568}"/>
              </a:ext>
            </a:extLst>
          </p:cNvPr>
          <p:cNvSpPr/>
          <p:nvPr/>
        </p:nvSpPr>
        <p:spPr>
          <a:xfrm>
            <a:off x="9064488" y="1899532"/>
            <a:ext cx="2355574" cy="23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i="1"/>
              <a:t>Seus melhores animes em um único lugar.</a:t>
            </a:r>
            <a:endParaRPr lang="pt-BR" sz="1000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D78A04-8757-47BC-9C09-B9963AB1D9C5}"/>
              </a:ext>
            </a:extLst>
          </p:cNvPr>
          <p:cNvSpPr/>
          <p:nvPr/>
        </p:nvSpPr>
        <p:spPr>
          <a:xfrm>
            <a:off x="9064488" y="2232818"/>
            <a:ext cx="2355574" cy="23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MENU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B5C633-FFC0-40B1-91AE-3D90034E3E36}"/>
              </a:ext>
            </a:extLst>
          </p:cNvPr>
          <p:cNvSpPr/>
          <p:nvPr/>
        </p:nvSpPr>
        <p:spPr>
          <a:xfrm>
            <a:off x="7977809" y="2782957"/>
            <a:ext cx="3154017" cy="1961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Conteúdo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26EDDE0-8816-4A42-9A16-78CA1355590A}"/>
              </a:ext>
            </a:extLst>
          </p:cNvPr>
          <p:cNvSpPr/>
          <p:nvPr/>
        </p:nvSpPr>
        <p:spPr>
          <a:xfrm>
            <a:off x="7661414" y="5322615"/>
            <a:ext cx="3998220" cy="1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©2020-21 </a:t>
            </a:r>
            <a:r>
              <a:rPr lang="pt-BR" sz="1200" dirty="0" err="1"/>
              <a:t>BrAnimes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6B52B0-DB18-47E1-8FFB-9E0C2D66695C}"/>
              </a:ext>
            </a:extLst>
          </p:cNvPr>
          <p:cNvSpPr/>
          <p:nvPr/>
        </p:nvSpPr>
        <p:spPr>
          <a:xfrm>
            <a:off x="7661414" y="4999091"/>
            <a:ext cx="766970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Sobre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EE5BA2-0F26-4CF2-B6F4-12E4FBDB063D}"/>
              </a:ext>
            </a:extLst>
          </p:cNvPr>
          <p:cNvSpPr/>
          <p:nvPr/>
        </p:nvSpPr>
        <p:spPr>
          <a:xfrm>
            <a:off x="8603561" y="4979193"/>
            <a:ext cx="921854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Suporte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A1BF4B-57B8-41E8-A87B-65454B0A4DBF}"/>
              </a:ext>
            </a:extLst>
          </p:cNvPr>
          <p:cNvSpPr/>
          <p:nvPr/>
        </p:nvSpPr>
        <p:spPr>
          <a:xfrm>
            <a:off x="9717157" y="4979806"/>
            <a:ext cx="921855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Termos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9DA827C-EE32-40F8-A10F-CBD465CD25B0}"/>
              </a:ext>
            </a:extLst>
          </p:cNvPr>
          <p:cNvSpPr/>
          <p:nvPr/>
        </p:nvSpPr>
        <p:spPr>
          <a:xfrm>
            <a:off x="10737778" y="4998693"/>
            <a:ext cx="921856" cy="1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Política</a:t>
            </a:r>
          </a:p>
        </p:txBody>
      </p:sp>
    </p:spTree>
    <p:extLst>
      <p:ext uri="{BB962C8B-B14F-4D97-AF65-F5344CB8AC3E}">
        <p14:creationId xmlns:p14="http://schemas.microsoft.com/office/powerpoint/2010/main" val="19789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DCDE-7E7C-45BF-880A-D6096B25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2078D-52FC-475E-AEF9-F827280D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Terça 16/03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5993CD-4747-4D56-9BA2-7128D311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51" y="3001395"/>
            <a:ext cx="1670019" cy="3693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9B658A-D935-4402-A4E1-A948611761F9}"/>
              </a:ext>
            </a:extLst>
          </p:cNvPr>
          <p:cNvSpPr txBox="1"/>
          <p:nvPr/>
        </p:nvSpPr>
        <p:spPr>
          <a:xfrm>
            <a:off x="3225392" y="2557547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Demon</a:t>
            </a:r>
            <a:r>
              <a:rPr lang="pt-BR" dirty="0"/>
              <a:t> Slayer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379E5-AE6F-427F-8BC4-D2C23526EBDA}"/>
              </a:ext>
            </a:extLst>
          </p:cNvPr>
          <p:cNvSpPr txBox="1"/>
          <p:nvPr/>
        </p:nvSpPr>
        <p:spPr>
          <a:xfrm>
            <a:off x="3225392" y="348715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19:00 | Episódio 12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000A07-761D-42BB-BCA8-97F99B0B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64" y="2917108"/>
            <a:ext cx="1670019" cy="3693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ECC9DC5-0CA6-4147-8ECE-2CF9630E1CAA}"/>
              </a:ext>
            </a:extLst>
          </p:cNvPr>
          <p:cNvSpPr txBox="1"/>
          <p:nvPr/>
        </p:nvSpPr>
        <p:spPr>
          <a:xfrm>
            <a:off x="8638905" y="2473260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Fairy </a:t>
            </a:r>
            <a:r>
              <a:rPr lang="pt-BR" dirty="0" err="1"/>
              <a:t>Tail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DDFCDE-0F61-4BC7-972A-440AFCACA524}"/>
              </a:ext>
            </a:extLst>
          </p:cNvPr>
          <p:cNvSpPr txBox="1"/>
          <p:nvPr/>
        </p:nvSpPr>
        <p:spPr>
          <a:xfrm>
            <a:off x="8638905" y="3402864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19:00 | Episódio 122</a:t>
            </a:r>
          </a:p>
        </p:txBody>
      </p:sp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2C734D-C4B8-4CC8-8676-CDAF2291E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71" y="2617768"/>
            <a:ext cx="1389792" cy="2082066"/>
          </a:xfrm>
          <a:prstGeom prst="rect">
            <a:avLst/>
          </a:prstGeom>
        </p:spPr>
      </p:pic>
      <p:pic>
        <p:nvPicPr>
          <p:cNvPr id="13" name="Imagem 12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F1321D9-3D0B-4DF8-85FD-B24283CAC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97" y="2546497"/>
            <a:ext cx="1389792" cy="20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58CF-E7C4-45CF-93CE-C9840120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B6ABA-865F-4B10-83BB-70E69DEB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Quarta 17/03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FC215-ED0E-4A0D-B244-63EF3F7D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51" y="3001395"/>
            <a:ext cx="1670019" cy="3693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CFDB76-973A-4A88-9EE4-29D2FBD9A26F}"/>
              </a:ext>
            </a:extLst>
          </p:cNvPr>
          <p:cNvSpPr txBox="1"/>
          <p:nvPr/>
        </p:nvSpPr>
        <p:spPr>
          <a:xfrm>
            <a:off x="3225392" y="2557547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Dragon Ball 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EC7202-EB9E-49C7-8022-0498F8965E51}"/>
              </a:ext>
            </a:extLst>
          </p:cNvPr>
          <p:cNvSpPr txBox="1"/>
          <p:nvPr/>
        </p:nvSpPr>
        <p:spPr>
          <a:xfrm>
            <a:off x="3225392" y="348715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14:00 | Episódio 84</a:t>
            </a:r>
          </a:p>
        </p:txBody>
      </p:sp>
      <p:pic>
        <p:nvPicPr>
          <p:cNvPr id="11" name="Imagem 10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F10979D0-6CD0-4F76-9BDC-E61AF0FAE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2628176"/>
            <a:ext cx="1201442" cy="17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BF47B-1AF0-499E-B962-0E850D28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17834-F55A-4546-B7F8-4913501C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Quinta 18/03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B2627-2713-419B-BAD6-F0CC22F5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51" y="3001395"/>
            <a:ext cx="1670019" cy="3693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6569D3-B901-4450-83E2-57C2A1E112BC}"/>
              </a:ext>
            </a:extLst>
          </p:cNvPr>
          <p:cNvSpPr txBox="1"/>
          <p:nvPr/>
        </p:nvSpPr>
        <p:spPr>
          <a:xfrm>
            <a:off x="3225392" y="255754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One</a:t>
            </a:r>
            <a:r>
              <a:rPr lang="pt-BR" dirty="0"/>
              <a:t> Piece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6E16C-48FF-4650-9C40-C4DC4A38191A}"/>
              </a:ext>
            </a:extLst>
          </p:cNvPr>
          <p:cNvSpPr txBox="1"/>
          <p:nvPr/>
        </p:nvSpPr>
        <p:spPr>
          <a:xfrm>
            <a:off x="3225392" y="348715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18:00 | Episódio 784</a:t>
            </a:r>
          </a:p>
        </p:txBody>
      </p:sp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EDD8CB9-F414-465E-A08A-39D4B8287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35" y="2623930"/>
            <a:ext cx="1771857" cy="26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AA12-7FF2-4472-977F-7BBCAF0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48D0F-1E4D-4E4E-B170-F6CDA782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Sexta 18/03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0128F5-EDA5-40C2-A9F5-44607D02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51" y="3001395"/>
            <a:ext cx="1670019" cy="3693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20E52C-2640-4C05-82AF-ACBE5EA75745}"/>
              </a:ext>
            </a:extLst>
          </p:cNvPr>
          <p:cNvSpPr txBox="1"/>
          <p:nvPr/>
        </p:nvSpPr>
        <p:spPr>
          <a:xfrm>
            <a:off x="3225392" y="2557547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My</a:t>
            </a:r>
            <a:r>
              <a:rPr lang="pt-BR" dirty="0"/>
              <a:t> Hero Academia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CB7AAF-E5A1-4D32-A380-FFC36293C6DA}"/>
              </a:ext>
            </a:extLst>
          </p:cNvPr>
          <p:cNvSpPr txBox="1"/>
          <p:nvPr/>
        </p:nvSpPr>
        <p:spPr>
          <a:xfrm>
            <a:off x="3225392" y="348715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17:00 | Episódio 55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93907F-2156-4DDF-A321-6FCB65BF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76" y="3001395"/>
            <a:ext cx="1670019" cy="3693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A4CC43-2800-478B-94CE-A7F1FF78385A}"/>
              </a:ext>
            </a:extLst>
          </p:cNvPr>
          <p:cNvSpPr txBox="1"/>
          <p:nvPr/>
        </p:nvSpPr>
        <p:spPr>
          <a:xfrm>
            <a:off x="9344917" y="2557547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Naruto </a:t>
            </a:r>
            <a:r>
              <a:rPr lang="pt-BR" dirty="0" err="1"/>
              <a:t>Shippuden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C1D9AF-E625-48EE-8CB9-5516329A6F6B}"/>
              </a:ext>
            </a:extLst>
          </p:cNvPr>
          <p:cNvSpPr txBox="1"/>
          <p:nvPr/>
        </p:nvSpPr>
        <p:spPr>
          <a:xfrm>
            <a:off x="9344917" y="348715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18:00 | Episódio 102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E6B57E-12EE-4C01-8E93-56E8D8C4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10" y="5312104"/>
            <a:ext cx="1670019" cy="36933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95B2DD-382B-4C09-9DFD-5774A1C28F2C}"/>
              </a:ext>
            </a:extLst>
          </p:cNvPr>
          <p:cNvSpPr txBox="1"/>
          <p:nvPr/>
        </p:nvSpPr>
        <p:spPr>
          <a:xfrm>
            <a:off x="3291651" y="486825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One</a:t>
            </a:r>
            <a:r>
              <a:rPr lang="pt-BR" dirty="0"/>
              <a:t> Piece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CF6322-DEE1-4D5C-A19E-BC3AEA28D3FF}"/>
              </a:ext>
            </a:extLst>
          </p:cNvPr>
          <p:cNvSpPr txBox="1"/>
          <p:nvPr/>
        </p:nvSpPr>
        <p:spPr>
          <a:xfrm>
            <a:off x="3291651" y="579786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19:00 | Episódio 785</a:t>
            </a:r>
          </a:p>
        </p:txBody>
      </p:sp>
      <p:pic>
        <p:nvPicPr>
          <p:cNvPr id="14" name="Imagem 1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969DC7F-1E14-452D-9698-8503CFAC4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39" y="4868256"/>
            <a:ext cx="1304061" cy="1924147"/>
          </a:xfrm>
          <a:prstGeom prst="rect">
            <a:avLst/>
          </a:prstGeom>
        </p:spPr>
      </p:pic>
      <p:pic>
        <p:nvPicPr>
          <p:cNvPr id="16" name="Imagem 15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32F4A50F-33B7-4190-BC6C-9E54E4BF7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10" y="2634763"/>
            <a:ext cx="1197308" cy="1704776"/>
          </a:xfrm>
          <a:prstGeom prst="rect">
            <a:avLst/>
          </a:prstGeom>
        </p:spPr>
      </p:pic>
      <p:pic>
        <p:nvPicPr>
          <p:cNvPr id="18" name="Imagem 17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0AB5A5FF-96EB-4E5C-B002-A6C5F9B53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74" y="2709743"/>
            <a:ext cx="1284380" cy="19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58AEA-DACE-4C46-A7C8-3C5BD53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animes gerais</a:t>
            </a:r>
          </a:p>
        </p:txBody>
      </p:sp>
      <p:pic>
        <p:nvPicPr>
          <p:cNvPr id="5" name="Espaço Reservado para Conteúdo 4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AAA31F6A-37CC-4847-80D7-2EDE20B8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13" y="1690688"/>
            <a:ext cx="1728359" cy="2471392"/>
          </a:xfr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EA1CFFE1-1134-4239-92BC-C5E9219E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71" y="1674123"/>
            <a:ext cx="1649670" cy="2471392"/>
          </a:xfrm>
          <a:prstGeom prst="rect">
            <a:avLst/>
          </a:prstGeom>
        </p:spPr>
      </p:pic>
      <p:pic>
        <p:nvPicPr>
          <p:cNvPr id="9" name="Imagem 8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9A7D3413-EF32-4CBC-91FA-95EAEC547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7" y="1690688"/>
            <a:ext cx="1649670" cy="2471392"/>
          </a:xfrm>
          <a:prstGeom prst="rect">
            <a:avLst/>
          </a:prstGeom>
        </p:spPr>
      </p:pic>
      <p:pic>
        <p:nvPicPr>
          <p:cNvPr id="11" name="Imagem 10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3BB97D39-7052-4D45-BBC7-EE74C589D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29" y="4251947"/>
            <a:ext cx="1735722" cy="2471392"/>
          </a:xfrm>
          <a:prstGeom prst="rect">
            <a:avLst/>
          </a:prstGeom>
        </p:spPr>
      </p:pic>
      <p:pic>
        <p:nvPicPr>
          <p:cNvPr id="13" name="Imagem 1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8C3792B-8358-4CC8-8583-F58357AAB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18" y="4251947"/>
            <a:ext cx="1674948" cy="2471392"/>
          </a:xfrm>
          <a:prstGeom prst="rect">
            <a:avLst/>
          </a:prstGeom>
        </p:spPr>
      </p:pic>
      <p:pic>
        <p:nvPicPr>
          <p:cNvPr id="15" name="Imagem 14" descr="Imagem editada de fogo&#10;&#10;Descrição gerada automaticamente com confiança média">
            <a:extLst>
              <a:ext uri="{FF2B5EF4-FFF2-40B4-BE49-F238E27FC236}">
                <a16:creationId xmlns:a16="http://schemas.microsoft.com/office/drawing/2014/main" id="{1A0AD407-BDFC-426F-B61C-6CE8D4051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7" y="4251947"/>
            <a:ext cx="1649670" cy="2471392"/>
          </a:xfrm>
          <a:prstGeom prst="rect">
            <a:avLst/>
          </a:prstGeom>
        </p:spPr>
      </p:pic>
      <p:pic>
        <p:nvPicPr>
          <p:cNvPr id="17" name="Imagem 1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1634F28-F5FB-4FDC-B328-F60AA7C0F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55" y="1690689"/>
            <a:ext cx="1649670" cy="2471392"/>
          </a:xfrm>
          <a:prstGeom prst="rect">
            <a:avLst/>
          </a:prstGeom>
        </p:spPr>
      </p:pic>
      <p:pic>
        <p:nvPicPr>
          <p:cNvPr id="19" name="Imagem 18" descr="Capacete de metal&#10;&#10;Descrição gerada automaticamente com confiança baixa">
            <a:extLst>
              <a:ext uri="{FF2B5EF4-FFF2-40B4-BE49-F238E27FC236}">
                <a16:creationId xmlns:a16="http://schemas.microsoft.com/office/drawing/2014/main" id="{FA7AFCE9-D9A4-408B-890D-8F3993CBA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71" y="4235382"/>
            <a:ext cx="1660727" cy="24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0E0EA-5A75-4A7C-97ED-55A2CF0E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de contratação Plus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3EE3CF1A-536F-499D-9CE0-EFAAA835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14" y="2514522"/>
            <a:ext cx="914479" cy="914479"/>
          </a:xfrm>
          <a:prstGeom prst="rect">
            <a:avLst/>
          </a:prstGeom>
        </p:spPr>
      </p:pic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E29A70C8-91FF-4D89-8D31-35D8658F3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1" y="2514522"/>
            <a:ext cx="914479" cy="914479"/>
          </a:xfrm>
          <a:prstGeom prst="rect">
            <a:avLst/>
          </a:prstGeom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D44A4C96-3B25-4822-B383-3AA5C35CD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43" y="2514522"/>
            <a:ext cx="914479" cy="914479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FF41CBB-99FA-42FA-BA99-03412A61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99" y="2514521"/>
            <a:ext cx="914479" cy="914479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5F33E8C-CEEC-404E-96DB-23DE350F5B12}"/>
              </a:ext>
            </a:extLst>
          </p:cNvPr>
          <p:cNvSpPr txBox="1">
            <a:spLocks/>
          </p:cNvSpPr>
          <p:nvPr/>
        </p:nvSpPr>
        <p:spPr>
          <a:xfrm>
            <a:off x="1865222" y="3429000"/>
            <a:ext cx="2107096" cy="190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sz="1400" b="1" dirty="0">
                <a:solidFill>
                  <a:srgbClr val="000000"/>
                </a:solidFill>
                <a:latin typeface="Open Sans"/>
              </a:rPr>
              <a:t>Aproveite os maiores sucessos dos animes</a:t>
            </a:r>
          </a:p>
          <a:p>
            <a:pPr marL="0" indent="0" algn="ctr" fontAlgn="base">
              <a:buNone/>
            </a:pPr>
            <a:r>
              <a:rPr lang="pt-BR" sz="1400" dirty="0" err="1">
                <a:solidFill>
                  <a:srgbClr val="000000"/>
                </a:solidFill>
                <a:latin typeface="Open Sans"/>
              </a:rPr>
              <a:t>My</a:t>
            </a:r>
            <a:r>
              <a:rPr lang="pt-BR" sz="1400" dirty="0">
                <a:solidFill>
                  <a:srgbClr val="000000"/>
                </a:solidFill>
                <a:latin typeface="Open Sans"/>
              </a:rPr>
              <a:t> Hero Academia, </a:t>
            </a:r>
            <a:r>
              <a:rPr lang="pt-BR" sz="1400" dirty="0" err="1">
                <a:solidFill>
                  <a:srgbClr val="000000"/>
                </a:solidFill>
                <a:latin typeface="Open Sans"/>
              </a:rPr>
              <a:t>Attack</a:t>
            </a:r>
            <a:r>
              <a:rPr lang="pt-BR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Open Sans"/>
              </a:rPr>
              <a:t>on</a:t>
            </a:r>
            <a:r>
              <a:rPr lang="pt-BR" sz="1400" dirty="0">
                <a:solidFill>
                  <a:srgbClr val="000000"/>
                </a:solidFill>
                <a:latin typeface="Open Sans"/>
              </a:rPr>
              <a:t> Titan, </a:t>
            </a:r>
            <a:r>
              <a:rPr lang="pt-BR" sz="1400" dirty="0" err="1">
                <a:solidFill>
                  <a:srgbClr val="000000"/>
                </a:solidFill>
                <a:latin typeface="Open Sans"/>
              </a:rPr>
              <a:t>Tokyo</a:t>
            </a:r>
            <a:r>
              <a:rPr lang="pt-BR" sz="1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Open Sans"/>
              </a:rPr>
              <a:t>Ghoul</a:t>
            </a:r>
            <a:r>
              <a:rPr lang="pt-BR" sz="1400" dirty="0">
                <a:solidFill>
                  <a:srgbClr val="000000"/>
                </a:solidFill>
                <a:latin typeface="Open Sans"/>
              </a:rPr>
              <a:t> e muito mais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471D618-44B1-45B2-BF0C-241E75478B3A}"/>
              </a:ext>
            </a:extLst>
          </p:cNvPr>
          <p:cNvSpPr txBox="1">
            <a:spLocks/>
          </p:cNvSpPr>
          <p:nvPr/>
        </p:nvSpPr>
        <p:spPr>
          <a:xfrm>
            <a:off x="4022035" y="3429000"/>
            <a:ext cx="2107096" cy="190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sz="1400" b="1" i="0" dirty="0">
                <a:solidFill>
                  <a:srgbClr val="000000"/>
                </a:solidFill>
                <a:effectLst/>
                <a:latin typeface="Open Sans"/>
              </a:rPr>
              <a:t>Assista sem anúncios</a:t>
            </a:r>
          </a:p>
          <a:p>
            <a:pPr marL="0" indent="0" algn="ctr" fontAlgn="base">
              <a:buNone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Centenas de animes novos e clássicos sem interrupção para anúncios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11C22BE-3A33-4019-9C51-150ABC8F5F8D}"/>
              </a:ext>
            </a:extLst>
          </p:cNvPr>
          <p:cNvSpPr txBox="1">
            <a:spLocks/>
          </p:cNvSpPr>
          <p:nvPr/>
        </p:nvSpPr>
        <p:spPr>
          <a:xfrm>
            <a:off x="6298154" y="3428999"/>
            <a:ext cx="2107096" cy="190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sz="1400" b="1" i="0" dirty="0">
                <a:solidFill>
                  <a:srgbClr val="000000"/>
                </a:solidFill>
                <a:effectLst/>
                <a:latin typeface="Open Sans"/>
              </a:rPr>
              <a:t>Muitos títulos exclusivos</a:t>
            </a:r>
          </a:p>
          <a:p>
            <a:pPr marL="0" indent="0" algn="ctr" fontAlgn="base">
              <a:buNone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Mais de 1500 horas dos seus animes favoritos em mais de 200 séries e filmes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605EC12-E2A4-4AEA-ACB6-CAB40291B8F6}"/>
              </a:ext>
            </a:extLst>
          </p:cNvPr>
          <p:cNvSpPr txBox="1">
            <a:spLocks/>
          </p:cNvSpPr>
          <p:nvPr/>
        </p:nvSpPr>
        <p:spPr>
          <a:xfrm>
            <a:off x="8574273" y="3420509"/>
            <a:ext cx="2107096" cy="190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sz="1400" b="1" i="0" dirty="0">
                <a:solidFill>
                  <a:srgbClr val="000000"/>
                </a:solidFill>
                <a:effectLst/>
                <a:latin typeface="Open Sans"/>
              </a:rPr>
              <a:t>Dublados e legendados</a:t>
            </a:r>
          </a:p>
          <a:p>
            <a:pPr marL="0" indent="0" algn="ctr" fontAlgn="base">
              <a:buNone/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Open Sans"/>
              </a:rPr>
              <a:t>Simulcasts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 diretamente do Japão e episódios recém-dublados</a:t>
            </a:r>
          </a:p>
        </p:txBody>
      </p:sp>
    </p:spTree>
    <p:extLst>
      <p:ext uri="{BB962C8B-B14F-4D97-AF65-F5344CB8AC3E}">
        <p14:creationId xmlns:p14="http://schemas.microsoft.com/office/powerpoint/2010/main" val="233181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65DED-CC73-4472-A2DF-D65194CE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de contratação Plus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AEAF9-DEB0-4AB6-8B50-DA3E0866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Comece hoje mesmo a assistir animes</a:t>
            </a:r>
          </a:p>
          <a:p>
            <a:pPr marL="0" indent="0" algn="ctr" fontAlgn="base"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Você pode mudar de plano a qualquer momento. Todos os planos incluem um período de avaliação gratuita.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8F4A9D2-3E9C-4B17-BC64-5744E1989E99}"/>
              </a:ext>
            </a:extLst>
          </p:cNvPr>
          <p:cNvSpPr/>
          <p:nvPr/>
        </p:nvSpPr>
        <p:spPr>
          <a:xfrm>
            <a:off x="4293704" y="2906091"/>
            <a:ext cx="3790122" cy="3405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CB258B-A7F7-4902-AFF7-4EB0D22FED52}"/>
              </a:ext>
            </a:extLst>
          </p:cNvPr>
          <p:cNvSpPr txBox="1"/>
          <p:nvPr/>
        </p:nvSpPr>
        <p:spPr>
          <a:xfrm>
            <a:off x="5443330" y="30031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Open Sans"/>
              </a:rPr>
              <a:t>Premium Plus</a:t>
            </a:r>
          </a:p>
          <a:p>
            <a:pPr algn="l" fontAlgn="base"/>
            <a:r>
              <a:rPr lang="pt-BR" b="0" i="0" dirty="0">
                <a:solidFill>
                  <a:srgbClr val="585858"/>
                </a:solidFill>
                <a:effectLst/>
                <a:latin typeface="Open Sans"/>
              </a:rPr>
              <a:t>24.90 R$ / mês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D489B3-7F45-4CF1-A00A-5E933239842E}"/>
              </a:ext>
            </a:extLst>
          </p:cNvPr>
          <p:cNvSpPr txBox="1"/>
          <p:nvPr/>
        </p:nvSpPr>
        <p:spPr>
          <a:xfrm>
            <a:off x="4661452" y="3746500"/>
            <a:ext cx="3091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Acesso sem anúncios a toda a biblioteca da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Open Sans"/>
              </a:rPr>
              <a:t>Funimation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 sempre que estiver disponível</a:t>
            </a: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8E8B16-188F-4CA9-ACE0-8755585A7B5B}"/>
              </a:ext>
            </a:extLst>
          </p:cNvPr>
          <p:cNvSpPr txBox="1"/>
          <p:nvPr/>
        </p:nvSpPr>
        <p:spPr>
          <a:xfrm>
            <a:off x="4661452" y="49557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Dublados e legendados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B6E4F8-E16D-4EF0-B1F3-29D28CF69B2E}"/>
              </a:ext>
            </a:extLst>
          </p:cNvPr>
          <p:cNvSpPr txBox="1"/>
          <p:nvPr/>
        </p:nvSpPr>
        <p:spPr>
          <a:xfrm>
            <a:off x="4661452" y="45655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Open Sans"/>
              </a:rPr>
              <a:t>5 transmissões simultâneas</a:t>
            </a:r>
            <a:endParaRPr lang="pt-BR" sz="1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04E758-017D-4C1E-AC23-E51715DA8867}"/>
              </a:ext>
            </a:extLst>
          </p:cNvPr>
          <p:cNvSpPr/>
          <p:nvPr/>
        </p:nvSpPr>
        <p:spPr>
          <a:xfrm>
            <a:off x="4961282" y="5591312"/>
            <a:ext cx="2491409" cy="5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Assinar plano Plus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78975A1-7E96-484C-B840-FB2BFB1BE336}"/>
              </a:ext>
            </a:extLst>
          </p:cNvPr>
          <p:cNvCxnSpPr/>
          <p:nvPr/>
        </p:nvCxnSpPr>
        <p:spPr>
          <a:xfrm>
            <a:off x="4661452" y="3649461"/>
            <a:ext cx="3091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6A76E8-55C9-4B17-99A5-AC41DA66C875}"/>
              </a:ext>
            </a:extLst>
          </p:cNvPr>
          <p:cNvCxnSpPr/>
          <p:nvPr/>
        </p:nvCxnSpPr>
        <p:spPr>
          <a:xfrm>
            <a:off x="4661452" y="5343065"/>
            <a:ext cx="3091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>
            <a:extLst>
              <a:ext uri="{FF2B5EF4-FFF2-40B4-BE49-F238E27FC236}">
                <a16:creationId xmlns:a16="http://schemas.microsoft.com/office/drawing/2014/main" id="{50B8D834-FF69-450B-B394-88C815FA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2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466B1-75B0-4675-82B8-0FC07A9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3C3379-9BAB-4F45-9D96-343611F7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85993"/>
            <a:ext cx="3432313" cy="3124588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694F19-EF40-47C5-B70E-04F0812A0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8" y="2403034"/>
            <a:ext cx="246731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B5939-D6F9-4770-91E4-877A6D45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(Menu topo)</a:t>
            </a: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D65B017-EA96-4BBA-86B1-218623B8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5" y="2799771"/>
            <a:ext cx="3180521" cy="12584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E4AC5C-22EF-4175-8588-5ECFF60FB865}"/>
              </a:ext>
            </a:extLst>
          </p:cNvPr>
          <p:cNvSpPr txBox="1"/>
          <p:nvPr/>
        </p:nvSpPr>
        <p:spPr>
          <a:xfrm>
            <a:off x="4668971" y="336973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Forte" panose="03060902040502070203" pitchFamily="66" charset="0"/>
              </a:rPr>
              <a:t>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B7C127-FF14-44BC-A336-28C7B89EEAD6}"/>
              </a:ext>
            </a:extLst>
          </p:cNvPr>
          <p:cNvSpPr txBox="1"/>
          <p:nvPr/>
        </p:nvSpPr>
        <p:spPr>
          <a:xfrm>
            <a:off x="6300072" y="3378689"/>
            <a:ext cx="19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Forte" panose="03060902040502070203" pitchFamily="66" charset="0"/>
              </a:rPr>
              <a:t>Galeria de animes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7FB4AE-90FB-46DA-97EB-D2568115CBB5}"/>
              </a:ext>
            </a:extLst>
          </p:cNvPr>
          <p:cNvSpPr txBox="1"/>
          <p:nvPr/>
        </p:nvSpPr>
        <p:spPr>
          <a:xfrm>
            <a:off x="8521148" y="3378689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Forte" panose="03060902040502070203" pitchFamily="66" charset="0"/>
              </a:rPr>
              <a:t>Plano Plus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0126C-ACA3-4EC6-9049-C6796F150698}"/>
              </a:ext>
            </a:extLst>
          </p:cNvPr>
          <p:cNvSpPr txBox="1"/>
          <p:nvPr/>
        </p:nvSpPr>
        <p:spPr>
          <a:xfrm>
            <a:off x="10101259" y="338532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Forte" panose="03060902040502070203" pitchFamily="66" charset="0"/>
              </a:rPr>
              <a:t>Contato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02F5F2-1A55-4524-9902-ADB5C0ABB102}"/>
              </a:ext>
            </a:extLst>
          </p:cNvPr>
          <p:cNvSpPr txBox="1"/>
          <p:nvPr/>
        </p:nvSpPr>
        <p:spPr>
          <a:xfrm>
            <a:off x="5392284" y="2925314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Seus melhores animes em um único lugar.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1E53C9-FCCB-4244-887A-6F9B34696F27}"/>
              </a:ext>
            </a:extLst>
          </p:cNvPr>
          <p:cNvSpPr txBox="1"/>
          <p:nvPr/>
        </p:nvSpPr>
        <p:spPr>
          <a:xfrm>
            <a:off x="3812717" y="33697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Forte" panose="03060902040502070203" pitchFamily="66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6575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8A97E8-676A-4C56-BFF3-34DCD10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7B719-09D1-4789-A0C1-B8453CF5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no início após o menu:</a:t>
            </a:r>
          </a:p>
          <a:p>
            <a:pPr marL="0" indent="0" algn="ctr">
              <a:buNone/>
            </a:pPr>
            <a:r>
              <a:rPr lang="pt-BR" dirty="0"/>
              <a:t>Os melhores Animes</a:t>
            </a:r>
          </a:p>
          <a:p>
            <a:pPr marL="0" indent="0" algn="ctr">
              <a:buNone/>
            </a:pPr>
            <a:r>
              <a:rPr lang="pt-BR" dirty="0"/>
              <a:t>Aproveite milhares de episódios legendados e exclusivamente dublados de animes selecionados, além de filmes, animes clássicos e as últimas novidades do Japão.</a:t>
            </a:r>
          </a:p>
          <a:p>
            <a:pPr marL="0" indent="0" algn="ctr">
              <a:buNone/>
            </a:pPr>
            <a:r>
              <a:rPr lang="pt-BR" dirty="0"/>
              <a:t>&lt;&lt;Botão para assistir&gt;&gt;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2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8A97E8-676A-4C56-BFF3-34DCD10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7B719-09D1-4789-A0C1-B8453CF5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Novas Dublagens: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1F7EEC7-CF24-4C30-ABFE-C149EDFB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9" y="2313370"/>
            <a:ext cx="1569735" cy="2351640"/>
          </a:xfrm>
          <a:prstGeom prst="rect">
            <a:avLst/>
          </a:prstGeom>
        </p:spPr>
      </p:pic>
      <p:pic>
        <p:nvPicPr>
          <p:cNvPr id="9" name="Imagem 8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6BC8958A-D291-4DCA-B032-A26A9C3B3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96" y="2335559"/>
            <a:ext cx="1569735" cy="2351641"/>
          </a:xfrm>
          <a:prstGeom prst="rect">
            <a:avLst/>
          </a:prstGeom>
        </p:spPr>
      </p:pic>
      <p:pic>
        <p:nvPicPr>
          <p:cNvPr id="11" name="Imagem 10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EFBC771E-B5FB-45DD-BCEB-E2DD33AC9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62" y="2335560"/>
            <a:ext cx="1569736" cy="2351642"/>
          </a:xfrm>
          <a:prstGeom prst="rect">
            <a:avLst/>
          </a:prstGeom>
        </p:spPr>
      </p:pic>
      <p:pic>
        <p:nvPicPr>
          <p:cNvPr id="17" name="Imagem 16" descr="Imagem editada de fogo&#10;&#10;Descrição gerada automaticamente com confiança média">
            <a:extLst>
              <a:ext uri="{FF2B5EF4-FFF2-40B4-BE49-F238E27FC236}">
                <a16:creationId xmlns:a16="http://schemas.microsoft.com/office/drawing/2014/main" id="{A57386ED-B418-4E75-AEA2-AE1EDA8A4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0" y="2313371"/>
            <a:ext cx="1569735" cy="235164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510B98-3C2E-4E2C-A507-5668F32FEB2C}"/>
              </a:ext>
            </a:extLst>
          </p:cNvPr>
          <p:cNvSpPr txBox="1"/>
          <p:nvPr/>
        </p:nvSpPr>
        <p:spPr>
          <a:xfrm>
            <a:off x="2919350" y="4637473"/>
            <a:ext cx="207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/>
              <a:t>Attack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Titan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F47494-440F-4B47-BA18-84BD92726225}"/>
              </a:ext>
            </a:extLst>
          </p:cNvPr>
          <p:cNvSpPr txBox="1"/>
          <p:nvPr/>
        </p:nvSpPr>
        <p:spPr>
          <a:xfrm>
            <a:off x="4780828" y="4636025"/>
            <a:ext cx="222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/>
              <a:t>My</a:t>
            </a:r>
            <a:r>
              <a:rPr lang="pt-BR" dirty="0"/>
              <a:t> Hero Academia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4CB7C6-9EC9-4DF3-A50B-E0D274A7E2A2}"/>
              </a:ext>
            </a:extLst>
          </p:cNvPr>
          <p:cNvSpPr txBox="1"/>
          <p:nvPr/>
        </p:nvSpPr>
        <p:spPr>
          <a:xfrm>
            <a:off x="838200" y="4615281"/>
            <a:ext cx="160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/>
              <a:t>Demon</a:t>
            </a:r>
            <a:r>
              <a:rPr lang="pt-BR" dirty="0"/>
              <a:t> Slayer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7B01ED-B650-4FB8-9C5D-9C7DAAA90909}"/>
              </a:ext>
            </a:extLst>
          </p:cNvPr>
          <p:cNvSpPr txBox="1"/>
          <p:nvPr/>
        </p:nvSpPr>
        <p:spPr>
          <a:xfrm>
            <a:off x="6750330" y="4687200"/>
            <a:ext cx="179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Fairy </a:t>
            </a:r>
            <a:r>
              <a:rPr lang="pt-BR" dirty="0" err="1"/>
              <a:t>Tail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1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8A97E8-676A-4C56-BFF3-34DCD10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7B719-09D1-4789-A0C1-B8453CF5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Top 10: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92FC6A2-E75C-4EBD-AADE-D1520F7F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7" y="2417374"/>
            <a:ext cx="1371227" cy="2023251"/>
          </a:xfrm>
          <a:prstGeom prst="rect">
            <a:avLst/>
          </a:prstGeom>
        </p:spPr>
      </p:pic>
      <p:pic>
        <p:nvPicPr>
          <p:cNvPr id="7" name="Imagem 6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58DECDE1-039D-413C-9855-5F4C3BE7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01" y="2417374"/>
            <a:ext cx="1420981" cy="2023251"/>
          </a:xfrm>
          <a:prstGeom prst="rect">
            <a:avLst/>
          </a:prstGeom>
        </p:spPr>
      </p:pic>
      <p:pic>
        <p:nvPicPr>
          <p:cNvPr id="8" name="Imagem 7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CE50A387-C664-440E-A295-F78DFF460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23" y="2417374"/>
            <a:ext cx="1414953" cy="2023251"/>
          </a:xfrm>
          <a:prstGeom prst="rect">
            <a:avLst/>
          </a:prstGeom>
        </p:spPr>
      </p:pic>
      <p:pic>
        <p:nvPicPr>
          <p:cNvPr id="9" name="Imagem 8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2636CDAB-25C8-4719-BE39-9929162FD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2417374"/>
            <a:ext cx="1350533" cy="20232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B2A5C6-1CF2-410E-92FD-E6BB087CFABE}"/>
              </a:ext>
            </a:extLst>
          </p:cNvPr>
          <p:cNvSpPr txBox="1"/>
          <p:nvPr/>
        </p:nvSpPr>
        <p:spPr>
          <a:xfrm>
            <a:off x="728538" y="4390896"/>
            <a:ext cx="222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/>
              <a:t>My</a:t>
            </a:r>
            <a:r>
              <a:rPr lang="pt-BR" dirty="0"/>
              <a:t> Hero Academia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2EEF4F-741F-4981-AF8E-924845E68286}"/>
              </a:ext>
            </a:extLst>
          </p:cNvPr>
          <p:cNvSpPr txBox="1"/>
          <p:nvPr/>
        </p:nvSpPr>
        <p:spPr>
          <a:xfrm>
            <a:off x="4550701" y="4440625"/>
            <a:ext cx="239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Naruto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3B122A-29E3-4574-8863-4AA1AC2BAC0B}"/>
              </a:ext>
            </a:extLst>
          </p:cNvPr>
          <p:cNvSpPr txBox="1"/>
          <p:nvPr/>
        </p:nvSpPr>
        <p:spPr>
          <a:xfrm>
            <a:off x="6360707" y="4440625"/>
            <a:ext cx="164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/>
              <a:t>One</a:t>
            </a:r>
            <a:r>
              <a:rPr lang="pt-BR" dirty="0"/>
              <a:t> Piece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87AA20-7B66-41BB-8DC9-7EC44D1218D3}"/>
              </a:ext>
            </a:extLst>
          </p:cNvPr>
          <p:cNvSpPr txBox="1"/>
          <p:nvPr/>
        </p:nvSpPr>
        <p:spPr>
          <a:xfrm>
            <a:off x="2727767" y="4466547"/>
            <a:ext cx="222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Dragon Ball Z</a:t>
            </a:r>
          </a:p>
        </p:txBody>
      </p:sp>
    </p:spTree>
    <p:extLst>
      <p:ext uri="{BB962C8B-B14F-4D97-AF65-F5344CB8AC3E}">
        <p14:creationId xmlns:p14="http://schemas.microsoft.com/office/powerpoint/2010/main" val="11850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8A97E8-676A-4C56-BFF3-34DCD10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7B719-09D1-4789-A0C1-B8453CF5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Animes Sem </a:t>
            </a:r>
            <a:r>
              <a:rPr lang="pt-BR" dirty="0" err="1"/>
              <a:t>Anúncioscom</a:t>
            </a:r>
            <a:r>
              <a:rPr lang="pt-BR" dirty="0"/>
              <a:t> Premium Plus</a:t>
            </a:r>
          </a:p>
          <a:p>
            <a:pPr marL="0" indent="0" algn="ctr">
              <a:buNone/>
            </a:pPr>
            <a:r>
              <a:rPr lang="pt-BR" dirty="0"/>
              <a:t>por 24,90 ao mês</a:t>
            </a:r>
          </a:p>
          <a:p>
            <a:pPr marL="0" indent="0" algn="ctr">
              <a:buNone/>
            </a:pPr>
            <a:r>
              <a:rPr lang="pt-BR" dirty="0"/>
              <a:t>Aproveite milhares de episódios legendados e exclusivamente dublados de animes selecionados, além de filmes, e encontre sucessos, clássicos e as últimas novidades do Japão.</a:t>
            </a:r>
          </a:p>
          <a:p>
            <a:pPr marL="0" indent="0" algn="ctr">
              <a:buNone/>
            </a:pPr>
            <a:r>
              <a:rPr lang="pt-BR" dirty="0"/>
              <a:t>&lt;&lt;Botão para comprar&gt;&gt;</a:t>
            </a:r>
          </a:p>
        </p:txBody>
      </p:sp>
    </p:spTree>
    <p:extLst>
      <p:ext uri="{BB962C8B-B14F-4D97-AF65-F5344CB8AC3E}">
        <p14:creationId xmlns:p14="http://schemas.microsoft.com/office/powerpoint/2010/main" val="22978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BD641-02C3-4ACA-B732-898B6913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9DE9-53AF-40EA-80FA-6F6ABD9A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Parte inferior da página com os links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effectLst/>
                <a:latin typeface="inherit"/>
              </a:rPr>
              <a:t>Sobre a </a:t>
            </a:r>
            <a:r>
              <a:rPr lang="pt-BR" b="0" i="0" u="none" strike="noStrike" dirty="0" err="1">
                <a:effectLst/>
                <a:latin typeface="inherit"/>
              </a:rPr>
              <a:t>BrAnimes</a:t>
            </a:r>
            <a:endParaRPr lang="pt-B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effectLst/>
                <a:latin typeface="inherit"/>
              </a:rPr>
              <a:t>Suporte ao cliente</a:t>
            </a:r>
            <a:endParaRPr lang="pt-B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effectLst/>
                <a:latin typeface="inherit"/>
              </a:rPr>
              <a:t>Termos de uso</a:t>
            </a:r>
            <a:endParaRPr lang="pt-B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effectLst/>
                <a:latin typeface="inherit"/>
              </a:rPr>
              <a:t>Política de privacidade</a:t>
            </a:r>
            <a:endParaRPr lang="pt-BR" b="0" i="0" dirty="0">
              <a:effectLst/>
              <a:latin typeface="inherit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OBS: ainda não possuem os textos das páginas, mas devemos criar com a estrutura padrão do site e seus títulos.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©2020-21 </a:t>
            </a:r>
            <a:r>
              <a:rPr lang="pt-BR" dirty="0" err="1"/>
              <a:t>BrAnimes</a:t>
            </a:r>
            <a:r>
              <a:rPr lang="pt-BR" dirty="0"/>
              <a:t> Produções. Todos os direitos reservados</a:t>
            </a:r>
          </a:p>
        </p:txBody>
      </p:sp>
    </p:spTree>
    <p:extLst>
      <p:ext uri="{BB962C8B-B14F-4D97-AF65-F5344CB8AC3E}">
        <p14:creationId xmlns:p14="http://schemas.microsoft.com/office/powerpoint/2010/main" val="19410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0B4D6-2B59-40E5-AA48-44AD85D7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EDFE2-C74C-4BA9-A7D3-C85BF24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Open Sans"/>
              </a:rPr>
              <a:t>Programação Semanal</a:t>
            </a:r>
          </a:p>
          <a:p>
            <a:pPr marL="0" indent="0" algn="ctr" fontAlgn="base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Open Sans"/>
              </a:rPr>
              <a:t>Não perca os mais recentes episódios de catálogo, filmes e muito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26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D07FC-F60F-4831-9B97-68FD286D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da semana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A74D82-2996-4E83-8404-6DCEEF3D92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8719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dirty="0"/>
              <a:t>Segunda 15/03</a:t>
            </a:r>
          </a:p>
        </p:txBody>
      </p:sp>
      <p:pic>
        <p:nvPicPr>
          <p:cNvPr id="6" name="Imagem 5" descr="Imagem editada de fogo&#10;&#10;Descrição gerada automaticamente com confiança média">
            <a:extLst>
              <a:ext uri="{FF2B5EF4-FFF2-40B4-BE49-F238E27FC236}">
                <a16:creationId xmlns:a16="http://schemas.microsoft.com/office/drawing/2014/main" id="{D7ED356A-875D-4C09-8FCF-9E066FFF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00" y="2557547"/>
            <a:ext cx="1516951" cy="22725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A3C9A7-5198-4459-8908-211721CB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51" y="3001395"/>
            <a:ext cx="1670019" cy="36933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F5F0BE-804B-44E8-97C0-E7BF05F97D49}"/>
              </a:ext>
            </a:extLst>
          </p:cNvPr>
          <p:cNvSpPr txBox="1"/>
          <p:nvPr/>
        </p:nvSpPr>
        <p:spPr>
          <a:xfrm>
            <a:off x="3225392" y="2557547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Attack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Titan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D06CC7-418D-40D7-9523-40DA91842EC8}"/>
              </a:ext>
            </a:extLst>
          </p:cNvPr>
          <p:cNvSpPr txBox="1"/>
          <p:nvPr/>
        </p:nvSpPr>
        <p:spPr>
          <a:xfrm>
            <a:off x="3225392" y="348715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18:00 | Episódio 20</a:t>
            </a:r>
          </a:p>
        </p:txBody>
      </p:sp>
    </p:spTree>
    <p:extLst>
      <p:ext uri="{BB962C8B-B14F-4D97-AF65-F5344CB8AC3E}">
        <p14:creationId xmlns:p14="http://schemas.microsoft.com/office/powerpoint/2010/main" val="2560986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475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Forte</vt:lpstr>
      <vt:lpstr>inherit</vt:lpstr>
      <vt:lpstr>Open Sans</vt:lpstr>
      <vt:lpstr>Tema do Office</vt:lpstr>
      <vt:lpstr>Definição geral</vt:lpstr>
      <vt:lpstr>Home (Menu topo)</vt:lpstr>
      <vt:lpstr>Home</vt:lpstr>
      <vt:lpstr>Home</vt:lpstr>
      <vt:lpstr>Home</vt:lpstr>
      <vt:lpstr>Home</vt:lpstr>
      <vt:lpstr>Home</vt:lpstr>
      <vt:lpstr>Programação da semana</vt:lpstr>
      <vt:lpstr>Programação da semana</vt:lpstr>
      <vt:lpstr>Programação da semana</vt:lpstr>
      <vt:lpstr>Programação da semana</vt:lpstr>
      <vt:lpstr>Programação da semana</vt:lpstr>
      <vt:lpstr>Programação da semana</vt:lpstr>
      <vt:lpstr>Lista de animes gerais</vt:lpstr>
      <vt:lpstr>Planos de contratação Plus</vt:lpstr>
      <vt:lpstr>Planos de contratação Plus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Alcides Teixeira Barboza Junior</dc:creator>
  <cp:lastModifiedBy>Alcides Teixeira Barboza Junior</cp:lastModifiedBy>
  <cp:revision>24</cp:revision>
  <dcterms:created xsi:type="dcterms:W3CDTF">2021-03-14T15:27:29Z</dcterms:created>
  <dcterms:modified xsi:type="dcterms:W3CDTF">2021-03-14T19:34:08Z</dcterms:modified>
</cp:coreProperties>
</file>