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Ethan Twombly"/>
  <p:cmAuthor clrIdx="1" id="1" initials="" lastIdx="1" name="Alek Breitenbach"/>
  <p:cmAuthor clrIdx="2" id="2" initials="" lastIdx="1" name="Lukyan Sukhachevskyi"/>
  <p:cmAuthor clrIdx="3" id="3" initials="" lastIdx="1" name="Jack Moore"/>
  <p:cmAuthor clrIdx="4" id="4" initials="" lastIdx="1" name="Josh Lee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3-03T01:27:10.678">
    <p:pos x="6000" y="0"/>
    <p:text>Ethan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5-03-03T17:18:22.202">
    <p:pos x="6000" y="0"/>
    <p:text>alek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5-03-03T20:49:59.347">
    <p:pos x="6000" y="0"/>
    <p:text>lukyan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1" dt="2025-03-03T01:27:42.841">
    <p:pos x="6000" y="0"/>
    <p:text>Jack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1" dt="2025-03-03T01:26:48.451">
    <p:pos x="6000" y="0"/>
    <p:text>Josh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bc418a4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bc418a4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bc418a4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bc418a4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bc6a43c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bc6a43c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c418a49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bc418a49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c418a4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bc418a4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c160d9392_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c160d9392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61650"/>
            <a:ext cx="8520600" cy="9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CookAtlas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2550" y="1360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180"/>
              <a:t>Alek Breitenbach, Ethan Twombly, Jack Moore, </a:t>
            </a:r>
            <a:r>
              <a:rPr lang="en" sz="2180"/>
              <a:t>Josh Lee, </a:t>
            </a:r>
            <a:r>
              <a:rPr lang="en" sz="2180"/>
              <a:t>Lukyan Sukhachevskyi</a:t>
            </a:r>
            <a:endParaRPr sz="218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9629" l="0" r="0" t="6779"/>
          <a:stretch/>
        </p:blipFill>
        <p:spPr>
          <a:xfrm>
            <a:off x="182550" y="1985776"/>
            <a:ext cx="8956298" cy="322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</a:t>
            </a:r>
            <a:r>
              <a:rPr lang="en"/>
              <a:t>Idea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Centralized tagging system for recipes that aggregates content from external sources like Youtube, blogs, Social media, etc.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search recipes based on attributes like prep </a:t>
            </a:r>
            <a:r>
              <a:rPr lang="en" sz="2000"/>
              <a:t>time, cook time, ingredients, skills level, and dietary restrictions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77625" y="1220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0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165">
                <a:solidFill>
                  <a:schemeClr val="dk1"/>
                </a:solidFill>
              </a:rPr>
              <a:t>Casual User</a:t>
            </a:r>
            <a:endParaRPr sz="5165">
              <a:solidFill>
                <a:schemeClr val="dk1"/>
              </a:solidFill>
            </a:endParaRPr>
          </a:p>
          <a:p>
            <a:pPr indent="-310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65">
                <a:solidFill>
                  <a:schemeClr val="dk1"/>
                </a:solidFill>
              </a:rPr>
              <a:t>Not much time on their hands for extensive cooking</a:t>
            </a:r>
            <a:endParaRPr sz="5165">
              <a:solidFill>
                <a:schemeClr val="dk1"/>
              </a:solidFill>
            </a:endParaRPr>
          </a:p>
          <a:p>
            <a:pPr indent="-310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65">
                <a:solidFill>
                  <a:schemeClr val="dk1"/>
                </a:solidFill>
              </a:rPr>
              <a:t>Prefer cheap, relatively simple &amp; easy meals </a:t>
            </a:r>
            <a:endParaRPr sz="5165">
              <a:solidFill>
                <a:schemeClr val="dk1"/>
              </a:solidFill>
            </a:endParaRPr>
          </a:p>
          <a:p>
            <a:pPr indent="-310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65">
                <a:solidFill>
                  <a:schemeClr val="dk1"/>
                </a:solidFill>
              </a:rPr>
              <a:t>Focus on efficiency, leverage bookmarking &amp; favorites</a:t>
            </a:r>
            <a:endParaRPr sz="5165">
              <a:solidFill>
                <a:schemeClr val="dk1"/>
              </a:solidFill>
            </a:endParaRPr>
          </a:p>
          <a:p>
            <a:pPr indent="-310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5165">
                <a:solidFill>
                  <a:schemeClr val="dk1"/>
                </a:solidFill>
              </a:rPr>
              <a:t>Culinary Enthusiast </a:t>
            </a:r>
            <a:endParaRPr sz="5165">
              <a:solidFill>
                <a:schemeClr val="dk1"/>
              </a:solidFill>
            </a:endParaRPr>
          </a:p>
          <a:p>
            <a:pPr indent="-310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65">
                <a:solidFill>
                  <a:schemeClr val="dk1"/>
                </a:solidFill>
              </a:rPr>
              <a:t>Lots of experience cooking</a:t>
            </a:r>
            <a:endParaRPr sz="5165">
              <a:solidFill>
                <a:schemeClr val="dk1"/>
              </a:solidFill>
            </a:endParaRPr>
          </a:p>
          <a:p>
            <a:pPr indent="-310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65">
                <a:solidFill>
                  <a:schemeClr val="dk1"/>
                </a:solidFill>
              </a:rPr>
              <a:t>More interactive with the platform</a:t>
            </a:r>
            <a:endParaRPr sz="5165">
              <a:solidFill>
                <a:schemeClr val="dk1"/>
              </a:solidFill>
            </a:endParaRPr>
          </a:p>
          <a:p>
            <a:pPr indent="-3106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5165">
                <a:solidFill>
                  <a:schemeClr val="dk1"/>
                </a:solidFill>
              </a:rPr>
              <a:t>Rates and reviews others content</a:t>
            </a:r>
            <a:endParaRPr sz="5165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Users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29797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Blogger / Content Creator</a:t>
            </a:r>
            <a:endParaRPr sz="2300">
              <a:solidFill>
                <a:schemeClr val="dk1"/>
              </a:solidFill>
            </a:endParaRPr>
          </a:p>
          <a:p>
            <a:pPr indent="-29797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00">
                <a:solidFill>
                  <a:schemeClr val="dk1"/>
                </a:solidFill>
              </a:rPr>
              <a:t>Creates recipes, tutorials to share</a:t>
            </a:r>
            <a:endParaRPr sz="2300">
              <a:solidFill>
                <a:schemeClr val="dk1"/>
              </a:solidFill>
            </a:endParaRPr>
          </a:p>
          <a:p>
            <a:pPr indent="-29797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00">
                <a:solidFill>
                  <a:schemeClr val="dk1"/>
                </a:solidFill>
              </a:rPr>
              <a:t>Writes reviews and rates others content</a:t>
            </a:r>
            <a:endParaRPr sz="2300">
              <a:solidFill>
                <a:schemeClr val="dk1"/>
              </a:solidFill>
            </a:endParaRPr>
          </a:p>
          <a:p>
            <a:pPr indent="-29797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00">
                <a:solidFill>
                  <a:schemeClr val="dk1"/>
                </a:solidFill>
              </a:rPr>
              <a:t>Create a creator profile to advertise their own personal recipes, socials</a:t>
            </a:r>
            <a:endParaRPr sz="2300">
              <a:solidFill>
                <a:schemeClr val="dk1"/>
              </a:solidFill>
            </a:endParaRPr>
          </a:p>
          <a:p>
            <a:pPr indent="-29797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300">
                <a:solidFill>
                  <a:schemeClr val="dk1"/>
                </a:solidFill>
              </a:rPr>
              <a:t>Health and Fitness Enthusiast</a:t>
            </a:r>
            <a:endParaRPr sz="2300">
              <a:solidFill>
                <a:schemeClr val="dk1"/>
              </a:solidFill>
            </a:endParaRPr>
          </a:p>
          <a:p>
            <a:pPr indent="-29797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00">
                <a:solidFill>
                  <a:schemeClr val="dk1"/>
                </a:solidFill>
              </a:rPr>
              <a:t>Customize meals to reach certain health goals with filters</a:t>
            </a:r>
            <a:endParaRPr sz="2300">
              <a:solidFill>
                <a:schemeClr val="dk1"/>
              </a:solidFill>
            </a:endParaRPr>
          </a:p>
          <a:p>
            <a:pPr indent="-29797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00">
                <a:solidFill>
                  <a:schemeClr val="dk1"/>
                </a:solidFill>
              </a:rPr>
              <a:t>Read detailed nutritional information</a:t>
            </a:r>
            <a:endParaRPr sz="2300">
              <a:solidFill>
                <a:schemeClr val="dk1"/>
              </a:solidFill>
            </a:endParaRPr>
          </a:p>
          <a:p>
            <a:pPr indent="-297973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300">
                <a:solidFill>
                  <a:schemeClr val="dk1"/>
                </a:solidFill>
              </a:rPr>
              <a:t>Follow other health-focus content creators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Recipe Search by Tags (filter by time, difficulty, ingredients, etc.)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User Ratings &amp; Reviews (community-driven recommendations)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Bookmarking &amp; Favorites (save and revisit)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Dietary &amp; Allergen Filters (custom health-conscious choices)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Shopping List Generator (plan meals based on owned ingredients)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Meal Planning Assistant (help create personalized meal plans)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92" name="Google Shape;92;p1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