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Noted*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Note-taking app presentation by Bella Luk</a:t>
            </a:r>
          </a:p>
          <a:p>
            <a:r>
              <a:rPr lang="en-US" sz="2800" dirty="0"/>
              <a:t>Sp-17</a:t>
            </a:r>
          </a:p>
          <a:p>
            <a:r>
              <a:rPr lang="en-US" sz="2800" dirty="0"/>
              <a:t>(Noted is the current working title)</a:t>
            </a:r>
          </a:p>
        </p:txBody>
      </p:sp>
    </p:spTree>
    <p:extLst>
      <p:ext uri="{BB962C8B-B14F-4D97-AF65-F5344CB8AC3E}">
        <p14:creationId xmlns:p14="http://schemas.microsoft.com/office/powerpoint/2010/main" val="329239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Like </a:t>
            </a:r>
            <a:r>
              <a:rPr lang="en-US" sz="2800" dirty="0" err="1"/>
              <a:t>google’s</a:t>
            </a:r>
            <a:r>
              <a:rPr lang="en-US" sz="2800" dirty="0"/>
              <a:t> Keep app, but with a CALENDER &amp; dates</a:t>
            </a:r>
          </a:p>
          <a:p>
            <a:r>
              <a:rPr lang="en-US" sz="2800" dirty="0"/>
              <a:t>A super TO-DO list app</a:t>
            </a:r>
          </a:p>
        </p:txBody>
      </p:sp>
    </p:spTree>
    <p:extLst>
      <p:ext uri="{BB962C8B-B14F-4D97-AF65-F5344CB8AC3E}">
        <p14:creationId xmlns:p14="http://schemas.microsoft.com/office/powerpoint/2010/main" val="390072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1508760"/>
            <a:ext cx="8686800" cy="3268621"/>
          </a:xfrm>
        </p:spPr>
        <p:txBody>
          <a:bodyPr>
            <a:normAutofit/>
          </a:bodyPr>
          <a:lstStyle/>
          <a:p>
            <a:r>
              <a:rPr lang="en-US" dirty="0"/>
              <a:t>Making taking quick notes &amp; bullet-journaled style planning Digital &amp;easier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25721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Busy young adults (“millennials”) who could use some organization.  Are also always on their phones.</a:t>
            </a:r>
          </a:p>
        </p:txBody>
      </p:sp>
    </p:spTree>
    <p:extLst>
      <p:ext uri="{BB962C8B-B14F-4D97-AF65-F5344CB8AC3E}">
        <p14:creationId xmlns:p14="http://schemas.microsoft.com/office/powerpoint/2010/main" val="169769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53" y="274601"/>
            <a:ext cx="9905998" cy="1905000"/>
          </a:xfrm>
        </p:spPr>
        <p:txBody>
          <a:bodyPr/>
          <a:lstStyle/>
          <a:p>
            <a:r>
              <a:rPr lang="en-US" dirty="0"/>
              <a:t>SCREEN FLOW: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040" y="564161"/>
            <a:ext cx="3788880" cy="575263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45" y="564161"/>
            <a:ext cx="3869371" cy="58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w/ads</a:t>
            </a:r>
          </a:p>
          <a:p>
            <a:r>
              <a:rPr lang="en-US" dirty="0"/>
              <a:t>$2 to remove ads/get extra customization (date formats, colors, </a:t>
            </a:r>
            <a:r>
              <a:rPr lang="en-US" dirty="0" err="1"/>
              <a:t>etc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8324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</TotalTime>
  <Words>99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Noted*</vt:lpstr>
      <vt:lpstr>What does it do?</vt:lpstr>
      <vt:lpstr>Making taking quick notes &amp; bullet-journaled style planning Digital &amp;easier</vt:lpstr>
      <vt:lpstr>Target audience</vt:lpstr>
      <vt:lpstr>SCREEN FLOW:</vt:lpstr>
      <vt:lpstr>COST: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Noted*</dc:title>
  <dc:creator>Bella Luk</dc:creator>
  <cp:lastModifiedBy>Bella Luk</cp:lastModifiedBy>
  <cp:revision>2</cp:revision>
  <dcterms:created xsi:type="dcterms:W3CDTF">2017-03-06T05:09:39Z</dcterms:created>
  <dcterms:modified xsi:type="dcterms:W3CDTF">2017-03-06T05:33:19Z</dcterms:modified>
</cp:coreProperties>
</file>