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2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51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3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42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75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3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37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054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65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1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7906-8FA3-413E-8188-FCD9EBE14550}" type="datetimeFigureOut">
              <a:rPr lang="cs-CZ" smtClean="0"/>
              <a:t>30.03.2016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6B55-FE55-4C86-B6EA-AB6E40FD0C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252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/2.0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creativecommons.org/licenses/by-sa/3.0" TargetMode="External"/><Relationship Id="rId7" Type="http://schemas.openxmlformats.org/officeDocument/2006/relationships/hyperlink" Target="http://creativecommons.org/licenses/by/2.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řídícího softwaru kvadrokoptéry</a:t>
            </a:r>
            <a:endParaRPr lang="cs-CZ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DLOUHODOBÁ PRAKTICKÁ MATURITNÍ PRÁCE</a:t>
            </a:r>
          </a:p>
          <a:p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cs-C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Lukáš Hruška</a:t>
            </a:r>
          </a:p>
          <a:p>
            <a:pPr algn="l"/>
            <a:r>
              <a:rPr lang="cs-C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Obor: 18-20-M/01 Informační technologie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3" b="100000" l="0" r="99500">
                        <a14:foregroundMark x1="41125" y1="8611" x2="41125" y2="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256333"/>
            <a:ext cx="3224782" cy="20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 při výběru HW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Rám – F450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Motory - DJI 2212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Regulátory otáček - DYS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Simonk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30A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Výpočetní jednotky –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Raspberry Pi 2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Baterie - Hacker ECO X-20C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Ostatní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Akcelerometr ADXL345 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Gyroskop L3G4200D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Ultrazvukový modul HC-SR04 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Kamerový modul AR0130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8214736" y="365125"/>
            <a:ext cx="3139064" cy="2555686"/>
            <a:chOff x="8353853" y="443865"/>
            <a:chExt cx="3369945" cy="2767529"/>
          </a:xfrm>
        </p:grpSpPr>
        <p:pic>
          <p:nvPicPr>
            <p:cNvPr id="7" name="Obrázek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53853" y="443865"/>
              <a:ext cx="3369945" cy="2493645"/>
            </a:xfrm>
            <a:prstGeom prst="rect">
              <a:avLst/>
            </a:prstGeom>
          </p:spPr>
        </p:pic>
        <p:sp>
          <p:nvSpPr>
            <p:cNvPr id="8" name="TextovéPole 7"/>
            <p:cNvSpPr txBox="1"/>
            <p:nvPr/>
          </p:nvSpPr>
          <p:spPr>
            <a:xfrm>
              <a:off x="8397380" y="2978092"/>
              <a:ext cx="3221372" cy="23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CAD model kvadrokoptéry DJI F450; Autor: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Alaa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Elhamrawy</a:t>
              </a:r>
              <a:endParaRPr lang="cs-CZ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9555480" y="3772694"/>
            <a:ext cx="1859478" cy="2051070"/>
            <a:chOff x="9555480" y="3772694"/>
            <a:chExt cx="1859478" cy="2051070"/>
          </a:xfrm>
        </p:grpSpPr>
        <p:pic>
          <p:nvPicPr>
            <p:cNvPr id="3074" name="Picture 2" descr="Arduino Uno - R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5480" y="3772694"/>
              <a:ext cx="1798320" cy="1798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ovéPole 8"/>
            <p:cNvSpPr txBox="1"/>
            <p:nvPr/>
          </p:nvSpPr>
          <p:spPr>
            <a:xfrm>
              <a:off x="9654540" y="5608320"/>
              <a:ext cx="17604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i="1" dirty="0"/>
                <a:t>Autor: </a:t>
              </a:r>
              <a:r>
                <a:rPr lang="cs-CZ" sz="800" i="1" dirty="0" err="1"/>
                <a:t>SparkFun</a:t>
              </a:r>
              <a:r>
                <a:rPr lang="cs-CZ" sz="800" i="1" dirty="0"/>
                <a:t> </a:t>
              </a:r>
              <a:r>
                <a:rPr lang="cs-CZ" sz="800" i="1" dirty="0" err="1"/>
                <a:t>Electronics</a:t>
              </a:r>
              <a:r>
                <a:rPr lang="cs-CZ" sz="800" i="1" dirty="0"/>
                <a:t>; </a:t>
              </a:r>
              <a:r>
                <a:rPr lang="cs-CZ" sz="800" i="1" u="sng" dirty="0">
                  <a:hlinkClick r:id="rId4"/>
                </a:rPr>
                <a:t>CC BY 2.0</a:t>
              </a:r>
              <a:endParaRPr lang="cs-CZ" sz="800" i="1" dirty="0"/>
            </a:p>
          </p:txBody>
        </p:sp>
      </p:grpSp>
      <p:pic>
        <p:nvPicPr>
          <p:cNvPr id="3078" name="Picture 6" descr="http://www.elpcctv.com/images/products/1.3%20Megapixel%20960H%20Low%20Lllumination%20Usb%20Camera%20USB2.0%20Aptina%20AR0130%20Color%20Sensor%20with%203.6MM%20Len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5" y="4119563"/>
            <a:ext cx="188976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Rozvrstvení řídícího systému</a:t>
            </a:r>
          </a:p>
        </p:txBody>
      </p:sp>
      <p:grpSp>
        <p:nvGrpSpPr>
          <p:cNvPr id="27" name="Skupina 26"/>
          <p:cNvGrpSpPr/>
          <p:nvPr/>
        </p:nvGrpSpPr>
        <p:grpSpPr>
          <a:xfrm>
            <a:off x="1631666" y="1280753"/>
            <a:ext cx="9440194" cy="5263201"/>
            <a:chOff x="1631666" y="1280753"/>
            <a:chExt cx="9440194" cy="5263201"/>
          </a:xfrm>
        </p:grpSpPr>
        <p:pic>
          <p:nvPicPr>
            <p:cNvPr id="2050" name="Picture 2" descr="File:Arduino Logo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00" y="4138714"/>
              <a:ext cx="1236194" cy="84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image005.flaticon.com/1/png/512/3/38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66" y="3095580"/>
              <a:ext cx="979787" cy="97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image005.flaticon.com/1/png/512/3/38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848" y="3095580"/>
              <a:ext cx="979787" cy="97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image005.flaticon.com/1/png/512/3/38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66" y="5053788"/>
              <a:ext cx="979787" cy="97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image005.flaticon.com/1/png/512/3/38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848" y="5053788"/>
              <a:ext cx="979787" cy="97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File:Raspberry Pi Logo.sv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229" y="3952678"/>
              <a:ext cx="960162" cy="12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File:Raspberry Pi Logo.sv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030" y="3952678"/>
              <a:ext cx="960162" cy="12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geostrategypartners.com/images/our-logo-gyroscop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302" y="2671385"/>
              <a:ext cx="642909" cy="61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Přímá spojnice 4"/>
            <p:cNvCxnSpPr/>
            <p:nvPr/>
          </p:nvCxnSpPr>
          <p:spPr>
            <a:xfrm>
              <a:off x="2244382" y="3701363"/>
              <a:ext cx="635518" cy="50333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2587254" y="5062702"/>
              <a:ext cx="268447" cy="19062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4116094" y="5001656"/>
              <a:ext cx="263555" cy="25167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>
            <a:xfrm flipV="1">
              <a:off x="4135401" y="3884743"/>
              <a:ext cx="402670" cy="25397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>
              <a:stCxn id="2050" idx="0"/>
              <a:endCxn id="2058" idx="2"/>
            </p:cNvCxnSpPr>
            <p:nvPr/>
          </p:nvCxnSpPr>
          <p:spPr>
            <a:xfrm flipH="1" flipV="1">
              <a:off x="3492757" y="3286342"/>
              <a:ext cx="5240" cy="85237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>
              <a:stCxn id="2050" idx="3"/>
              <a:endCxn id="11" idx="1"/>
            </p:cNvCxnSpPr>
            <p:nvPr/>
          </p:nvCxnSpPr>
          <p:spPr>
            <a:xfrm flipV="1">
              <a:off x="4116094" y="4559363"/>
              <a:ext cx="3059936" cy="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0" name="Picture 12" descr="https://openclipart.org/image/2400px/svg_to_png/191831/wifi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1424" y="3095580"/>
              <a:ext cx="629373" cy="52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www.piran.com.au/static/images/icon-webap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1228" y="1280753"/>
              <a:ext cx="1390632" cy="139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ovéPole 21"/>
            <p:cNvSpPr txBox="1"/>
            <p:nvPr/>
          </p:nvSpPr>
          <p:spPr>
            <a:xfrm>
              <a:off x="2879900" y="5062702"/>
              <a:ext cx="12361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</a:t>
              </a:r>
              <a:r>
                <a:rPr lang="cs-CZ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-end rozhraní</a:t>
              </a:r>
              <a:br>
                <a:rPr lang="cs-CZ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stabilizace, ovládání motorů, kontrola kapacity baterie, …</a:t>
              </a:r>
              <a:endParaRPr lang="cs-CZ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ovéPole 22"/>
            <p:cNvSpPr txBox="1"/>
            <p:nvPr/>
          </p:nvSpPr>
          <p:spPr>
            <a:xfrm>
              <a:off x="6715354" y="5220515"/>
              <a:ext cx="18815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 software a data </a:t>
              </a:r>
              <a:r>
                <a:rPr lang="cs-CZ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cs-CZ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cs-CZ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WebSocket</a:t>
              </a:r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server,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Sériová komunikace,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Získávání dat z ultrazvukových modulů</a:t>
              </a:r>
            </a:p>
          </p:txBody>
        </p:sp>
        <p:pic>
          <p:nvPicPr>
            <p:cNvPr id="2064" name="Picture 16" descr="http://derekneely.com/wp-content/uploads/2012/05/apache-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797" y="3286342"/>
              <a:ext cx="565549" cy="503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Obrázek 2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3" t="-7147" r="82375" b="-5382"/>
            <a:stretch/>
          </p:blipFill>
          <p:spPr>
            <a:xfrm>
              <a:off x="6763796" y="3286342"/>
              <a:ext cx="572142" cy="499935"/>
            </a:xfrm>
            <a:prstGeom prst="rect">
              <a:avLst/>
            </a:prstGeom>
          </p:spPr>
        </p:pic>
        <p:sp>
          <p:nvSpPr>
            <p:cNvPr id="26" name="TextovéPole 25"/>
            <p:cNvSpPr txBox="1"/>
            <p:nvPr/>
          </p:nvSpPr>
          <p:spPr>
            <a:xfrm>
              <a:off x="8683439" y="3479324"/>
              <a:ext cx="18745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Front-end</a:t>
              </a:r>
            </a:p>
            <a:p>
              <a:pPr algn="ctr"/>
              <a:r>
                <a:rPr lang="cs-CZ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rozhraní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ovládací webové rozhraní,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ladění PID algoritmu, 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získávání </a:t>
              </a:r>
              <a:r>
                <a:rPr lang="cs-CZ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streamovaného</a:t>
              </a:r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videa z kamery,</a:t>
              </a:r>
            </a:p>
            <a:p>
              <a:pPr algn="ctr"/>
              <a:r>
                <a:rPr lang="cs-CZ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signalizace překážek a náklonu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5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 řešení programu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 s regulátory otáček (ESC)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komunikace s akcelerometrem a gyroskopem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sériová komunikaci s Raspberry Pi 2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komunikace s front-endem pomocí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WebSocketu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použití PID algoritmu 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lepšího ovládacího rozhraní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Návrat k použití PID algoritmu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designu pro ovládací webové rozhraní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Optimalizace a editace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serveru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Funkčnost vizuálního akcelerometru v ovládacím webovém rozhraní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Zabezpečení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Finální verze PID algoritmu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Ladění PID konstant za běhu z ovládacího webového rozhraní</a:t>
            </a:r>
          </a:p>
          <a:p>
            <a:pPr lvl="0"/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Streamování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videa z kamery do webového ovládacího rozhraní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Detekce překážek pomocí ultrazvukových modulů 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Finální doladění a otestování</a:t>
            </a:r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41185" y="1178877"/>
            <a:ext cx="4215130" cy="2138045"/>
          </a:xfrm>
          <a:prstGeom prst="rect">
            <a:avLst/>
          </a:prstGeom>
        </p:spPr>
      </p:pic>
      <p:pic>
        <p:nvPicPr>
          <p:cNvPr id="5" name="Obráze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41185" y="3550602"/>
            <a:ext cx="4215130" cy="21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Vyskytnuté problémy a jejich 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Nízké napětí v USB portech Raspberry Pi 2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nízké kapacitě baterie pád Raspberry Pi 2</a:t>
            </a:r>
          </a:p>
          <a:p>
            <a:pPr lvl="0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Stabilizace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1557178"/>
            <a:ext cx="3144028" cy="45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519113"/>
            <a:ext cx="10515600" cy="2852737"/>
          </a:xfrm>
        </p:spPr>
        <p:txBody>
          <a:bodyPr/>
          <a:lstStyle/>
          <a:p>
            <a:pPr algn="ctr"/>
            <a:r>
              <a:rPr lang="cs-CZ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Děkuji za pozornost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31850" y="168116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Prostor pro dotazy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3" b="100000" l="0" r="99500">
                        <a14:foregroundMark x1="41125" y1="8611" x2="41125" y2="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256333"/>
            <a:ext cx="3224782" cy="20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 do problému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Výběr HW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Rozvrstvení řídícího systému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Stabilizace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Detekce překážek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Zajímavé a ergonomické ovládací rozhraní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Řešení problému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 při výběru HW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Rozvrstvení řídícího systému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 řešení programu</a:t>
            </a:r>
          </a:p>
          <a:p>
            <a:pPr lvl="1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Vyskytnuté problémy a jejich řešení</a:t>
            </a:r>
          </a:p>
        </p:txBody>
      </p:sp>
    </p:spTree>
    <p:extLst>
      <p:ext uri="{BB962C8B-B14F-4D97-AF65-F5344CB8AC3E}">
        <p14:creationId xmlns:p14="http://schemas.microsoft.com/office/powerpoint/2010/main" val="24128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Úvod do problému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173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Výběr HW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Rám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Motory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Regulátory otáček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Výpočetní jednotky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Baterie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8714704" y="3923888"/>
            <a:ext cx="2648242" cy="2495734"/>
            <a:chOff x="8714704" y="3923888"/>
            <a:chExt cx="2648242" cy="2495734"/>
          </a:xfrm>
        </p:grpSpPr>
        <p:pic>
          <p:nvPicPr>
            <p:cNvPr id="1026" name="Picture 2" descr="https://upload.wikimedia.org/wikipedia/commons/d/d1/ESC_35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704" y="3923888"/>
              <a:ext cx="2648242" cy="225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ovéPole 6"/>
            <p:cNvSpPr txBox="1"/>
            <p:nvPr/>
          </p:nvSpPr>
          <p:spPr>
            <a:xfrm>
              <a:off x="8809837" y="6204178"/>
              <a:ext cx="2457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Autor: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Avsar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Aras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 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CC BY-SA 3.0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8622301" y="448305"/>
            <a:ext cx="3139064" cy="2555686"/>
            <a:chOff x="8353853" y="443865"/>
            <a:chExt cx="3369945" cy="2767529"/>
          </a:xfrm>
        </p:grpSpPr>
        <p:pic>
          <p:nvPicPr>
            <p:cNvPr id="6" name="Obrázek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353853" y="443865"/>
              <a:ext cx="3369945" cy="2493645"/>
            </a:xfrm>
            <a:prstGeom prst="rect">
              <a:avLst/>
            </a:prstGeom>
          </p:spPr>
        </p:pic>
        <p:sp>
          <p:nvSpPr>
            <p:cNvPr id="9" name="TextovéPole 8"/>
            <p:cNvSpPr txBox="1"/>
            <p:nvPr/>
          </p:nvSpPr>
          <p:spPr>
            <a:xfrm>
              <a:off x="8397380" y="2978092"/>
              <a:ext cx="3221372" cy="23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CAD model kvadrokoptéry DJI F450; Autor: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Alaa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Elhamrawy</a:t>
              </a:r>
              <a:endParaRPr lang="cs-CZ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https://asset1.djicdn.com/assets/tuned-propulsion-system/features/e300-feature-1-caf20b3ef4fd3e3965f8cb41922a5b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30" y="134402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Skupina 11"/>
          <p:cNvGrpSpPr/>
          <p:nvPr/>
        </p:nvGrpSpPr>
        <p:grpSpPr>
          <a:xfrm>
            <a:off x="5709087" y="3866544"/>
            <a:ext cx="2337634" cy="2660801"/>
            <a:chOff x="5709087" y="3866544"/>
            <a:chExt cx="2337634" cy="2660801"/>
          </a:xfrm>
        </p:grpSpPr>
        <p:pic>
          <p:nvPicPr>
            <p:cNvPr id="1030" name="Picture 6" descr="https://upload.wikimedia.org/wikipedia/commons/4/45/Raspberry_Pi_-_Model_A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87" y="3866544"/>
              <a:ext cx="2337634" cy="233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ovéPole 10"/>
            <p:cNvSpPr txBox="1"/>
            <p:nvPr/>
          </p:nvSpPr>
          <p:spPr>
            <a:xfrm>
              <a:off x="5788404" y="6311901"/>
              <a:ext cx="1921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Autor: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SparkFun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sz="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Electronics</a:t>
              </a:r>
              <a:r>
                <a:rPr lang="cs-CZ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cs-CZ" sz="800" i="1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7"/>
                </a:rPr>
                <a:t>CC BY 2.0</a:t>
              </a:r>
              <a:endParaRPr lang="cs-CZ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32" name="Picture 8" descr="http://www.rcguru.cz/uploads/products/31796/middle/foxy-g2-li-pol-5000mah-7-4v-40-80c-37-0w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68" y="4563611"/>
            <a:ext cx="2530854" cy="14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8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Rozvrstvení řídícího systému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Seřazení dat dle priority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Rychlost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Bezpečnost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Výhody a nevýhody různých rozhraní</a:t>
            </a:r>
          </a:p>
          <a:p>
            <a:pPr marL="0" indent="0">
              <a:buNone/>
            </a:pP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Filtrace dat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Stabilizační algoritmus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Ladění algoritmu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Kombinace dat</a:t>
            </a:r>
          </a:p>
        </p:txBody>
      </p:sp>
    </p:spTree>
    <p:extLst>
      <p:ext uri="{BB962C8B-B14F-4D97-AF65-F5344CB8AC3E}">
        <p14:creationId xmlns:p14="http://schemas.microsoft.com/office/powerpoint/2010/main" val="271594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Detekce překážek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Možnosti detekce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Výhody a nevýhody daného typu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potřebných modulů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Způsob převzetí kontroly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Způsob reakce</a:t>
            </a:r>
          </a:p>
        </p:txBody>
      </p:sp>
    </p:spTree>
    <p:extLst>
      <p:ext uri="{BB962C8B-B14F-4D97-AF65-F5344CB8AC3E}">
        <p14:creationId xmlns:p14="http://schemas.microsoft.com/office/powerpoint/2010/main" val="2055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Zajímavé a ergonomické ovládací rozhraní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 aplikace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Zabezpečení a efektivita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Rychlost odezvy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Řešení problému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43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281</Words>
  <Application>Microsoft Office PowerPoint</Application>
  <PresentationFormat>Širokoúhlá obrazovka</PresentationFormat>
  <Paragraphs>99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Motiv Office</vt:lpstr>
      <vt:lpstr>Vytvoření řídícího softwaru kvadrokoptéry</vt:lpstr>
      <vt:lpstr>Osnova</vt:lpstr>
      <vt:lpstr>Úvod do problému</vt:lpstr>
      <vt:lpstr>Výběr HW</vt:lpstr>
      <vt:lpstr>Rozvrstvení řídícího systému</vt:lpstr>
      <vt:lpstr>Stabilizace</vt:lpstr>
      <vt:lpstr>Detekce překážek </vt:lpstr>
      <vt:lpstr>Zajímavé a ergonomické ovládací rozhraní</vt:lpstr>
      <vt:lpstr>Řešení problému</vt:lpstr>
      <vt:lpstr>Postup při výběru HW</vt:lpstr>
      <vt:lpstr>Rozvrstvení řídícího systému</vt:lpstr>
      <vt:lpstr>Postup řešení programu</vt:lpstr>
      <vt:lpstr>Vyskytnuté problémy a jejich řešení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Lukáš Hruška</dc:creator>
  <cp:lastModifiedBy>Lukáš Hruška</cp:lastModifiedBy>
  <cp:revision>22</cp:revision>
  <dcterms:created xsi:type="dcterms:W3CDTF">2016-03-30T16:56:24Z</dcterms:created>
  <dcterms:modified xsi:type="dcterms:W3CDTF">2016-03-30T23:56:36Z</dcterms:modified>
</cp:coreProperties>
</file>