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7" r:id="rId4"/>
    <p:sldId id="264" r:id="rId5"/>
    <p:sldId id="269" r:id="rId6"/>
    <p:sldId id="265" r:id="rId7"/>
    <p:sldId id="270" r:id="rId8"/>
    <p:sldId id="271" r:id="rId9"/>
    <p:sldId id="273" r:id="rId10"/>
    <p:sldId id="274" r:id="rId11"/>
    <p:sldId id="267" r:id="rId12"/>
    <p:sldId id="275" r:id="rId13"/>
    <p:sldId id="276" r:id="rId14"/>
    <p:sldId id="278" r:id="rId15"/>
    <p:sldId id="279" r:id="rId16"/>
    <p:sldId id="280" r:id="rId17"/>
    <p:sldId id="281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duzero.com/informatique/tutoriels/creez-des-applications-pour-android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duzero.com/informatique/tutoriels/creez-des-applications-pour-andro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16530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10/01/2014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165304"/>
            <a:ext cx="2895600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10/01/2014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La structure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Libgdx</a:t>
            </a:r>
            <a:r>
              <a:rPr lang="fr-FR" dirty="0" smtClean="0"/>
              <a:t> : le cycle de vie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exemple simple</a:t>
            </a:r>
          </a:p>
          <a:p>
            <a:r>
              <a:rPr lang="fr-FR" dirty="0" smtClean="0"/>
              <a:t>Partie logique</a:t>
            </a:r>
          </a:p>
          <a:p>
            <a:pPr lvl="1"/>
            <a:r>
              <a:rPr lang="fr-FR" dirty="0" smtClean="0"/>
              <a:t>GdxInvader.java :</a:t>
            </a:r>
          </a:p>
          <a:p>
            <a:pPr lvl="1"/>
            <a:r>
              <a:rPr lang="fr-FR" dirty="0" smtClean="0"/>
              <a:t>Ce code colorie la </a:t>
            </a:r>
            <a:br>
              <a:rPr lang="fr-FR" dirty="0" smtClean="0"/>
            </a:br>
            <a:r>
              <a:rPr lang="fr-FR" dirty="0" smtClean="0"/>
              <a:t>surface en vert.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004048" y="1556792"/>
            <a:ext cx="3888432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com.me.gdxInvader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com.badlogic.gdx.ApplicationListener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com.badlogic.gdx.Gdx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import com.badlogic.gdx.graphics.GL10;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GdxInvader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ApplicationListener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 { }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dispose() { }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pause() { }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resize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arg0,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arg1) { }          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resume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 { }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Gdx.gl.glClear(GL10.GL_COLOR_BUFFER_BIT);  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Gdx.gl.glClearColor(0, 1, 0, 1);                      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437112"/>
            <a:ext cx="2515741" cy="184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869160"/>
            <a:ext cx="1830619" cy="12931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419872" y="544522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Libgdx</a:t>
            </a:r>
            <a:r>
              <a:rPr lang="fr-FR" dirty="0" smtClean="0"/>
              <a:t> : l’exécution d’une application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Appel à la classe </a:t>
            </a:r>
            <a:r>
              <a:rPr lang="fr-FR" dirty="0" err="1" smtClean="0"/>
              <a:t>GdxInvader</a:t>
            </a:r>
            <a:endParaRPr lang="fr-FR" dirty="0" smtClean="0"/>
          </a:p>
          <a:p>
            <a:r>
              <a:rPr lang="fr-FR" dirty="0" smtClean="0"/>
              <a:t>Lanceur Desktop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Lanceur </a:t>
            </a:r>
            <a:r>
              <a:rPr lang="fr-FR" dirty="0" err="1" smtClean="0"/>
              <a:t>Android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2843808" y="2780928"/>
            <a:ext cx="5976664" cy="1785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public class Main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LwjglApplicationConfiguration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LwjglApplicationConfiguration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cfg.title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gdxInvader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cfg.useGL20 = false;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cfg.width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480;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cfg.height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320;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new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LwjglApplication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GdxInvader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483768" y="5085184"/>
            <a:ext cx="633670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MainActivity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AndroidApplication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onCreate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(Bundle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 {       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                 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AndroidApplicationConfiguration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AndroidApplicationConfiguration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cfg.useGL20 = false; 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initialize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GdxInvader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8024" y="400506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635896" y="6021288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037846"/>
            <a:ext cx="1656184" cy="1470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3" y="3056970"/>
            <a:ext cx="1944216" cy="1348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99592" y="364502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115616" y="5949280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Libgdx</a:t>
            </a:r>
            <a:r>
              <a:rPr lang="fr-FR" dirty="0" smtClean="0"/>
              <a:t> : l’organisation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Séparer le jeu des affichages</a:t>
            </a:r>
          </a:p>
          <a:p>
            <a:r>
              <a:rPr lang="fr-FR" dirty="0" smtClean="0"/>
              <a:t>Jeu = Game + { </a:t>
            </a:r>
            <a:r>
              <a:rPr lang="fr-FR" dirty="0" err="1" smtClean="0"/>
              <a:t>Screens</a:t>
            </a:r>
            <a:r>
              <a:rPr lang="fr-FR" dirty="0" smtClean="0"/>
              <a:t> }</a:t>
            </a:r>
          </a:p>
          <a:p>
            <a:r>
              <a:rPr lang="fr-FR" dirty="0" smtClean="0"/>
              <a:t>Game</a:t>
            </a:r>
          </a:p>
          <a:p>
            <a:pPr lvl="1"/>
            <a:r>
              <a:rPr lang="fr-FR" dirty="0" smtClean="0"/>
              <a:t>Héritage de </a:t>
            </a:r>
            <a:r>
              <a:rPr lang="en-US" i="1" dirty="0" err="1" smtClean="0"/>
              <a:t>com.badlogic.gdx.Game</a:t>
            </a:r>
            <a:r>
              <a:rPr lang="en-US" dirty="0" smtClean="0"/>
              <a:t> qui </a:t>
            </a:r>
            <a:r>
              <a:rPr lang="en-US" dirty="0" err="1" smtClean="0"/>
              <a:t>implémente</a:t>
            </a:r>
            <a:r>
              <a:rPr lang="en-US" dirty="0" smtClean="0"/>
              <a:t> </a:t>
            </a:r>
            <a:r>
              <a:rPr lang="en-US" dirty="0" err="1" smtClean="0"/>
              <a:t>l’interface</a:t>
            </a:r>
            <a:r>
              <a:rPr lang="en-US" dirty="0" smtClean="0"/>
              <a:t> </a:t>
            </a:r>
            <a:r>
              <a:rPr lang="en-US" i="1" dirty="0" err="1" smtClean="0"/>
              <a:t>ApplicationListener</a:t>
            </a:r>
            <a:endParaRPr lang="en-US" i="1" dirty="0" smtClean="0"/>
          </a:p>
          <a:p>
            <a:r>
              <a:rPr lang="en-US" dirty="0" smtClean="0"/>
              <a:t>Screen</a:t>
            </a:r>
          </a:p>
          <a:p>
            <a:pPr lvl="1"/>
            <a:r>
              <a:rPr lang="en-US" dirty="0" err="1" smtClean="0"/>
              <a:t>Implémente</a:t>
            </a:r>
            <a:r>
              <a:rPr lang="en-US" dirty="0" smtClean="0"/>
              <a:t> </a:t>
            </a:r>
            <a:r>
              <a:rPr lang="en-US" dirty="0" err="1" smtClean="0"/>
              <a:t>l’interface</a:t>
            </a:r>
            <a:r>
              <a:rPr lang="en-US" dirty="0" smtClean="0"/>
              <a:t> </a:t>
            </a:r>
            <a:r>
              <a:rPr lang="fr-FR" i="1" dirty="0" err="1" smtClean="0"/>
              <a:t>com.badlogic.gdx.Screen</a:t>
            </a:r>
            <a:endParaRPr lang="fr-FR" i="1" dirty="0" smtClean="0"/>
          </a:p>
          <a:p>
            <a:r>
              <a:rPr lang="fr-FR" dirty="0" smtClean="0"/>
              <a:t>Game délègue la gestion des événements au </a:t>
            </a:r>
            <a:r>
              <a:rPr lang="fr-FR" dirty="0" err="1" smtClean="0"/>
              <a:t>Screen</a:t>
            </a:r>
            <a:r>
              <a:rPr lang="fr-FR" dirty="0" smtClean="0"/>
              <a:t> courant</a:t>
            </a:r>
          </a:p>
          <a:p>
            <a:pPr lvl="1"/>
            <a:r>
              <a:rPr lang="fr-FR" sz="3200" dirty="0" err="1" smtClean="0"/>
              <a:t>setScreen</a:t>
            </a:r>
            <a:r>
              <a:rPr lang="fr-FR" sz="3200" dirty="0" smtClean="0"/>
              <a:t>( </a:t>
            </a:r>
            <a:r>
              <a:rPr lang="fr-FR" sz="3200" dirty="0" err="1" smtClean="0"/>
              <a:t>Screen</a:t>
            </a:r>
            <a:r>
              <a:rPr lang="fr-FR" sz="3200" dirty="0" smtClean="0"/>
              <a:t> s);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Libgdx</a:t>
            </a:r>
            <a:r>
              <a:rPr lang="fr-FR" dirty="0" smtClean="0"/>
              <a:t> : l’organisation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Notre exemple simple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delta = temps écoulé depuis me dernier </a:t>
            </a:r>
            <a:r>
              <a:rPr lang="fr-FR" dirty="0" err="1" smtClean="0"/>
              <a:t>render</a:t>
            </a:r>
            <a:r>
              <a:rPr lang="fr-FR" dirty="0" smtClean="0"/>
              <a:t>.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4860032" y="1515556"/>
            <a:ext cx="3888432" cy="3785652"/>
            <a:chOff x="683568" y="1556792"/>
            <a:chExt cx="3888432" cy="3785652"/>
          </a:xfrm>
        </p:grpSpPr>
        <p:sp>
          <p:nvSpPr>
            <p:cNvPr id="8" name="ZoneTexte 7"/>
            <p:cNvSpPr txBox="1"/>
            <p:nvPr/>
          </p:nvSpPr>
          <p:spPr>
            <a:xfrm>
              <a:off x="683568" y="1556792"/>
              <a:ext cx="3888432" cy="3785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package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com.me.gdxInvader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endParaRPr lang="fr-FR" sz="10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com.badlogic.gdx.Game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com.badlogic.gdx.graphics.FPSLogger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endParaRPr lang="fr-FR" sz="10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GdxInvader</a:t>
              </a:r>
              <a:endParaRPr lang="fr-FR" sz="10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extends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Game {</a:t>
              </a:r>
            </a:p>
            <a:p>
              <a:endParaRPr lang="fr-FR" sz="10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FPSLogger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_fpsLogger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endParaRPr lang="fr-FR" sz="10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  @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Override</a:t>
              </a:r>
              <a:endParaRPr lang="fr-FR" sz="10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  public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create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_fpsLogger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= new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FPSLogger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();</a:t>
              </a:r>
            </a:p>
            <a:p>
              <a:endParaRPr lang="fr-FR" sz="10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setScreen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(new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InvaderScreen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() );</a:t>
              </a: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endParaRPr lang="fr-FR" sz="10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  @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Override</a:t>
              </a:r>
              <a:endParaRPr lang="fr-FR" sz="10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  public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render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super.render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();</a:t>
              </a:r>
            </a:p>
            <a:p>
              <a:endParaRPr lang="fr-FR" sz="10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     fpsLogger.log ();</a:t>
              </a: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fr-FR" sz="1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4797152"/>
              <a:ext cx="136815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87624" y="3717032"/>
              <a:ext cx="266429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611560" y="2564904"/>
            <a:ext cx="3888432" cy="2708434"/>
            <a:chOff x="5004048" y="1556792"/>
            <a:chExt cx="3888432" cy="2708434"/>
          </a:xfrm>
        </p:grpSpPr>
        <p:sp>
          <p:nvSpPr>
            <p:cNvPr id="6" name="ZoneTexte 5"/>
            <p:cNvSpPr txBox="1"/>
            <p:nvPr/>
          </p:nvSpPr>
          <p:spPr>
            <a:xfrm>
              <a:off x="5004048" y="1556792"/>
              <a:ext cx="3888432" cy="2708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package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com.me.gdxInvader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endParaRPr lang="fr-FR" sz="10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com.badlogic.gdx.Gdx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com.badlogic.gdx.Screen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import com.badlogic.gdx.graphics.GL10;</a:t>
              </a:r>
            </a:p>
            <a:p>
              <a:endParaRPr lang="fr-FR" sz="10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InvaderScreen</a:t>
              </a:r>
              <a:endParaRPr lang="fr-FR" sz="10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Screen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endParaRPr lang="fr-FR" sz="10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  @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Override</a:t>
              </a:r>
              <a:endParaRPr lang="fr-FR" sz="10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  public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render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delta) {</a:t>
              </a: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     Gdx.gl.glClear(GL10.GL_COLOR_BUFFER_BIT);   </a:t>
              </a: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     Gdx.gl.glClearColor(0, 1, 0, 1);                       </a:t>
              </a: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endParaRPr lang="fr-FR" sz="10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  ...</a:t>
              </a: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fr-FR" sz="1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92080" y="2924944"/>
              <a:ext cx="3456384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Libgdx</a:t>
            </a:r>
            <a:r>
              <a:rPr lang="fr-FR" dirty="0" smtClean="0"/>
              <a:t> : le « </a:t>
            </a:r>
            <a:r>
              <a:rPr lang="fr-FR" dirty="0" err="1" smtClean="0"/>
              <a:t>logging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Messages </a:t>
            </a:r>
            <a:r>
              <a:rPr lang="fr-FR" smtClean="0"/>
              <a:t>pour </a:t>
            </a:r>
            <a:r>
              <a:rPr lang="fr-FR" smtClean="0"/>
              <a:t>tracer </a:t>
            </a:r>
            <a:r>
              <a:rPr lang="fr-FR" dirty="0" smtClean="0"/>
              <a:t>l’exécution d’un programme</a:t>
            </a:r>
          </a:p>
          <a:p>
            <a:pPr lvl="1"/>
            <a:r>
              <a:rPr lang="fr-FR" dirty="0" smtClean="0"/>
              <a:t>Gdx.app.log</a:t>
            </a:r>
          </a:p>
          <a:p>
            <a:r>
              <a:rPr lang="fr-FR" dirty="0" smtClean="0"/>
              <a:t>Un message peut être un message normal, d’erreur avec une exception optionnelle ou un message de </a:t>
            </a:r>
            <a:r>
              <a:rPr lang="fr-FR" dirty="0" err="1" smtClean="0"/>
              <a:t>debug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Gdx.app.log("</a:t>
            </a:r>
            <a:r>
              <a:rPr lang="fr-FR" dirty="0" err="1" smtClean="0"/>
              <a:t>MyTag</a:t>
            </a:r>
            <a:r>
              <a:rPr lang="fr-FR" dirty="0" smtClean="0"/>
              <a:t>", "</a:t>
            </a:r>
            <a:r>
              <a:rPr lang="fr-FR" dirty="0" err="1" smtClean="0"/>
              <a:t>my</a:t>
            </a:r>
            <a:r>
              <a:rPr lang="fr-FR" dirty="0" smtClean="0"/>
              <a:t> informative message");</a:t>
            </a:r>
          </a:p>
          <a:p>
            <a:pPr lvl="1"/>
            <a:r>
              <a:rPr lang="fr-FR" dirty="0" smtClean="0"/>
              <a:t>Gdx.app.error("</a:t>
            </a:r>
            <a:r>
              <a:rPr lang="fr-FR" dirty="0" err="1" smtClean="0"/>
              <a:t>MyTag</a:t>
            </a:r>
            <a:r>
              <a:rPr lang="fr-FR" dirty="0" smtClean="0"/>
              <a:t>", "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r>
              <a:rPr lang="fr-FR" dirty="0" smtClean="0"/>
              <a:t> message", exception);</a:t>
            </a:r>
          </a:p>
          <a:p>
            <a:pPr lvl="1"/>
            <a:r>
              <a:rPr lang="fr-FR" dirty="0" smtClean="0"/>
              <a:t>Gdx.app.debug("</a:t>
            </a:r>
            <a:r>
              <a:rPr lang="fr-FR" dirty="0" err="1" smtClean="0"/>
              <a:t>MyTag</a:t>
            </a:r>
            <a:r>
              <a:rPr lang="fr-FR" dirty="0" smtClean="0"/>
              <a:t>", "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r>
              <a:rPr lang="fr-FR" dirty="0" smtClean="0"/>
              <a:t> message");</a:t>
            </a:r>
          </a:p>
          <a:p>
            <a:r>
              <a:rPr lang="fr-FR" dirty="0" smtClean="0"/>
              <a:t>En fonction de la plateforme, les messages apparaissent sur la console (desktop) ou le </a:t>
            </a:r>
            <a:r>
              <a:rPr lang="fr-FR" dirty="0" err="1" smtClean="0"/>
              <a:t>LogCat</a:t>
            </a:r>
            <a:r>
              <a:rPr lang="fr-FR" dirty="0" smtClean="0"/>
              <a:t> (</a:t>
            </a:r>
            <a:r>
              <a:rPr lang="fr-FR" dirty="0" err="1" smtClean="0"/>
              <a:t>Android</a:t>
            </a:r>
            <a:r>
              <a:rPr lang="fr-FR" dirty="0" smtClean="0"/>
              <a:t>).</a:t>
            </a:r>
          </a:p>
          <a:p>
            <a:r>
              <a:rPr lang="fr-FR" dirty="0" smtClean="0"/>
              <a:t>On peut limiter le </a:t>
            </a:r>
            <a:r>
              <a:rPr lang="fr-FR" dirty="0" err="1" smtClean="0"/>
              <a:t>logging</a:t>
            </a:r>
            <a:r>
              <a:rPr lang="fr-FR" dirty="0" smtClean="0"/>
              <a:t> à un niveau spécifique :</a:t>
            </a:r>
          </a:p>
          <a:p>
            <a:pPr lvl="1"/>
            <a:r>
              <a:rPr lang="fr-FR" dirty="0" smtClean="0"/>
              <a:t>Gdx.app.setLogLevel(</a:t>
            </a:r>
            <a:r>
              <a:rPr lang="fr-FR" dirty="0" err="1" smtClean="0"/>
              <a:t>logLevel</a:t>
            </a:r>
            <a:r>
              <a:rPr lang="fr-FR" dirty="0" smtClean="0"/>
              <a:t>);</a:t>
            </a:r>
          </a:p>
          <a:p>
            <a:pPr lvl="1"/>
            <a:r>
              <a:rPr lang="fr-FR" dirty="0" err="1" smtClean="0"/>
              <a:t>logLevel</a:t>
            </a:r>
            <a:r>
              <a:rPr lang="fr-FR" dirty="0" smtClean="0"/>
              <a:t> peut prendre les valeurs</a:t>
            </a:r>
          </a:p>
          <a:p>
            <a:pPr lvl="2"/>
            <a:r>
              <a:rPr lang="fr-FR" dirty="0" err="1" smtClean="0"/>
              <a:t>Application.LOG_NONE</a:t>
            </a:r>
            <a:r>
              <a:rPr lang="fr-FR" dirty="0" smtClean="0"/>
              <a:t>: pas de messages.</a:t>
            </a:r>
          </a:p>
          <a:p>
            <a:pPr lvl="2"/>
            <a:r>
              <a:rPr lang="fr-FR" dirty="0" err="1" smtClean="0"/>
              <a:t>Application.LOG_DEBUG</a:t>
            </a:r>
            <a:r>
              <a:rPr lang="fr-FR" dirty="0" smtClean="0"/>
              <a:t>: tous les messages.</a:t>
            </a:r>
          </a:p>
          <a:p>
            <a:pPr lvl="2"/>
            <a:r>
              <a:rPr lang="fr-FR" dirty="0" err="1" smtClean="0"/>
              <a:t>Application.LOG_ERROR</a:t>
            </a:r>
            <a:r>
              <a:rPr lang="fr-FR" dirty="0" smtClean="0"/>
              <a:t>: seulement les messages d’erreur.</a:t>
            </a:r>
          </a:p>
          <a:p>
            <a:pPr lvl="2"/>
            <a:r>
              <a:rPr lang="fr-FR" dirty="0" err="1" smtClean="0"/>
              <a:t>Application.LOG_INFO</a:t>
            </a:r>
            <a:r>
              <a:rPr lang="fr-FR" dirty="0" smtClean="0"/>
              <a:t>: seulement les messages normaux et d’erreur.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Libgdx</a:t>
            </a:r>
            <a:r>
              <a:rPr lang="fr-FR" dirty="0" smtClean="0"/>
              <a:t> : le « </a:t>
            </a:r>
            <a:r>
              <a:rPr lang="fr-FR" dirty="0" err="1" smtClean="0"/>
              <a:t>querying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Type d’application</a:t>
            </a:r>
          </a:p>
          <a:p>
            <a:pPr lvl="1"/>
            <a:r>
              <a:rPr lang="fr-FR" dirty="0" smtClean="0"/>
              <a:t>Multiplateforme ne veut pas dire code unique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Sur </a:t>
            </a:r>
            <a:r>
              <a:rPr lang="fr-FR" dirty="0" err="1" smtClean="0"/>
              <a:t>Android</a:t>
            </a:r>
            <a:r>
              <a:rPr lang="fr-FR" dirty="0" smtClean="0"/>
              <a:t>, il est également possible de connaître la version du SDK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79712" y="2852936"/>
            <a:ext cx="4968552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(Gdx.app.getApplicationType())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case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ApplicationType.Android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//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android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specific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code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case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ApplicationType.Desktop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// desktop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specific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code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case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ApplicationType.WebGl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/// HTML5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specific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code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907704" y="5805264"/>
            <a:ext cx="496855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androidVersion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Gdx.app.getVersion();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Libgdx</a:t>
            </a:r>
            <a:r>
              <a:rPr lang="fr-FR" dirty="0" smtClean="0"/>
              <a:t> : le « </a:t>
            </a:r>
            <a:r>
              <a:rPr lang="fr-FR" dirty="0" err="1" smtClean="0"/>
              <a:t>querying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mémoire utilisée</a:t>
            </a:r>
          </a:p>
          <a:p>
            <a:pPr lvl="1"/>
            <a:r>
              <a:rPr lang="fr-FR" dirty="0" smtClean="0"/>
              <a:t>Java</a:t>
            </a:r>
          </a:p>
          <a:p>
            <a:pPr lvl="1"/>
            <a:r>
              <a:rPr lang="fr-FR" dirty="0" smtClean="0"/>
              <a:t>Native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275856" y="2492896"/>
            <a:ext cx="49685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javaHeap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Gdx.app.getJavaHeap();</a:t>
            </a:r>
          </a:p>
          <a:p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nativeHeap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Gdx.app.getNativeHeap();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Libgdx</a:t>
            </a:r>
            <a:r>
              <a:rPr lang="fr-FR" dirty="0" smtClean="0"/>
              <a:t> : le « threading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méthodes de </a:t>
            </a:r>
            <a:r>
              <a:rPr lang="fr-FR" dirty="0" err="1" smtClean="0"/>
              <a:t>ApplicationListener</a:t>
            </a:r>
            <a:r>
              <a:rPr lang="fr-FR" dirty="0" smtClean="0"/>
              <a:t> sont appelés par le même thread</a:t>
            </a:r>
          </a:p>
          <a:p>
            <a:r>
              <a:rPr lang="fr-FR" dirty="0" smtClean="0"/>
              <a:t>C’est ce thread qui peut appeler </a:t>
            </a:r>
            <a:r>
              <a:rPr lang="fr-FR" dirty="0" err="1" smtClean="0"/>
              <a:t>OpenGL</a:t>
            </a:r>
            <a:endParaRPr lang="fr-FR" dirty="0" smtClean="0"/>
          </a:p>
          <a:p>
            <a:r>
              <a:rPr lang="fr-FR" dirty="0" smtClean="0"/>
              <a:t>Dans un </a:t>
            </a:r>
            <a:r>
              <a:rPr lang="fr-FR" smtClean="0"/>
              <a:t>autre thread </a:t>
            </a:r>
            <a:r>
              <a:rPr lang="fr-FR" dirty="0" smtClean="0"/>
              <a:t>= DANGER</a:t>
            </a:r>
          </a:p>
          <a:p>
            <a:pPr lvl="1"/>
            <a:r>
              <a:rPr lang="fr-FR" dirty="0" smtClean="0"/>
              <a:t>Ne pas invoquer de commandes </a:t>
            </a:r>
            <a:r>
              <a:rPr lang="fr-FR" dirty="0" err="1" smtClean="0"/>
              <a:t>OpenGL</a:t>
            </a:r>
            <a:endParaRPr lang="fr-FR" dirty="0" smtClean="0"/>
          </a:p>
          <a:p>
            <a:pPr lvl="1"/>
            <a:r>
              <a:rPr lang="fr-FR" dirty="0" smtClean="0"/>
              <a:t>Créer un objet </a:t>
            </a:r>
            <a:r>
              <a:rPr lang="fr-FR" dirty="0" err="1" smtClean="0"/>
              <a:t>Runnable</a:t>
            </a:r>
            <a:r>
              <a:rPr lang="fr-FR" dirty="0" smtClean="0"/>
              <a:t> :</a:t>
            </a:r>
          </a:p>
          <a:p>
            <a:pPr lvl="1"/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187624" y="4941168"/>
            <a:ext cx="684076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Gdx.app.postRunnable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public void run()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// code à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exécuter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le thread principal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Libgdx</a:t>
            </a:r>
            <a:r>
              <a:rPr lang="fr-FR" dirty="0" smtClean="0"/>
              <a:t> : la 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Plusieurs parties</a:t>
            </a:r>
          </a:p>
          <a:p>
            <a:r>
              <a:rPr lang="fr-FR" dirty="0" smtClean="0"/>
              <a:t>Partie Logique</a:t>
            </a:r>
          </a:p>
          <a:p>
            <a:pPr lvl="1"/>
            <a:r>
              <a:rPr lang="fr-FR" dirty="0" smtClean="0"/>
              <a:t>Code source du jeu</a:t>
            </a:r>
          </a:p>
          <a:p>
            <a:r>
              <a:rPr lang="fr-FR" dirty="0" smtClean="0"/>
              <a:t>Partie Desktop</a:t>
            </a:r>
          </a:p>
          <a:p>
            <a:pPr lvl="1"/>
            <a:r>
              <a:rPr lang="fr-FR" dirty="0" smtClean="0"/>
              <a:t>Lanceur de la partie logique</a:t>
            </a:r>
            <a:br>
              <a:rPr lang="fr-FR" dirty="0" smtClean="0"/>
            </a:br>
            <a:r>
              <a:rPr lang="fr-FR" dirty="0" smtClean="0"/>
              <a:t>pour Desktop.</a:t>
            </a:r>
          </a:p>
          <a:p>
            <a:pPr lvl="1"/>
            <a:r>
              <a:rPr lang="fr-FR" dirty="0" smtClean="0"/>
              <a:t>JOGL ou LWJGL (lien </a:t>
            </a:r>
            <a:r>
              <a:rPr lang="fr-FR" dirty="0" err="1" smtClean="0"/>
              <a:t>OpenGL</a:t>
            </a:r>
            <a:r>
              <a:rPr lang="fr-FR" dirty="0" smtClean="0"/>
              <a:t>). </a:t>
            </a:r>
          </a:p>
          <a:p>
            <a:r>
              <a:rPr lang="fr-FR" dirty="0" smtClean="0"/>
              <a:t>Partie </a:t>
            </a:r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smtClean="0"/>
              <a:t> Lanceur de la partie logique pour </a:t>
            </a:r>
            <a:br>
              <a:rPr lang="fr-FR" dirty="0" smtClean="0"/>
            </a:br>
            <a:r>
              <a:rPr lang="fr-FR" dirty="0" err="1" smtClean="0"/>
              <a:t>Android</a:t>
            </a:r>
            <a:r>
              <a:rPr lang="fr-FR" dirty="0" smtClean="0"/>
              <a:t>. </a:t>
            </a:r>
          </a:p>
        </p:txBody>
      </p:sp>
      <p:pic>
        <p:nvPicPr>
          <p:cNvPr id="4098" name="Picture 2" descr="http://3.bp.blogspot.com/-AirKjnGBqXU/UACLdSYl5hI/AAAAAAAAABU/zSjaPEfo-50/s400/Sans+tit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412776"/>
            <a:ext cx="2137556" cy="828303"/>
          </a:xfrm>
          <a:prstGeom prst="rect">
            <a:avLst/>
          </a:prstGeom>
          <a:noFill/>
        </p:spPr>
      </p:pic>
      <p:grpSp>
        <p:nvGrpSpPr>
          <p:cNvPr id="7" name="Groupe 6"/>
          <p:cNvGrpSpPr/>
          <p:nvPr/>
        </p:nvGrpSpPr>
        <p:grpSpPr>
          <a:xfrm>
            <a:off x="7177435" y="1484784"/>
            <a:ext cx="1499021" cy="1785142"/>
            <a:chOff x="6660232" y="1484784"/>
            <a:chExt cx="1571029" cy="1870894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60232" y="1484784"/>
              <a:ext cx="1571029" cy="18708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6732240" y="1844824"/>
              <a:ext cx="1440160" cy="12241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7164288" y="3796454"/>
            <a:ext cx="1512168" cy="2512866"/>
            <a:chOff x="5652120" y="2568084"/>
            <a:chExt cx="2112233" cy="3510032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52120" y="2568084"/>
              <a:ext cx="2112233" cy="35100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5724128" y="3212976"/>
              <a:ext cx="1872208" cy="26642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5394949" y="3212976"/>
            <a:ext cx="1481307" cy="1512168"/>
            <a:chOff x="5220072" y="2852936"/>
            <a:chExt cx="1481307" cy="1512168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20072" y="2852936"/>
              <a:ext cx="1481307" cy="15121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5292080" y="3501008"/>
              <a:ext cx="1368152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Libgdx</a:t>
            </a:r>
            <a:r>
              <a:rPr lang="fr-FR" dirty="0" smtClean="0"/>
              <a:t> : la 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pic>
        <p:nvPicPr>
          <p:cNvPr id="1026" name="Picture 2" descr="http://4.bp.blogspot.com/-dBrQ3uDcEB4/Tzw-8UCr7_I/AAAAAAAAA8g/8Jt1PHkS-3o/s400/libgdxTutorialProjectStructure+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420888"/>
            <a:ext cx="6660736" cy="2664296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3995936" y="2852936"/>
            <a:ext cx="129614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gdxInvader</a:t>
            </a:r>
            <a:endParaRPr lang="fr-FR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3923928" y="4293096"/>
            <a:ext cx="144016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gdxInvader</a:t>
            </a:r>
            <a:r>
              <a:rPr lang="fr-FR" sz="1200" dirty="0" smtClean="0"/>
              <a:t>-</a:t>
            </a:r>
            <a:r>
              <a:rPr lang="fr-FR" sz="1200" dirty="0" err="1" smtClean="0"/>
              <a:t>android</a:t>
            </a:r>
            <a:endParaRPr lang="fr-FR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Libgdx</a:t>
            </a:r>
            <a:r>
              <a:rPr lang="fr-FR" dirty="0" smtClean="0"/>
              <a:t> : les 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Application</a:t>
            </a:r>
          </a:p>
          <a:p>
            <a:pPr lvl="1"/>
            <a:r>
              <a:rPr lang="fr-FR" dirty="0" smtClean="0"/>
              <a:t>Pour exécuter l'application</a:t>
            </a:r>
          </a:p>
          <a:p>
            <a:pPr lvl="1"/>
            <a:r>
              <a:rPr lang="fr-FR" dirty="0" smtClean="0"/>
              <a:t>Pour s'informer sur les événements produits au niveau des applications</a:t>
            </a:r>
          </a:p>
          <a:p>
            <a:pPr lvl="2"/>
            <a:r>
              <a:rPr lang="fr-FR" dirty="0" smtClean="0"/>
              <a:t>Par exemple le redimensionnement de la fenêtre.</a:t>
            </a:r>
          </a:p>
          <a:p>
            <a:pPr lvl="1"/>
            <a:r>
              <a:rPr lang="fr-FR" dirty="0" smtClean="0"/>
              <a:t>C’est le module qui permet d’effectuer la journalisation (le </a:t>
            </a:r>
            <a:r>
              <a:rPr lang="fr-FR" dirty="0" err="1" smtClean="0"/>
              <a:t>Logging</a:t>
            </a:r>
            <a:r>
              <a:rPr lang="fr-FR" dirty="0" smtClean="0"/>
              <a:t>).</a:t>
            </a:r>
          </a:p>
          <a:p>
            <a:r>
              <a:rPr lang="fr-FR" dirty="0" smtClean="0"/>
              <a:t>File</a:t>
            </a:r>
          </a:p>
          <a:p>
            <a:pPr lvl="1"/>
            <a:r>
              <a:rPr lang="fr-FR" dirty="0" smtClean="0"/>
              <a:t>Pour lire, écrire, même copier, déplacer et supprimer des fichiers.</a:t>
            </a:r>
          </a:p>
          <a:p>
            <a:r>
              <a:rPr lang="fr-FR" dirty="0" smtClean="0"/>
              <a:t>Input</a:t>
            </a:r>
          </a:p>
          <a:p>
            <a:pPr lvl="1"/>
            <a:r>
              <a:rPr lang="fr-FR" dirty="0" smtClean="0"/>
              <a:t>Pour détecter les entrées de l’utilisateur</a:t>
            </a:r>
          </a:p>
          <a:p>
            <a:pPr lvl="2"/>
            <a:r>
              <a:rPr lang="fr-FR" dirty="0" smtClean="0"/>
              <a:t>Par exemple les événements souris (sous desktop), les événements tactile (sous </a:t>
            </a:r>
            <a:r>
              <a:rPr lang="fr-FR" dirty="0" err="1" smtClean="0"/>
              <a:t>Android</a:t>
            </a:r>
            <a:r>
              <a:rPr lang="fr-FR" dirty="0" smtClean="0"/>
              <a:t>) et même l'accéléromètre.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Libgdx</a:t>
            </a:r>
            <a:r>
              <a:rPr lang="fr-FR" dirty="0" smtClean="0"/>
              <a:t> : les 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Audio</a:t>
            </a:r>
          </a:p>
          <a:p>
            <a:pPr lvl="1"/>
            <a:r>
              <a:rPr lang="fr-FR" dirty="0" smtClean="0"/>
              <a:t>Pour lire des effets sonores et de la musique en streaming</a:t>
            </a:r>
          </a:p>
          <a:p>
            <a:pPr lvl="1"/>
            <a:r>
              <a:rPr lang="fr-FR" dirty="0" smtClean="0"/>
              <a:t>Pour créer des effets sonores.</a:t>
            </a:r>
          </a:p>
          <a:p>
            <a:r>
              <a:rPr lang="fr-FR" dirty="0" smtClean="0"/>
              <a:t>Graphiques</a:t>
            </a:r>
          </a:p>
          <a:p>
            <a:pPr lvl="1"/>
            <a:r>
              <a:rPr lang="fr-FR" dirty="0" smtClean="0"/>
              <a:t>Pour manipuler le graphisme et paramétrer le mode</a:t>
            </a:r>
          </a:p>
          <a:p>
            <a:r>
              <a:rPr lang="fr-FR" dirty="0" smtClean="0"/>
              <a:t>Usage en Java</a:t>
            </a:r>
          </a:p>
          <a:p>
            <a:pPr lvl="1"/>
            <a:r>
              <a:rPr lang="fr-FR" dirty="0" smtClean="0"/>
              <a:t>Champs statiques de la classe </a:t>
            </a:r>
            <a:r>
              <a:rPr lang="fr-FR" dirty="0" err="1" smtClean="0"/>
              <a:t>Gdx</a:t>
            </a:r>
            <a:endParaRPr lang="fr-FR" dirty="0" smtClean="0"/>
          </a:p>
          <a:p>
            <a:pPr lvl="1"/>
            <a:r>
              <a:rPr lang="fr-FR" dirty="0" smtClean="0"/>
              <a:t>Exemples :</a:t>
            </a:r>
          </a:p>
          <a:p>
            <a:pPr lvl="2"/>
            <a:r>
              <a:rPr lang="fr-FR" dirty="0" err="1" smtClean="0"/>
              <a:t>Gdx.audio</a:t>
            </a:r>
            <a:r>
              <a:rPr lang="fr-FR" dirty="0" smtClean="0"/>
              <a:t> pour le module Audio</a:t>
            </a:r>
          </a:p>
          <a:p>
            <a:pPr lvl="2"/>
            <a:r>
              <a:rPr lang="fr-FR" dirty="0" err="1" smtClean="0"/>
              <a:t>Gdx.file</a:t>
            </a:r>
            <a:r>
              <a:rPr lang="fr-FR" dirty="0" smtClean="0"/>
              <a:t> pour le module File</a:t>
            </a:r>
          </a:p>
          <a:p>
            <a:pPr lvl="2"/>
            <a:r>
              <a:rPr lang="fr-FR" dirty="0" smtClean="0"/>
              <a:t>Gdx.app pour le module d’application (!)</a:t>
            </a:r>
          </a:p>
          <a:p>
            <a:pPr lvl="1"/>
            <a:r>
              <a:rPr lang="fr-FR" dirty="0" smtClean="0"/>
              <a:t>Exemple de code source :</a:t>
            </a:r>
          </a:p>
          <a:p>
            <a:pPr lvl="2"/>
            <a:r>
              <a:rPr lang="fr-FR" sz="1700" dirty="0" err="1" smtClean="0">
                <a:latin typeface="Courier New" pitchFamily="49" charset="0"/>
                <a:cs typeface="Courier New" pitchFamily="49" charset="0"/>
              </a:rPr>
              <a:t>AudioDevice</a:t>
            </a:r>
            <a:r>
              <a:rPr lang="fr-FR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700" dirty="0" err="1" smtClean="0">
                <a:latin typeface="Courier New" pitchFamily="49" charset="0"/>
                <a:cs typeface="Courier New" pitchFamily="49" charset="0"/>
              </a:rPr>
              <a:t>audioDevice</a:t>
            </a:r>
            <a:r>
              <a:rPr lang="fr-FR" sz="1700" dirty="0" smtClean="0">
                <a:latin typeface="Courier New" pitchFamily="49" charset="0"/>
                <a:cs typeface="Courier New" pitchFamily="49" charset="0"/>
              </a:rPr>
              <a:t> =  </a:t>
            </a:r>
            <a:r>
              <a:rPr lang="fr-FR" sz="1700" dirty="0" err="1" smtClean="0">
                <a:latin typeface="Courier New" pitchFamily="49" charset="0"/>
                <a:cs typeface="Courier New" pitchFamily="49" charset="0"/>
              </a:rPr>
              <a:t>GDx.audio.newAudioDevice</a:t>
            </a:r>
            <a:r>
              <a:rPr lang="fr-FR" sz="1700" dirty="0" smtClean="0">
                <a:latin typeface="Courier New" pitchFamily="49" charset="0"/>
                <a:cs typeface="Courier New" pitchFamily="49" charset="0"/>
              </a:rPr>
              <a:t> (44100,faux);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Libgdx</a:t>
            </a:r>
            <a:r>
              <a:rPr lang="fr-FR" dirty="0" smtClean="0"/>
              <a:t> : le cycle de vie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Application = suite d’états</a:t>
            </a:r>
          </a:p>
          <a:p>
            <a:pPr lvl="1"/>
            <a:r>
              <a:rPr lang="fr-FR" dirty="0" smtClean="0"/>
              <a:t>Créée (ouverte)</a:t>
            </a:r>
          </a:p>
          <a:p>
            <a:pPr lvl="1"/>
            <a:r>
              <a:rPr lang="fr-FR" dirty="0" smtClean="0"/>
              <a:t>En cours</a:t>
            </a:r>
          </a:p>
          <a:p>
            <a:pPr lvl="1"/>
            <a:r>
              <a:rPr lang="fr-FR" dirty="0" smtClean="0"/>
              <a:t>Suspendue</a:t>
            </a:r>
          </a:p>
          <a:p>
            <a:pPr lvl="1"/>
            <a:r>
              <a:rPr lang="fr-FR" dirty="0" smtClean="0"/>
              <a:t>Reprise</a:t>
            </a:r>
          </a:p>
          <a:p>
            <a:pPr lvl="1"/>
            <a:r>
              <a:rPr lang="fr-FR" dirty="0" smtClean="0"/>
              <a:t>Détruite (fermée)</a:t>
            </a:r>
          </a:p>
          <a:p>
            <a:r>
              <a:rPr lang="fr-FR" dirty="0" smtClean="0"/>
              <a:t>Traitement</a:t>
            </a:r>
          </a:p>
          <a:p>
            <a:pPr lvl="1"/>
            <a:r>
              <a:rPr lang="fr-FR" dirty="0" smtClean="0"/>
              <a:t>Interface </a:t>
            </a:r>
            <a:r>
              <a:rPr lang="fr-FR" dirty="0" err="1" smtClean="0"/>
              <a:t>ApplicationListener</a:t>
            </a:r>
            <a:endParaRPr lang="fr-FR" dirty="0" smtClean="0"/>
          </a:p>
          <a:p>
            <a:pPr lvl="1"/>
            <a:r>
              <a:rPr lang="fr-FR" dirty="0" smtClean="0"/>
              <a:t>Classe </a:t>
            </a:r>
            <a:r>
              <a:rPr lang="fr-FR" dirty="0" err="1" smtClean="0"/>
              <a:t>ApplicationAdapter</a:t>
            </a:r>
            <a:endParaRPr lang="fr-F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Libgdx</a:t>
            </a:r>
            <a:r>
              <a:rPr lang="fr-FR" dirty="0" smtClean="0"/>
              <a:t> : le cycle de vie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076056" y="1692091"/>
            <a:ext cx="3600400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package …;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com.badlogic.gdx.ApplicationListener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public class Jeu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ApplicationListener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dispose()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pause()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resize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arg0,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arg1)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resume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9458" name="Picture 2" descr="http://1.bp.blogspot.com/-Y1tKxEPKSpk/UAGool-EwmI/AAAAAAAAAD8/zwGPpclpR_I/s400/schema+cyle+de+vi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036" y="1700808"/>
            <a:ext cx="4413996" cy="424847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691680" y="2276872"/>
            <a:ext cx="3168352" cy="36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220072" y="2348880"/>
            <a:ext cx="3312368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Libgdx</a:t>
            </a:r>
            <a:r>
              <a:rPr lang="fr-FR" dirty="0" smtClean="0"/>
              <a:t> : le cycle de vie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err="1" smtClean="0"/>
              <a:t>create</a:t>
            </a:r>
            <a:r>
              <a:rPr lang="fr-FR" dirty="0" smtClean="0"/>
              <a:t> ()</a:t>
            </a:r>
          </a:p>
          <a:p>
            <a:pPr lvl="1"/>
            <a:r>
              <a:rPr lang="fr-FR" dirty="0" smtClean="0"/>
              <a:t>Appelée une fois l'application est créée.</a:t>
            </a:r>
          </a:p>
          <a:p>
            <a:r>
              <a:rPr lang="fr-FR" dirty="0" err="1" smtClean="0"/>
              <a:t>resize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width</a:t>
            </a:r>
            <a:r>
              <a:rPr lang="fr-FR" dirty="0" smtClean="0"/>
              <a:t>,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height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Appelée à chaque fois que l'écran du jeu (qui n’est pas en état de pause) est redimensionné.</a:t>
            </a:r>
          </a:p>
          <a:p>
            <a:pPr lvl="1"/>
            <a:r>
              <a:rPr lang="fr-FR" dirty="0" smtClean="0"/>
              <a:t>Elle est toujours appelée après la méthode </a:t>
            </a:r>
            <a:r>
              <a:rPr lang="fr-FR" dirty="0" err="1" smtClean="0"/>
              <a:t>create</a:t>
            </a:r>
            <a:r>
              <a:rPr lang="fr-FR" dirty="0" smtClean="0"/>
              <a:t>().</a:t>
            </a:r>
          </a:p>
          <a:p>
            <a:pPr lvl="1"/>
            <a:r>
              <a:rPr lang="fr-FR" dirty="0" smtClean="0"/>
              <a:t>Les paramètres sont les nouvelles largeur et hauteur(en pixels).</a:t>
            </a:r>
          </a:p>
          <a:p>
            <a:r>
              <a:rPr lang="fr-FR" dirty="0" smtClean="0"/>
              <a:t>pause ()</a:t>
            </a:r>
          </a:p>
          <a:p>
            <a:pPr lvl="1"/>
            <a:r>
              <a:rPr lang="fr-FR" dirty="0" smtClean="0"/>
              <a:t>Appelée avant dispose ()</a:t>
            </a:r>
          </a:p>
          <a:p>
            <a:pPr lvl="1"/>
            <a:r>
              <a:rPr lang="fr-FR" dirty="0" err="1" smtClean="0"/>
              <a:t>Android</a:t>
            </a:r>
            <a:r>
              <a:rPr lang="fr-FR" dirty="0" smtClean="0"/>
              <a:t> : appelée lorsque le bouton Home est pressé ou un appel entrant est reçu. </a:t>
            </a:r>
          </a:p>
          <a:p>
            <a:pPr lvl="1"/>
            <a:r>
              <a:rPr lang="fr-FR" dirty="0" smtClean="0"/>
              <a:t>pause() est un bon endroit pour enregistrer l'état du jeu.</a:t>
            </a:r>
          </a:p>
          <a:p>
            <a:r>
              <a:rPr lang="fr-FR" dirty="0" err="1" smtClean="0"/>
              <a:t>resume</a:t>
            </a:r>
            <a:r>
              <a:rPr lang="fr-FR" dirty="0" smtClean="0"/>
              <a:t> ()</a:t>
            </a:r>
          </a:p>
          <a:p>
            <a:pPr lvl="1"/>
            <a:r>
              <a:rPr lang="fr-FR" dirty="0" err="1" smtClean="0"/>
              <a:t>Android</a:t>
            </a:r>
            <a:r>
              <a:rPr lang="fr-FR" dirty="0" smtClean="0"/>
              <a:t> : appelée lorsque l'application reprend d'un état de pause.</a:t>
            </a:r>
          </a:p>
          <a:p>
            <a:r>
              <a:rPr lang="fr-FR" dirty="0" smtClean="0"/>
              <a:t>dispose ()</a:t>
            </a:r>
          </a:p>
          <a:p>
            <a:pPr lvl="1"/>
            <a:r>
              <a:rPr lang="fr-FR" dirty="0" smtClean="0"/>
              <a:t>Appelée lorsque l'application est détruite.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Libgdx</a:t>
            </a:r>
            <a:r>
              <a:rPr lang="fr-FR" dirty="0" smtClean="0"/>
              <a:t> : le cycle de vie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render</a:t>
            </a:r>
            <a:r>
              <a:rPr lang="fr-FR" dirty="0" smtClean="0"/>
              <a:t> ()</a:t>
            </a:r>
          </a:p>
          <a:p>
            <a:pPr lvl="1"/>
            <a:r>
              <a:rPr lang="fr-FR" dirty="0" smtClean="0"/>
              <a:t>Appelée en boucle pour </a:t>
            </a:r>
            <a:br>
              <a:rPr lang="fr-FR" dirty="0" smtClean="0"/>
            </a:br>
            <a:r>
              <a:rPr lang="fr-FR" dirty="0" smtClean="0"/>
              <a:t>chaque rendu.</a:t>
            </a:r>
          </a:p>
          <a:p>
            <a:pPr lvl="1"/>
            <a:r>
              <a:rPr lang="fr-FR" dirty="0" smtClean="0"/>
              <a:t>La totalité de la </a:t>
            </a:r>
            <a:br>
              <a:rPr lang="fr-FR" dirty="0" smtClean="0"/>
            </a:br>
            <a:r>
              <a:rPr lang="fr-FR" dirty="0" smtClean="0"/>
              <a:t>logique du jeu est </a:t>
            </a:r>
            <a:br>
              <a:rPr lang="fr-FR" dirty="0" smtClean="0"/>
            </a:br>
            <a:r>
              <a:rPr lang="fr-FR" dirty="0" smtClean="0"/>
              <a:t>construite ici.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4211960" y="1700808"/>
            <a:ext cx="4464496" cy="4248472"/>
            <a:chOff x="4211960" y="1700808"/>
            <a:chExt cx="4464496" cy="4248472"/>
          </a:xfrm>
        </p:grpSpPr>
        <p:pic>
          <p:nvPicPr>
            <p:cNvPr id="19458" name="Picture 2" descr="http://1.bp.blogspot.com/-Y1tKxEPKSpk/UAGool-EwmI/AAAAAAAAAD8/zwGPpclpR_I/s400/schema+cyle+de+vie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62460" y="1700808"/>
              <a:ext cx="4413996" cy="4248472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4211960" y="3645024"/>
              <a:ext cx="2016224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611560" y="4509120"/>
            <a:ext cx="3600400" cy="1631216"/>
            <a:chOff x="5076056" y="1692091"/>
            <a:chExt cx="3600400" cy="1631216"/>
          </a:xfrm>
        </p:grpSpPr>
        <p:sp>
          <p:nvSpPr>
            <p:cNvPr id="4" name="ZoneTexte 3"/>
            <p:cNvSpPr txBox="1"/>
            <p:nvPr/>
          </p:nvSpPr>
          <p:spPr>
            <a:xfrm>
              <a:off x="5076056" y="1692091"/>
              <a:ext cx="3600400" cy="1631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package …;</a:t>
              </a: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com.badlogic.gdx.ApplicationListener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public class Jeu</a:t>
              </a: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ApplicationListener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…</a:t>
              </a:r>
            </a:p>
            <a:p>
              <a:endParaRPr lang="fr-FR" sz="10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@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Override</a:t>
              </a:r>
              <a:endParaRPr lang="fr-FR" sz="10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public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1000" dirty="0" err="1" smtClean="0">
                  <a:latin typeface="Courier New" pitchFamily="49" charset="0"/>
                  <a:cs typeface="Courier New" pitchFamily="49" charset="0"/>
                </a:rPr>
                <a:t>render</a:t>
              </a:r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fr-FR" sz="10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fr-FR" sz="1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20072" y="2348880"/>
              <a:ext cx="3312368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930</Words>
  <Application>Microsoft Office PowerPoint</Application>
  <PresentationFormat>Affichage à l'écran (4:3)</PresentationFormat>
  <Paragraphs>277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La structure</vt:lpstr>
      <vt:lpstr>Libgdx : la structure</vt:lpstr>
      <vt:lpstr>Libgdx : la structure</vt:lpstr>
      <vt:lpstr>Libgdx : les modules</vt:lpstr>
      <vt:lpstr>Libgdx : les modules</vt:lpstr>
      <vt:lpstr>Libgdx : le cycle de vie </vt:lpstr>
      <vt:lpstr>Libgdx : le cycle de vie </vt:lpstr>
      <vt:lpstr>Libgdx : le cycle de vie </vt:lpstr>
      <vt:lpstr>Libgdx : le cycle de vie </vt:lpstr>
      <vt:lpstr>Libgdx : le cycle de vie </vt:lpstr>
      <vt:lpstr>Libgdx : l’exécution d’une application </vt:lpstr>
      <vt:lpstr>Libgdx : l’organisation</vt:lpstr>
      <vt:lpstr>Libgdx : l’organisation</vt:lpstr>
      <vt:lpstr>Libgdx : le « logging »</vt:lpstr>
      <vt:lpstr>Libgdx : le « querying »</vt:lpstr>
      <vt:lpstr>Libgdx : le « querying »</vt:lpstr>
      <vt:lpstr>Libgdx : le « threading 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création d’Android</dc:title>
  <dc:creator>Benoît</dc:creator>
  <cp:lastModifiedBy>Benoît</cp:lastModifiedBy>
  <cp:revision>158</cp:revision>
  <dcterms:created xsi:type="dcterms:W3CDTF">2013-07-23T07:35:43Z</dcterms:created>
  <dcterms:modified xsi:type="dcterms:W3CDTF">2014-01-10T07:57:51Z</dcterms:modified>
</cp:coreProperties>
</file>