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9" r:id="rId4"/>
    <p:sldId id="280" r:id="rId5"/>
    <p:sldId id="284" r:id="rId6"/>
    <p:sldId id="281" r:id="rId7"/>
    <p:sldId id="287" r:id="rId8"/>
    <p:sldId id="288" r:id="rId9"/>
    <p:sldId id="289" r:id="rId10"/>
    <p:sldId id="290" r:id="rId11"/>
    <p:sldId id="291" r:id="rId12"/>
    <p:sldId id="292" r:id="rId13"/>
    <p:sldId id="286" r:id="rId14"/>
    <p:sldId id="293" r:id="rId15"/>
    <p:sldId id="297" r:id="rId16"/>
    <p:sldId id="296" r:id="rId17"/>
    <p:sldId id="298" r:id="rId18"/>
    <p:sldId id="294" r:id="rId19"/>
    <p:sldId id="295" r:id="rId20"/>
    <p:sldId id="299" r:id="rId21"/>
    <p:sldId id="306" r:id="rId22"/>
    <p:sldId id="307" r:id="rId23"/>
    <p:sldId id="308" r:id="rId24"/>
    <p:sldId id="278" r:id="rId25"/>
    <p:sldId id="300" r:id="rId26"/>
    <p:sldId id="302" r:id="rId27"/>
    <p:sldId id="301" r:id="rId28"/>
    <p:sldId id="305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6530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entrées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le clavier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exemple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51720" y="2132856"/>
            <a:ext cx="5760640" cy="4293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MonEcouteur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InputProcessor</a:t>
            </a:r>
            <a:endParaRPr lang="fr-F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_codes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; // liste des codes des touches enfoncées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_car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; // dernier caractère entré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_msg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; // message à afficher (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_codes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_car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fr-F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MonEcouteur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()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_codes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(); // la liste des codes est vide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_car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= ""; // pas de caractère tapé au début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update (); // on met à jour le message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update () {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_msg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for (Object c :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_codes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_msg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+= c + " ";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_msg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_car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getMsg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_msg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le clavier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exemple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619672" y="2276872"/>
            <a:ext cx="5832648" cy="3485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MonEcouteur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InputProcessor</a:t>
            </a:r>
            <a:endParaRPr lang="fr-F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keyDown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codeCle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_codes.add(new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codeCle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update ();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keyUp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codeCle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_codes.remove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codeCle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update ();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keyTyped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caractere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_car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Character.toString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caractere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); //récupérer le caractère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update ();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le clavier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exemple :</a:t>
            </a:r>
          </a:p>
          <a:p>
            <a:pPr lvl="1"/>
            <a:r>
              <a:rPr lang="fr-FR" dirty="0" smtClean="0"/>
              <a:t>Appui / </a:t>
            </a:r>
            <a:br>
              <a:rPr lang="fr-FR" dirty="0" smtClean="0"/>
            </a:br>
            <a:r>
              <a:rPr lang="fr-FR" dirty="0" smtClean="0"/>
              <a:t>maintien Shift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Appui / </a:t>
            </a:r>
            <a:br>
              <a:rPr lang="fr-FR" dirty="0" smtClean="0"/>
            </a:br>
            <a:r>
              <a:rPr lang="fr-FR" dirty="0" smtClean="0"/>
              <a:t>relâchement 'a'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Appui / </a:t>
            </a:r>
            <a:br>
              <a:rPr lang="fr-FR" dirty="0" smtClean="0"/>
            </a:br>
            <a:r>
              <a:rPr lang="fr-FR" dirty="0" smtClean="0"/>
              <a:t>Maintien Ctrl</a:t>
            </a:r>
          </a:p>
          <a:p>
            <a:pPr lvl="1"/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726054"/>
            <a:ext cx="2304256" cy="170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5658" y="3284984"/>
            <a:ext cx="2288510" cy="169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8435" y="4653136"/>
            <a:ext cx="225802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souris / écran tactile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Deux mécanismes comme pour le clavier</a:t>
            </a:r>
          </a:p>
          <a:p>
            <a:r>
              <a:rPr lang="fr-FR" dirty="0" smtClean="0"/>
              <a:t>Polling = ensemble de méthodes pour vérifier l’état actuel du périphérique d’entrée</a:t>
            </a:r>
          </a:p>
          <a:p>
            <a:pPr lvl="1"/>
            <a:r>
              <a:rPr lang="fr-FR" dirty="0" smtClean="0"/>
              <a:t>Principe : vérifier de façon répétée si une entrée avec Souris/Ecran tactile a été effectuée.</a:t>
            </a:r>
          </a:p>
          <a:p>
            <a:pPr lvl="1"/>
            <a:r>
              <a:rPr lang="fr-FR" dirty="0" smtClean="0"/>
              <a:t>Le polling est un moyen rapide et facile pour traiter les entrées des utilisateurs. </a:t>
            </a:r>
          </a:p>
          <a:p>
            <a:pPr lvl="1"/>
            <a:r>
              <a:rPr lang="fr-FR" dirty="0" err="1" smtClean="0"/>
              <a:t>Android</a:t>
            </a:r>
            <a:r>
              <a:rPr lang="fr-FR" dirty="0" smtClean="0"/>
              <a:t> : tester si l’écran est touché par un ou plusieurs doigts, etc.</a:t>
            </a:r>
          </a:p>
          <a:p>
            <a:pPr lvl="1"/>
            <a:r>
              <a:rPr lang="fr-FR" dirty="0" smtClean="0"/>
              <a:t>Desktop : tester si on a effectué un clic avec la souris, 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souris / écran tactile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fontScale="85000" lnSpcReduction="10000"/>
          </a:bodyPr>
          <a:lstStyle/>
          <a:p>
            <a:r>
              <a:rPr lang="fr-FR" dirty="0" err="1" smtClean="0"/>
              <a:t>Android</a:t>
            </a:r>
            <a:r>
              <a:rPr lang="fr-FR" dirty="0" smtClean="0"/>
              <a:t> : vérifier si un ou plusieurs doigts sont sur l’écran tactile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Sous Desktop : </a:t>
            </a:r>
            <a:r>
              <a:rPr lang="fr-FR" dirty="0" err="1" smtClean="0"/>
              <a:t>estTouche</a:t>
            </a:r>
            <a:r>
              <a:rPr lang="fr-FR" dirty="0" smtClean="0"/>
              <a:t> est à vrai si on clique sur l’écran.</a:t>
            </a:r>
          </a:p>
          <a:p>
            <a:r>
              <a:rPr lang="fr-FR" dirty="0" smtClean="0"/>
              <a:t>Obtenir les coordonnées d’un clic avec la souris / doigt sur l’écran :</a:t>
            </a:r>
          </a:p>
          <a:p>
            <a:endParaRPr lang="fr-FR" dirty="0" smtClean="0"/>
          </a:p>
          <a:p>
            <a:r>
              <a:rPr lang="fr-FR" dirty="0" smtClean="0"/>
              <a:t>On peut aussi obtenir la distance qui sépare un premier clic et un deuxième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763688" y="2442374"/>
            <a:ext cx="547260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estTouche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Gdx.input.isTouched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99792" y="3861048"/>
            <a:ext cx="374441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63688" y="5517232"/>
            <a:ext cx="547260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deltaX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Gdx.input.getDeltaX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deltaY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Gdx.input.getDeltaY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souris / écran tactile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 fontScale="70000" lnSpcReduction="20000"/>
          </a:bodyPr>
          <a:lstStyle/>
          <a:p>
            <a:r>
              <a:rPr lang="fr-FR" dirty="0" err="1" smtClean="0"/>
              <a:t>Android</a:t>
            </a:r>
            <a:r>
              <a:rPr lang="fr-FR" dirty="0" smtClean="0"/>
              <a:t> : multi-</a:t>
            </a:r>
            <a:r>
              <a:rPr lang="fr-FR" dirty="0" err="1" smtClean="0"/>
              <a:t>touch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 numéro à chaque doigt qui touche l’écran tactile (le plus petit indice disponible).</a:t>
            </a:r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dirty="0" smtClean="0"/>
              <a:t>Premier doigt touche l’écran		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Deuxième doigt touche l’écran		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1</a:t>
            </a:r>
          </a:p>
          <a:p>
            <a:pPr lvl="1"/>
            <a:r>
              <a:rPr lang="fr-FR" dirty="0" smtClean="0"/>
              <a:t>Troisième doigt touche l’écran		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2</a:t>
            </a:r>
          </a:p>
          <a:p>
            <a:pPr lvl="1"/>
            <a:r>
              <a:rPr lang="fr-FR" dirty="0" smtClean="0"/>
              <a:t>Troisième doigt quitte (se lève de) l’écran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2 se libère</a:t>
            </a:r>
          </a:p>
          <a:p>
            <a:pPr lvl="1"/>
            <a:r>
              <a:rPr lang="fr-FR" dirty="0" smtClean="0"/>
              <a:t>Deuxième doigt quitte (se lève de) l’écran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1 se libère</a:t>
            </a:r>
          </a:p>
          <a:p>
            <a:pPr lvl="1"/>
            <a:r>
              <a:rPr lang="fr-FR" dirty="0" smtClean="0"/>
              <a:t>Un nouveau doigt touche l’écran	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1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1988840"/>
            <a:ext cx="612068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premierDoigt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Gdx.input.isTouched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deuxiemeDoigt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Gdx.input.isTouched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troisiemeDoigt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Gdx.input.isTouched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(2);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souris / écran tactile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r>
              <a:rPr lang="fr-FR" dirty="0" err="1" smtClean="0"/>
              <a:t>Android</a:t>
            </a:r>
            <a:r>
              <a:rPr lang="fr-FR" dirty="0" smtClean="0"/>
              <a:t> : multi-</a:t>
            </a:r>
            <a:r>
              <a:rPr lang="fr-FR" dirty="0" err="1" smtClean="0"/>
              <a:t>touch</a:t>
            </a:r>
            <a:endParaRPr lang="fr-FR" dirty="0" smtClean="0"/>
          </a:p>
          <a:p>
            <a:r>
              <a:rPr lang="fr-FR" dirty="0" smtClean="0"/>
              <a:t>Les coordonnées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Par défaut, l’indice est 0 et correspond à la souris sur Desktop.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07704" y="2780928"/>
            <a:ext cx="54006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premierDoigtX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premierDoigtY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deuxiemeDoigtX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deuxiemeDoigtY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troisiemeDoigtX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troisiemeDoigtY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(2);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souris / écran tactile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r>
              <a:rPr lang="fr-FR" dirty="0" err="1" smtClean="0"/>
              <a:t>Android</a:t>
            </a:r>
            <a:r>
              <a:rPr lang="fr-FR" dirty="0" smtClean="0"/>
              <a:t> : multi-</a:t>
            </a:r>
            <a:r>
              <a:rPr lang="fr-FR" dirty="0" err="1" smtClean="0"/>
              <a:t>touch</a:t>
            </a:r>
            <a:endParaRPr lang="fr-FR" dirty="0" smtClean="0"/>
          </a:p>
          <a:p>
            <a:r>
              <a:rPr lang="fr-FR" dirty="0" smtClean="0"/>
              <a:t>Les coordonnées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Par défaut, l’indice est 0 et correspond à la souris sur Desktop.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07704" y="2780928"/>
            <a:ext cx="54006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premierDoigtX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premierDoigtY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deuxiemeDoigtX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deuxiemeDoigtY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troisiemeDoigtX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troisiemeDoigtY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Gdx.input.getY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(2);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souris / écran tactile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Desktop : savoir quel bouton de la souris est enfoncé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Android</a:t>
            </a:r>
            <a:r>
              <a:rPr lang="fr-FR" dirty="0" smtClean="0"/>
              <a:t> : seul le bouton gauche est émulé</a:t>
            </a:r>
          </a:p>
          <a:p>
            <a:pPr lvl="1"/>
            <a:r>
              <a:rPr lang="fr-FR" dirty="0" smtClean="0"/>
              <a:t>Un doigt sur l’écran = bouton gauche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39552" y="2780928"/>
            <a:ext cx="777686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boutonGauche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Gdx.input.isButtonPressed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(Input.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Buttons.LEFT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boutonDroit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Gdx.input.isButtonPressed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Input.Buttons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.RIGHT);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boutonMilieu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Gdx.input.isButtonPressed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Input.Buttons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.MIDDLE);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souris / écran tactile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 écouteurs</a:t>
            </a:r>
          </a:p>
          <a:p>
            <a:pPr lvl="1"/>
            <a:r>
              <a:rPr lang="fr-FR" dirty="0" smtClean="0"/>
              <a:t>Comme pour le clavier, classe </a:t>
            </a:r>
            <a:r>
              <a:rPr lang="fr-FR" dirty="0" err="1" smtClean="0"/>
              <a:t>InputProcessor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83568" y="2780342"/>
            <a:ext cx="7992888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MonEcouteur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InputProcessor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mouseMoved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screenX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screenY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{ return false;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scrolled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arg0) { return false;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touchDown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arg0,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arg1,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arg2,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arg3) { return false;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touchDragged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arg0,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arg1,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arg2)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touchUp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arg1,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arg2,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arg3) {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Entrée = interaction de l’utilisateur vers l’application (jeu)</a:t>
            </a:r>
          </a:p>
          <a:p>
            <a:r>
              <a:rPr lang="fr-FR" dirty="0" smtClean="0"/>
              <a:t>But : gérer les interactions</a:t>
            </a:r>
          </a:p>
          <a:p>
            <a:pPr lvl="1"/>
            <a:r>
              <a:rPr lang="fr-FR" dirty="0" smtClean="0"/>
              <a:t>communes aux différentes plateformes</a:t>
            </a:r>
          </a:p>
          <a:p>
            <a:pPr lvl="1"/>
            <a:r>
              <a:rPr lang="fr-FR" dirty="0" smtClean="0"/>
              <a:t>spécifiques à une plateforme</a:t>
            </a:r>
          </a:p>
          <a:p>
            <a:pPr>
              <a:buNone/>
            </a:pPr>
            <a:r>
              <a:rPr lang="fr-FR" dirty="0" smtClean="0"/>
              <a:t>~	Un seul code source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err="1" smtClean="0">
                <a:sym typeface="Wingdings" pitchFamily="2" charset="2"/>
              </a:rPr>
              <a:t>Libgdx</a:t>
            </a:r>
            <a:r>
              <a:rPr lang="fr-FR" dirty="0" smtClean="0">
                <a:sym typeface="Wingdings" pitchFamily="2" charset="2"/>
              </a:rPr>
              <a:t> gère les différences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souris / écran tactile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err="1" smtClean="0"/>
              <a:t>TouchDown</a:t>
            </a:r>
            <a:endParaRPr lang="fr-FR" dirty="0" smtClean="0"/>
          </a:p>
          <a:p>
            <a:pPr lvl="1"/>
            <a:r>
              <a:rPr lang="fr-FR" dirty="0" smtClean="0"/>
              <a:t>Un doigt se pose sur l'écran (</a:t>
            </a:r>
            <a:r>
              <a:rPr lang="fr-FR" dirty="0" err="1" smtClean="0"/>
              <a:t>Android</a:t>
            </a:r>
            <a:r>
              <a:rPr lang="fr-FR" dirty="0" smtClean="0"/>
              <a:t>) / un bouton la souris a été pressé (desktop).</a:t>
            </a:r>
          </a:p>
          <a:p>
            <a:pPr lvl="1"/>
            <a:r>
              <a:rPr lang="fr-FR" dirty="0" smtClean="0"/>
              <a:t>Coordonnées, indice du pointeur et le bouton de la souris.</a:t>
            </a:r>
          </a:p>
          <a:p>
            <a:r>
              <a:rPr lang="fr-FR" dirty="0" err="1" smtClean="0"/>
              <a:t>touchUp</a:t>
            </a:r>
            <a:endParaRPr lang="fr-FR" dirty="0" smtClean="0"/>
          </a:p>
          <a:p>
            <a:pPr lvl="1"/>
            <a:r>
              <a:rPr lang="fr-FR" dirty="0" smtClean="0"/>
              <a:t>Un doigt a été levé de l'écran( </a:t>
            </a:r>
            <a:r>
              <a:rPr lang="fr-FR" dirty="0" err="1" smtClean="0"/>
              <a:t>Android</a:t>
            </a:r>
            <a:r>
              <a:rPr lang="fr-FR" dirty="0" smtClean="0"/>
              <a:t>) / un bouton de la souris a été relâché (Desktop).</a:t>
            </a:r>
          </a:p>
          <a:p>
            <a:pPr lvl="1"/>
            <a:r>
              <a:rPr lang="fr-FR" dirty="0" smtClean="0"/>
              <a:t>Coordonnées, indice du pointeur et le bouton de la souris.</a:t>
            </a:r>
          </a:p>
          <a:p>
            <a:r>
              <a:rPr lang="fr-FR" dirty="0" err="1" smtClean="0"/>
              <a:t>touchDragged</a:t>
            </a:r>
            <a:endParaRPr lang="fr-FR" dirty="0" smtClean="0"/>
          </a:p>
          <a:p>
            <a:pPr lvl="1"/>
            <a:r>
              <a:rPr lang="fr-FR" dirty="0" smtClean="0"/>
              <a:t>Un doigt glisse sur l'écran (</a:t>
            </a:r>
            <a:r>
              <a:rPr lang="fr-FR" dirty="0" err="1" smtClean="0"/>
              <a:t>Android</a:t>
            </a:r>
            <a:r>
              <a:rPr lang="fr-FR" dirty="0" smtClean="0"/>
              <a:t>) / la souris se déplace avec un bouton appuyé (Desktop).</a:t>
            </a:r>
          </a:p>
          <a:p>
            <a:pPr lvl="1"/>
            <a:r>
              <a:rPr lang="fr-FR" dirty="0" smtClean="0"/>
              <a:t>Coordonnées et indice du pointeur (pour le bouton, il faut utiliser le polling).</a:t>
            </a:r>
          </a:p>
          <a:p>
            <a:r>
              <a:rPr lang="fr-FR" dirty="0" err="1" smtClean="0"/>
              <a:t>touchMoved</a:t>
            </a:r>
            <a:endParaRPr lang="fr-FR" dirty="0" smtClean="0"/>
          </a:p>
          <a:p>
            <a:pPr lvl="1"/>
            <a:r>
              <a:rPr lang="fr-FR" dirty="0" smtClean="0"/>
              <a:t> La souris se déplace sur l'écran sans bouton appuyé (Desktop uniquement).</a:t>
            </a:r>
          </a:p>
          <a:p>
            <a:r>
              <a:rPr lang="fr-FR" dirty="0" err="1" smtClean="0"/>
              <a:t>Scrolled</a:t>
            </a:r>
            <a:endParaRPr lang="fr-FR" dirty="0" smtClean="0"/>
          </a:p>
          <a:p>
            <a:pPr lvl="1"/>
            <a:r>
              <a:rPr lang="fr-FR" dirty="0" smtClean="0"/>
              <a:t>La molette de la souris est tournée (Desktop uniquement).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les gestes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err="1" smtClean="0"/>
              <a:t>Android</a:t>
            </a:r>
            <a:endParaRPr lang="fr-FR" dirty="0" smtClean="0"/>
          </a:p>
          <a:p>
            <a:r>
              <a:rPr lang="fr-FR" dirty="0" smtClean="0"/>
              <a:t>Interface </a:t>
            </a:r>
            <a:r>
              <a:rPr lang="fr-FR" dirty="0" err="1" smtClean="0"/>
              <a:t>GestureListener</a:t>
            </a:r>
            <a:r>
              <a:rPr lang="fr-FR" dirty="0" smtClean="0"/>
              <a:t> / Classe </a:t>
            </a:r>
            <a:r>
              <a:rPr lang="fr-FR" dirty="0" err="1" smtClean="0"/>
              <a:t>GestureDetector</a:t>
            </a:r>
            <a:endParaRPr lang="fr-FR" dirty="0" smtClean="0"/>
          </a:p>
          <a:p>
            <a:r>
              <a:rPr lang="fr-FR" dirty="0" smtClean="0"/>
              <a:t>Détection </a:t>
            </a:r>
            <a:r>
              <a:rPr lang="fr-FR" dirty="0" smtClean="0"/>
              <a:t>« automatique » de certains gestes</a:t>
            </a:r>
          </a:p>
          <a:p>
            <a:pPr lvl="1"/>
            <a:r>
              <a:rPr lang="fr-FR" dirty="0" smtClean="0"/>
              <a:t>Appuyer/toucher (</a:t>
            </a:r>
            <a:r>
              <a:rPr lang="fr-FR" dirty="0" err="1" smtClean="0"/>
              <a:t>tap</a:t>
            </a:r>
            <a:r>
              <a:rPr lang="fr-FR" dirty="0" smtClean="0"/>
              <a:t>) : l’utilisateur touche l'écran et relève le doigt en restant dans une zone carrée spécifiée autour de la position initiale.</a:t>
            </a:r>
          </a:p>
          <a:p>
            <a:pPr lvl="1"/>
            <a:r>
              <a:rPr lang="fr-FR" dirty="0" smtClean="0"/>
              <a:t>Pan (défiler) : l’utilisateur fait glisser un doigt sur ​​l'écran. Le détecteur indique la position touchée et différence (le delta) entre les différentes positions.</a:t>
            </a:r>
          </a:p>
          <a:p>
            <a:pPr lvl="1"/>
            <a:r>
              <a:rPr lang="fr-FR" dirty="0" smtClean="0"/>
              <a:t>Balayer (</a:t>
            </a:r>
            <a:r>
              <a:rPr lang="fr-FR" dirty="0" err="1" smtClean="0"/>
              <a:t>fling</a:t>
            </a:r>
            <a:r>
              <a:rPr lang="fr-FR" dirty="0" smtClean="0"/>
              <a:t>) : l’utilisateur fait glisser un doigt sur ​​l'écran, puis le soulève.</a:t>
            </a:r>
          </a:p>
          <a:p>
            <a:pPr lvl="1"/>
            <a:r>
              <a:rPr lang="fr-FR" dirty="0" smtClean="0"/>
              <a:t>Zoom : l’utilisateur met deux doigts sur l'écran et les déplace. Le détecteur renvoie la distance initiale et la nouvelle distance entre les doigts.</a:t>
            </a:r>
          </a:p>
          <a:p>
            <a:pPr lvl="1"/>
            <a:r>
              <a:rPr lang="fr-FR" dirty="0" smtClean="0"/>
              <a:t>Pincer/</a:t>
            </a:r>
            <a:r>
              <a:rPr lang="fr-FR" dirty="0" err="1" smtClean="0"/>
              <a:t>dézoomer</a:t>
            </a:r>
            <a:r>
              <a:rPr lang="fr-FR" dirty="0" smtClean="0"/>
              <a:t> (</a:t>
            </a:r>
            <a:r>
              <a:rPr lang="fr-FR" dirty="0" err="1" smtClean="0"/>
              <a:t>pintch</a:t>
            </a:r>
            <a:r>
              <a:rPr lang="fr-FR" dirty="0" smtClean="0"/>
              <a:t>) : Similaire au zoom, sauf que le détecteur renvoie la position des doigts au lieu de la distance. Ce geste est utile pour détecter d’autres gestes.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403648" y="5445224"/>
            <a:ext cx="59766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Gdx.input.setInputProcessor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MonEcouteur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 … ));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les gestes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331640" y="1844824"/>
            <a:ext cx="6552728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GestureListener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abstract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touchDown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pointer,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abstract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tap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count,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abstract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longPress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abstract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fling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velocityX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velocityY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abstract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pan(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deltaX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deltaY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abstract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zoom(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initialDistance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distance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abstract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pinch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(Vector2 initialPointer1, Vector2 initialPointer2,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    Vector2 pointer1, Vector2 pointer2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31640" y="3645024"/>
            <a:ext cx="6552728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MonEcouteur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GestureListener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touchDown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pointer,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tap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count,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longPress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fling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velocityX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velocityY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pan(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deltaX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deltaY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zoom(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initialDistance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distance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pinch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(Vector2 initialPointer1, Vector2 initialPointer2,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    Vector2 pointer1, Vector2 pointer2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03648" y="5445224"/>
            <a:ext cx="597666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GestureDetector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gd;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Gd = 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GestureDetector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MonEcouteur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(…));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Gdx.input.setInputProcessor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(gd);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</a:t>
            </a:r>
            <a:r>
              <a:rPr lang="fr-FR" dirty="0" smtClean="0"/>
              <a:t>comment les mixer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2348880"/>
            <a:ext cx="655272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MonEcouteurGeste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GestureListener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47664" y="3212976"/>
            <a:ext cx="5976664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InputProcessor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MonEcouteurClavier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(…));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GestureDetector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gd;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gd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GestureDetector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MonEcouteurGeste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(…));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InputMultiplexer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im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InputMultiplexer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im.addProcessor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im.addProcessor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(gd);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Gdx.input.setInputProcessor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im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31640" y="1700808"/>
            <a:ext cx="655272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MonEcouteurClavier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InputProcessor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Les entrées : l’accéléromètre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Accéléromètre = mesure de </a:t>
            </a:r>
            <a:br>
              <a:rPr lang="fr-FR" dirty="0" smtClean="0"/>
            </a:br>
            <a:r>
              <a:rPr lang="fr-FR" dirty="0" smtClean="0"/>
              <a:t>l’accélération sur trois axes.</a:t>
            </a:r>
          </a:p>
          <a:p>
            <a:r>
              <a:rPr lang="fr-FR" dirty="0" smtClean="0"/>
              <a:t>L’accélération est mesurée en </a:t>
            </a:r>
            <a:br>
              <a:rPr lang="fr-FR" dirty="0" smtClean="0"/>
            </a:br>
            <a:r>
              <a:rPr lang="fr-FR" dirty="0" smtClean="0"/>
              <a:t>mètre par seconde au carré.</a:t>
            </a:r>
          </a:p>
          <a:p>
            <a:r>
              <a:rPr lang="fr-FR" dirty="0" smtClean="0"/>
              <a:t>Les valeurs se situe dans </a:t>
            </a:r>
            <a:br>
              <a:rPr lang="fr-FR" dirty="0" smtClean="0"/>
            </a:br>
            <a:r>
              <a:rPr lang="fr-FR" dirty="0" smtClean="0"/>
              <a:t>l’intervalle 10m/s</a:t>
            </a:r>
            <a:r>
              <a:rPr lang="fr-FR" baseline="30000" dirty="0" smtClean="0"/>
              <a:t>2</a:t>
            </a:r>
            <a:r>
              <a:rPr lang="fr-FR" dirty="0" smtClean="0"/>
              <a:t> et -10m/s</a:t>
            </a:r>
            <a:r>
              <a:rPr lang="fr-FR" baseline="30000" dirty="0" smtClean="0"/>
              <a:t>2  </a:t>
            </a:r>
          </a:p>
        </p:txBody>
      </p:sp>
      <p:pic>
        <p:nvPicPr>
          <p:cNvPr id="20482" name="Picture 2" descr="http://4.bp.blogspot.com/-pviZTy-wOgE/UGhvBeheWLI/AAAAAAAAAIU/2mk65pgXYig/s320/axes+dire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844824"/>
            <a:ext cx="2628900" cy="304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Les entrées : l’accéléromètre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Vérifier la disponibilité de l’accéléromètre</a:t>
            </a:r>
          </a:p>
          <a:p>
            <a:endParaRPr lang="fr-FR" dirty="0" smtClean="0"/>
          </a:p>
          <a:p>
            <a:r>
              <a:rPr lang="fr-FR" dirty="0" err="1" smtClean="0"/>
              <a:t>Android</a:t>
            </a:r>
            <a:r>
              <a:rPr lang="fr-FR" dirty="0" smtClean="0"/>
              <a:t> : activer l’accéléromètre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683568" y="2257708"/>
            <a:ext cx="792088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disponible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disponible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Gdx.input.isPeripheralAvailable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Peripheral.Accelerometer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39752" y="4077072"/>
            <a:ext cx="439248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accX,accY,accZ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accX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Gdx.input.getAccelerometerX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accY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Gdx.input.getAccelerometerY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accZ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Gdx.input.getAccelerometerZ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03648" y="3557915"/>
            <a:ext cx="640871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MainActivity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AndroidApplication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(Bundle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cfg.useAccelerometer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4437112"/>
            <a:ext cx="32403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Les entrées : l’accéléromètre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Orientation native</a:t>
            </a:r>
          </a:p>
          <a:p>
            <a:endParaRPr lang="fr-FR" dirty="0" smtClean="0"/>
          </a:p>
          <a:p>
            <a:r>
              <a:rPr lang="fr-FR" dirty="0" smtClean="0"/>
              <a:t>Orientation par rapport à l’orientation native</a:t>
            </a:r>
          </a:p>
          <a:p>
            <a:pPr lvl="1"/>
            <a:r>
              <a:rPr lang="fr-FR" dirty="0" smtClean="0"/>
              <a:t>0, 90, 180 ou 270</a:t>
            </a:r>
          </a:p>
          <a:p>
            <a:endParaRPr lang="fr-FR" dirty="0" smtClean="0"/>
          </a:p>
          <a:p>
            <a:r>
              <a:rPr lang="fr-FR" dirty="0" smtClean="0"/>
              <a:t>Lecture de l’accélération</a:t>
            </a:r>
          </a:p>
          <a:p>
            <a:pPr lvl="1"/>
            <a:r>
              <a:rPr lang="fr-FR" dirty="0" smtClean="0"/>
              <a:t>Polling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419872" y="5085184"/>
            <a:ext cx="439248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accX,accY,accZ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accX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Gdx.input.getAccelerometerX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accY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Gdx.input.getAccelerometerY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accZ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Gdx.input.getAccelerometerZ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15616" y="2276872"/>
            <a:ext cx="72728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Orientation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nativeOrientation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Gdx.input.getNativeOrientation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19672" y="3933056"/>
            <a:ext cx="504056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orientation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Gdx.input.getOrientation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le compas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Compas = capteur magnétique qui mesure l’orientation par rapport au pôle nord</a:t>
            </a:r>
          </a:p>
          <a:p>
            <a:r>
              <a:rPr lang="fr-FR" dirty="0" smtClean="0"/>
              <a:t>Angles = degrés</a:t>
            </a:r>
          </a:p>
          <a:p>
            <a:pPr lvl="1"/>
            <a:r>
              <a:rPr lang="en-US" dirty="0" smtClean="0"/>
              <a:t>Azimuth : angle </a:t>
            </a:r>
            <a:r>
              <a:rPr lang="en-US" dirty="0" err="1" smtClean="0"/>
              <a:t>autour</a:t>
            </a:r>
            <a:r>
              <a:rPr lang="en-US" dirty="0" smtClean="0"/>
              <a:t> de z</a:t>
            </a:r>
          </a:p>
          <a:p>
            <a:pPr lvl="2"/>
            <a:r>
              <a:rPr lang="en-US" dirty="0" smtClean="0"/>
              <a:t>z </a:t>
            </a:r>
            <a:r>
              <a:rPr lang="en-US" dirty="0" err="1" smtClean="0"/>
              <a:t>pointe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le centre de la </a:t>
            </a:r>
            <a:r>
              <a:rPr lang="en-US" dirty="0" err="1" smtClean="0"/>
              <a:t>terre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Pitch : angle </a:t>
            </a:r>
            <a:r>
              <a:rPr lang="en-US" dirty="0" err="1" smtClean="0"/>
              <a:t>autour</a:t>
            </a:r>
            <a:r>
              <a:rPr lang="en-US" dirty="0" smtClean="0"/>
              <a:t> de x </a:t>
            </a:r>
          </a:p>
          <a:p>
            <a:pPr lvl="2"/>
            <a:r>
              <a:rPr lang="en-US" dirty="0" smtClean="0"/>
              <a:t>x </a:t>
            </a:r>
            <a:r>
              <a:rPr lang="en-US" dirty="0" err="1" smtClean="0"/>
              <a:t>pointe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l’ouest</a:t>
            </a:r>
            <a:r>
              <a:rPr lang="en-US" dirty="0" smtClean="0"/>
              <a:t> et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perpendiculaire</a:t>
            </a:r>
            <a:r>
              <a:rPr lang="en-US" dirty="0" smtClean="0"/>
              <a:t> à z).</a:t>
            </a:r>
          </a:p>
          <a:p>
            <a:pPr lvl="1"/>
            <a:r>
              <a:rPr lang="en-US" dirty="0" smtClean="0"/>
              <a:t>Roll : angle </a:t>
            </a:r>
            <a:r>
              <a:rPr lang="en-US" dirty="0" err="1" smtClean="0"/>
              <a:t>autour</a:t>
            </a:r>
            <a:r>
              <a:rPr lang="en-US" dirty="0" smtClean="0"/>
              <a:t> de y</a:t>
            </a:r>
          </a:p>
          <a:p>
            <a:pPr lvl="2"/>
            <a:r>
              <a:rPr lang="en-US" dirty="0" smtClean="0"/>
              <a:t>y </a:t>
            </a:r>
            <a:r>
              <a:rPr lang="en-US" dirty="0" err="1" smtClean="0"/>
              <a:t>pointe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le </a:t>
            </a:r>
            <a:r>
              <a:rPr lang="en-US" dirty="0" err="1" smtClean="0"/>
              <a:t>pôle</a:t>
            </a:r>
            <a:r>
              <a:rPr lang="en-US" dirty="0" smtClean="0"/>
              <a:t> </a:t>
            </a:r>
            <a:r>
              <a:rPr lang="en-US" dirty="0" err="1" smtClean="0"/>
              <a:t>nord</a:t>
            </a:r>
            <a:r>
              <a:rPr lang="en-US" dirty="0" smtClean="0"/>
              <a:t> et </a:t>
            </a:r>
            <a:r>
              <a:rPr lang="en-US" dirty="0" err="1" smtClean="0"/>
              <a:t>est</a:t>
            </a:r>
            <a:r>
              <a:rPr lang="en-US" dirty="0" smtClean="0"/>
              <a:t> orthogonal aux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autres</a:t>
            </a:r>
            <a:r>
              <a:rPr lang="en-US" dirty="0" smtClean="0"/>
              <a:t>.</a:t>
            </a:r>
          </a:p>
        </p:txBody>
      </p:sp>
      <p:pic>
        <p:nvPicPr>
          <p:cNvPr id="3074" name="Picture 2" descr="http://developer.android.com/images/axis_globe_inver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420888"/>
            <a:ext cx="2741290" cy="25658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le compas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Vérifier la disponibilité de l’accéléromètre</a:t>
            </a:r>
          </a:p>
          <a:p>
            <a:endParaRPr lang="fr-FR" dirty="0" smtClean="0"/>
          </a:p>
          <a:p>
            <a:r>
              <a:rPr lang="fr-FR" dirty="0" smtClean="0"/>
              <a:t>Lecture de l’orientation</a:t>
            </a:r>
          </a:p>
          <a:p>
            <a:pPr lvl="1"/>
            <a:r>
              <a:rPr lang="fr-FR" dirty="0" smtClean="0"/>
              <a:t>Polling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55576" y="2204864"/>
            <a:ext cx="748883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compassAvail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compassAvail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Gdx.input.isPeripheralAvailable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Peripheral.Compass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67744" y="4077072"/>
            <a:ext cx="439248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azimuth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Gdx.input.getAzimuth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pitch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Gdx.input.getPitch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roll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Gdx.input.getRoll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Desktop</a:t>
            </a:r>
          </a:p>
          <a:p>
            <a:pPr lvl="1"/>
            <a:r>
              <a:rPr lang="fr-FR" dirty="0" smtClean="0"/>
              <a:t>Souris</a:t>
            </a:r>
          </a:p>
          <a:p>
            <a:pPr lvl="1"/>
            <a:r>
              <a:rPr lang="fr-FR" dirty="0" smtClean="0"/>
              <a:t>Mouvement de la souris (move, </a:t>
            </a:r>
            <a:r>
              <a:rPr lang="fr-FR" dirty="0" err="1" smtClean="0"/>
              <a:t>hover</a:t>
            </a:r>
            <a:r>
              <a:rPr lang="fr-FR" dirty="0" smtClean="0"/>
              <a:t>, etc.)</a:t>
            </a:r>
          </a:p>
          <a:p>
            <a:pPr lvl="1"/>
            <a:r>
              <a:rPr lang="fr-FR" dirty="0" smtClean="0"/>
              <a:t>Un seul bouton est pris en compte par </a:t>
            </a:r>
            <a:r>
              <a:rPr lang="fr-FR" dirty="0" err="1" smtClean="0"/>
              <a:t>Libgdx</a:t>
            </a:r>
            <a:endParaRPr lang="fr-FR" dirty="0" smtClean="0"/>
          </a:p>
          <a:p>
            <a:pPr lvl="1"/>
            <a:r>
              <a:rPr lang="fr-FR" dirty="0" smtClean="0"/>
              <a:t>Clavier</a:t>
            </a:r>
          </a:p>
          <a:p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Toucher tactile</a:t>
            </a:r>
          </a:p>
          <a:p>
            <a:pPr lvl="1"/>
            <a:r>
              <a:rPr lang="fr-FR" dirty="0" smtClean="0"/>
              <a:t>Multi-</a:t>
            </a:r>
            <a:r>
              <a:rPr lang="fr-FR" dirty="0" err="1" smtClean="0"/>
              <a:t>touch</a:t>
            </a:r>
            <a:endParaRPr lang="fr-FR" dirty="0" smtClean="0"/>
          </a:p>
          <a:p>
            <a:pPr lvl="1"/>
            <a:r>
              <a:rPr lang="fr-FR" dirty="0" smtClean="0"/>
              <a:t>Clavier générique</a:t>
            </a:r>
          </a:p>
          <a:p>
            <a:pPr lvl="1"/>
            <a:r>
              <a:rPr lang="fr-FR" dirty="0" smtClean="0"/>
              <a:t>Touches spécifiques : touche de retour, de menu, de recherche,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le 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Entrée de texte = boîte de dialogue</a:t>
            </a:r>
          </a:p>
          <a:p>
            <a:r>
              <a:rPr lang="fr-FR" dirty="0" smtClean="0"/>
              <a:t>Desktop = boîte de dialogue SWING</a:t>
            </a:r>
          </a:p>
          <a:p>
            <a:r>
              <a:rPr lang="fr-FR" dirty="0" smtClean="0"/>
              <a:t>Création de la boîte de dialogue :</a:t>
            </a:r>
          </a:p>
          <a:p>
            <a:endParaRPr lang="fr-FR" dirty="0" smtClean="0"/>
          </a:p>
          <a:p>
            <a:r>
              <a:rPr lang="fr-FR" dirty="0" smtClean="0"/>
              <a:t>L’écouteur représente la réaction du système lorsque l’utilisateur interagit avec la boîte de dialogue</a:t>
            </a:r>
          </a:p>
          <a:p>
            <a:r>
              <a:rPr lang="fr-FR" dirty="0" smtClean="0"/>
              <a:t>Interface </a:t>
            </a:r>
            <a:r>
              <a:rPr lang="fr-FR" dirty="0" err="1" smtClean="0"/>
              <a:t>TextInput</a:t>
            </a:r>
            <a:r>
              <a:rPr lang="fr-FR" dirty="0" smtClean="0"/>
              <a:t> </a:t>
            </a:r>
            <a:r>
              <a:rPr lang="fr-FR" dirty="0" err="1" smtClean="0"/>
              <a:t>Listener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95536" y="3491716"/>
            <a:ext cx="83529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Gdx.input.getTextInput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ecouteur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"Titre", "texte initial");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le 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Input</a:t>
            </a:r>
          </a:p>
          <a:p>
            <a:pPr lvl="1"/>
            <a:r>
              <a:rPr lang="fr-FR" dirty="0" smtClean="0"/>
              <a:t>Appelée lorsque l’utilisateur aura entré une chaîne de caractères et appuyé sur OK.</a:t>
            </a:r>
          </a:p>
          <a:p>
            <a:r>
              <a:rPr lang="fr-FR" dirty="0" err="1" smtClean="0"/>
              <a:t>Canceled</a:t>
            </a:r>
            <a:endParaRPr lang="fr-FR" dirty="0" smtClean="0"/>
          </a:p>
          <a:p>
            <a:pPr lvl="1"/>
            <a:r>
              <a:rPr lang="fr-FR" dirty="0" smtClean="0"/>
              <a:t>Appelée lorsque l’utilisateur aura fermé la boîte de dialogue (sous Desktop) ou appuyé sur le bouton retour (sous </a:t>
            </a:r>
            <a:r>
              <a:rPr lang="fr-FR" dirty="0" err="1" smtClean="0"/>
              <a:t>Android</a:t>
            </a:r>
            <a:r>
              <a:rPr lang="fr-FR" dirty="0" smtClean="0"/>
              <a:t>).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43608" y="1268760"/>
            <a:ext cx="7056784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MonEcouteur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TextInputListener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input (String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canceled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le clavier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Deux mécanismes</a:t>
            </a:r>
          </a:p>
          <a:p>
            <a:r>
              <a:rPr lang="fr-FR" dirty="0" smtClean="0"/>
              <a:t>Le polling = l’interrogation</a:t>
            </a:r>
          </a:p>
          <a:p>
            <a:pPr lvl="1"/>
            <a:r>
              <a:rPr lang="fr-FR" dirty="0" smtClean="0"/>
              <a:t>Un évènement clavier déclenché par un utilisateur (en appuyant ou en relâchant une touche du clavier) génère un code qui identifie la touche concernée.</a:t>
            </a:r>
          </a:p>
          <a:p>
            <a:pPr lvl="1"/>
            <a:r>
              <a:rPr lang="fr-FR" dirty="0" smtClean="0"/>
              <a:t>Desktop et </a:t>
            </a:r>
            <a:r>
              <a:rPr lang="fr-FR" dirty="0" err="1" smtClean="0"/>
              <a:t>Android</a:t>
            </a:r>
            <a:r>
              <a:rPr lang="fr-FR" dirty="0" smtClean="0"/>
              <a:t> ne possèdent pas les mêmes codes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err="1" smtClean="0">
                <a:sym typeface="Wingdings" pitchFamily="2" charset="2"/>
              </a:rPr>
              <a:t>Libgd</a:t>
            </a:r>
            <a:r>
              <a:rPr lang="fr-FR" dirty="0" err="1" smtClean="0"/>
              <a:t>x</a:t>
            </a:r>
            <a:r>
              <a:rPr lang="fr-FR" dirty="0" smtClean="0"/>
              <a:t> utilise sa propre table de code des touches clavier (classe </a:t>
            </a:r>
            <a:r>
              <a:rPr lang="fr-FR" dirty="0" err="1" smtClean="0"/>
              <a:t>Keys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Principe : vérifier de façon répété si une touche a été manipulée par l’utilisateur</a:t>
            </a:r>
          </a:p>
          <a:p>
            <a:pPr lvl="1"/>
            <a:r>
              <a:rPr lang="fr-FR" dirty="0" smtClean="0"/>
              <a:t>Exemple :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259632" y="5733256"/>
            <a:ext cx="70567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isAPressed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Gdx.input.isKeyPressed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Keys.A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le clavier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L’écouteur = l’attente/réveil</a:t>
            </a:r>
          </a:p>
          <a:p>
            <a:pPr lvl="1"/>
            <a:r>
              <a:rPr lang="fr-FR" dirty="0" smtClean="0"/>
              <a:t>Permet de suivre tous les événements</a:t>
            </a:r>
          </a:p>
          <a:p>
            <a:pPr lvl="1"/>
            <a:r>
              <a:rPr lang="fr-FR" dirty="0" smtClean="0"/>
              <a:t>Un évènement clavier déclenche une méthode sur un écouteur</a:t>
            </a:r>
          </a:p>
          <a:p>
            <a:pPr lvl="1"/>
            <a:r>
              <a:rPr lang="fr-FR" dirty="0" smtClean="0"/>
              <a:t>Implémenter la classe </a:t>
            </a:r>
            <a:r>
              <a:rPr lang="fr-FR" dirty="0" err="1" smtClean="0"/>
              <a:t>InputProcessor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Attacher l’écouteur à </a:t>
            </a:r>
            <a:r>
              <a:rPr lang="fr-FR" dirty="0" err="1" smtClean="0"/>
              <a:t>Libgdx</a:t>
            </a: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403648" y="4293096"/>
            <a:ext cx="626469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MonEcouteur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InputProcessor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… 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403648" y="5445224"/>
            <a:ext cx="59766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Gdx.input.setInputProcessor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MonEcouteur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 … ));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le clavier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Classe </a:t>
            </a:r>
            <a:r>
              <a:rPr lang="fr-FR" dirty="0" err="1" smtClean="0"/>
              <a:t>InputProcessor</a:t>
            </a:r>
            <a:endParaRPr lang="fr-FR" dirty="0" smtClean="0"/>
          </a:p>
          <a:p>
            <a:r>
              <a:rPr lang="fr-FR" dirty="0" err="1" smtClean="0"/>
              <a:t>keyDown</a:t>
            </a:r>
            <a:endParaRPr lang="fr-FR" dirty="0" smtClean="0"/>
          </a:p>
          <a:p>
            <a:pPr lvl="1"/>
            <a:r>
              <a:rPr lang="fr-FR" dirty="0" smtClean="0"/>
              <a:t>Appelée quand une </a:t>
            </a:r>
            <a:br>
              <a:rPr lang="fr-FR" dirty="0" smtClean="0"/>
            </a:br>
            <a:r>
              <a:rPr lang="fr-FR" dirty="0" smtClean="0"/>
              <a:t>touche a été appuyée </a:t>
            </a:r>
            <a:br>
              <a:rPr lang="fr-FR" dirty="0" smtClean="0"/>
            </a:br>
            <a:r>
              <a:rPr lang="fr-FR" dirty="0" smtClean="0"/>
              <a:t>(en paramètre le code de la touche appuyée).</a:t>
            </a:r>
          </a:p>
          <a:p>
            <a:r>
              <a:rPr lang="fr-FR" dirty="0" err="1" smtClean="0"/>
              <a:t>keyUp</a:t>
            </a:r>
            <a:endParaRPr lang="fr-FR" dirty="0" smtClean="0"/>
          </a:p>
          <a:p>
            <a:pPr lvl="1"/>
            <a:r>
              <a:rPr lang="fr-FR" dirty="0" smtClean="0"/>
              <a:t>Appelée quand une touche a été relâchée (en paramètre le code de la touche relâchée).</a:t>
            </a:r>
          </a:p>
          <a:p>
            <a:r>
              <a:rPr lang="fr-FR" dirty="0" err="1" smtClean="0"/>
              <a:t>keyTyped</a:t>
            </a:r>
            <a:endParaRPr lang="fr-FR" dirty="0" smtClean="0"/>
          </a:p>
          <a:p>
            <a:pPr lvl="1"/>
            <a:r>
              <a:rPr lang="fr-FR" dirty="0" smtClean="0"/>
              <a:t>Appelée quand un caractère Unicode est généré par une entrée du clavier (en paramètre le caractère généré).</a:t>
            </a:r>
          </a:p>
          <a:p>
            <a:pPr lvl="1"/>
            <a:r>
              <a:rPr lang="fr-FR" dirty="0" smtClean="0"/>
              <a:t>A l’appui … même pour les touches spéciales (shift, etc.).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788024" y="1340768"/>
            <a:ext cx="3960440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MonEcouteur</a:t>
            </a:r>
            <a:endParaRPr lang="fr-F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InputProcessor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keyDown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codeCle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keyTyped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caractere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keyUp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50" dirty="0" err="1" smtClean="0">
                <a:latin typeface="Courier New" pitchFamily="49" charset="0"/>
                <a:cs typeface="Courier New" pitchFamily="49" charset="0"/>
              </a:rPr>
              <a:t>codeCle</a:t>
            </a:r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entrées : le clavier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exemple :</a:t>
            </a:r>
          </a:p>
          <a:p>
            <a:pPr lvl="1"/>
            <a:r>
              <a:rPr lang="fr-FR" dirty="0" smtClean="0"/>
              <a:t>Méthodes non liées au clavier …. (voir plus tard)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11560" y="2852936"/>
            <a:ext cx="7992888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MonEcouteur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InputProcessor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mouseMoved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screenX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screenY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{ return false;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scrolled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arg0) { return false;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touchDown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arg0,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arg1,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arg2,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arg3) { return false;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touchDragged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arg0,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arg1,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arg2)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touchUp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arg1,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arg2,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arg3) {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1849</Words>
  <Application>Microsoft Office PowerPoint</Application>
  <PresentationFormat>Affichage à l'écran (4:3)</PresentationFormat>
  <Paragraphs>375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Thème Office</vt:lpstr>
      <vt:lpstr>Les entrées</vt:lpstr>
      <vt:lpstr>Les entrées : introduction</vt:lpstr>
      <vt:lpstr>Les entrées : introduction</vt:lpstr>
      <vt:lpstr>Les entrées : le texte</vt:lpstr>
      <vt:lpstr>Les entrées : le texte</vt:lpstr>
      <vt:lpstr>Les entrées : le clavier</vt:lpstr>
      <vt:lpstr>Les entrées : le clavier</vt:lpstr>
      <vt:lpstr>Les entrées : le clavier</vt:lpstr>
      <vt:lpstr>Les entrées : le clavier</vt:lpstr>
      <vt:lpstr>Les entrées : le clavier</vt:lpstr>
      <vt:lpstr>Les entrées : le clavier</vt:lpstr>
      <vt:lpstr>Les entrées : le clavier</vt:lpstr>
      <vt:lpstr>Les entrées : souris / écran tactile</vt:lpstr>
      <vt:lpstr>Les entrées : souris / écran tactile</vt:lpstr>
      <vt:lpstr>Les entrées : souris / écran tactile</vt:lpstr>
      <vt:lpstr>Les entrées : souris / écran tactile</vt:lpstr>
      <vt:lpstr>Les entrées : souris / écran tactile</vt:lpstr>
      <vt:lpstr>Les entrées : souris / écran tactile</vt:lpstr>
      <vt:lpstr>Les entrées : souris / écran tactile</vt:lpstr>
      <vt:lpstr>Les entrées : souris / écran tactile</vt:lpstr>
      <vt:lpstr>Les entrées : les gestes</vt:lpstr>
      <vt:lpstr>Les entrées : les gestes</vt:lpstr>
      <vt:lpstr>Les entrées : comment les mixer ?</vt:lpstr>
      <vt:lpstr>Les entrées : l’accéléromètre</vt:lpstr>
      <vt:lpstr>Les entrées : l’accéléromètre</vt:lpstr>
      <vt:lpstr>Les entrées : l’accéléromètre</vt:lpstr>
      <vt:lpstr>Les entrées : le compas</vt:lpstr>
      <vt:lpstr>Les entrées : le compas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création d’Android</dc:title>
  <dc:creator>Benoît</dc:creator>
  <cp:lastModifiedBy>Benoît</cp:lastModifiedBy>
  <cp:revision>308</cp:revision>
  <dcterms:created xsi:type="dcterms:W3CDTF">2013-07-23T07:35:43Z</dcterms:created>
  <dcterms:modified xsi:type="dcterms:W3CDTF">2014-01-16T15:40:04Z</dcterms:modified>
</cp:coreProperties>
</file>