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9" r:id="rId4"/>
    <p:sldId id="280" r:id="rId5"/>
    <p:sldId id="283" r:id="rId6"/>
    <p:sldId id="281" r:id="rId7"/>
    <p:sldId id="282" r:id="rId8"/>
    <p:sldId id="284" r:id="rId9"/>
    <p:sldId id="287" r:id="rId10"/>
    <p:sldId id="288" r:id="rId11"/>
    <p:sldId id="289" r:id="rId12"/>
    <p:sldId id="286" r:id="rId13"/>
    <p:sldId id="290" r:id="rId14"/>
    <p:sldId id="285" r:id="rId15"/>
    <p:sldId id="291" r:id="rId16"/>
    <p:sldId id="293" r:id="rId17"/>
    <p:sldId id="292" r:id="rId18"/>
    <p:sldId id="294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4" y="-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siteduzero.com/informatique/tutoriels/creez-des-applications-pour-android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siteduzero.com/informatique/tutoriels/creez-des-applications-pour-android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67544" y="6597352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hlinkClick r:id="rId2"/>
              </a:rPr>
              <a:t>http://www.siteduzero.com/informatique/tutoriels/creez-des-applications-pour-android</a:t>
            </a:r>
            <a:endParaRPr lang="fr-FR" sz="1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165304"/>
            <a:ext cx="21336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09/02/18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165304"/>
            <a:ext cx="2895600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67544" y="6597352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hlinkClick r:id="rId2"/>
              </a:rPr>
              <a:t>http://www.siteduzero.com/informatique/tutoriels/creez-des-applications-pour-android</a:t>
            </a:r>
            <a:endParaRPr lang="fr-FR" sz="1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09/02/18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« </a:t>
            </a:r>
            <a:r>
              <a:rPr lang="fr-FR" smtClean="0"/>
              <a:t>Aide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Model : Maze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395536" y="1412776"/>
            <a:ext cx="8280920" cy="5170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public class Maze …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[][] _laby2;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()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_height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= _laby1.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_width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= _laby1[0].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._laby2 = new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_height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_width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x = 0,y = 0;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  for(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[] t : _laby1) {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    for(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elementType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: t) {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MazeCOR.getCOR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().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build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this.world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elementType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        x,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        y);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this.maze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[x][y] =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      y = (++y %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this.width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    x++;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get(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y) { return this._laby2[x][y]; }</a:t>
            </a:r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Image 5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96752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Ellipse 6"/>
          <p:cNvSpPr/>
          <p:nvPr/>
        </p:nvSpPr>
        <p:spPr>
          <a:xfrm>
            <a:off x="7020272" y="2276872"/>
            <a:ext cx="720080" cy="648072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987824" y="3861048"/>
            <a:ext cx="2448272" cy="648072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Model : Maze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pic>
        <p:nvPicPr>
          <p:cNvPr id="6" name="Image 5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96752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Ellipse 6"/>
          <p:cNvSpPr/>
          <p:nvPr/>
        </p:nvSpPr>
        <p:spPr>
          <a:xfrm>
            <a:off x="7020272" y="2276872"/>
            <a:ext cx="720080" cy="648072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23528" y="1412776"/>
            <a:ext cx="8640960" cy="46628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MazeIterator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Maze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_maze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_i, _j;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MazeIterator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(Maze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maze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_maze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= maze; _i = _j = 0; }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hasNext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() { return (i &lt;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this.maze.getHeight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()) &amp;&amp; (j &lt;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this.maze.getWidth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()); }</a:t>
            </a:r>
          </a:p>
          <a:p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if(!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this.hasNext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new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NoSuchElementException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("No more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game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elements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this.maze.get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  j = (j + 1) %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this.maze.getWidth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  if(j == 0)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    i++;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null</a:t>
            </a:r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                        &amp;&amp;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this.hasNext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() { … }		}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427984" y="4149080"/>
            <a:ext cx="4608512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public class Maze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Iterable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MazeIterator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Model : </a:t>
            </a:r>
            <a:r>
              <a:rPr lang="fr-FR" dirty="0" err="1" smtClean="0"/>
              <a:t>GameElement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772816"/>
            <a:ext cx="828092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public abstract class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Vector2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_pos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World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_world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(Vector2 pos, World w)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_position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pos;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_world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w;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public Vector2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getPosition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return position;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Image 5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96752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Ellipse 6"/>
          <p:cNvSpPr/>
          <p:nvPr/>
        </p:nvSpPr>
        <p:spPr>
          <a:xfrm>
            <a:off x="6516216" y="1772816"/>
            <a:ext cx="720080" cy="648072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Model : </a:t>
            </a:r>
            <a:r>
              <a:rPr lang="fr-FR" dirty="0" err="1" smtClean="0"/>
              <a:t>PacMan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772816"/>
            <a:ext cx="547260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(Vector2 position, World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world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super(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position,world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Image 5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96752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Ellipse 6"/>
          <p:cNvSpPr/>
          <p:nvPr/>
        </p:nvSpPr>
        <p:spPr>
          <a:xfrm>
            <a:off x="6228184" y="2348880"/>
            <a:ext cx="936104" cy="57606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67544" y="3861048"/>
            <a:ext cx="547260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public class Block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public Block(Vector2 position, World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world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super(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position,world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Model : World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124744"/>
            <a:ext cx="8280920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public class World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Iterable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_pacman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Maze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_maze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public World()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_pacman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(new Vector2(1,1),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_maze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new Maze(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public Maze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getMaze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_maze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getWidth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this._maze.getWidth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getHeight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this.maze.getHeight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 }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getPacman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_pacman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WorldIterator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Image 5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96752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Ellipse 6"/>
          <p:cNvSpPr/>
          <p:nvPr/>
        </p:nvSpPr>
        <p:spPr>
          <a:xfrm>
            <a:off x="6660232" y="1124744"/>
            <a:ext cx="720080" cy="648072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Model : World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39552" y="1340768"/>
            <a:ext cx="8280920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WorldIterator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World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_mazeIterator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_i;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WorldIterator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(World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world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= world;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_mazeIterator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_world.getMaze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._i = 0; /* 0 = maze, 1 =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hasNext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this.i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&lt; 1);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if((_i == 0) {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  if (!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this.mazeIterator.hasNext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    _i = 1; // on passe à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_i++;</a:t>
            </a:r>
          </a:p>
          <a:p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res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this.i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  case 0 : return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this.mazeIterator.next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  case 1 : return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this.world.getPacman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  default : … /* erreur */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 { … }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Image 5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96752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Ellipse 6"/>
          <p:cNvSpPr/>
          <p:nvPr/>
        </p:nvSpPr>
        <p:spPr>
          <a:xfrm>
            <a:off x="6660232" y="1124744"/>
            <a:ext cx="720080" cy="648072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Model : Game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043608" y="2060848"/>
            <a:ext cx="6264696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PacmanGame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Game {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@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this.setScreen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GameScreen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Image 5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96752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Ellipse 6"/>
          <p:cNvSpPr/>
          <p:nvPr/>
        </p:nvSpPr>
        <p:spPr>
          <a:xfrm>
            <a:off x="7668344" y="1844824"/>
            <a:ext cx="432048" cy="36004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Model : </a:t>
            </a:r>
            <a:r>
              <a:rPr lang="fr-FR" dirty="0" err="1" smtClean="0"/>
              <a:t>Screen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39552" y="1340768"/>
            <a:ext cx="8280920" cy="5216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GameScreen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Screen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World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WorldRenderer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_worldRenderer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GameScreen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= new World();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_worldRenderer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WorldRenderer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this.world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public World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getWorld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delta) {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Gdx.gl.glClear(GL10.GL_COLOR_BUFFER_BIT);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Gdx.gl.glClearColor(0, 0, 0, 0);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_worldRenderer.render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(delta);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resize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_worldRenderer.setPpuX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/(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_world.getWidth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this_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worldRenderer.setPpuY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/(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_world.getHeight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show() {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TextureFactory.reset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(); }</a:t>
            </a:r>
          </a:p>
          <a:p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hide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 { // TODO Auto-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generated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stub }</a:t>
            </a:r>
          </a:p>
          <a:p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pause() { // TODO Auto-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generated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stub }</a:t>
            </a:r>
          </a:p>
          <a:p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resume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 { // TODO Auto-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generated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stub }</a:t>
            </a:r>
          </a:p>
          <a:p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dispose() { // TODO Auto-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generated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stub }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Image 5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96752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Ellipse 6"/>
          <p:cNvSpPr/>
          <p:nvPr/>
        </p:nvSpPr>
        <p:spPr>
          <a:xfrm>
            <a:off x="7596336" y="1124744"/>
            <a:ext cx="504056" cy="648072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suite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Permettre le déplacement des objets</a:t>
            </a:r>
          </a:p>
          <a:p>
            <a:r>
              <a:rPr lang="fr-FR" dirty="0" smtClean="0"/>
              <a:t>Action de l’utilisateur</a:t>
            </a:r>
          </a:p>
          <a:p>
            <a:pPr lvl="1"/>
            <a:r>
              <a:rPr lang="fr-FR" dirty="0" err="1" smtClean="0"/>
              <a:t>Pacman</a:t>
            </a:r>
            <a:endParaRPr lang="fr-FR" dirty="0" smtClean="0"/>
          </a:p>
          <a:p>
            <a:r>
              <a:rPr lang="fr-FR" dirty="0" smtClean="0"/>
              <a:t>Automatiquement</a:t>
            </a:r>
          </a:p>
          <a:p>
            <a:pPr lvl="1"/>
            <a:r>
              <a:rPr lang="fr-FR" dirty="0" smtClean="0"/>
              <a:t>Fantômes</a:t>
            </a:r>
          </a:p>
          <a:p>
            <a:r>
              <a:rPr lang="fr-FR" smtClean="0"/>
              <a:t>Discussion</a:t>
            </a:r>
            <a:endParaRPr lang="fr-F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Android</a:t>
            </a:r>
            <a:r>
              <a:rPr lang="fr-FR" dirty="0" smtClean="0"/>
              <a:t>: ne pas mettre de majuscules dans les noms d’images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UML de départ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pic>
        <p:nvPicPr>
          <p:cNvPr id="6" name="Image 5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8007170" cy="46198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</a:t>
            </a:r>
            <a:r>
              <a:rPr lang="fr-FR" dirty="0" smtClean="0"/>
              <a:t> : </a:t>
            </a:r>
            <a:r>
              <a:rPr lang="fr-FR" dirty="0" err="1" smtClean="0"/>
              <a:t>TextureFactory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395536" y="1268760"/>
            <a:ext cx="5472608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{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reset()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…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Image 4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96752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5940152" y="1772816"/>
            <a:ext cx="576064" cy="57606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</a:t>
            </a:r>
            <a:r>
              <a:rPr lang="fr-FR" dirty="0" smtClean="0"/>
              <a:t> : </a:t>
            </a:r>
            <a:r>
              <a:rPr lang="fr-FR" dirty="0" err="1" smtClean="0"/>
              <a:t>TextureFactory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251520" y="1196752"/>
            <a:ext cx="8640960" cy="5447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&lt;Class&lt;?&gt;, Texture&gt;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{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&lt;Class&lt;?&gt;, Texture&gt;();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_textures.put(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Pacman.class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 new Texture(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Gdx.files.internal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("images/pacman.png")));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_textures.put(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Block.class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 new Texture(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Gdx.files.internal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("images/bloc.png")));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reset()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…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Image 4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1894" y="1254859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6069886" y="1830923"/>
            <a:ext cx="576064" cy="57606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</a:t>
            </a:r>
            <a:r>
              <a:rPr lang="fr-FR" dirty="0" smtClean="0"/>
              <a:t> : </a:t>
            </a:r>
            <a:r>
              <a:rPr lang="fr-FR" dirty="0" err="1" smtClean="0"/>
              <a:t>WorldRenderer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268760"/>
            <a:ext cx="5040560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WorldRenderer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World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world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SpriteBatch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spriteBatch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ppuX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ppuY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WorldRenderer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(World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world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this.world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world;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this.spriteBatch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SpriteBatch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delta)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setPpuX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ppuX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this.ppuX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ppuX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setPpuY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ppuY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this.ppuY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ppuY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Image 5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96752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Ellipse 6"/>
          <p:cNvSpPr/>
          <p:nvPr/>
        </p:nvSpPr>
        <p:spPr>
          <a:xfrm>
            <a:off x="7164288" y="1700808"/>
            <a:ext cx="576064" cy="57606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</a:t>
            </a:r>
            <a:r>
              <a:rPr lang="fr-FR" dirty="0" smtClean="0"/>
              <a:t> : </a:t>
            </a:r>
            <a:r>
              <a:rPr lang="fr-FR" dirty="0" err="1" smtClean="0"/>
              <a:t>WorldRenderer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772816"/>
            <a:ext cx="8280920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WorldRenderer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delta)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this.spriteBatch.begin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this.world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this.spriteBatch.draw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TextureFactory.getInstance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getTexture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element.getClass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()), 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element.getPosition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().x *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ppuX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element.getPosition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().y *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ppuY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element.getWidth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ppuX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element.getHeight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ppuY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this.spriteBatch.end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Image 5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96752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Ellipse 6"/>
          <p:cNvSpPr/>
          <p:nvPr/>
        </p:nvSpPr>
        <p:spPr>
          <a:xfrm>
            <a:off x="7164288" y="1700808"/>
            <a:ext cx="576064" cy="57606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Model : Maze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395536" y="1340768"/>
            <a:ext cx="576064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public class Maze …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/* 0 : mur, 1 : vide, 2 : intersection, 3 : </a:t>
            </a:r>
            <a:r>
              <a:rPr lang="fr-FR" sz="800" dirty="0" err="1" smtClean="0">
                <a:latin typeface="Courier New" pitchFamily="49" charset="0"/>
                <a:cs typeface="Courier New" pitchFamily="49" charset="0"/>
              </a:rPr>
              <a:t>barriere</a:t>
            </a:r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800" dirty="0" err="1" smtClean="0">
                <a:latin typeface="Courier New" pitchFamily="49" charset="0"/>
                <a:cs typeface="Courier New" pitchFamily="49" charset="0"/>
              </a:rPr>
              <a:t>fantomes</a:t>
            </a:r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8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[][] _laby1 = new </a:t>
            </a:r>
            <a:r>
              <a:rPr lang="fr-FR" sz="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[][] {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0, 0, 0, 0, 0, 0, 0, 0, 0, 0, 0, 0, 0, 0, 0, 0, 0, 0, 0, 0, 0, 0, 0, 0, 0, 0,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1, 1, 1, 1, 1, 2, 1, 1, 1, 1, 1, 1, 0, 0, 1, 1, 1, 1, 1, 1, 2, 1, 1, 1, 1, 1,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1, 0, 0, 0, 0, 1, 0, 0, 0, 0, 0, 1, 0, 0, 1, 0, 0, 0, 0, 0, 1, 0, 0, 0, 0, 1,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1, 0, 0, 0, 0, 1, 0, 0, 0, 0, 0, 1, 0, 0, 1, 0, 0, 0, 0, 0, 1, 0, 0, 0, 0, 1,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1, 0, 0, 0, 0, 1, 0, 0, 0, 0, 0, 1, 0, 0, 1, 0, 0, 0, 0, 0, 1, 0, 0, 0, 0, 1,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2, 1, 1, 1, 1, 2, 1, 1, 2, 1, 1, 2, 1, 1, 2, 1, 1, 2, 1, 1, 2, 1, 1, 1, 1, 2,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1, 0, 0, 0, 0, 1, 0, 0, 1, 0, 0, 0, 0, 0, 0, 0, 0, 1, 0, 0, 1, 0, 0, 0, 0, 1,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1, 0, 0, 0, 0, 1, 0, 0, 1, 0, 0, 0, 0, 0, 0, 0, 0, 1, 0, 0, 1, 0, 0, 0, 0, 1,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1, 1, 1, 1, 1, 2, 0, 0, 1, 1, 1, 1, 0, 0, 1, 1, 1, 1, 0, 0, 2, 1, 1, 1, 1, 1,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0, 0, 0, 0, 0, 1, 0, 0, 0, 0, 0, 1, 0, 0, 1, 0, 0, 0, 0, 0, 1, 0, 0, 0, 0, 0,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0, 0, 0, 0, 0, 1, 0, 0, 0, 0, 0, 1, 0, 0, 1, 0, 0, 0, 0, 0, 1, 0, 0, 0, 0, 0,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0, 0, 0, 0, 0, 1, 0, 0, 1, 1, 1, 1, 1, 1, 1, 1, 1, 1, 0, 0, 1, 0, 0, 0, 0, 0,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0, 0, 0, 0, 0, 1, 0, 0, 1, 0, 0, 0, 3, 3, 0, 0, 0, 1, 0, 0, 1, 0, 0, 0, 0, 0,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0, 0, 0, 0, 0, 1, 0, 0, 1, 0, 1, 1, 1, 1, 1, 1, 0, 1, 0, 0, 1, 0, 0, 0, 0, 0,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{1, 1, 1, 1, 1, 1, 2, 1, 1, 1, 0, 1, 1, 1, 1, 1, 1, 0, 1, 1, 1, 2, 1, 1, 1, 1, 1, 1},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0, 0, 0, 0, 0, 1, 0, 0, 1, 0, 0, 0, 0, 0, 0, 0, 0, 1, 0, 0, 1, 0, 0, 0, 0, 0,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0, 0, 0, 0, 0, 1, 0, 0, 1, 0, 0, 0, 0, 0, 0, 0, 0, 1, 0, 0, 1, 0, 0, 0, 0, 0,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0, 0, 0, 0, 0, 1, 0, 0, 2, 1, 1, 1, 1, 1, 1, 1, 1, 2, 0, 0, 1, 0, 0, 0, 0, 0,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0, 0, 0, 0, 0, 1, 0, 0, 1, 0, 0, 0, 0, 0, 0, 0, 0, 1, 0, 0, 1, 0, 0, 0, 0, 0,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0, 0, 0, 0, 0, 1, 0, 0, 1, 0, 0, 0, 0, 0, 0, 0, 0, 1, 0, 0, 1, 0, 0, 0, 0, 0,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1, 1, 1, 1, 1, 2, 1, 1, 2, 1, 1, 1, 0, 0, 1, 1, 1, 2, 1, 1, 2, 1, 1, 1, 1, 1,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1, 0, 0, 0, 0, 1, 0, 0, 0, 0, 0, 1, 0, 0, 1, 0, 0, 0, 0, 0, 1, 0, 0, 0, 0, 1,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1, 0, 0, 0, 0, 1, 0, 0, 0, 0, 0, 1, 0, 0, 1, 0, 0, 0, 0, 0, 1, 0, 0, 0, 0, 1,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1, 1, 1, 0, 0, 2, 1, 1, 2, 1, 1, 1, 1, 1, 1, 1, 1, 2, 1, 1, 2, 0, 0, 1, 1, 1,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0, 0, 1, 0, 0, 1, 0, 0, 1, 0, 0, 0, 0, 0, 0, 0, 0, 1, 0, 0, 1, 0, 0, 1, 0, 0,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0, 0, 1, 0, 0, 1, 0, 0, 1, 0, 0, 0, 0, 0, 0, 0, 0, 1, 0, 0, 1, 0, 0, 1, 0, 0,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1, 1, 2, 1, 1, 1, 0, 0, 1, 1, 1, 1, 0, 0, 1, 1, 1, 1, 0, 0, 1, 1, 1, 1, 1, 1,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1, 0, 0, 0, 0, 0, 0, 0, 0, 0, 0, 1, 0, 0, 1, 0, 0, 0, 0, 0, 0, 0, 0, 0, 0, 1,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1, 0, 0, 0, 0, 0, 0, 0, 0, 0, 0, 1, 0, 0, 1, 0, 0, 0, 0, 0, 0, 0, 0, 0, 0, 1,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1, 1, 1, 1, 1, 1, 1, 1, 1, 1, 1, 2, 1, 1, 2, 1, 1, 1, 1, 1, 1, 1, 1, 1, 1, 1, 0},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  {0, 0, 0, 0, 0, 0, 0, 0, 0, 0, 0, 0, 0, 0, 0, 0, 0, 0, 0, 0, 0, 0, 0, 0, 0, 0, 0, 0}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sz="8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Image 5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96752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Ellipse 6"/>
          <p:cNvSpPr/>
          <p:nvPr/>
        </p:nvSpPr>
        <p:spPr>
          <a:xfrm>
            <a:off x="7020272" y="2276872"/>
            <a:ext cx="720080" cy="648072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Macintosh HD:Users:bougrain:Desktop:Capture d’écran 2014-01-21 à 14.06.4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68960"/>
            <a:ext cx="2520280" cy="288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Model : Maze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628800"/>
            <a:ext cx="8280920" cy="4324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fr.univ_lorraine.pacman.model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java.util.Iterator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import com.badlogic.gdx.math.Vector2;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com.badlogic.gdx.utils.Array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public class Maze …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World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_world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final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_height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final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public Maze(World w)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_world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= w;</a:t>
            </a:r>
          </a:p>
          <a:p>
            <a:endParaRPr lang="fr-F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this.init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getHeight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_height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getWidth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()  { return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_width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Image 5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96752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Ellipse 6"/>
          <p:cNvSpPr/>
          <p:nvPr/>
        </p:nvSpPr>
        <p:spPr>
          <a:xfrm>
            <a:off x="7020272" y="2276872"/>
            <a:ext cx="720080" cy="648072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2538</Words>
  <Application>Microsoft Macintosh PowerPoint</Application>
  <PresentationFormat>Présentation à l'écran (4:3)</PresentationFormat>
  <Paragraphs>392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« Aide »</vt:lpstr>
      <vt:lpstr>Introduction</vt:lpstr>
      <vt:lpstr>UML de départ</vt:lpstr>
      <vt:lpstr>View : TextureFactory</vt:lpstr>
      <vt:lpstr>View : TextureFactory</vt:lpstr>
      <vt:lpstr>View : WorldRenderer</vt:lpstr>
      <vt:lpstr>View : WorldRenderer</vt:lpstr>
      <vt:lpstr>Model : Maze</vt:lpstr>
      <vt:lpstr>Model : Maze</vt:lpstr>
      <vt:lpstr>Model : Maze</vt:lpstr>
      <vt:lpstr>Model : Maze</vt:lpstr>
      <vt:lpstr>Model : GameElement</vt:lpstr>
      <vt:lpstr>Model : PacMan</vt:lpstr>
      <vt:lpstr>Model : World</vt:lpstr>
      <vt:lpstr>Model : World</vt:lpstr>
      <vt:lpstr>Model : Game</vt:lpstr>
      <vt:lpstr>Model : Screen</vt:lpstr>
      <vt:lpstr>La suite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création d’Android</dc:title>
  <dc:creator>Benoît</dc:creator>
  <cp:lastModifiedBy>Benoit MARTIN</cp:lastModifiedBy>
  <cp:revision>294</cp:revision>
  <dcterms:created xsi:type="dcterms:W3CDTF">2013-07-23T07:35:43Z</dcterms:created>
  <dcterms:modified xsi:type="dcterms:W3CDTF">2018-02-09T10:58:39Z</dcterms:modified>
</cp:coreProperties>
</file>