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70" r:id="rId3"/>
    <p:sldId id="259" r:id="rId4"/>
    <p:sldId id="271" r:id="rId5"/>
    <p:sldId id="268" r:id="rId6"/>
    <p:sldId id="258" r:id="rId7"/>
    <p:sldId id="269" r:id="rId8"/>
    <p:sldId id="261" r:id="rId9"/>
    <p:sldId id="267" r:id="rId10"/>
    <p:sldId id="260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DE8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BF2BD-4D45-4CDE-AD23-4BE715CB6C5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C69193-5616-4193-AA70-7CF4A4E7B8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b="0" i="0" dirty="0"/>
            <a:t>Zadání webových stránek</a:t>
          </a:r>
          <a:endParaRPr lang="en-US" sz="2000" dirty="0"/>
        </a:p>
      </dgm:t>
    </dgm:pt>
    <dgm:pt modelId="{2D96AEAD-901E-4434-A239-6E3019663849}" type="parTrans" cxnId="{BD2263C3-F92F-42DD-BA10-2BC28FBE58CB}">
      <dgm:prSet/>
      <dgm:spPr/>
      <dgm:t>
        <a:bodyPr/>
        <a:lstStyle/>
        <a:p>
          <a:endParaRPr lang="en-US"/>
        </a:p>
      </dgm:t>
    </dgm:pt>
    <dgm:pt modelId="{18260420-BC9E-49EE-A084-E030F5CA93F0}" type="sibTrans" cxnId="{BD2263C3-F92F-42DD-BA10-2BC28FBE58CB}">
      <dgm:prSet/>
      <dgm:spPr/>
      <dgm:t>
        <a:bodyPr/>
        <a:lstStyle/>
        <a:p>
          <a:endParaRPr lang="en-US"/>
        </a:p>
      </dgm:t>
    </dgm:pt>
    <dgm:pt modelId="{39076617-C511-4589-911F-670C6272B4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b="0" i="0" dirty="0"/>
            <a:t>Cíle projektu</a:t>
          </a:r>
          <a:endParaRPr lang="en-US" sz="2000" dirty="0"/>
        </a:p>
      </dgm:t>
    </dgm:pt>
    <dgm:pt modelId="{6EA4DB37-16DB-43EA-8EC5-385C10045B37}" type="parTrans" cxnId="{396F323C-C94F-477A-9B79-D1E0243705C0}">
      <dgm:prSet/>
      <dgm:spPr/>
      <dgm:t>
        <a:bodyPr/>
        <a:lstStyle/>
        <a:p>
          <a:endParaRPr lang="en-US"/>
        </a:p>
      </dgm:t>
    </dgm:pt>
    <dgm:pt modelId="{CF14EDDE-C0B7-4458-8296-68719646D2C4}" type="sibTrans" cxnId="{396F323C-C94F-477A-9B79-D1E0243705C0}">
      <dgm:prSet/>
      <dgm:spPr/>
      <dgm:t>
        <a:bodyPr/>
        <a:lstStyle/>
        <a:p>
          <a:endParaRPr lang="en-US"/>
        </a:p>
      </dgm:t>
    </dgm:pt>
    <dgm:pt modelId="{1D916E73-A79C-495C-9F67-C4AF9E89A7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b="0" i="0" dirty="0"/>
            <a:t>Využité technologie</a:t>
          </a:r>
          <a:endParaRPr lang="en-US" sz="2000" dirty="0"/>
        </a:p>
      </dgm:t>
    </dgm:pt>
    <dgm:pt modelId="{367D0FF6-F774-4BA1-AF52-E4CD311FE9DE}" type="parTrans" cxnId="{5BBE1DBF-94BA-4D65-8A85-8D37E87735BF}">
      <dgm:prSet/>
      <dgm:spPr/>
      <dgm:t>
        <a:bodyPr/>
        <a:lstStyle/>
        <a:p>
          <a:endParaRPr lang="en-US"/>
        </a:p>
      </dgm:t>
    </dgm:pt>
    <dgm:pt modelId="{1BA9FE11-A7F5-4A64-A6B4-F657F6C18E27}" type="sibTrans" cxnId="{5BBE1DBF-94BA-4D65-8A85-8D37E87735BF}">
      <dgm:prSet/>
      <dgm:spPr/>
      <dgm:t>
        <a:bodyPr/>
        <a:lstStyle/>
        <a:p>
          <a:endParaRPr lang="en-US"/>
        </a:p>
      </dgm:t>
    </dgm:pt>
    <dgm:pt modelId="{9269FF7D-DEA9-4E3C-8664-D71E19C02F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b="0" i="0" dirty="0"/>
            <a:t>Způsoby řešení</a:t>
          </a:r>
          <a:endParaRPr lang="en-US" sz="2000" dirty="0"/>
        </a:p>
      </dgm:t>
    </dgm:pt>
    <dgm:pt modelId="{59F9BCC7-7F26-4575-B923-19E9CD38329A}" type="parTrans" cxnId="{84EB4BBD-A6D7-4501-8194-6E75892EE867}">
      <dgm:prSet/>
      <dgm:spPr/>
      <dgm:t>
        <a:bodyPr/>
        <a:lstStyle/>
        <a:p>
          <a:endParaRPr lang="en-US"/>
        </a:p>
      </dgm:t>
    </dgm:pt>
    <dgm:pt modelId="{489EFDF5-6B14-4EF0-BC38-47B24C0B72F8}" type="sibTrans" cxnId="{84EB4BBD-A6D7-4501-8194-6E75892EE867}">
      <dgm:prSet/>
      <dgm:spPr/>
      <dgm:t>
        <a:bodyPr/>
        <a:lstStyle/>
        <a:p>
          <a:endParaRPr lang="en-US"/>
        </a:p>
      </dgm:t>
    </dgm:pt>
    <dgm:pt modelId="{89489344-49F8-4C22-B38E-A5E5BDF069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000" b="0" i="0" dirty="0"/>
            <a:t>Výsledky řešení</a:t>
          </a:r>
          <a:endParaRPr lang="en-US" sz="2000" dirty="0"/>
        </a:p>
      </dgm:t>
    </dgm:pt>
    <dgm:pt modelId="{DE18FB6A-19D3-4C1B-A595-AFB452A886A7}" type="parTrans" cxnId="{94C5854A-2DFC-4228-9C43-2736DC43E2EF}">
      <dgm:prSet/>
      <dgm:spPr/>
      <dgm:t>
        <a:bodyPr/>
        <a:lstStyle/>
        <a:p>
          <a:endParaRPr lang="en-US"/>
        </a:p>
      </dgm:t>
    </dgm:pt>
    <dgm:pt modelId="{3B02CB04-89C1-4CC2-9A7C-C303BB65EDC6}" type="sibTrans" cxnId="{94C5854A-2DFC-4228-9C43-2736DC43E2EF}">
      <dgm:prSet/>
      <dgm:spPr/>
      <dgm:t>
        <a:bodyPr/>
        <a:lstStyle/>
        <a:p>
          <a:endParaRPr lang="en-US"/>
        </a:p>
      </dgm:t>
    </dgm:pt>
    <dgm:pt modelId="{F11E0913-EBD0-4D96-B086-EDA2C23315A0}" type="pres">
      <dgm:prSet presAssocID="{32CBF2BD-4D45-4CDE-AD23-4BE715CB6C5C}" presName="root" presStyleCnt="0">
        <dgm:presLayoutVars>
          <dgm:dir/>
          <dgm:resizeHandles val="exact"/>
        </dgm:presLayoutVars>
      </dgm:prSet>
      <dgm:spPr/>
    </dgm:pt>
    <dgm:pt modelId="{C481278F-3991-42CD-A1B4-558934880E87}" type="pres">
      <dgm:prSet presAssocID="{01C69193-5616-4193-AA70-7CF4A4E7B8FA}" presName="compNode" presStyleCnt="0"/>
      <dgm:spPr/>
    </dgm:pt>
    <dgm:pt modelId="{B085E257-EEF5-4F82-83DF-2698B0EF5E83}" type="pres">
      <dgm:prSet presAssocID="{01C69193-5616-4193-AA70-7CF4A4E7B8FA}" presName="bgRect" presStyleLbl="bgShp" presStyleIdx="0" presStyleCnt="5"/>
      <dgm:spPr/>
    </dgm:pt>
    <dgm:pt modelId="{9A53693E-2E26-4864-8B81-FB39CEB61BAC}" type="pres">
      <dgm:prSet presAssocID="{01C69193-5616-4193-AA70-7CF4A4E7B8FA}" presName="iconRect" presStyleLbl="node1" presStyleIdx="0" presStyleCnt="5" custScaleX="136289" custScaleY="1362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541806-2958-4487-A26A-ADF7823F4081}" type="pres">
      <dgm:prSet presAssocID="{01C69193-5616-4193-AA70-7CF4A4E7B8FA}" presName="spaceRect" presStyleCnt="0"/>
      <dgm:spPr/>
    </dgm:pt>
    <dgm:pt modelId="{63A3CDE2-D300-4982-97CF-2FCE42444A55}" type="pres">
      <dgm:prSet presAssocID="{01C69193-5616-4193-AA70-7CF4A4E7B8FA}" presName="parTx" presStyleLbl="revTx" presStyleIdx="0" presStyleCnt="5" custScaleX="89067">
        <dgm:presLayoutVars>
          <dgm:chMax val="0"/>
          <dgm:chPref val="0"/>
        </dgm:presLayoutVars>
      </dgm:prSet>
      <dgm:spPr/>
    </dgm:pt>
    <dgm:pt modelId="{D3F78771-E393-454F-8D15-929E4293747C}" type="pres">
      <dgm:prSet presAssocID="{18260420-BC9E-49EE-A084-E030F5CA93F0}" presName="sibTrans" presStyleCnt="0"/>
      <dgm:spPr/>
    </dgm:pt>
    <dgm:pt modelId="{491860A4-7333-41DE-B569-E21008A724C3}" type="pres">
      <dgm:prSet presAssocID="{39076617-C511-4589-911F-670C6272B47C}" presName="compNode" presStyleCnt="0"/>
      <dgm:spPr/>
    </dgm:pt>
    <dgm:pt modelId="{805DA215-00E6-4175-9549-3215E2A5B748}" type="pres">
      <dgm:prSet presAssocID="{39076617-C511-4589-911F-670C6272B47C}" presName="bgRect" presStyleLbl="bgShp" presStyleIdx="1" presStyleCnt="5"/>
      <dgm:spPr/>
    </dgm:pt>
    <dgm:pt modelId="{B285BB95-494A-4B74-B0AC-B421EA4906CC}" type="pres">
      <dgm:prSet presAssocID="{39076617-C511-4589-911F-670C6272B47C}" presName="iconRect" presStyleLbl="node1" presStyleIdx="1" presStyleCnt="5" custScaleX="136289" custScaleY="1362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7EFF2BD9-BFF4-41DC-87EA-9BEF1642EC6F}" type="pres">
      <dgm:prSet presAssocID="{39076617-C511-4589-911F-670C6272B47C}" presName="spaceRect" presStyleCnt="0"/>
      <dgm:spPr/>
    </dgm:pt>
    <dgm:pt modelId="{FB7C7FBE-C9BB-400D-BE14-D1ADED86275D}" type="pres">
      <dgm:prSet presAssocID="{39076617-C511-4589-911F-670C6272B47C}" presName="parTx" presStyleLbl="revTx" presStyleIdx="1" presStyleCnt="5" custScaleX="89067">
        <dgm:presLayoutVars>
          <dgm:chMax val="0"/>
          <dgm:chPref val="0"/>
        </dgm:presLayoutVars>
      </dgm:prSet>
      <dgm:spPr/>
    </dgm:pt>
    <dgm:pt modelId="{DA110022-E09C-46B8-B5DF-8BCEA561C4A7}" type="pres">
      <dgm:prSet presAssocID="{CF14EDDE-C0B7-4458-8296-68719646D2C4}" presName="sibTrans" presStyleCnt="0"/>
      <dgm:spPr/>
    </dgm:pt>
    <dgm:pt modelId="{8802F446-8771-42B2-951D-0B0AD4CF6FDE}" type="pres">
      <dgm:prSet presAssocID="{1D916E73-A79C-495C-9F67-C4AF9E89A7AD}" presName="compNode" presStyleCnt="0"/>
      <dgm:spPr/>
    </dgm:pt>
    <dgm:pt modelId="{DC017172-ADD5-4C95-8C22-2136B2BB9E18}" type="pres">
      <dgm:prSet presAssocID="{1D916E73-A79C-495C-9F67-C4AF9E89A7AD}" presName="bgRect" presStyleLbl="bgShp" presStyleIdx="2" presStyleCnt="5"/>
      <dgm:spPr/>
    </dgm:pt>
    <dgm:pt modelId="{63A75731-9BCA-435A-A7B1-CE6065DE3702}" type="pres">
      <dgm:prSet presAssocID="{1D916E73-A79C-495C-9F67-C4AF9E89A7AD}" presName="iconRect" presStyleLbl="node1" presStyleIdx="2" presStyleCnt="5" custScaleX="136289" custScaleY="1362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167CB63-B279-49C5-B7D5-7734786ABF4A}" type="pres">
      <dgm:prSet presAssocID="{1D916E73-A79C-495C-9F67-C4AF9E89A7AD}" presName="spaceRect" presStyleCnt="0"/>
      <dgm:spPr/>
    </dgm:pt>
    <dgm:pt modelId="{0B36B04C-02E9-4EDF-B3C3-92D38A979F64}" type="pres">
      <dgm:prSet presAssocID="{1D916E73-A79C-495C-9F67-C4AF9E89A7AD}" presName="parTx" presStyleLbl="revTx" presStyleIdx="2" presStyleCnt="5" custScaleX="89067">
        <dgm:presLayoutVars>
          <dgm:chMax val="0"/>
          <dgm:chPref val="0"/>
        </dgm:presLayoutVars>
      </dgm:prSet>
      <dgm:spPr/>
    </dgm:pt>
    <dgm:pt modelId="{1A7C28D1-990E-4FC5-B1CF-62439E429470}" type="pres">
      <dgm:prSet presAssocID="{1BA9FE11-A7F5-4A64-A6B4-F657F6C18E27}" presName="sibTrans" presStyleCnt="0"/>
      <dgm:spPr/>
    </dgm:pt>
    <dgm:pt modelId="{978512E7-4E18-45F7-894A-15A9B0EE6C24}" type="pres">
      <dgm:prSet presAssocID="{9269FF7D-DEA9-4E3C-8664-D71E19C02FA6}" presName="compNode" presStyleCnt="0"/>
      <dgm:spPr/>
    </dgm:pt>
    <dgm:pt modelId="{56855E1C-1F10-4A2B-AB26-CA02C4CF0472}" type="pres">
      <dgm:prSet presAssocID="{9269FF7D-DEA9-4E3C-8664-D71E19C02FA6}" presName="bgRect" presStyleLbl="bgShp" presStyleIdx="3" presStyleCnt="5"/>
      <dgm:spPr/>
    </dgm:pt>
    <dgm:pt modelId="{FB6C4813-5796-4DE9-A133-E15B624BAC58}" type="pres">
      <dgm:prSet presAssocID="{9269FF7D-DEA9-4E3C-8664-D71E19C02FA6}" presName="iconRect" presStyleLbl="node1" presStyleIdx="3" presStyleCnt="5" custScaleX="136289" custScaleY="1362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BB8A9F-C7EF-40BC-9F56-1CBD4B361C40}" type="pres">
      <dgm:prSet presAssocID="{9269FF7D-DEA9-4E3C-8664-D71E19C02FA6}" presName="spaceRect" presStyleCnt="0"/>
      <dgm:spPr/>
    </dgm:pt>
    <dgm:pt modelId="{400E00F9-4D0B-4151-80A9-CB6DEEE29A4B}" type="pres">
      <dgm:prSet presAssocID="{9269FF7D-DEA9-4E3C-8664-D71E19C02FA6}" presName="parTx" presStyleLbl="revTx" presStyleIdx="3" presStyleCnt="5" custScaleX="89067">
        <dgm:presLayoutVars>
          <dgm:chMax val="0"/>
          <dgm:chPref val="0"/>
        </dgm:presLayoutVars>
      </dgm:prSet>
      <dgm:spPr/>
    </dgm:pt>
    <dgm:pt modelId="{A593E635-BA6C-4607-9030-442820293E2F}" type="pres">
      <dgm:prSet presAssocID="{489EFDF5-6B14-4EF0-BC38-47B24C0B72F8}" presName="sibTrans" presStyleCnt="0"/>
      <dgm:spPr/>
    </dgm:pt>
    <dgm:pt modelId="{8F634535-83BF-4C4B-8173-B4996D7DC580}" type="pres">
      <dgm:prSet presAssocID="{89489344-49F8-4C22-B38E-A5E5BDF06957}" presName="compNode" presStyleCnt="0"/>
      <dgm:spPr/>
    </dgm:pt>
    <dgm:pt modelId="{507D80F9-F901-4DB0-B013-56BC6272201E}" type="pres">
      <dgm:prSet presAssocID="{89489344-49F8-4C22-B38E-A5E5BDF06957}" presName="bgRect" presStyleLbl="bgShp" presStyleIdx="4" presStyleCnt="5"/>
      <dgm:spPr/>
    </dgm:pt>
    <dgm:pt modelId="{853347FF-DCF6-4C71-9A9A-561511FD3C04}" type="pres">
      <dgm:prSet presAssocID="{89489344-49F8-4C22-B38E-A5E5BDF06957}" presName="iconRect" presStyleLbl="node1" presStyleIdx="4" presStyleCnt="5" custScaleX="136289" custScaleY="13628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856F5CD9-2102-402A-A32A-3BF524B845A3}" type="pres">
      <dgm:prSet presAssocID="{89489344-49F8-4C22-B38E-A5E5BDF06957}" presName="spaceRect" presStyleCnt="0"/>
      <dgm:spPr/>
    </dgm:pt>
    <dgm:pt modelId="{CE4AFC05-DAC2-4148-B843-615647D8CE28}" type="pres">
      <dgm:prSet presAssocID="{89489344-49F8-4C22-B38E-A5E5BDF06957}" presName="parTx" presStyleLbl="revTx" presStyleIdx="4" presStyleCnt="5" custScaleX="89067">
        <dgm:presLayoutVars>
          <dgm:chMax val="0"/>
          <dgm:chPref val="0"/>
        </dgm:presLayoutVars>
      </dgm:prSet>
      <dgm:spPr/>
    </dgm:pt>
  </dgm:ptLst>
  <dgm:cxnLst>
    <dgm:cxn modelId="{52303400-36FD-471B-80D7-1365B1DBDCA9}" type="presOf" srcId="{01C69193-5616-4193-AA70-7CF4A4E7B8FA}" destId="{63A3CDE2-D300-4982-97CF-2FCE42444A55}" srcOrd="0" destOrd="0" presId="urn:microsoft.com/office/officeart/2018/2/layout/IconVerticalSolidList"/>
    <dgm:cxn modelId="{5A2A8702-1429-429D-B2D5-C952B5E121A5}" type="presOf" srcId="{89489344-49F8-4C22-B38E-A5E5BDF06957}" destId="{CE4AFC05-DAC2-4148-B843-615647D8CE28}" srcOrd="0" destOrd="0" presId="urn:microsoft.com/office/officeart/2018/2/layout/IconVerticalSolidList"/>
    <dgm:cxn modelId="{CB294910-8873-4259-8974-F001CDF1CCFD}" type="presOf" srcId="{1D916E73-A79C-495C-9F67-C4AF9E89A7AD}" destId="{0B36B04C-02E9-4EDF-B3C3-92D38A979F64}" srcOrd="0" destOrd="0" presId="urn:microsoft.com/office/officeart/2018/2/layout/IconVerticalSolidList"/>
    <dgm:cxn modelId="{4D60EF39-22E6-4CD1-BE6D-9CD6905810B1}" type="presOf" srcId="{39076617-C511-4589-911F-670C6272B47C}" destId="{FB7C7FBE-C9BB-400D-BE14-D1ADED86275D}" srcOrd="0" destOrd="0" presId="urn:microsoft.com/office/officeart/2018/2/layout/IconVerticalSolidList"/>
    <dgm:cxn modelId="{396F323C-C94F-477A-9B79-D1E0243705C0}" srcId="{32CBF2BD-4D45-4CDE-AD23-4BE715CB6C5C}" destId="{39076617-C511-4589-911F-670C6272B47C}" srcOrd="1" destOrd="0" parTransId="{6EA4DB37-16DB-43EA-8EC5-385C10045B37}" sibTransId="{CF14EDDE-C0B7-4458-8296-68719646D2C4}"/>
    <dgm:cxn modelId="{94C5854A-2DFC-4228-9C43-2736DC43E2EF}" srcId="{32CBF2BD-4D45-4CDE-AD23-4BE715CB6C5C}" destId="{89489344-49F8-4C22-B38E-A5E5BDF06957}" srcOrd="4" destOrd="0" parTransId="{DE18FB6A-19D3-4C1B-A595-AFB452A886A7}" sibTransId="{3B02CB04-89C1-4CC2-9A7C-C303BB65EDC6}"/>
    <dgm:cxn modelId="{D054F880-6CD1-42FB-9B3D-77E6A2FC13EF}" type="presOf" srcId="{9269FF7D-DEA9-4E3C-8664-D71E19C02FA6}" destId="{400E00F9-4D0B-4151-80A9-CB6DEEE29A4B}" srcOrd="0" destOrd="0" presId="urn:microsoft.com/office/officeart/2018/2/layout/IconVerticalSolidList"/>
    <dgm:cxn modelId="{A60763AB-062F-49FA-8442-EE7398CF70CD}" type="presOf" srcId="{32CBF2BD-4D45-4CDE-AD23-4BE715CB6C5C}" destId="{F11E0913-EBD0-4D96-B086-EDA2C23315A0}" srcOrd="0" destOrd="0" presId="urn:microsoft.com/office/officeart/2018/2/layout/IconVerticalSolidList"/>
    <dgm:cxn modelId="{84EB4BBD-A6D7-4501-8194-6E75892EE867}" srcId="{32CBF2BD-4D45-4CDE-AD23-4BE715CB6C5C}" destId="{9269FF7D-DEA9-4E3C-8664-D71E19C02FA6}" srcOrd="3" destOrd="0" parTransId="{59F9BCC7-7F26-4575-B923-19E9CD38329A}" sibTransId="{489EFDF5-6B14-4EF0-BC38-47B24C0B72F8}"/>
    <dgm:cxn modelId="{5BBE1DBF-94BA-4D65-8A85-8D37E87735BF}" srcId="{32CBF2BD-4D45-4CDE-AD23-4BE715CB6C5C}" destId="{1D916E73-A79C-495C-9F67-C4AF9E89A7AD}" srcOrd="2" destOrd="0" parTransId="{367D0FF6-F774-4BA1-AF52-E4CD311FE9DE}" sibTransId="{1BA9FE11-A7F5-4A64-A6B4-F657F6C18E27}"/>
    <dgm:cxn modelId="{BD2263C3-F92F-42DD-BA10-2BC28FBE58CB}" srcId="{32CBF2BD-4D45-4CDE-AD23-4BE715CB6C5C}" destId="{01C69193-5616-4193-AA70-7CF4A4E7B8FA}" srcOrd="0" destOrd="0" parTransId="{2D96AEAD-901E-4434-A239-6E3019663849}" sibTransId="{18260420-BC9E-49EE-A084-E030F5CA93F0}"/>
    <dgm:cxn modelId="{64CFC26C-A52D-41A3-BD7D-F24F1DEE32D2}" type="presParOf" srcId="{F11E0913-EBD0-4D96-B086-EDA2C23315A0}" destId="{C481278F-3991-42CD-A1B4-558934880E87}" srcOrd="0" destOrd="0" presId="urn:microsoft.com/office/officeart/2018/2/layout/IconVerticalSolidList"/>
    <dgm:cxn modelId="{D682BEDC-E75B-40C8-BDB6-348E8D11C901}" type="presParOf" srcId="{C481278F-3991-42CD-A1B4-558934880E87}" destId="{B085E257-EEF5-4F82-83DF-2698B0EF5E83}" srcOrd="0" destOrd="0" presId="urn:microsoft.com/office/officeart/2018/2/layout/IconVerticalSolidList"/>
    <dgm:cxn modelId="{3F6C2FDC-7F03-445D-B6C0-2C74D0F3492C}" type="presParOf" srcId="{C481278F-3991-42CD-A1B4-558934880E87}" destId="{9A53693E-2E26-4864-8B81-FB39CEB61BAC}" srcOrd="1" destOrd="0" presId="urn:microsoft.com/office/officeart/2018/2/layout/IconVerticalSolidList"/>
    <dgm:cxn modelId="{3820819D-627E-4CDA-B6C5-CA677DA0F455}" type="presParOf" srcId="{C481278F-3991-42CD-A1B4-558934880E87}" destId="{0F541806-2958-4487-A26A-ADF7823F4081}" srcOrd="2" destOrd="0" presId="urn:microsoft.com/office/officeart/2018/2/layout/IconVerticalSolidList"/>
    <dgm:cxn modelId="{FD70ABE6-BDFD-4765-AA29-F34C219D2C9F}" type="presParOf" srcId="{C481278F-3991-42CD-A1B4-558934880E87}" destId="{63A3CDE2-D300-4982-97CF-2FCE42444A55}" srcOrd="3" destOrd="0" presId="urn:microsoft.com/office/officeart/2018/2/layout/IconVerticalSolidList"/>
    <dgm:cxn modelId="{4734C621-B5CC-4958-936F-5EAABF93AA4A}" type="presParOf" srcId="{F11E0913-EBD0-4D96-B086-EDA2C23315A0}" destId="{D3F78771-E393-454F-8D15-929E4293747C}" srcOrd="1" destOrd="0" presId="urn:microsoft.com/office/officeart/2018/2/layout/IconVerticalSolidList"/>
    <dgm:cxn modelId="{4ADDD0A6-2F25-489F-B6C8-D69FE2340B14}" type="presParOf" srcId="{F11E0913-EBD0-4D96-B086-EDA2C23315A0}" destId="{491860A4-7333-41DE-B569-E21008A724C3}" srcOrd="2" destOrd="0" presId="urn:microsoft.com/office/officeart/2018/2/layout/IconVerticalSolidList"/>
    <dgm:cxn modelId="{5E5E1C5A-3D56-4E9F-A160-77C9659E5DF0}" type="presParOf" srcId="{491860A4-7333-41DE-B569-E21008A724C3}" destId="{805DA215-00E6-4175-9549-3215E2A5B748}" srcOrd="0" destOrd="0" presId="urn:microsoft.com/office/officeart/2018/2/layout/IconVerticalSolidList"/>
    <dgm:cxn modelId="{1FFC1CFF-8D17-4528-B587-83C1B1ED2423}" type="presParOf" srcId="{491860A4-7333-41DE-B569-E21008A724C3}" destId="{B285BB95-494A-4B74-B0AC-B421EA4906CC}" srcOrd="1" destOrd="0" presId="urn:microsoft.com/office/officeart/2018/2/layout/IconVerticalSolidList"/>
    <dgm:cxn modelId="{E6A864D7-629C-4262-9780-3F6CF4CA3EE6}" type="presParOf" srcId="{491860A4-7333-41DE-B569-E21008A724C3}" destId="{7EFF2BD9-BFF4-41DC-87EA-9BEF1642EC6F}" srcOrd="2" destOrd="0" presId="urn:microsoft.com/office/officeart/2018/2/layout/IconVerticalSolidList"/>
    <dgm:cxn modelId="{0A768FF8-41AB-49E6-B01A-9FEC28F11B37}" type="presParOf" srcId="{491860A4-7333-41DE-B569-E21008A724C3}" destId="{FB7C7FBE-C9BB-400D-BE14-D1ADED86275D}" srcOrd="3" destOrd="0" presId="urn:microsoft.com/office/officeart/2018/2/layout/IconVerticalSolidList"/>
    <dgm:cxn modelId="{0B17413D-2600-4C15-9970-89E061A3A1F0}" type="presParOf" srcId="{F11E0913-EBD0-4D96-B086-EDA2C23315A0}" destId="{DA110022-E09C-46B8-B5DF-8BCEA561C4A7}" srcOrd="3" destOrd="0" presId="urn:microsoft.com/office/officeart/2018/2/layout/IconVerticalSolidList"/>
    <dgm:cxn modelId="{04C16D33-BB12-4F45-9F46-337FD16AF257}" type="presParOf" srcId="{F11E0913-EBD0-4D96-B086-EDA2C23315A0}" destId="{8802F446-8771-42B2-951D-0B0AD4CF6FDE}" srcOrd="4" destOrd="0" presId="urn:microsoft.com/office/officeart/2018/2/layout/IconVerticalSolidList"/>
    <dgm:cxn modelId="{D3264AE4-53D4-4BD5-8EC6-F45D966C3A37}" type="presParOf" srcId="{8802F446-8771-42B2-951D-0B0AD4CF6FDE}" destId="{DC017172-ADD5-4C95-8C22-2136B2BB9E18}" srcOrd="0" destOrd="0" presId="urn:microsoft.com/office/officeart/2018/2/layout/IconVerticalSolidList"/>
    <dgm:cxn modelId="{2A9FD8F5-3432-4246-968C-702A9558B28A}" type="presParOf" srcId="{8802F446-8771-42B2-951D-0B0AD4CF6FDE}" destId="{63A75731-9BCA-435A-A7B1-CE6065DE3702}" srcOrd="1" destOrd="0" presId="urn:microsoft.com/office/officeart/2018/2/layout/IconVerticalSolidList"/>
    <dgm:cxn modelId="{6EFF37FD-96E4-4204-A5B3-A4E6ABC478A1}" type="presParOf" srcId="{8802F446-8771-42B2-951D-0B0AD4CF6FDE}" destId="{8167CB63-B279-49C5-B7D5-7734786ABF4A}" srcOrd="2" destOrd="0" presId="urn:microsoft.com/office/officeart/2018/2/layout/IconVerticalSolidList"/>
    <dgm:cxn modelId="{265C3E9C-09D9-478A-8B13-5EE9666B2CE4}" type="presParOf" srcId="{8802F446-8771-42B2-951D-0B0AD4CF6FDE}" destId="{0B36B04C-02E9-4EDF-B3C3-92D38A979F64}" srcOrd="3" destOrd="0" presId="urn:microsoft.com/office/officeart/2018/2/layout/IconVerticalSolidList"/>
    <dgm:cxn modelId="{3BF84F0F-2EF3-49FE-B96E-9DB33317A573}" type="presParOf" srcId="{F11E0913-EBD0-4D96-B086-EDA2C23315A0}" destId="{1A7C28D1-990E-4FC5-B1CF-62439E429470}" srcOrd="5" destOrd="0" presId="urn:microsoft.com/office/officeart/2018/2/layout/IconVerticalSolidList"/>
    <dgm:cxn modelId="{8EED0957-445B-427B-A5E7-3EC567BE12EE}" type="presParOf" srcId="{F11E0913-EBD0-4D96-B086-EDA2C23315A0}" destId="{978512E7-4E18-45F7-894A-15A9B0EE6C24}" srcOrd="6" destOrd="0" presId="urn:microsoft.com/office/officeart/2018/2/layout/IconVerticalSolidList"/>
    <dgm:cxn modelId="{86BE2AFD-A7C3-434B-AECB-8D99E0CD1BB6}" type="presParOf" srcId="{978512E7-4E18-45F7-894A-15A9B0EE6C24}" destId="{56855E1C-1F10-4A2B-AB26-CA02C4CF0472}" srcOrd="0" destOrd="0" presId="urn:microsoft.com/office/officeart/2018/2/layout/IconVerticalSolidList"/>
    <dgm:cxn modelId="{4CBF7797-EF90-4146-AEF4-043DF4AEBD8C}" type="presParOf" srcId="{978512E7-4E18-45F7-894A-15A9B0EE6C24}" destId="{FB6C4813-5796-4DE9-A133-E15B624BAC58}" srcOrd="1" destOrd="0" presId="urn:microsoft.com/office/officeart/2018/2/layout/IconVerticalSolidList"/>
    <dgm:cxn modelId="{EB7C716C-562E-4367-8AA6-72431B87430D}" type="presParOf" srcId="{978512E7-4E18-45F7-894A-15A9B0EE6C24}" destId="{DEBB8A9F-C7EF-40BC-9F56-1CBD4B361C40}" srcOrd="2" destOrd="0" presId="urn:microsoft.com/office/officeart/2018/2/layout/IconVerticalSolidList"/>
    <dgm:cxn modelId="{44E854F6-730F-4295-9EC3-6F748ED6B570}" type="presParOf" srcId="{978512E7-4E18-45F7-894A-15A9B0EE6C24}" destId="{400E00F9-4D0B-4151-80A9-CB6DEEE29A4B}" srcOrd="3" destOrd="0" presId="urn:microsoft.com/office/officeart/2018/2/layout/IconVerticalSolidList"/>
    <dgm:cxn modelId="{B9130E7C-4D65-4C2B-B4E0-992B1C982F56}" type="presParOf" srcId="{F11E0913-EBD0-4D96-B086-EDA2C23315A0}" destId="{A593E635-BA6C-4607-9030-442820293E2F}" srcOrd="7" destOrd="0" presId="urn:microsoft.com/office/officeart/2018/2/layout/IconVerticalSolidList"/>
    <dgm:cxn modelId="{86676D07-D899-4F34-AC7F-4997E66ACA38}" type="presParOf" srcId="{F11E0913-EBD0-4D96-B086-EDA2C23315A0}" destId="{8F634535-83BF-4C4B-8173-B4996D7DC580}" srcOrd="8" destOrd="0" presId="urn:microsoft.com/office/officeart/2018/2/layout/IconVerticalSolidList"/>
    <dgm:cxn modelId="{EA5EC405-2BD8-46D1-AFE5-DDFE8F502618}" type="presParOf" srcId="{8F634535-83BF-4C4B-8173-B4996D7DC580}" destId="{507D80F9-F901-4DB0-B013-56BC6272201E}" srcOrd="0" destOrd="0" presId="urn:microsoft.com/office/officeart/2018/2/layout/IconVerticalSolidList"/>
    <dgm:cxn modelId="{E55144D8-3D73-4D39-9DE3-4E9A9D0C9497}" type="presParOf" srcId="{8F634535-83BF-4C4B-8173-B4996D7DC580}" destId="{853347FF-DCF6-4C71-9A9A-561511FD3C04}" srcOrd="1" destOrd="0" presId="urn:microsoft.com/office/officeart/2018/2/layout/IconVerticalSolidList"/>
    <dgm:cxn modelId="{5E4819A8-F24F-4244-AEE8-231535EDE9CF}" type="presParOf" srcId="{8F634535-83BF-4C4B-8173-B4996D7DC580}" destId="{856F5CD9-2102-402A-A32A-3BF524B845A3}" srcOrd="2" destOrd="0" presId="urn:microsoft.com/office/officeart/2018/2/layout/IconVerticalSolidList"/>
    <dgm:cxn modelId="{32688FF0-4F5B-417A-887C-A92FE4205601}" type="presParOf" srcId="{8F634535-83BF-4C4B-8173-B4996D7DC580}" destId="{CE4AFC05-DAC2-4148-B843-615647D8C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631DB-D49A-4450-BD12-393F3545EA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5A6DF1E-6DEA-4091-95E7-F49C3AE40B1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 dirty="0"/>
            <a:t>Zjednodušit, sjednotit vzhled</a:t>
          </a:r>
          <a:endParaRPr lang="en-US" sz="1400" dirty="0"/>
        </a:p>
      </dgm:t>
    </dgm:pt>
    <dgm:pt modelId="{71311E00-79D0-41B6-8AD7-7D0B8E837E04}" type="parTrans" cxnId="{746661F1-1689-45C4-ADC7-64998962CBA0}">
      <dgm:prSet/>
      <dgm:spPr/>
      <dgm:t>
        <a:bodyPr/>
        <a:lstStyle/>
        <a:p>
          <a:endParaRPr lang="en-US" sz="1800"/>
        </a:p>
      </dgm:t>
    </dgm:pt>
    <dgm:pt modelId="{38219E0C-55DC-4F34-AFBE-841DA9047EC6}" type="sibTrans" cxnId="{746661F1-1689-45C4-ADC7-64998962CBA0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88BA6EA7-90EF-4E20-A4BF-F309DA61FA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 dirty="0"/>
            <a:t>vytvořit plně responzivní stránky</a:t>
          </a:r>
          <a:endParaRPr lang="en-US" sz="1400" dirty="0"/>
        </a:p>
      </dgm:t>
    </dgm:pt>
    <dgm:pt modelId="{FBD9E993-E08A-46A6-A2C5-AA28845EF17D}" type="parTrans" cxnId="{A28B78F5-9586-4E36-8F23-F0A8A89D584C}">
      <dgm:prSet/>
      <dgm:spPr/>
      <dgm:t>
        <a:bodyPr/>
        <a:lstStyle/>
        <a:p>
          <a:endParaRPr lang="en-US" sz="1800"/>
        </a:p>
      </dgm:t>
    </dgm:pt>
    <dgm:pt modelId="{1DE0EE18-843B-4AAB-9CCD-2283426A29EE}" type="sibTrans" cxnId="{A28B78F5-9586-4E36-8F23-F0A8A89D584C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56450B20-2A19-4EC3-B0C6-1B3E03000EF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/>
            <a:t>zlepšit rychlost načítání</a:t>
          </a:r>
          <a:endParaRPr lang="en-US" sz="1400"/>
        </a:p>
      </dgm:t>
    </dgm:pt>
    <dgm:pt modelId="{16D483A6-6E61-4B86-8A60-4032E2B36DBE}" type="parTrans" cxnId="{8F8D0C34-EB38-4676-9134-54867F97A59E}">
      <dgm:prSet/>
      <dgm:spPr/>
      <dgm:t>
        <a:bodyPr/>
        <a:lstStyle/>
        <a:p>
          <a:endParaRPr lang="en-US" sz="1800"/>
        </a:p>
      </dgm:t>
    </dgm:pt>
    <dgm:pt modelId="{0E9C1F29-0E96-4B2E-9134-E30E3206EC4F}" type="sibTrans" cxnId="{8F8D0C34-EB38-4676-9134-54867F97A59E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04390B2E-20F7-412F-812E-AAC056F596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 dirty="0"/>
            <a:t>opravit chyby     předešlých stránek</a:t>
          </a:r>
          <a:endParaRPr lang="en-US" sz="1400" dirty="0"/>
        </a:p>
      </dgm:t>
    </dgm:pt>
    <dgm:pt modelId="{CC56DB78-3C30-4CD5-9B53-C570AD59D00B}" type="parTrans" cxnId="{9D88140D-9CA0-400A-8673-BC416CF324E1}">
      <dgm:prSet/>
      <dgm:spPr/>
      <dgm:t>
        <a:bodyPr/>
        <a:lstStyle/>
        <a:p>
          <a:endParaRPr lang="en-US" sz="1800"/>
        </a:p>
      </dgm:t>
    </dgm:pt>
    <dgm:pt modelId="{B8875D87-74AD-4515-9522-76BE9EFB2AB8}" type="sibTrans" cxnId="{9D88140D-9CA0-400A-8673-BC416CF324E1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DFA6FEC2-05FB-474B-9A0E-3BBB72F59E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/>
            <a:t>vytvořit jednodušší animace</a:t>
          </a:r>
          <a:endParaRPr lang="en-US" sz="1400"/>
        </a:p>
      </dgm:t>
    </dgm:pt>
    <dgm:pt modelId="{F195376F-FE29-48D1-AA29-9B56742B249D}" type="parTrans" cxnId="{2523553F-6601-480A-9398-B95A84B11230}">
      <dgm:prSet/>
      <dgm:spPr/>
      <dgm:t>
        <a:bodyPr/>
        <a:lstStyle/>
        <a:p>
          <a:endParaRPr lang="en-US" sz="1800"/>
        </a:p>
      </dgm:t>
    </dgm:pt>
    <dgm:pt modelId="{37FA139D-2A2C-48F9-83CD-2F6A28150EF4}" type="sibTrans" cxnId="{2523553F-6601-480A-9398-B95A84B11230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35B17156-D6D7-4269-83B8-00FF51A75DE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sz="1400" b="0" i="0"/>
            <a:t>vytvořit kontaktní formulář</a:t>
          </a:r>
          <a:endParaRPr lang="en-US" sz="1400"/>
        </a:p>
      </dgm:t>
    </dgm:pt>
    <dgm:pt modelId="{758DA1FF-6D86-46B7-A96B-0821FCB6ACD0}" type="parTrans" cxnId="{5C5036B6-1992-465E-AAA0-B9478048DFE0}">
      <dgm:prSet/>
      <dgm:spPr/>
      <dgm:t>
        <a:bodyPr/>
        <a:lstStyle/>
        <a:p>
          <a:endParaRPr lang="en-US" sz="1800"/>
        </a:p>
      </dgm:t>
    </dgm:pt>
    <dgm:pt modelId="{136063B3-1675-4D15-A176-511CD82C7ED4}" type="sibTrans" cxnId="{5C5036B6-1992-465E-AAA0-B9478048DFE0}">
      <dgm:prSet/>
      <dgm:spPr/>
      <dgm:t>
        <a:bodyPr/>
        <a:lstStyle/>
        <a:p>
          <a:endParaRPr lang="en-US" sz="1800"/>
        </a:p>
      </dgm:t>
    </dgm:pt>
    <dgm:pt modelId="{A3652F4F-1C7B-4E59-B5E1-1D6CB8133961}" type="pres">
      <dgm:prSet presAssocID="{230631DB-D49A-4450-BD12-393F3545EA76}" presName="root" presStyleCnt="0">
        <dgm:presLayoutVars>
          <dgm:dir/>
          <dgm:resizeHandles val="exact"/>
        </dgm:presLayoutVars>
      </dgm:prSet>
      <dgm:spPr/>
    </dgm:pt>
    <dgm:pt modelId="{E6012872-2296-4CCE-BEE6-46517053C9AE}" type="pres">
      <dgm:prSet presAssocID="{25A6DF1E-6DEA-4091-95E7-F49C3AE40B13}" presName="compNode" presStyleCnt="0"/>
      <dgm:spPr/>
    </dgm:pt>
    <dgm:pt modelId="{313762C8-4BFD-4FCB-B863-C63CE227A585}" type="pres">
      <dgm:prSet presAssocID="{25A6DF1E-6DEA-4091-95E7-F49C3AE40B13}" presName="iconBgRect" presStyleLbl="bgShp" presStyleIdx="0" presStyleCnt="6"/>
      <dgm:spPr/>
    </dgm:pt>
    <dgm:pt modelId="{4F802997-0BFC-4201-B5C7-8BBC5F9F7F3C}" type="pres">
      <dgm:prSet presAssocID="{25A6DF1E-6DEA-4091-95E7-F49C3AE40B1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 se souvislou výplní"/>
        </a:ext>
      </dgm:extLst>
    </dgm:pt>
    <dgm:pt modelId="{D5DD03F1-91F5-46C0-BDF2-479DAFBC1C44}" type="pres">
      <dgm:prSet presAssocID="{25A6DF1E-6DEA-4091-95E7-F49C3AE40B13}" presName="spaceRect" presStyleCnt="0"/>
      <dgm:spPr/>
    </dgm:pt>
    <dgm:pt modelId="{C94DAC7C-26F8-483B-A11E-B90425A2C390}" type="pres">
      <dgm:prSet presAssocID="{25A6DF1E-6DEA-4091-95E7-F49C3AE40B13}" presName="textRect" presStyleLbl="revTx" presStyleIdx="0" presStyleCnt="6">
        <dgm:presLayoutVars>
          <dgm:chMax val="1"/>
          <dgm:chPref val="1"/>
        </dgm:presLayoutVars>
      </dgm:prSet>
      <dgm:spPr/>
    </dgm:pt>
    <dgm:pt modelId="{6E82F927-5281-4D5A-A1A9-6A921123A841}" type="pres">
      <dgm:prSet presAssocID="{38219E0C-55DC-4F34-AFBE-841DA9047EC6}" presName="sibTrans" presStyleCnt="0"/>
      <dgm:spPr/>
    </dgm:pt>
    <dgm:pt modelId="{06C98683-C71D-4BDF-8BDE-D85C225EAD9E}" type="pres">
      <dgm:prSet presAssocID="{88BA6EA7-90EF-4E20-A4BF-F309DA61FA5A}" presName="compNode" presStyleCnt="0"/>
      <dgm:spPr/>
    </dgm:pt>
    <dgm:pt modelId="{CAB2D410-7648-4BB4-AECE-CBFB9E96CFEA}" type="pres">
      <dgm:prSet presAssocID="{88BA6EA7-90EF-4E20-A4BF-F309DA61FA5A}" presName="iconBgRect" presStyleLbl="bgShp" presStyleIdx="1" presStyleCnt="6"/>
      <dgm:spPr/>
    </dgm:pt>
    <dgm:pt modelId="{1E14B233-0416-4B9F-A49F-862F35FD1035}" type="pres">
      <dgm:prSet presAssocID="{88BA6EA7-90EF-4E20-A4BF-F309DA61FA5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ír"/>
        </a:ext>
      </dgm:extLst>
    </dgm:pt>
    <dgm:pt modelId="{FDB1EA56-2370-400B-A958-3ECC97E5473C}" type="pres">
      <dgm:prSet presAssocID="{88BA6EA7-90EF-4E20-A4BF-F309DA61FA5A}" presName="spaceRect" presStyleCnt="0"/>
      <dgm:spPr/>
    </dgm:pt>
    <dgm:pt modelId="{F085BB2B-7A19-484B-8416-2B38CBB79002}" type="pres">
      <dgm:prSet presAssocID="{88BA6EA7-90EF-4E20-A4BF-F309DA61FA5A}" presName="textRect" presStyleLbl="revTx" presStyleIdx="1" presStyleCnt="6">
        <dgm:presLayoutVars>
          <dgm:chMax val="1"/>
          <dgm:chPref val="1"/>
        </dgm:presLayoutVars>
      </dgm:prSet>
      <dgm:spPr/>
    </dgm:pt>
    <dgm:pt modelId="{AA402F74-0375-43EE-BE12-A3DA3A77075F}" type="pres">
      <dgm:prSet presAssocID="{1DE0EE18-843B-4AAB-9CCD-2283426A29EE}" presName="sibTrans" presStyleCnt="0"/>
      <dgm:spPr/>
    </dgm:pt>
    <dgm:pt modelId="{B53B50C4-1935-46CA-A280-ED68F6C873F5}" type="pres">
      <dgm:prSet presAssocID="{56450B20-2A19-4EC3-B0C6-1B3E03000EF0}" presName="compNode" presStyleCnt="0"/>
      <dgm:spPr/>
    </dgm:pt>
    <dgm:pt modelId="{55317AE6-FDF4-4CC9-8C75-4B06C9B5DF89}" type="pres">
      <dgm:prSet presAssocID="{56450B20-2A19-4EC3-B0C6-1B3E03000EF0}" presName="iconBgRect" presStyleLbl="bgShp" presStyleIdx="2" presStyleCnt="6"/>
      <dgm:spPr/>
    </dgm:pt>
    <dgm:pt modelId="{A8A48019-6360-4C60-86A4-D103E0B7DDAC}" type="pres">
      <dgm:prSet presAssocID="{56450B20-2A19-4EC3-B0C6-1B3E03000E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81A5934E-E582-4E8B-B01D-5A39EFE34D25}" type="pres">
      <dgm:prSet presAssocID="{56450B20-2A19-4EC3-B0C6-1B3E03000EF0}" presName="spaceRect" presStyleCnt="0"/>
      <dgm:spPr/>
    </dgm:pt>
    <dgm:pt modelId="{E7260DAE-CF65-44DD-87AD-4C0CF8E95B3F}" type="pres">
      <dgm:prSet presAssocID="{56450B20-2A19-4EC3-B0C6-1B3E03000EF0}" presName="textRect" presStyleLbl="revTx" presStyleIdx="2" presStyleCnt="6">
        <dgm:presLayoutVars>
          <dgm:chMax val="1"/>
          <dgm:chPref val="1"/>
        </dgm:presLayoutVars>
      </dgm:prSet>
      <dgm:spPr/>
    </dgm:pt>
    <dgm:pt modelId="{BB06B931-1728-4191-BA97-C897B3521063}" type="pres">
      <dgm:prSet presAssocID="{0E9C1F29-0E96-4B2E-9134-E30E3206EC4F}" presName="sibTrans" presStyleCnt="0"/>
      <dgm:spPr/>
    </dgm:pt>
    <dgm:pt modelId="{C6C600D2-2C74-4142-AFB2-40D57F6C8416}" type="pres">
      <dgm:prSet presAssocID="{04390B2E-20F7-412F-812E-AAC056F596D4}" presName="compNode" presStyleCnt="0"/>
      <dgm:spPr/>
    </dgm:pt>
    <dgm:pt modelId="{29147086-E561-40A8-9608-7941C4537C1E}" type="pres">
      <dgm:prSet presAssocID="{04390B2E-20F7-412F-812E-AAC056F596D4}" presName="iconBgRect" presStyleLbl="bgShp" presStyleIdx="3" presStyleCnt="6"/>
      <dgm:spPr/>
    </dgm:pt>
    <dgm:pt modelId="{1913C4C7-B1ED-4886-9988-A56A16C883C3}" type="pres">
      <dgm:prSet presAssocID="{04390B2E-20F7-412F-812E-AAC056F596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uk"/>
        </a:ext>
      </dgm:extLst>
    </dgm:pt>
    <dgm:pt modelId="{9A466F88-FF98-420F-A570-50A1B72983A1}" type="pres">
      <dgm:prSet presAssocID="{04390B2E-20F7-412F-812E-AAC056F596D4}" presName="spaceRect" presStyleCnt="0"/>
      <dgm:spPr/>
    </dgm:pt>
    <dgm:pt modelId="{6C3E0DFA-460C-4D75-8522-A00DBCA19C96}" type="pres">
      <dgm:prSet presAssocID="{04390B2E-20F7-412F-812E-AAC056F596D4}" presName="textRect" presStyleLbl="revTx" presStyleIdx="3" presStyleCnt="6">
        <dgm:presLayoutVars>
          <dgm:chMax val="1"/>
          <dgm:chPref val="1"/>
        </dgm:presLayoutVars>
      </dgm:prSet>
      <dgm:spPr/>
    </dgm:pt>
    <dgm:pt modelId="{F9E3BA76-5FC0-48B8-B259-735A19B27F87}" type="pres">
      <dgm:prSet presAssocID="{B8875D87-74AD-4515-9522-76BE9EFB2AB8}" presName="sibTrans" presStyleCnt="0"/>
      <dgm:spPr/>
    </dgm:pt>
    <dgm:pt modelId="{595FC8A4-78AE-4B35-B9EE-93B1C8A25694}" type="pres">
      <dgm:prSet presAssocID="{DFA6FEC2-05FB-474B-9A0E-3BBB72F59E58}" presName="compNode" presStyleCnt="0"/>
      <dgm:spPr/>
    </dgm:pt>
    <dgm:pt modelId="{7EF9672A-157B-4FD0-93B1-9D8434721D1C}" type="pres">
      <dgm:prSet presAssocID="{DFA6FEC2-05FB-474B-9A0E-3BBB72F59E58}" presName="iconBgRect" presStyleLbl="bgShp" presStyleIdx="4" presStyleCnt="6"/>
      <dgm:spPr/>
    </dgm:pt>
    <dgm:pt modelId="{B80B8C7E-21D5-497E-9C3D-1A4D89D38EAA}" type="pres">
      <dgm:prSet presAssocID="{DFA6FEC2-05FB-474B-9A0E-3BBB72F59E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FAF9328-7572-42A6-8906-72B840423747}" type="pres">
      <dgm:prSet presAssocID="{DFA6FEC2-05FB-474B-9A0E-3BBB72F59E58}" presName="spaceRect" presStyleCnt="0"/>
      <dgm:spPr/>
    </dgm:pt>
    <dgm:pt modelId="{90DEBF8E-94DF-40BD-837F-B25DE7BC86E7}" type="pres">
      <dgm:prSet presAssocID="{DFA6FEC2-05FB-474B-9A0E-3BBB72F59E58}" presName="textRect" presStyleLbl="revTx" presStyleIdx="4" presStyleCnt="6">
        <dgm:presLayoutVars>
          <dgm:chMax val="1"/>
          <dgm:chPref val="1"/>
        </dgm:presLayoutVars>
      </dgm:prSet>
      <dgm:spPr/>
    </dgm:pt>
    <dgm:pt modelId="{44268159-06AD-41D8-BD5C-03A39C975C9B}" type="pres">
      <dgm:prSet presAssocID="{37FA139D-2A2C-48F9-83CD-2F6A28150EF4}" presName="sibTrans" presStyleCnt="0"/>
      <dgm:spPr/>
    </dgm:pt>
    <dgm:pt modelId="{67B3619B-7266-48F3-9DB3-0A8BEC5DF23F}" type="pres">
      <dgm:prSet presAssocID="{35B17156-D6D7-4269-83B8-00FF51A75DE5}" presName="compNode" presStyleCnt="0"/>
      <dgm:spPr/>
    </dgm:pt>
    <dgm:pt modelId="{9F12D0C4-1D8E-4F88-AE5A-71805F4CA198}" type="pres">
      <dgm:prSet presAssocID="{35B17156-D6D7-4269-83B8-00FF51A75DE5}" presName="iconBgRect" presStyleLbl="bgShp" presStyleIdx="5" presStyleCnt="6"/>
      <dgm:spPr/>
    </dgm:pt>
    <dgm:pt modelId="{AF1384AB-4744-4A4F-85BE-0E320B1C40CA}" type="pres">
      <dgm:prSet presAssocID="{35B17156-D6D7-4269-83B8-00FF51A75DE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E40975B-8A78-4E0E-AFE1-CE2860373160}" type="pres">
      <dgm:prSet presAssocID="{35B17156-D6D7-4269-83B8-00FF51A75DE5}" presName="spaceRect" presStyleCnt="0"/>
      <dgm:spPr/>
    </dgm:pt>
    <dgm:pt modelId="{F0EBEDAD-0828-4C36-BF80-7F6BD24C588E}" type="pres">
      <dgm:prSet presAssocID="{35B17156-D6D7-4269-83B8-00FF51A75DE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D88140D-9CA0-400A-8673-BC416CF324E1}" srcId="{230631DB-D49A-4450-BD12-393F3545EA76}" destId="{04390B2E-20F7-412F-812E-AAC056F596D4}" srcOrd="3" destOrd="0" parTransId="{CC56DB78-3C30-4CD5-9B53-C570AD59D00B}" sibTransId="{B8875D87-74AD-4515-9522-76BE9EFB2AB8}"/>
    <dgm:cxn modelId="{0B4F3318-1C17-4F04-BB91-6AD1963B1903}" type="presOf" srcId="{35B17156-D6D7-4269-83B8-00FF51A75DE5}" destId="{F0EBEDAD-0828-4C36-BF80-7F6BD24C588E}" srcOrd="0" destOrd="0" presId="urn:microsoft.com/office/officeart/2018/5/layout/IconCircleLabelList"/>
    <dgm:cxn modelId="{2DAFF628-469C-43D7-A210-6E8FF8184E35}" type="presOf" srcId="{25A6DF1E-6DEA-4091-95E7-F49C3AE40B13}" destId="{C94DAC7C-26F8-483B-A11E-B90425A2C390}" srcOrd="0" destOrd="0" presId="urn:microsoft.com/office/officeart/2018/5/layout/IconCircleLabelList"/>
    <dgm:cxn modelId="{8F8D0C34-EB38-4676-9134-54867F97A59E}" srcId="{230631DB-D49A-4450-BD12-393F3545EA76}" destId="{56450B20-2A19-4EC3-B0C6-1B3E03000EF0}" srcOrd="2" destOrd="0" parTransId="{16D483A6-6E61-4B86-8A60-4032E2B36DBE}" sibTransId="{0E9C1F29-0E96-4B2E-9134-E30E3206EC4F}"/>
    <dgm:cxn modelId="{2523553F-6601-480A-9398-B95A84B11230}" srcId="{230631DB-D49A-4450-BD12-393F3545EA76}" destId="{DFA6FEC2-05FB-474B-9A0E-3BBB72F59E58}" srcOrd="4" destOrd="0" parTransId="{F195376F-FE29-48D1-AA29-9B56742B249D}" sibTransId="{37FA139D-2A2C-48F9-83CD-2F6A28150EF4}"/>
    <dgm:cxn modelId="{809BCD6D-DC6E-4579-BD04-58920E2D1675}" type="presOf" srcId="{230631DB-D49A-4450-BD12-393F3545EA76}" destId="{A3652F4F-1C7B-4E59-B5E1-1D6CB8133961}" srcOrd="0" destOrd="0" presId="urn:microsoft.com/office/officeart/2018/5/layout/IconCircleLabelList"/>
    <dgm:cxn modelId="{EF55F0AB-A68A-40F4-91E9-F6D9609D8184}" type="presOf" srcId="{56450B20-2A19-4EC3-B0C6-1B3E03000EF0}" destId="{E7260DAE-CF65-44DD-87AD-4C0CF8E95B3F}" srcOrd="0" destOrd="0" presId="urn:microsoft.com/office/officeart/2018/5/layout/IconCircleLabelList"/>
    <dgm:cxn modelId="{54F9B5B3-3DDD-444E-BE8E-9AA14AAA4561}" type="presOf" srcId="{DFA6FEC2-05FB-474B-9A0E-3BBB72F59E58}" destId="{90DEBF8E-94DF-40BD-837F-B25DE7BC86E7}" srcOrd="0" destOrd="0" presId="urn:microsoft.com/office/officeart/2018/5/layout/IconCircleLabelList"/>
    <dgm:cxn modelId="{5C5036B6-1992-465E-AAA0-B9478048DFE0}" srcId="{230631DB-D49A-4450-BD12-393F3545EA76}" destId="{35B17156-D6D7-4269-83B8-00FF51A75DE5}" srcOrd="5" destOrd="0" parTransId="{758DA1FF-6D86-46B7-A96B-0821FCB6ACD0}" sibTransId="{136063B3-1675-4D15-A176-511CD82C7ED4}"/>
    <dgm:cxn modelId="{5C7F8AC9-F59B-4BDA-8715-12432F08FBB7}" type="presOf" srcId="{04390B2E-20F7-412F-812E-AAC056F596D4}" destId="{6C3E0DFA-460C-4D75-8522-A00DBCA19C96}" srcOrd="0" destOrd="0" presId="urn:microsoft.com/office/officeart/2018/5/layout/IconCircleLabelList"/>
    <dgm:cxn modelId="{1C5C0CDF-5E1E-4241-88D4-07291C6DCC9C}" type="presOf" srcId="{88BA6EA7-90EF-4E20-A4BF-F309DA61FA5A}" destId="{F085BB2B-7A19-484B-8416-2B38CBB79002}" srcOrd="0" destOrd="0" presId="urn:microsoft.com/office/officeart/2018/5/layout/IconCircleLabelList"/>
    <dgm:cxn modelId="{746661F1-1689-45C4-ADC7-64998962CBA0}" srcId="{230631DB-D49A-4450-BD12-393F3545EA76}" destId="{25A6DF1E-6DEA-4091-95E7-F49C3AE40B13}" srcOrd="0" destOrd="0" parTransId="{71311E00-79D0-41B6-8AD7-7D0B8E837E04}" sibTransId="{38219E0C-55DC-4F34-AFBE-841DA9047EC6}"/>
    <dgm:cxn modelId="{A28B78F5-9586-4E36-8F23-F0A8A89D584C}" srcId="{230631DB-D49A-4450-BD12-393F3545EA76}" destId="{88BA6EA7-90EF-4E20-A4BF-F309DA61FA5A}" srcOrd="1" destOrd="0" parTransId="{FBD9E993-E08A-46A6-A2C5-AA28845EF17D}" sibTransId="{1DE0EE18-843B-4AAB-9CCD-2283426A29EE}"/>
    <dgm:cxn modelId="{E6489870-5864-4DE2-A6EB-E16AE1A9DF7F}" type="presParOf" srcId="{A3652F4F-1C7B-4E59-B5E1-1D6CB8133961}" destId="{E6012872-2296-4CCE-BEE6-46517053C9AE}" srcOrd="0" destOrd="0" presId="urn:microsoft.com/office/officeart/2018/5/layout/IconCircleLabelList"/>
    <dgm:cxn modelId="{757CBA11-FFF0-44AC-BA55-0CC6D9FF0AA8}" type="presParOf" srcId="{E6012872-2296-4CCE-BEE6-46517053C9AE}" destId="{313762C8-4BFD-4FCB-B863-C63CE227A585}" srcOrd="0" destOrd="0" presId="urn:microsoft.com/office/officeart/2018/5/layout/IconCircleLabelList"/>
    <dgm:cxn modelId="{AA1376B0-2646-4762-8B80-906BE9008537}" type="presParOf" srcId="{E6012872-2296-4CCE-BEE6-46517053C9AE}" destId="{4F802997-0BFC-4201-B5C7-8BBC5F9F7F3C}" srcOrd="1" destOrd="0" presId="urn:microsoft.com/office/officeart/2018/5/layout/IconCircleLabelList"/>
    <dgm:cxn modelId="{A8F34A82-6DA2-42EA-8685-FE783D39AB24}" type="presParOf" srcId="{E6012872-2296-4CCE-BEE6-46517053C9AE}" destId="{D5DD03F1-91F5-46C0-BDF2-479DAFBC1C44}" srcOrd="2" destOrd="0" presId="urn:microsoft.com/office/officeart/2018/5/layout/IconCircleLabelList"/>
    <dgm:cxn modelId="{6C22E706-D455-4115-BDFE-52DA42E4D917}" type="presParOf" srcId="{E6012872-2296-4CCE-BEE6-46517053C9AE}" destId="{C94DAC7C-26F8-483B-A11E-B90425A2C390}" srcOrd="3" destOrd="0" presId="urn:microsoft.com/office/officeart/2018/5/layout/IconCircleLabelList"/>
    <dgm:cxn modelId="{6EEE6886-3E0C-4A92-883F-7DB06E9F06D2}" type="presParOf" srcId="{A3652F4F-1C7B-4E59-B5E1-1D6CB8133961}" destId="{6E82F927-5281-4D5A-A1A9-6A921123A841}" srcOrd="1" destOrd="0" presId="urn:microsoft.com/office/officeart/2018/5/layout/IconCircleLabelList"/>
    <dgm:cxn modelId="{72F15330-E232-4FA9-8A7F-C234016E9DD4}" type="presParOf" srcId="{A3652F4F-1C7B-4E59-B5E1-1D6CB8133961}" destId="{06C98683-C71D-4BDF-8BDE-D85C225EAD9E}" srcOrd="2" destOrd="0" presId="urn:microsoft.com/office/officeart/2018/5/layout/IconCircleLabelList"/>
    <dgm:cxn modelId="{130229C3-F3E4-4878-9E68-DAAB8644A231}" type="presParOf" srcId="{06C98683-C71D-4BDF-8BDE-D85C225EAD9E}" destId="{CAB2D410-7648-4BB4-AECE-CBFB9E96CFEA}" srcOrd="0" destOrd="0" presId="urn:microsoft.com/office/officeart/2018/5/layout/IconCircleLabelList"/>
    <dgm:cxn modelId="{38B1C866-E540-411E-9E58-BB58D7193F32}" type="presParOf" srcId="{06C98683-C71D-4BDF-8BDE-D85C225EAD9E}" destId="{1E14B233-0416-4B9F-A49F-862F35FD1035}" srcOrd="1" destOrd="0" presId="urn:microsoft.com/office/officeart/2018/5/layout/IconCircleLabelList"/>
    <dgm:cxn modelId="{3402C5AB-1F75-4887-BC2D-D4057F7D9933}" type="presParOf" srcId="{06C98683-C71D-4BDF-8BDE-D85C225EAD9E}" destId="{FDB1EA56-2370-400B-A958-3ECC97E5473C}" srcOrd="2" destOrd="0" presId="urn:microsoft.com/office/officeart/2018/5/layout/IconCircleLabelList"/>
    <dgm:cxn modelId="{AFF6919B-F433-4313-9E2D-1E97507EB9D4}" type="presParOf" srcId="{06C98683-C71D-4BDF-8BDE-D85C225EAD9E}" destId="{F085BB2B-7A19-484B-8416-2B38CBB79002}" srcOrd="3" destOrd="0" presId="urn:microsoft.com/office/officeart/2018/5/layout/IconCircleLabelList"/>
    <dgm:cxn modelId="{52F78517-0A69-4803-A9FA-B2DF6BF9DD9C}" type="presParOf" srcId="{A3652F4F-1C7B-4E59-B5E1-1D6CB8133961}" destId="{AA402F74-0375-43EE-BE12-A3DA3A77075F}" srcOrd="3" destOrd="0" presId="urn:microsoft.com/office/officeart/2018/5/layout/IconCircleLabelList"/>
    <dgm:cxn modelId="{87D3C19B-B1AC-4744-AA8A-D7BED503B4FD}" type="presParOf" srcId="{A3652F4F-1C7B-4E59-B5E1-1D6CB8133961}" destId="{B53B50C4-1935-46CA-A280-ED68F6C873F5}" srcOrd="4" destOrd="0" presId="urn:microsoft.com/office/officeart/2018/5/layout/IconCircleLabelList"/>
    <dgm:cxn modelId="{D11D600F-2A09-437B-B32D-FECE179709F3}" type="presParOf" srcId="{B53B50C4-1935-46CA-A280-ED68F6C873F5}" destId="{55317AE6-FDF4-4CC9-8C75-4B06C9B5DF89}" srcOrd="0" destOrd="0" presId="urn:microsoft.com/office/officeart/2018/5/layout/IconCircleLabelList"/>
    <dgm:cxn modelId="{5AF340E0-E91F-4E16-97DC-AD99186900CE}" type="presParOf" srcId="{B53B50C4-1935-46CA-A280-ED68F6C873F5}" destId="{A8A48019-6360-4C60-86A4-D103E0B7DDAC}" srcOrd="1" destOrd="0" presId="urn:microsoft.com/office/officeart/2018/5/layout/IconCircleLabelList"/>
    <dgm:cxn modelId="{F429EC84-807D-464A-9AD3-FCBF349542A1}" type="presParOf" srcId="{B53B50C4-1935-46CA-A280-ED68F6C873F5}" destId="{81A5934E-E582-4E8B-B01D-5A39EFE34D25}" srcOrd="2" destOrd="0" presId="urn:microsoft.com/office/officeart/2018/5/layout/IconCircleLabelList"/>
    <dgm:cxn modelId="{A142466E-35B4-4696-BBE0-FACCAD89931A}" type="presParOf" srcId="{B53B50C4-1935-46CA-A280-ED68F6C873F5}" destId="{E7260DAE-CF65-44DD-87AD-4C0CF8E95B3F}" srcOrd="3" destOrd="0" presId="urn:microsoft.com/office/officeart/2018/5/layout/IconCircleLabelList"/>
    <dgm:cxn modelId="{3724E62E-182A-44AD-A3CA-B848637A78E4}" type="presParOf" srcId="{A3652F4F-1C7B-4E59-B5E1-1D6CB8133961}" destId="{BB06B931-1728-4191-BA97-C897B3521063}" srcOrd="5" destOrd="0" presId="urn:microsoft.com/office/officeart/2018/5/layout/IconCircleLabelList"/>
    <dgm:cxn modelId="{F14D2F26-6399-4A3C-A123-A555A1E218FF}" type="presParOf" srcId="{A3652F4F-1C7B-4E59-B5E1-1D6CB8133961}" destId="{C6C600D2-2C74-4142-AFB2-40D57F6C8416}" srcOrd="6" destOrd="0" presId="urn:microsoft.com/office/officeart/2018/5/layout/IconCircleLabelList"/>
    <dgm:cxn modelId="{0992BBD3-6B10-4747-B6D3-DE6C94ADBD14}" type="presParOf" srcId="{C6C600D2-2C74-4142-AFB2-40D57F6C8416}" destId="{29147086-E561-40A8-9608-7941C4537C1E}" srcOrd="0" destOrd="0" presId="urn:microsoft.com/office/officeart/2018/5/layout/IconCircleLabelList"/>
    <dgm:cxn modelId="{F8C717D0-8017-4F19-B2D5-23EEF66E3F4F}" type="presParOf" srcId="{C6C600D2-2C74-4142-AFB2-40D57F6C8416}" destId="{1913C4C7-B1ED-4886-9988-A56A16C883C3}" srcOrd="1" destOrd="0" presId="urn:microsoft.com/office/officeart/2018/5/layout/IconCircleLabelList"/>
    <dgm:cxn modelId="{96802834-5452-4657-95E9-0BB571CBCC6A}" type="presParOf" srcId="{C6C600D2-2C74-4142-AFB2-40D57F6C8416}" destId="{9A466F88-FF98-420F-A570-50A1B72983A1}" srcOrd="2" destOrd="0" presId="urn:microsoft.com/office/officeart/2018/5/layout/IconCircleLabelList"/>
    <dgm:cxn modelId="{BF35DD46-E4B7-4AF8-A0DB-6F5D69739560}" type="presParOf" srcId="{C6C600D2-2C74-4142-AFB2-40D57F6C8416}" destId="{6C3E0DFA-460C-4D75-8522-A00DBCA19C96}" srcOrd="3" destOrd="0" presId="urn:microsoft.com/office/officeart/2018/5/layout/IconCircleLabelList"/>
    <dgm:cxn modelId="{06B4882A-A426-4798-87A2-CB2A1DAE3789}" type="presParOf" srcId="{A3652F4F-1C7B-4E59-B5E1-1D6CB8133961}" destId="{F9E3BA76-5FC0-48B8-B259-735A19B27F87}" srcOrd="7" destOrd="0" presId="urn:microsoft.com/office/officeart/2018/5/layout/IconCircleLabelList"/>
    <dgm:cxn modelId="{8D7CDAB6-415F-4D76-A60D-E42AA808143A}" type="presParOf" srcId="{A3652F4F-1C7B-4E59-B5E1-1D6CB8133961}" destId="{595FC8A4-78AE-4B35-B9EE-93B1C8A25694}" srcOrd="8" destOrd="0" presId="urn:microsoft.com/office/officeart/2018/5/layout/IconCircleLabelList"/>
    <dgm:cxn modelId="{3A3BD6E5-AD7B-4E35-A491-F101AB0E1BE2}" type="presParOf" srcId="{595FC8A4-78AE-4B35-B9EE-93B1C8A25694}" destId="{7EF9672A-157B-4FD0-93B1-9D8434721D1C}" srcOrd="0" destOrd="0" presId="urn:microsoft.com/office/officeart/2018/5/layout/IconCircleLabelList"/>
    <dgm:cxn modelId="{8D505A06-96F9-451F-A2BF-426901BC218B}" type="presParOf" srcId="{595FC8A4-78AE-4B35-B9EE-93B1C8A25694}" destId="{B80B8C7E-21D5-497E-9C3D-1A4D89D38EAA}" srcOrd="1" destOrd="0" presId="urn:microsoft.com/office/officeart/2018/5/layout/IconCircleLabelList"/>
    <dgm:cxn modelId="{E180CFF1-FAB1-4371-A11F-8B1F7F2466C1}" type="presParOf" srcId="{595FC8A4-78AE-4B35-B9EE-93B1C8A25694}" destId="{5FAF9328-7572-42A6-8906-72B840423747}" srcOrd="2" destOrd="0" presId="urn:microsoft.com/office/officeart/2018/5/layout/IconCircleLabelList"/>
    <dgm:cxn modelId="{6C745CDD-7868-4999-960A-A4A12D86912B}" type="presParOf" srcId="{595FC8A4-78AE-4B35-B9EE-93B1C8A25694}" destId="{90DEBF8E-94DF-40BD-837F-B25DE7BC86E7}" srcOrd="3" destOrd="0" presId="urn:microsoft.com/office/officeart/2018/5/layout/IconCircleLabelList"/>
    <dgm:cxn modelId="{B4E2A8F0-5B57-4ECF-AD03-48784263CEDF}" type="presParOf" srcId="{A3652F4F-1C7B-4E59-B5E1-1D6CB8133961}" destId="{44268159-06AD-41D8-BD5C-03A39C975C9B}" srcOrd="9" destOrd="0" presId="urn:microsoft.com/office/officeart/2018/5/layout/IconCircleLabelList"/>
    <dgm:cxn modelId="{FF590FBF-5993-4187-BABA-6E241D9BE2B3}" type="presParOf" srcId="{A3652F4F-1C7B-4E59-B5E1-1D6CB8133961}" destId="{67B3619B-7266-48F3-9DB3-0A8BEC5DF23F}" srcOrd="10" destOrd="0" presId="urn:microsoft.com/office/officeart/2018/5/layout/IconCircleLabelList"/>
    <dgm:cxn modelId="{25F8496B-FDA7-408D-9012-562EB406AEB4}" type="presParOf" srcId="{67B3619B-7266-48F3-9DB3-0A8BEC5DF23F}" destId="{9F12D0C4-1D8E-4F88-AE5A-71805F4CA198}" srcOrd="0" destOrd="0" presId="urn:microsoft.com/office/officeart/2018/5/layout/IconCircleLabelList"/>
    <dgm:cxn modelId="{86C1284F-BC39-4A94-A94D-1886E28C4A0E}" type="presParOf" srcId="{67B3619B-7266-48F3-9DB3-0A8BEC5DF23F}" destId="{AF1384AB-4744-4A4F-85BE-0E320B1C40CA}" srcOrd="1" destOrd="0" presId="urn:microsoft.com/office/officeart/2018/5/layout/IconCircleLabelList"/>
    <dgm:cxn modelId="{3B60FD5B-B301-413D-9E5F-55E5FDB8ADEC}" type="presParOf" srcId="{67B3619B-7266-48F3-9DB3-0A8BEC5DF23F}" destId="{8E40975B-8A78-4E0E-AFE1-CE2860373160}" srcOrd="2" destOrd="0" presId="urn:microsoft.com/office/officeart/2018/5/layout/IconCircleLabelList"/>
    <dgm:cxn modelId="{8F11CE88-945B-47E4-A317-8699D4EC1E0B}" type="presParOf" srcId="{67B3619B-7266-48F3-9DB3-0A8BEC5DF23F}" destId="{F0EBEDAD-0828-4C36-BF80-7F6BD24C58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D404D-FD05-4595-9FD8-C55DFE88058D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73E9B-D2CA-4756-A590-CA2DF28D97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/>
            <a:t>Redakční systém</a:t>
          </a:r>
          <a:endParaRPr lang="en-US" sz="1600"/>
        </a:p>
      </dgm:t>
    </dgm:pt>
    <dgm:pt modelId="{99BB296D-12C0-4136-A5AA-170630527131}" type="parTrans" cxnId="{A042AF08-8503-4270-BA6E-B2983F90544F}">
      <dgm:prSet/>
      <dgm:spPr/>
      <dgm:t>
        <a:bodyPr/>
        <a:lstStyle/>
        <a:p>
          <a:endParaRPr lang="en-US" sz="2000"/>
        </a:p>
      </dgm:t>
    </dgm:pt>
    <dgm:pt modelId="{FEFF4CBD-BB71-4C24-9121-89C3B34AA315}" type="sibTrans" cxnId="{A042AF08-8503-4270-BA6E-B2983F90544F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DAA2C2B0-5FB5-48F1-A3C3-49EAD0401E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/>
            <a:t>Administrace stránky</a:t>
          </a:r>
          <a:endParaRPr lang="en-US" sz="1600"/>
        </a:p>
      </dgm:t>
    </dgm:pt>
    <dgm:pt modelId="{FFABD0D0-94CA-4BE3-AF3E-016ABA8BD004}" type="parTrans" cxnId="{82096B60-BA61-41A5-84A7-F84083E36F41}">
      <dgm:prSet/>
      <dgm:spPr/>
      <dgm:t>
        <a:bodyPr/>
        <a:lstStyle/>
        <a:p>
          <a:endParaRPr lang="en-US" sz="2000"/>
        </a:p>
      </dgm:t>
    </dgm:pt>
    <dgm:pt modelId="{3CEF6264-582C-4DE3-A18C-698BAC87334D}" type="sibTrans" cxnId="{82096B60-BA61-41A5-84A7-F84083E36F41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C47624BE-FCFD-4566-AFB7-9BC2F1142F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 dirty="0"/>
            <a:t>Úprava jednotlivých stránek</a:t>
          </a:r>
          <a:endParaRPr lang="en-US" sz="1600" dirty="0"/>
        </a:p>
      </dgm:t>
    </dgm:pt>
    <dgm:pt modelId="{0388E063-7802-4405-8FEF-76A2FA7A2F5C}" type="parTrans" cxnId="{54E0343F-356E-451A-90DB-B8ECA7786A63}">
      <dgm:prSet/>
      <dgm:spPr/>
      <dgm:t>
        <a:bodyPr/>
        <a:lstStyle/>
        <a:p>
          <a:endParaRPr lang="en-US" sz="2000"/>
        </a:p>
      </dgm:t>
    </dgm:pt>
    <dgm:pt modelId="{5CFE17C5-2444-4913-AF87-224F95C20E8B}" type="sibTrans" cxnId="{54E0343F-356E-451A-90DB-B8ECA7786A63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94930514-E971-468A-83FE-3B77F93B31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/>
            <a:t>Úprava obsahu stránek </a:t>
          </a:r>
        </a:p>
        <a:p>
          <a:pPr>
            <a:lnSpc>
              <a:spcPct val="100000"/>
            </a:lnSpc>
          </a:pPr>
          <a:r>
            <a:rPr lang="cs-CZ" sz="1600"/>
            <a:t>(Front-end editor)</a:t>
          </a:r>
          <a:endParaRPr lang="en-US" sz="1600"/>
        </a:p>
      </dgm:t>
    </dgm:pt>
    <dgm:pt modelId="{897F3F15-1D90-4D54-8B44-64D55A171627}" type="parTrans" cxnId="{52D013FE-980A-4C54-8A95-18D6BC15A462}">
      <dgm:prSet/>
      <dgm:spPr/>
      <dgm:t>
        <a:bodyPr/>
        <a:lstStyle/>
        <a:p>
          <a:endParaRPr lang="en-US" sz="2000"/>
        </a:p>
      </dgm:t>
    </dgm:pt>
    <dgm:pt modelId="{B4107187-13A0-4249-843D-009179F3E4B0}" type="sibTrans" cxnId="{52D013FE-980A-4C54-8A95-18D6BC15A462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5D210D3E-DE1C-4D83-A3B5-2551293FD8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/>
            <a:t>Uživatele a skupiny</a:t>
          </a:r>
          <a:endParaRPr lang="en-US" sz="1600"/>
        </a:p>
      </dgm:t>
    </dgm:pt>
    <dgm:pt modelId="{6C2D11F7-3EF5-4649-A605-AB010DFAB3F2}" type="parTrans" cxnId="{649A8EDB-F657-4B35-9045-96A653E07A1D}">
      <dgm:prSet/>
      <dgm:spPr/>
      <dgm:t>
        <a:bodyPr/>
        <a:lstStyle/>
        <a:p>
          <a:endParaRPr lang="en-US" sz="2000"/>
        </a:p>
      </dgm:t>
    </dgm:pt>
    <dgm:pt modelId="{49798C38-A984-4FB3-A46A-EA0603A457CB}" type="sibTrans" cxnId="{649A8EDB-F657-4B35-9045-96A653E07A1D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E40FCE89-A4AF-429C-A288-6430E19ADB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1600" dirty="0"/>
            <a:t>Správce souborů (</a:t>
          </a:r>
          <a:r>
            <a:rPr lang="cs-CZ" sz="1600" dirty="0" err="1"/>
            <a:t>Filer</a:t>
          </a:r>
          <a:r>
            <a:rPr lang="cs-CZ" sz="1600" dirty="0"/>
            <a:t>)</a:t>
          </a:r>
          <a:endParaRPr lang="en-US" sz="1600" dirty="0"/>
        </a:p>
      </dgm:t>
    </dgm:pt>
    <dgm:pt modelId="{19585C93-A487-4142-ABE0-5EE16C0754E0}" type="parTrans" cxnId="{6008A19A-F97E-44D4-8B8C-76A2D448F463}">
      <dgm:prSet/>
      <dgm:spPr/>
      <dgm:t>
        <a:bodyPr/>
        <a:lstStyle/>
        <a:p>
          <a:endParaRPr lang="en-US" sz="2000"/>
        </a:p>
      </dgm:t>
    </dgm:pt>
    <dgm:pt modelId="{10952E0C-0937-42D6-B2C6-40E053827887}" type="sibTrans" cxnId="{6008A19A-F97E-44D4-8B8C-76A2D448F463}">
      <dgm:prSet/>
      <dgm:spPr/>
      <dgm:t>
        <a:bodyPr/>
        <a:lstStyle/>
        <a:p>
          <a:endParaRPr lang="en-US" sz="2000"/>
        </a:p>
      </dgm:t>
    </dgm:pt>
    <dgm:pt modelId="{03AC5576-49D3-41F3-B67A-A1B31AD6276D}" type="pres">
      <dgm:prSet presAssocID="{7E5D404D-FD05-4595-9FD8-C55DFE88058D}" presName="root" presStyleCnt="0">
        <dgm:presLayoutVars>
          <dgm:dir/>
          <dgm:resizeHandles val="exact"/>
        </dgm:presLayoutVars>
      </dgm:prSet>
      <dgm:spPr/>
    </dgm:pt>
    <dgm:pt modelId="{F30375BA-48FF-40AA-B1E8-8BD3837C7C2A}" type="pres">
      <dgm:prSet presAssocID="{13C73E9B-D2CA-4756-A590-CA2DF28D97FA}" presName="compNode" presStyleCnt="0"/>
      <dgm:spPr/>
    </dgm:pt>
    <dgm:pt modelId="{8521EB59-9D89-4E24-B5BA-C300AF2D7C51}" type="pres">
      <dgm:prSet presAssocID="{13C73E9B-D2CA-4756-A590-CA2DF28D97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viny"/>
        </a:ext>
      </dgm:extLst>
    </dgm:pt>
    <dgm:pt modelId="{7EED443B-D801-4843-981B-DEB369A6E5BB}" type="pres">
      <dgm:prSet presAssocID="{13C73E9B-D2CA-4756-A590-CA2DF28D97FA}" presName="spaceRect" presStyleCnt="0"/>
      <dgm:spPr/>
    </dgm:pt>
    <dgm:pt modelId="{9B8EA2C8-9F72-4725-8041-A4032897A928}" type="pres">
      <dgm:prSet presAssocID="{13C73E9B-D2CA-4756-A590-CA2DF28D97FA}" presName="textRect" presStyleLbl="revTx" presStyleIdx="0" presStyleCnt="6">
        <dgm:presLayoutVars>
          <dgm:chMax val="1"/>
          <dgm:chPref val="1"/>
        </dgm:presLayoutVars>
      </dgm:prSet>
      <dgm:spPr/>
    </dgm:pt>
    <dgm:pt modelId="{FEE356F2-CC2E-4BA6-A90A-A50C9A454AC1}" type="pres">
      <dgm:prSet presAssocID="{FEFF4CBD-BB71-4C24-9121-89C3B34AA315}" presName="sibTrans" presStyleCnt="0"/>
      <dgm:spPr/>
    </dgm:pt>
    <dgm:pt modelId="{50750051-0A3A-4CE1-B2B0-72E26DA5094B}" type="pres">
      <dgm:prSet presAssocID="{DAA2C2B0-5FB5-48F1-A3C3-49EAD0401E63}" presName="compNode" presStyleCnt="0"/>
      <dgm:spPr/>
    </dgm:pt>
    <dgm:pt modelId="{4DC898E7-20E1-4373-8A47-5E7B66729365}" type="pres">
      <dgm:prSet presAssocID="{DAA2C2B0-5FB5-48F1-A3C3-49EAD0401E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54D95C0-649C-43D8-B513-0F85C8B1E47E}" type="pres">
      <dgm:prSet presAssocID="{DAA2C2B0-5FB5-48F1-A3C3-49EAD0401E63}" presName="spaceRect" presStyleCnt="0"/>
      <dgm:spPr/>
    </dgm:pt>
    <dgm:pt modelId="{834A8ED3-D672-4A19-BAC5-107D38BBD44B}" type="pres">
      <dgm:prSet presAssocID="{DAA2C2B0-5FB5-48F1-A3C3-49EAD0401E63}" presName="textRect" presStyleLbl="revTx" presStyleIdx="1" presStyleCnt="6">
        <dgm:presLayoutVars>
          <dgm:chMax val="1"/>
          <dgm:chPref val="1"/>
        </dgm:presLayoutVars>
      </dgm:prSet>
      <dgm:spPr/>
    </dgm:pt>
    <dgm:pt modelId="{BA4B09C0-FAA8-48FB-A8FD-CAF3D44AAA40}" type="pres">
      <dgm:prSet presAssocID="{3CEF6264-582C-4DE3-A18C-698BAC87334D}" presName="sibTrans" presStyleCnt="0"/>
      <dgm:spPr/>
    </dgm:pt>
    <dgm:pt modelId="{484A15AD-4680-42B2-BE59-D380D26E13E4}" type="pres">
      <dgm:prSet presAssocID="{C47624BE-FCFD-4566-AFB7-9BC2F1142FCC}" presName="compNode" presStyleCnt="0"/>
      <dgm:spPr/>
    </dgm:pt>
    <dgm:pt modelId="{E2C27013-840C-41E6-A038-A6C24C8B8083}" type="pres">
      <dgm:prSet presAssocID="{C47624BE-FCFD-4566-AFB7-9BC2F1142FC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ABA53BC-D8A4-4511-AE1B-C5091EBB3A66}" type="pres">
      <dgm:prSet presAssocID="{C47624BE-FCFD-4566-AFB7-9BC2F1142FCC}" presName="spaceRect" presStyleCnt="0"/>
      <dgm:spPr/>
    </dgm:pt>
    <dgm:pt modelId="{FF23DACF-F71D-444C-B2B3-22D7EFA99EE3}" type="pres">
      <dgm:prSet presAssocID="{C47624BE-FCFD-4566-AFB7-9BC2F1142FCC}" presName="textRect" presStyleLbl="revTx" presStyleIdx="2" presStyleCnt="6">
        <dgm:presLayoutVars>
          <dgm:chMax val="1"/>
          <dgm:chPref val="1"/>
        </dgm:presLayoutVars>
      </dgm:prSet>
      <dgm:spPr/>
    </dgm:pt>
    <dgm:pt modelId="{BA36AD0C-571D-43FA-9720-1EB1E47199A2}" type="pres">
      <dgm:prSet presAssocID="{5CFE17C5-2444-4913-AF87-224F95C20E8B}" presName="sibTrans" presStyleCnt="0"/>
      <dgm:spPr/>
    </dgm:pt>
    <dgm:pt modelId="{5BEA9795-2A0E-4679-BE59-FD619FBAB8DC}" type="pres">
      <dgm:prSet presAssocID="{94930514-E971-468A-83FE-3B77F93B31FF}" presName="compNode" presStyleCnt="0"/>
      <dgm:spPr/>
    </dgm:pt>
    <dgm:pt modelId="{977C5B97-8DE1-4B35-8D7F-F934B9E1C037}" type="pres">
      <dgm:prSet presAssocID="{94930514-E971-468A-83FE-3B77F93B31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sací stroj"/>
        </a:ext>
      </dgm:extLst>
    </dgm:pt>
    <dgm:pt modelId="{82A75F96-604F-4FE6-85C6-F1A2AB69235A}" type="pres">
      <dgm:prSet presAssocID="{94930514-E971-468A-83FE-3B77F93B31FF}" presName="spaceRect" presStyleCnt="0"/>
      <dgm:spPr/>
    </dgm:pt>
    <dgm:pt modelId="{D9DC5501-7C68-4261-941E-75BB8423FC71}" type="pres">
      <dgm:prSet presAssocID="{94930514-E971-468A-83FE-3B77F93B31FF}" presName="textRect" presStyleLbl="revTx" presStyleIdx="3" presStyleCnt="6" custScaleX="108548">
        <dgm:presLayoutVars>
          <dgm:chMax val="1"/>
          <dgm:chPref val="1"/>
        </dgm:presLayoutVars>
      </dgm:prSet>
      <dgm:spPr/>
    </dgm:pt>
    <dgm:pt modelId="{4AB17D4B-5B13-4ADC-9A77-DDE8E25450EA}" type="pres">
      <dgm:prSet presAssocID="{B4107187-13A0-4249-843D-009179F3E4B0}" presName="sibTrans" presStyleCnt="0"/>
      <dgm:spPr/>
    </dgm:pt>
    <dgm:pt modelId="{BF02B101-13D5-46BD-97F7-1C3D66AC61AD}" type="pres">
      <dgm:prSet presAssocID="{5D210D3E-DE1C-4D83-A3B5-2551293FD8B3}" presName="compNode" presStyleCnt="0"/>
      <dgm:spPr/>
    </dgm:pt>
    <dgm:pt modelId="{E6BBDABC-4C37-4AF4-9466-8484E79DCB0B}" type="pres">
      <dgm:prSet presAssocID="{5D210D3E-DE1C-4D83-A3B5-2551293FD8B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é"/>
        </a:ext>
      </dgm:extLst>
    </dgm:pt>
    <dgm:pt modelId="{1C2FE42E-6ED9-4165-B795-938B99E4CCAE}" type="pres">
      <dgm:prSet presAssocID="{5D210D3E-DE1C-4D83-A3B5-2551293FD8B3}" presName="spaceRect" presStyleCnt="0"/>
      <dgm:spPr/>
    </dgm:pt>
    <dgm:pt modelId="{B95CD9DD-BBEB-4C06-A107-11749E3750E1}" type="pres">
      <dgm:prSet presAssocID="{5D210D3E-DE1C-4D83-A3B5-2551293FD8B3}" presName="textRect" presStyleLbl="revTx" presStyleIdx="4" presStyleCnt="6">
        <dgm:presLayoutVars>
          <dgm:chMax val="1"/>
          <dgm:chPref val="1"/>
        </dgm:presLayoutVars>
      </dgm:prSet>
      <dgm:spPr/>
    </dgm:pt>
    <dgm:pt modelId="{E57AB8E1-685D-45A3-BC2A-7548D8689C57}" type="pres">
      <dgm:prSet presAssocID="{49798C38-A984-4FB3-A46A-EA0603A457CB}" presName="sibTrans" presStyleCnt="0"/>
      <dgm:spPr/>
    </dgm:pt>
    <dgm:pt modelId="{8EE02E7B-C98A-4FFC-A0F1-791CA69D8E72}" type="pres">
      <dgm:prSet presAssocID="{E40FCE89-A4AF-429C-A288-6430E19ADB83}" presName="compNode" presStyleCnt="0"/>
      <dgm:spPr/>
    </dgm:pt>
    <dgm:pt modelId="{15B1E7B6-F926-4671-9353-44D22E89F0FC}" type="pres">
      <dgm:prSet presAssocID="{E40FCE89-A4AF-429C-A288-6430E19ADB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11E29532-B7C0-420F-A65D-8B61D965EAD9}" type="pres">
      <dgm:prSet presAssocID="{E40FCE89-A4AF-429C-A288-6430E19ADB83}" presName="spaceRect" presStyleCnt="0"/>
      <dgm:spPr/>
    </dgm:pt>
    <dgm:pt modelId="{390BA664-EAE8-4EB5-AA66-B32D521F4E10}" type="pres">
      <dgm:prSet presAssocID="{E40FCE89-A4AF-429C-A288-6430E19ADB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042AF08-8503-4270-BA6E-B2983F90544F}" srcId="{7E5D404D-FD05-4595-9FD8-C55DFE88058D}" destId="{13C73E9B-D2CA-4756-A590-CA2DF28D97FA}" srcOrd="0" destOrd="0" parTransId="{99BB296D-12C0-4136-A5AA-170630527131}" sibTransId="{FEFF4CBD-BB71-4C24-9121-89C3B34AA315}"/>
    <dgm:cxn modelId="{E3676A2C-288B-4252-A013-387814BEF05F}" type="presOf" srcId="{5D210D3E-DE1C-4D83-A3B5-2551293FD8B3}" destId="{B95CD9DD-BBEB-4C06-A107-11749E3750E1}" srcOrd="0" destOrd="0" presId="urn:microsoft.com/office/officeart/2018/2/layout/IconLabelList"/>
    <dgm:cxn modelId="{2EEF473A-5115-4EF3-9368-9461A0DBFFE5}" type="presOf" srcId="{94930514-E971-468A-83FE-3B77F93B31FF}" destId="{D9DC5501-7C68-4261-941E-75BB8423FC71}" srcOrd="0" destOrd="0" presId="urn:microsoft.com/office/officeart/2018/2/layout/IconLabelList"/>
    <dgm:cxn modelId="{54E0343F-356E-451A-90DB-B8ECA7786A63}" srcId="{7E5D404D-FD05-4595-9FD8-C55DFE88058D}" destId="{C47624BE-FCFD-4566-AFB7-9BC2F1142FCC}" srcOrd="2" destOrd="0" parTransId="{0388E063-7802-4405-8FEF-76A2FA7A2F5C}" sibTransId="{5CFE17C5-2444-4913-AF87-224F95C20E8B}"/>
    <dgm:cxn modelId="{F004E05F-A53A-48BB-A083-58497564ECA2}" type="presOf" srcId="{13C73E9B-D2CA-4756-A590-CA2DF28D97FA}" destId="{9B8EA2C8-9F72-4725-8041-A4032897A928}" srcOrd="0" destOrd="0" presId="urn:microsoft.com/office/officeart/2018/2/layout/IconLabelList"/>
    <dgm:cxn modelId="{82096B60-BA61-41A5-84A7-F84083E36F41}" srcId="{7E5D404D-FD05-4595-9FD8-C55DFE88058D}" destId="{DAA2C2B0-5FB5-48F1-A3C3-49EAD0401E63}" srcOrd="1" destOrd="0" parTransId="{FFABD0D0-94CA-4BE3-AF3E-016ABA8BD004}" sibTransId="{3CEF6264-582C-4DE3-A18C-698BAC87334D}"/>
    <dgm:cxn modelId="{6008A19A-F97E-44D4-8B8C-76A2D448F463}" srcId="{7E5D404D-FD05-4595-9FD8-C55DFE88058D}" destId="{E40FCE89-A4AF-429C-A288-6430E19ADB83}" srcOrd="5" destOrd="0" parTransId="{19585C93-A487-4142-ABE0-5EE16C0754E0}" sibTransId="{10952E0C-0937-42D6-B2C6-40E053827887}"/>
    <dgm:cxn modelId="{8A1DFAAE-B1C2-48D3-8FA8-6EE86E47F558}" type="presOf" srcId="{7E5D404D-FD05-4595-9FD8-C55DFE88058D}" destId="{03AC5576-49D3-41F3-B67A-A1B31AD6276D}" srcOrd="0" destOrd="0" presId="urn:microsoft.com/office/officeart/2018/2/layout/IconLabelList"/>
    <dgm:cxn modelId="{8782E8B6-5AF2-4712-8A70-F71D026AA2F3}" type="presOf" srcId="{E40FCE89-A4AF-429C-A288-6430E19ADB83}" destId="{390BA664-EAE8-4EB5-AA66-B32D521F4E10}" srcOrd="0" destOrd="0" presId="urn:microsoft.com/office/officeart/2018/2/layout/IconLabelList"/>
    <dgm:cxn modelId="{F987AABB-A74B-4B5B-A89B-8DDDF708FB31}" type="presOf" srcId="{DAA2C2B0-5FB5-48F1-A3C3-49EAD0401E63}" destId="{834A8ED3-D672-4A19-BAC5-107D38BBD44B}" srcOrd="0" destOrd="0" presId="urn:microsoft.com/office/officeart/2018/2/layout/IconLabelList"/>
    <dgm:cxn modelId="{A0442DD9-2C66-434F-8732-702633A566B7}" type="presOf" srcId="{C47624BE-FCFD-4566-AFB7-9BC2F1142FCC}" destId="{FF23DACF-F71D-444C-B2B3-22D7EFA99EE3}" srcOrd="0" destOrd="0" presId="urn:microsoft.com/office/officeart/2018/2/layout/IconLabelList"/>
    <dgm:cxn modelId="{649A8EDB-F657-4B35-9045-96A653E07A1D}" srcId="{7E5D404D-FD05-4595-9FD8-C55DFE88058D}" destId="{5D210D3E-DE1C-4D83-A3B5-2551293FD8B3}" srcOrd="4" destOrd="0" parTransId="{6C2D11F7-3EF5-4649-A605-AB010DFAB3F2}" sibTransId="{49798C38-A984-4FB3-A46A-EA0603A457CB}"/>
    <dgm:cxn modelId="{52D013FE-980A-4C54-8A95-18D6BC15A462}" srcId="{7E5D404D-FD05-4595-9FD8-C55DFE88058D}" destId="{94930514-E971-468A-83FE-3B77F93B31FF}" srcOrd="3" destOrd="0" parTransId="{897F3F15-1D90-4D54-8B44-64D55A171627}" sibTransId="{B4107187-13A0-4249-843D-009179F3E4B0}"/>
    <dgm:cxn modelId="{7E13EA22-6EA3-4F02-A811-69F5F928F74A}" type="presParOf" srcId="{03AC5576-49D3-41F3-B67A-A1B31AD6276D}" destId="{F30375BA-48FF-40AA-B1E8-8BD3837C7C2A}" srcOrd="0" destOrd="0" presId="urn:microsoft.com/office/officeart/2018/2/layout/IconLabelList"/>
    <dgm:cxn modelId="{689B55B8-FEBD-4DC7-9CC9-54680684D425}" type="presParOf" srcId="{F30375BA-48FF-40AA-B1E8-8BD3837C7C2A}" destId="{8521EB59-9D89-4E24-B5BA-C300AF2D7C51}" srcOrd="0" destOrd="0" presId="urn:microsoft.com/office/officeart/2018/2/layout/IconLabelList"/>
    <dgm:cxn modelId="{39B10F1D-C14F-4DBC-B520-A4E45A765433}" type="presParOf" srcId="{F30375BA-48FF-40AA-B1E8-8BD3837C7C2A}" destId="{7EED443B-D801-4843-981B-DEB369A6E5BB}" srcOrd="1" destOrd="0" presId="urn:microsoft.com/office/officeart/2018/2/layout/IconLabelList"/>
    <dgm:cxn modelId="{574B0AF3-7AF2-42E3-AB31-71EDA08F2ADB}" type="presParOf" srcId="{F30375BA-48FF-40AA-B1E8-8BD3837C7C2A}" destId="{9B8EA2C8-9F72-4725-8041-A4032897A928}" srcOrd="2" destOrd="0" presId="urn:microsoft.com/office/officeart/2018/2/layout/IconLabelList"/>
    <dgm:cxn modelId="{FB26335B-1333-43E6-8F52-D443D54B5AA2}" type="presParOf" srcId="{03AC5576-49D3-41F3-B67A-A1B31AD6276D}" destId="{FEE356F2-CC2E-4BA6-A90A-A50C9A454AC1}" srcOrd="1" destOrd="0" presId="urn:microsoft.com/office/officeart/2018/2/layout/IconLabelList"/>
    <dgm:cxn modelId="{B393B644-3052-4A39-9A1F-629B97F6CD31}" type="presParOf" srcId="{03AC5576-49D3-41F3-B67A-A1B31AD6276D}" destId="{50750051-0A3A-4CE1-B2B0-72E26DA5094B}" srcOrd="2" destOrd="0" presId="urn:microsoft.com/office/officeart/2018/2/layout/IconLabelList"/>
    <dgm:cxn modelId="{40508832-78A8-4521-AD67-94017FA62B5B}" type="presParOf" srcId="{50750051-0A3A-4CE1-B2B0-72E26DA5094B}" destId="{4DC898E7-20E1-4373-8A47-5E7B66729365}" srcOrd="0" destOrd="0" presId="urn:microsoft.com/office/officeart/2018/2/layout/IconLabelList"/>
    <dgm:cxn modelId="{A6145459-A611-4840-8630-98BCAF2F58E0}" type="presParOf" srcId="{50750051-0A3A-4CE1-B2B0-72E26DA5094B}" destId="{454D95C0-649C-43D8-B513-0F85C8B1E47E}" srcOrd="1" destOrd="0" presId="urn:microsoft.com/office/officeart/2018/2/layout/IconLabelList"/>
    <dgm:cxn modelId="{F242B339-CBDB-489C-96F3-44A451C8E301}" type="presParOf" srcId="{50750051-0A3A-4CE1-B2B0-72E26DA5094B}" destId="{834A8ED3-D672-4A19-BAC5-107D38BBD44B}" srcOrd="2" destOrd="0" presId="urn:microsoft.com/office/officeart/2018/2/layout/IconLabelList"/>
    <dgm:cxn modelId="{1518F2A8-7A16-4902-A47C-B1F4015F643E}" type="presParOf" srcId="{03AC5576-49D3-41F3-B67A-A1B31AD6276D}" destId="{BA4B09C0-FAA8-48FB-A8FD-CAF3D44AAA40}" srcOrd="3" destOrd="0" presId="urn:microsoft.com/office/officeart/2018/2/layout/IconLabelList"/>
    <dgm:cxn modelId="{2115D18F-0F87-49E8-B80D-EC5EF2ED1313}" type="presParOf" srcId="{03AC5576-49D3-41F3-B67A-A1B31AD6276D}" destId="{484A15AD-4680-42B2-BE59-D380D26E13E4}" srcOrd="4" destOrd="0" presId="urn:microsoft.com/office/officeart/2018/2/layout/IconLabelList"/>
    <dgm:cxn modelId="{8D428ACC-E08F-47E9-B52B-7384E8EDC3DD}" type="presParOf" srcId="{484A15AD-4680-42B2-BE59-D380D26E13E4}" destId="{E2C27013-840C-41E6-A038-A6C24C8B8083}" srcOrd="0" destOrd="0" presId="urn:microsoft.com/office/officeart/2018/2/layout/IconLabelList"/>
    <dgm:cxn modelId="{3F717FA6-7281-4DE4-B9C1-3E9EC60E23A1}" type="presParOf" srcId="{484A15AD-4680-42B2-BE59-D380D26E13E4}" destId="{BABA53BC-D8A4-4511-AE1B-C5091EBB3A66}" srcOrd="1" destOrd="0" presId="urn:microsoft.com/office/officeart/2018/2/layout/IconLabelList"/>
    <dgm:cxn modelId="{BEABFEEE-FAE5-4DF8-AB90-AAA7857D7047}" type="presParOf" srcId="{484A15AD-4680-42B2-BE59-D380D26E13E4}" destId="{FF23DACF-F71D-444C-B2B3-22D7EFA99EE3}" srcOrd="2" destOrd="0" presId="urn:microsoft.com/office/officeart/2018/2/layout/IconLabelList"/>
    <dgm:cxn modelId="{C24772DF-28E0-4F58-B6C2-02D6F0C58D6D}" type="presParOf" srcId="{03AC5576-49D3-41F3-B67A-A1B31AD6276D}" destId="{BA36AD0C-571D-43FA-9720-1EB1E47199A2}" srcOrd="5" destOrd="0" presId="urn:microsoft.com/office/officeart/2018/2/layout/IconLabelList"/>
    <dgm:cxn modelId="{AD3B9747-E1DC-4134-BC1A-2023ABBC797C}" type="presParOf" srcId="{03AC5576-49D3-41F3-B67A-A1B31AD6276D}" destId="{5BEA9795-2A0E-4679-BE59-FD619FBAB8DC}" srcOrd="6" destOrd="0" presId="urn:microsoft.com/office/officeart/2018/2/layout/IconLabelList"/>
    <dgm:cxn modelId="{003FD1BD-A012-42ED-91DE-C63A58ACC6EF}" type="presParOf" srcId="{5BEA9795-2A0E-4679-BE59-FD619FBAB8DC}" destId="{977C5B97-8DE1-4B35-8D7F-F934B9E1C037}" srcOrd="0" destOrd="0" presId="urn:microsoft.com/office/officeart/2018/2/layout/IconLabelList"/>
    <dgm:cxn modelId="{315122E0-4531-45E4-BDE4-9D0501CC86E9}" type="presParOf" srcId="{5BEA9795-2A0E-4679-BE59-FD619FBAB8DC}" destId="{82A75F96-604F-4FE6-85C6-F1A2AB69235A}" srcOrd="1" destOrd="0" presId="urn:microsoft.com/office/officeart/2018/2/layout/IconLabelList"/>
    <dgm:cxn modelId="{F7523DD6-D40B-4814-9848-6C2A816EFA82}" type="presParOf" srcId="{5BEA9795-2A0E-4679-BE59-FD619FBAB8DC}" destId="{D9DC5501-7C68-4261-941E-75BB8423FC71}" srcOrd="2" destOrd="0" presId="urn:microsoft.com/office/officeart/2018/2/layout/IconLabelList"/>
    <dgm:cxn modelId="{01B7C32F-3875-4C67-8CEA-CE807BE4A5FF}" type="presParOf" srcId="{03AC5576-49D3-41F3-B67A-A1B31AD6276D}" destId="{4AB17D4B-5B13-4ADC-9A77-DDE8E25450EA}" srcOrd="7" destOrd="0" presId="urn:microsoft.com/office/officeart/2018/2/layout/IconLabelList"/>
    <dgm:cxn modelId="{10E15118-DA39-461F-BC9B-C754C42B3F77}" type="presParOf" srcId="{03AC5576-49D3-41F3-B67A-A1B31AD6276D}" destId="{BF02B101-13D5-46BD-97F7-1C3D66AC61AD}" srcOrd="8" destOrd="0" presId="urn:microsoft.com/office/officeart/2018/2/layout/IconLabelList"/>
    <dgm:cxn modelId="{3CB8B1DC-7774-4FDC-89F7-A214B3BDE213}" type="presParOf" srcId="{BF02B101-13D5-46BD-97F7-1C3D66AC61AD}" destId="{E6BBDABC-4C37-4AF4-9466-8484E79DCB0B}" srcOrd="0" destOrd="0" presId="urn:microsoft.com/office/officeart/2018/2/layout/IconLabelList"/>
    <dgm:cxn modelId="{73683AC3-BDC4-404D-AD5B-91C22906BABA}" type="presParOf" srcId="{BF02B101-13D5-46BD-97F7-1C3D66AC61AD}" destId="{1C2FE42E-6ED9-4165-B795-938B99E4CCAE}" srcOrd="1" destOrd="0" presId="urn:microsoft.com/office/officeart/2018/2/layout/IconLabelList"/>
    <dgm:cxn modelId="{F2C57BE3-FFCE-43BF-89AB-EA23C4FBFE38}" type="presParOf" srcId="{BF02B101-13D5-46BD-97F7-1C3D66AC61AD}" destId="{B95CD9DD-BBEB-4C06-A107-11749E3750E1}" srcOrd="2" destOrd="0" presId="urn:microsoft.com/office/officeart/2018/2/layout/IconLabelList"/>
    <dgm:cxn modelId="{2F967AA8-83BF-4EB8-9A9B-55A1CF1165D2}" type="presParOf" srcId="{03AC5576-49D3-41F3-B67A-A1B31AD6276D}" destId="{E57AB8E1-685D-45A3-BC2A-7548D8689C57}" srcOrd="9" destOrd="0" presId="urn:microsoft.com/office/officeart/2018/2/layout/IconLabelList"/>
    <dgm:cxn modelId="{893B2FEC-C579-4B39-B3DB-693077887FF9}" type="presParOf" srcId="{03AC5576-49D3-41F3-B67A-A1B31AD6276D}" destId="{8EE02E7B-C98A-4FFC-A0F1-791CA69D8E72}" srcOrd="10" destOrd="0" presId="urn:microsoft.com/office/officeart/2018/2/layout/IconLabelList"/>
    <dgm:cxn modelId="{663AD517-9AD5-415B-A27C-E763D0798227}" type="presParOf" srcId="{8EE02E7B-C98A-4FFC-A0F1-791CA69D8E72}" destId="{15B1E7B6-F926-4671-9353-44D22E89F0FC}" srcOrd="0" destOrd="0" presId="urn:microsoft.com/office/officeart/2018/2/layout/IconLabelList"/>
    <dgm:cxn modelId="{E70E82CA-8EBC-4A1F-B9D6-20BE06B9C8E7}" type="presParOf" srcId="{8EE02E7B-C98A-4FFC-A0F1-791CA69D8E72}" destId="{11E29532-B7C0-420F-A65D-8B61D965EAD9}" srcOrd="1" destOrd="0" presId="urn:microsoft.com/office/officeart/2018/2/layout/IconLabelList"/>
    <dgm:cxn modelId="{41609E4D-0086-4CFD-83E7-9456BF42E682}" type="presParOf" srcId="{8EE02E7B-C98A-4FFC-A0F1-791CA69D8E72}" destId="{390BA664-EAE8-4EB5-AA66-B32D521F4E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5E257-EEF5-4F82-83DF-2698B0EF5E83}">
      <dsp:nvSpPr>
        <dsp:cNvPr id="0" name=""/>
        <dsp:cNvSpPr/>
      </dsp:nvSpPr>
      <dsp:spPr>
        <a:xfrm>
          <a:off x="0" y="3841"/>
          <a:ext cx="6986568" cy="8182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53693E-2E26-4864-8B81-FB39CEB61BAC}">
      <dsp:nvSpPr>
        <dsp:cNvPr id="0" name=""/>
        <dsp:cNvSpPr/>
      </dsp:nvSpPr>
      <dsp:spPr>
        <a:xfrm>
          <a:off x="165865" y="106291"/>
          <a:ext cx="613357" cy="613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3CDE2-D300-4982-97CF-2FCE42444A55}">
      <dsp:nvSpPr>
        <dsp:cNvPr id="0" name=""/>
        <dsp:cNvSpPr/>
      </dsp:nvSpPr>
      <dsp:spPr>
        <a:xfrm>
          <a:off x="1275345" y="3841"/>
          <a:ext cx="5380964" cy="81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i="0" kern="1200" dirty="0"/>
            <a:t>Zadání webových stránek</a:t>
          </a:r>
          <a:endParaRPr lang="en-US" sz="2000" kern="1200" dirty="0"/>
        </a:p>
      </dsp:txBody>
      <dsp:txXfrm>
        <a:off x="1275345" y="3841"/>
        <a:ext cx="5380964" cy="818258"/>
      </dsp:txXfrm>
    </dsp:sp>
    <dsp:sp modelId="{805DA215-00E6-4175-9549-3215E2A5B748}">
      <dsp:nvSpPr>
        <dsp:cNvPr id="0" name=""/>
        <dsp:cNvSpPr/>
      </dsp:nvSpPr>
      <dsp:spPr>
        <a:xfrm>
          <a:off x="0" y="1026664"/>
          <a:ext cx="6986568" cy="8182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85BB95-494A-4B74-B0AC-B421EA4906CC}">
      <dsp:nvSpPr>
        <dsp:cNvPr id="0" name=""/>
        <dsp:cNvSpPr/>
      </dsp:nvSpPr>
      <dsp:spPr>
        <a:xfrm>
          <a:off x="165865" y="1129114"/>
          <a:ext cx="613357" cy="613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C7FBE-C9BB-400D-BE14-D1ADED86275D}">
      <dsp:nvSpPr>
        <dsp:cNvPr id="0" name=""/>
        <dsp:cNvSpPr/>
      </dsp:nvSpPr>
      <dsp:spPr>
        <a:xfrm>
          <a:off x="1275345" y="1026664"/>
          <a:ext cx="5380964" cy="81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i="0" kern="1200" dirty="0"/>
            <a:t>Cíle projektu</a:t>
          </a:r>
          <a:endParaRPr lang="en-US" sz="2000" kern="1200" dirty="0"/>
        </a:p>
      </dsp:txBody>
      <dsp:txXfrm>
        <a:off x="1275345" y="1026664"/>
        <a:ext cx="5380964" cy="818258"/>
      </dsp:txXfrm>
    </dsp:sp>
    <dsp:sp modelId="{DC017172-ADD5-4C95-8C22-2136B2BB9E18}">
      <dsp:nvSpPr>
        <dsp:cNvPr id="0" name=""/>
        <dsp:cNvSpPr/>
      </dsp:nvSpPr>
      <dsp:spPr>
        <a:xfrm>
          <a:off x="0" y="2049487"/>
          <a:ext cx="6986568" cy="8182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A75731-9BCA-435A-A7B1-CE6065DE3702}">
      <dsp:nvSpPr>
        <dsp:cNvPr id="0" name=""/>
        <dsp:cNvSpPr/>
      </dsp:nvSpPr>
      <dsp:spPr>
        <a:xfrm>
          <a:off x="165865" y="2151937"/>
          <a:ext cx="613357" cy="613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6B04C-02E9-4EDF-B3C3-92D38A979F64}">
      <dsp:nvSpPr>
        <dsp:cNvPr id="0" name=""/>
        <dsp:cNvSpPr/>
      </dsp:nvSpPr>
      <dsp:spPr>
        <a:xfrm>
          <a:off x="1275345" y="2049487"/>
          <a:ext cx="5380964" cy="81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i="0" kern="1200" dirty="0"/>
            <a:t>Využité technologie</a:t>
          </a:r>
          <a:endParaRPr lang="en-US" sz="2000" kern="1200" dirty="0"/>
        </a:p>
      </dsp:txBody>
      <dsp:txXfrm>
        <a:off x="1275345" y="2049487"/>
        <a:ext cx="5380964" cy="818258"/>
      </dsp:txXfrm>
    </dsp:sp>
    <dsp:sp modelId="{56855E1C-1F10-4A2B-AB26-CA02C4CF0472}">
      <dsp:nvSpPr>
        <dsp:cNvPr id="0" name=""/>
        <dsp:cNvSpPr/>
      </dsp:nvSpPr>
      <dsp:spPr>
        <a:xfrm>
          <a:off x="0" y="3072310"/>
          <a:ext cx="6986568" cy="8182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6C4813-5796-4DE9-A133-E15B624BAC58}">
      <dsp:nvSpPr>
        <dsp:cNvPr id="0" name=""/>
        <dsp:cNvSpPr/>
      </dsp:nvSpPr>
      <dsp:spPr>
        <a:xfrm>
          <a:off x="165865" y="3174760"/>
          <a:ext cx="613357" cy="613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E00F9-4D0B-4151-80A9-CB6DEEE29A4B}">
      <dsp:nvSpPr>
        <dsp:cNvPr id="0" name=""/>
        <dsp:cNvSpPr/>
      </dsp:nvSpPr>
      <dsp:spPr>
        <a:xfrm>
          <a:off x="1275345" y="3072310"/>
          <a:ext cx="5380964" cy="81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i="0" kern="1200" dirty="0"/>
            <a:t>Způsoby řešení</a:t>
          </a:r>
          <a:endParaRPr lang="en-US" sz="2000" kern="1200" dirty="0"/>
        </a:p>
      </dsp:txBody>
      <dsp:txXfrm>
        <a:off x="1275345" y="3072310"/>
        <a:ext cx="5380964" cy="818258"/>
      </dsp:txXfrm>
    </dsp:sp>
    <dsp:sp modelId="{507D80F9-F901-4DB0-B013-56BC6272201E}">
      <dsp:nvSpPr>
        <dsp:cNvPr id="0" name=""/>
        <dsp:cNvSpPr/>
      </dsp:nvSpPr>
      <dsp:spPr>
        <a:xfrm>
          <a:off x="0" y="4095133"/>
          <a:ext cx="6986568" cy="8182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3347FF-DCF6-4C71-9A9A-561511FD3C04}">
      <dsp:nvSpPr>
        <dsp:cNvPr id="0" name=""/>
        <dsp:cNvSpPr/>
      </dsp:nvSpPr>
      <dsp:spPr>
        <a:xfrm>
          <a:off x="165865" y="4197583"/>
          <a:ext cx="613357" cy="6133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4AFC05-DAC2-4148-B843-615647D8CE28}">
      <dsp:nvSpPr>
        <dsp:cNvPr id="0" name=""/>
        <dsp:cNvSpPr/>
      </dsp:nvSpPr>
      <dsp:spPr>
        <a:xfrm>
          <a:off x="1275345" y="4095133"/>
          <a:ext cx="5380964" cy="818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i="0" kern="1200" dirty="0"/>
            <a:t>Výsledky řešení</a:t>
          </a:r>
          <a:endParaRPr lang="en-US" sz="2000" kern="1200" dirty="0"/>
        </a:p>
      </dsp:txBody>
      <dsp:txXfrm>
        <a:off x="1275345" y="4095133"/>
        <a:ext cx="5380964" cy="81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762C8-4BFD-4FCB-B863-C63CE227A585}">
      <dsp:nvSpPr>
        <dsp:cNvPr id="0" name=""/>
        <dsp:cNvSpPr/>
      </dsp:nvSpPr>
      <dsp:spPr>
        <a:xfrm>
          <a:off x="327561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02997-0BFC-4201-B5C7-8BBC5F9F7F3C}">
      <dsp:nvSpPr>
        <dsp:cNvPr id="0" name=""/>
        <dsp:cNvSpPr/>
      </dsp:nvSpPr>
      <dsp:spPr>
        <a:xfrm>
          <a:off x="545108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DAC7C-26F8-483B-A11E-B90425A2C390}">
      <dsp:nvSpPr>
        <dsp:cNvPr id="0" name=""/>
        <dsp:cNvSpPr/>
      </dsp:nvSpPr>
      <dsp:spPr>
        <a:xfrm>
          <a:off x="1241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 dirty="0"/>
            <a:t>Zjednodušit, sjednotit vzhled</a:t>
          </a:r>
          <a:endParaRPr lang="en-US" sz="1400" kern="1200" dirty="0"/>
        </a:p>
      </dsp:txBody>
      <dsp:txXfrm>
        <a:off x="1241" y="2240800"/>
        <a:ext cx="1673437" cy="669375"/>
      </dsp:txXfrm>
    </dsp:sp>
    <dsp:sp modelId="{CAB2D410-7648-4BB4-AECE-CBFB9E96CFEA}">
      <dsp:nvSpPr>
        <dsp:cNvPr id="0" name=""/>
        <dsp:cNvSpPr/>
      </dsp:nvSpPr>
      <dsp:spPr>
        <a:xfrm>
          <a:off x="2293850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B233-0416-4B9F-A49F-862F35FD1035}">
      <dsp:nvSpPr>
        <dsp:cNvPr id="0" name=""/>
        <dsp:cNvSpPr/>
      </dsp:nvSpPr>
      <dsp:spPr>
        <a:xfrm>
          <a:off x="2511397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5BB2B-7A19-484B-8416-2B38CBB79002}">
      <dsp:nvSpPr>
        <dsp:cNvPr id="0" name=""/>
        <dsp:cNvSpPr/>
      </dsp:nvSpPr>
      <dsp:spPr>
        <a:xfrm>
          <a:off x="1967530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 dirty="0"/>
            <a:t>vytvořit plně responzivní stránky</a:t>
          </a:r>
          <a:endParaRPr lang="en-US" sz="1400" kern="1200" dirty="0"/>
        </a:p>
      </dsp:txBody>
      <dsp:txXfrm>
        <a:off x="1967530" y="2240800"/>
        <a:ext cx="1673437" cy="669375"/>
      </dsp:txXfrm>
    </dsp:sp>
    <dsp:sp modelId="{55317AE6-FDF4-4CC9-8C75-4B06C9B5DF89}">
      <dsp:nvSpPr>
        <dsp:cNvPr id="0" name=""/>
        <dsp:cNvSpPr/>
      </dsp:nvSpPr>
      <dsp:spPr>
        <a:xfrm>
          <a:off x="4260140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48019-6360-4C60-86A4-D103E0B7DDAC}">
      <dsp:nvSpPr>
        <dsp:cNvPr id="0" name=""/>
        <dsp:cNvSpPr/>
      </dsp:nvSpPr>
      <dsp:spPr>
        <a:xfrm>
          <a:off x="4477686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60DAE-CF65-44DD-87AD-4C0CF8E95B3F}">
      <dsp:nvSpPr>
        <dsp:cNvPr id="0" name=""/>
        <dsp:cNvSpPr/>
      </dsp:nvSpPr>
      <dsp:spPr>
        <a:xfrm>
          <a:off x="3933819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/>
            <a:t>zlepšit rychlost načítání</a:t>
          </a:r>
          <a:endParaRPr lang="en-US" sz="1400" kern="1200"/>
        </a:p>
      </dsp:txBody>
      <dsp:txXfrm>
        <a:off x="3933819" y="2240800"/>
        <a:ext cx="1673437" cy="669375"/>
      </dsp:txXfrm>
    </dsp:sp>
    <dsp:sp modelId="{29147086-E561-40A8-9608-7941C4537C1E}">
      <dsp:nvSpPr>
        <dsp:cNvPr id="0" name=""/>
        <dsp:cNvSpPr/>
      </dsp:nvSpPr>
      <dsp:spPr>
        <a:xfrm>
          <a:off x="6226429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3C4C7-B1ED-4886-9988-A56A16C883C3}">
      <dsp:nvSpPr>
        <dsp:cNvPr id="0" name=""/>
        <dsp:cNvSpPr/>
      </dsp:nvSpPr>
      <dsp:spPr>
        <a:xfrm>
          <a:off x="6443975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0DFA-460C-4D75-8522-A00DBCA19C96}">
      <dsp:nvSpPr>
        <dsp:cNvPr id="0" name=""/>
        <dsp:cNvSpPr/>
      </dsp:nvSpPr>
      <dsp:spPr>
        <a:xfrm>
          <a:off x="5900108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 dirty="0"/>
            <a:t>opravit chyby     předešlých stránek</a:t>
          </a:r>
          <a:endParaRPr lang="en-US" sz="1400" kern="1200" dirty="0"/>
        </a:p>
      </dsp:txBody>
      <dsp:txXfrm>
        <a:off x="5900108" y="2240800"/>
        <a:ext cx="1673437" cy="669375"/>
      </dsp:txXfrm>
    </dsp:sp>
    <dsp:sp modelId="{7EF9672A-157B-4FD0-93B1-9D8434721D1C}">
      <dsp:nvSpPr>
        <dsp:cNvPr id="0" name=""/>
        <dsp:cNvSpPr/>
      </dsp:nvSpPr>
      <dsp:spPr>
        <a:xfrm>
          <a:off x="8192718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B8C7E-21D5-497E-9C3D-1A4D89D38EAA}">
      <dsp:nvSpPr>
        <dsp:cNvPr id="0" name=""/>
        <dsp:cNvSpPr/>
      </dsp:nvSpPr>
      <dsp:spPr>
        <a:xfrm>
          <a:off x="8410265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EBF8E-94DF-40BD-837F-B25DE7BC86E7}">
      <dsp:nvSpPr>
        <dsp:cNvPr id="0" name=""/>
        <dsp:cNvSpPr/>
      </dsp:nvSpPr>
      <dsp:spPr>
        <a:xfrm>
          <a:off x="7866397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/>
            <a:t>vytvořit jednodušší animace</a:t>
          </a:r>
          <a:endParaRPr lang="en-US" sz="1400" kern="1200"/>
        </a:p>
      </dsp:txBody>
      <dsp:txXfrm>
        <a:off x="7866397" y="2240800"/>
        <a:ext cx="1673437" cy="669375"/>
      </dsp:txXfrm>
    </dsp:sp>
    <dsp:sp modelId="{9F12D0C4-1D8E-4F88-AE5A-71805F4CA198}">
      <dsp:nvSpPr>
        <dsp:cNvPr id="0" name=""/>
        <dsp:cNvSpPr/>
      </dsp:nvSpPr>
      <dsp:spPr>
        <a:xfrm>
          <a:off x="10159007" y="902050"/>
          <a:ext cx="1020796" cy="10207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384AB-4744-4A4F-85BE-0E320B1C40CA}">
      <dsp:nvSpPr>
        <dsp:cNvPr id="0" name=""/>
        <dsp:cNvSpPr/>
      </dsp:nvSpPr>
      <dsp:spPr>
        <a:xfrm>
          <a:off x="10376554" y="1119596"/>
          <a:ext cx="585703" cy="5857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BEDAD-0828-4C36-BF80-7F6BD24C588E}">
      <dsp:nvSpPr>
        <dsp:cNvPr id="0" name=""/>
        <dsp:cNvSpPr/>
      </dsp:nvSpPr>
      <dsp:spPr>
        <a:xfrm>
          <a:off x="9832686" y="2240800"/>
          <a:ext cx="1673437" cy="66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400" b="0" i="0" kern="1200"/>
            <a:t>vytvořit kontaktní formulář</a:t>
          </a:r>
          <a:endParaRPr lang="en-US" sz="1400" kern="1200"/>
        </a:p>
      </dsp:txBody>
      <dsp:txXfrm>
        <a:off x="9832686" y="2240800"/>
        <a:ext cx="1673437" cy="66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1EB59-9D89-4E24-B5BA-C300AF2D7C51}">
      <dsp:nvSpPr>
        <dsp:cNvPr id="0" name=""/>
        <dsp:cNvSpPr/>
      </dsp:nvSpPr>
      <dsp:spPr>
        <a:xfrm>
          <a:off x="875654" y="342610"/>
          <a:ext cx="785478" cy="78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8EA2C8-9F72-4725-8041-A4032897A928}">
      <dsp:nvSpPr>
        <dsp:cNvPr id="0" name=""/>
        <dsp:cNvSpPr/>
      </dsp:nvSpPr>
      <dsp:spPr>
        <a:xfrm>
          <a:off x="395639" y="1422316"/>
          <a:ext cx="1745507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Redakční systém</a:t>
          </a:r>
          <a:endParaRPr lang="en-US" sz="1600" kern="1200"/>
        </a:p>
      </dsp:txBody>
      <dsp:txXfrm>
        <a:off x="395639" y="1422316"/>
        <a:ext cx="1745507" cy="811388"/>
      </dsp:txXfrm>
    </dsp:sp>
    <dsp:sp modelId="{4DC898E7-20E1-4373-8A47-5E7B66729365}">
      <dsp:nvSpPr>
        <dsp:cNvPr id="0" name=""/>
        <dsp:cNvSpPr/>
      </dsp:nvSpPr>
      <dsp:spPr>
        <a:xfrm>
          <a:off x="2926626" y="342610"/>
          <a:ext cx="785478" cy="78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4A8ED3-D672-4A19-BAC5-107D38BBD44B}">
      <dsp:nvSpPr>
        <dsp:cNvPr id="0" name=""/>
        <dsp:cNvSpPr/>
      </dsp:nvSpPr>
      <dsp:spPr>
        <a:xfrm>
          <a:off x="2446611" y="1422316"/>
          <a:ext cx="1745507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Administrace stránky</a:t>
          </a:r>
          <a:endParaRPr lang="en-US" sz="1600" kern="1200"/>
        </a:p>
      </dsp:txBody>
      <dsp:txXfrm>
        <a:off x="2446611" y="1422316"/>
        <a:ext cx="1745507" cy="811388"/>
      </dsp:txXfrm>
    </dsp:sp>
    <dsp:sp modelId="{E2C27013-840C-41E6-A038-A6C24C8B8083}">
      <dsp:nvSpPr>
        <dsp:cNvPr id="0" name=""/>
        <dsp:cNvSpPr/>
      </dsp:nvSpPr>
      <dsp:spPr>
        <a:xfrm>
          <a:off x="4977597" y="342610"/>
          <a:ext cx="785478" cy="785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23DACF-F71D-444C-B2B3-22D7EFA99EE3}">
      <dsp:nvSpPr>
        <dsp:cNvPr id="0" name=""/>
        <dsp:cNvSpPr/>
      </dsp:nvSpPr>
      <dsp:spPr>
        <a:xfrm>
          <a:off x="4497583" y="1422316"/>
          <a:ext cx="1745507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Úprava jednotlivých stránek</a:t>
          </a:r>
          <a:endParaRPr lang="en-US" sz="1600" kern="1200" dirty="0"/>
        </a:p>
      </dsp:txBody>
      <dsp:txXfrm>
        <a:off x="4497583" y="1422316"/>
        <a:ext cx="1745507" cy="811388"/>
      </dsp:txXfrm>
    </dsp:sp>
    <dsp:sp modelId="{977C5B97-8DE1-4B35-8D7F-F934B9E1C037}">
      <dsp:nvSpPr>
        <dsp:cNvPr id="0" name=""/>
        <dsp:cNvSpPr/>
      </dsp:nvSpPr>
      <dsp:spPr>
        <a:xfrm>
          <a:off x="875654" y="2670081"/>
          <a:ext cx="785478" cy="785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DC5501-7C68-4261-941E-75BB8423FC71}">
      <dsp:nvSpPr>
        <dsp:cNvPr id="0" name=""/>
        <dsp:cNvSpPr/>
      </dsp:nvSpPr>
      <dsp:spPr>
        <a:xfrm>
          <a:off x="321036" y="3749787"/>
          <a:ext cx="1894713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Úprava obsahu stránek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(Front-end editor)</a:t>
          </a:r>
          <a:endParaRPr lang="en-US" sz="1600" kern="1200"/>
        </a:p>
      </dsp:txBody>
      <dsp:txXfrm>
        <a:off x="321036" y="3749787"/>
        <a:ext cx="1894713" cy="811388"/>
      </dsp:txXfrm>
    </dsp:sp>
    <dsp:sp modelId="{E6BBDABC-4C37-4AF4-9466-8484E79DCB0B}">
      <dsp:nvSpPr>
        <dsp:cNvPr id="0" name=""/>
        <dsp:cNvSpPr/>
      </dsp:nvSpPr>
      <dsp:spPr>
        <a:xfrm>
          <a:off x="3001229" y="2670081"/>
          <a:ext cx="785478" cy="7854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5CD9DD-BBEB-4C06-A107-11749E3750E1}">
      <dsp:nvSpPr>
        <dsp:cNvPr id="0" name=""/>
        <dsp:cNvSpPr/>
      </dsp:nvSpPr>
      <dsp:spPr>
        <a:xfrm>
          <a:off x="2521214" y="3749787"/>
          <a:ext cx="1745507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Uživatele a skupiny</a:t>
          </a:r>
          <a:endParaRPr lang="en-US" sz="1600" kern="1200"/>
        </a:p>
      </dsp:txBody>
      <dsp:txXfrm>
        <a:off x="2521214" y="3749787"/>
        <a:ext cx="1745507" cy="811388"/>
      </dsp:txXfrm>
    </dsp:sp>
    <dsp:sp modelId="{15B1E7B6-F926-4671-9353-44D22E89F0FC}">
      <dsp:nvSpPr>
        <dsp:cNvPr id="0" name=""/>
        <dsp:cNvSpPr/>
      </dsp:nvSpPr>
      <dsp:spPr>
        <a:xfrm>
          <a:off x="5052200" y="2670081"/>
          <a:ext cx="785478" cy="7854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BA664-EAE8-4EB5-AA66-B32D521F4E10}">
      <dsp:nvSpPr>
        <dsp:cNvPr id="0" name=""/>
        <dsp:cNvSpPr/>
      </dsp:nvSpPr>
      <dsp:spPr>
        <a:xfrm>
          <a:off x="4572186" y="3749787"/>
          <a:ext cx="1745507" cy="81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Správce souborů (</a:t>
          </a:r>
          <a:r>
            <a:rPr lang="cs-CZ" sz="1600" kern="1200" dirty="0" err="1"/>
            <a:t>Filer</a:t>
          </a:r>
          <a:r>
            <a:rPr lang="cs-CZ" sz="1600" kern="1200" dirty="0"/>
            <a:t>)</a:t>
          </a:r>
          <a:endParaRPr lang="en-US" sz="1600" kern="1200" dirty="0"/>
        </a:p>
      </dsp:txBody>
      <dsp:txXfrm>
        <a:off x="4572186" y="3749787"/>
        <a:ext cx="1745507" cy="81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5EE47-2118-4750-96A7-E95874481F6F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C4440-FBC5-4374-9E00-9A2AE33B41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94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Dobrý den, jsem Lukáš Sukeník a jako svůj závěrečný projekt jsem si zvolil tvorbu stránek na zakázku firmě UNIOS SERVIS </a:t>
            </a:r>
            <a:r>
              <a:rPr lang="cs-CZ" dirty="0" err="1"/>
              <a:t>s.r.o</a:t>
            </a:r>
            <a:r>
              <a:rPr lang="cs-CZ" dirty="0"/>
              <a:t>, která mě kontaktovala s žádostí o nové stránky.</a:t>
            </a:r>
          </a:p>
          <a:p>
            <a:r>
              <a:rPr lang="cs-CZ" dirty="0"/>
              <a:t>Jelikož mě baví tvorba webových stránek už od základní školy, začal jsem s tvorbou takovýchto projektů. V této problematice se chci neustále vyvíjet a posouvat směrem kupředu.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948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Nyní následuje videoukázka, v které shrnu výsledky řešení. Snad </a:t>
            </a:r>
            <a:r>
              <a:rPr lang="cs-CZ"/>
              <a:t>vás neunudím.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33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Všechny cíle projektu byly splněny. Nyní má firma podepsanou smlouvu o poskytování webových stránek na dobu určitou. V budoucnu je však možné odkoupení stránek.</a:t>
            </a:r>
          </a:p>
          <a:p>
            <a:r>
              <a:rPr lang="cs-CZ" dirty="0"/>
              <a:t>Mezi možnosti zprovoznění patří webový hosting s využitím </a:t>
            </a:r>
            <a:r>
              <a:rPr lang="cs-CZ" dirty="0" err="1"/>
              <a:t>Dockeru</a:t>
            </a:r>
            <a:r>
              <a:rPr lang="cs-CZ" dirty="0"/>
              <a:t> (například u Microsoft Azure) nebo poskytování na firemním fyzické serveru či jiném VPS.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588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Děkuji za pozornost! V případě, že máte dotaz, určitě se ptejte.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73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Obsahem prezentace je zadání webových stránek, poté cíle projektu. Následují využité technologie, způsoby a výsledky řešení.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6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Firma mě zkontaktovala, protože se s předešlými webovými stránkami již nebyla spokojena. Mezi hlavní důvody patří vzhled stránek, horší responzivita, rychlost načítání a také další chyby na stránkách.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52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Takto vypadají předešlé stránky, které budou firmu ještě nějakou dobu reprezentovat.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79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Mezi cíle projektu rozhodně patří zjednodušení a sjednocení vzhledu, vytvoření plně responzivních stránek, zlepšení rychlosti načítání, opravení všech menších chyb ze stránek předešlých, vytvoření jednodušší animace s logem firmy, vytvoření kontaktního formuláře, který by firmě výrazně zjednodušil práci s přesměrováním na e-mailové adresy firmy.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25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Základem stránek je redakční systém django CMS – tento systém jsem si zvolil hlavně díky jeho jednoduchosti a přehlednosti, rychlosti a snadných úprav obsahu.</a:t>
            </a:r>
          </a:p>
          <a:p>
            <a:r>
              <a:rPr lang="cs-CZ" dirty="0"/>
              <a:t>Určitě stojí za zmínku to, že je dobré dát si pozor jaké verze djanga CMS, případně klasického Djanga či Pythonu využíváte a jestli jsou kompatibilní s moduly, kterých chcete využívat.</a:t>
            </a:r>
          </a:p>
          <a:p>
            <a:r>
              <a:rPr lang="cs-CZ" dirty="0"/>
              <a:t>Mezi moduly, které jsem využil patří Bootstrap moduly, které jsem využil kvůli responzivitě stránek, LightGallery pro responzivní Lightbox galerii a v neposlední řadě Aldryn Forms, kterých bylo využito pro kontaktní formulář.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47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Django CMS je redakčním systémem, který jak už název napovídá, vychází z frameworku Django, který je napsán v Pythonu. Tento systém disponuje administrací, ve které můžeme přidávat či upravovat jednotlivé stránky nebo upravovat jejich obsah díky Front-end editoru. Django CMS se také stará o uživatele či skupiny, a také má zabudován správce souborů (</a:t>
            </a:r>
            <a:r>
              <a:rPr lang="cs-CZ" dirty="0" err="1"/>
              <a:t>Filer</a:t>
            </a:r>
            <a:r>
              <a:rPr lang="cs-CZ" dirty="0"/>
              <a:t>).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94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Když jsem web vytvářel prvním krokem byla úvodní analýza. Ta zahrnuje optání se firmy na její představy, požadavky a celkové seznámení se s firmou. Dále také bylo třeba probrat cílovou skupinu, rozsah, grafiku a funkčnost stránek. Také jsem prozkoumal předešlé webové stránky a konkurenci firmy.</a:t>
            </a:r>
          </a:p>
          <a:p>
            <a:pPr marL="0" indent="0">
              <a:buNone/>
            </a:pPr>
            <a:r>
              <a:rPr lang="cs-CZ" dirty="0"/>
              <a:t>Po úvodní analýze následovala příprava, do které patří návrh UX/UI designu. Pokud se tady nejde někdo, kdo neví co to UX/UI design je, tak zjednodušeně se jedná o první návrh stránek.</a:t>
            </a:r>
          </a:p>
          <a:p>
            <a:pPr marL="0" indent="0">
              <a:buNone/>
            </a:pPr>
            <a:r>
              <a:rPr lang="cs-CZ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Výsledky těchto příprav můžete vidět na obrázcích v pravém dolním rohu.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85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samotných stránek jsem postupoval následovně.</a:t>
            </a:r>
          </a:p>
          <a:p>
            <a:r>
              <a:rPr lang="cs-CZ" dirty="0"/>
              <a:t>Nejdříve jsem si připravil všechny grafické prvky stránek, pokračoval jsem instalací webu a zprovozněním modulů, dále jsem stránky kódoval, přidával obsah za pomocí front-end editoru, následovalo programování stránek a úplně v poslední řadě jsem stránky upravoval tam, kde bylo třeba.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C4440-FBC5-4374-9E00-9A2AE33B417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30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55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68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414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86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06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760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209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09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2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3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35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24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7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68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8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FC74A9-B2DF-4F14-98B2-E89AD58C13F3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0414-A86E-48FE-BC4E-4B3738F918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106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3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A6C40-B3D0-4409-8C6A-B63F6698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4947"/>
            <a:ext cx="12192000" cy="2491783"/>
          </a:xfrm>
        </p:spPr>
        <p:txBody>
          <a:bodyPr/>
          <a:lstStyle/>
          <a:p>
            <a:pPr algn="ctr"/>
            <a:r>
              <a:rPr lang="cs-CZ" sz="4800" b="1" dirty="0">
                <a:solidFill>
                  <a:schemeClr val="bg1"/>
                </a:solidFill>
              </a:rPr>
              <a:t>Závěrečná práce</a:t>
            </a:r>
            <a:br>
              <a:rPr lang="cs-CZ" sz="4400" b="1" dirty="0"/>
            </a:br>
            <a:br>
              <a:rPr lang="cs-CZ" sz="4400" b="1" dirty="0"/>
            </a:br>
            <a:r>
              <a:rPr lang="cs-CZ" sz="3600" b="1" dirty="0"/>
              <a:t>Webové stránky Uniosservis.cz</a:t>
            </a:r>
            <a:endParaRPr lang="cs-CZ" sz="44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004585-53D3-4F0F-BCFE-DEFDA443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47500"/>
            <a:ext cx="12192000" cy="1162935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Lukáš Sukeník</a:t>
            </a:r>
          </a:p>
          <a:p>
            <a:pPr algn="ctr"/>
            <a:r>
              <a:rPr lang="cs-CZ" sz="1400" dirty="0">
                <a:solidFill>
                  <a:srgbClr val="1BBDE8"/>
                </a:solidFill>
              </a:rPr>
              <a:t>2020/2021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CBBC859F-7ADB-4C9F-AE90-B1F44154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28" y="6059307"/>
            <a:ext cx="2326318" cy="465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EACDAE6D-FF17-4DC3-A183-CCA6D8193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5" y="6136808"/>
            <a:ext cx="2554178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2D1F6-7510-4E46-AE66-7DD2E58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4" y="1447798"/>
            <a:ext cx="4155157" cy="1695451"/>
          </a:xfrm>
        </p:spPr>
        <p:txBody>
          <a:bodyPr anchor="b">
            <a:normAutofit/>
          </a:bodyPr>
          <a:lstStyle/>
          <a:p>
            <a:r>
              <a:rPr lang="cs-CZ" sz="3600" dirty="0"/>
              <a:t>Výsledky řešení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1A6B2FB-F622-4539-8BC6-C08944E9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619500"/>
            <a:ext cx="3108057" cy="2400300"/>
          </a:xfrm>
        </p:spPr>
        <p:txBody>
          <a:bodyPr>
            <a:normAutofit/>
          </a:bodyPr>
          <a:lstStyle/>
          <a:p>
            <a:r>
              <a:rPr lang="cs-CZ" dirty="0"/>
              <a:t>Videoukázka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FFFAECE-A167-41F8-909F-F409CFD8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79" y="1343025"/>
            <a:ext cx="7526619" cy="3838575"/>
          </a:xfrm>
          <a:prstGeom prst="rect">
            <a:avLst/>
          </a:prstGeom>
          <a:effectLst/>
        </p:spPr>
      </p:pic>
      <p:sp>
        <p:nvSpPr>
          <p:cNvPr id="51" name="TextovéPole 50">
            <a:extLst>
              <a:ext uri="{FF2B5EF4-FFF2-40B4-BE49-F238E27FC236}">
                <a16:creationId xmlns:a16="http://schemas.microsoft.com/office/drawing/2014/main" id="{A5CFBEB8-2603-41A0-AD79-34E6F35EC3C2}"/>
              </a:ext>
            </a:extLst>
          </p:cNvPr>
          <p:cNvSpPr txBox="1"/>
          <p:nvPr/>
        </p:nvSpPr>
        <p:spPr>
          <a:xfrm>
            <a:off x="4548980" y="5181600"/>
            <a:ext cx="7526618" cy="2952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 dirty="0">
                <a:solidFill>
                  <a:srgbClr val="FFFFFF"/>
                </a:solidFill>
              </a:rPr>
              <a:t>Výsledek řešení – domovská stránka</a:t>
            </a:r>
          </a:p>
        </p:txBody>
      </p:sp>
    </p:spTree>
    <p:extLst>
      <p:ext uri="{BB962C8B-B14F-4D97-AF65-F5344CB8AC3E}">
        <p14:creationId xmlns:p14="http://schemas.microsoft.com/office/powerpoint/2010/main" val="2424646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C17DA1-6559-4AEE-84FB-5FA7FA21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13625" cy="1400530"/>
          </a:xfrm>
        </p:spPr>
        <p:txBody>
          <a:bodyPr/>
          <a:lstStyle/>
          <a:p>
            <a:r>
              <a:rPr lang="cs-CZ" dirty="0"/>
              <a:t>Výsledky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FD2560-0123-4597-99A5-093EA2A5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dané cíle byly splněny.</a:t>
            </a:r>
          </a:p>
          <a:p>
            <a:r>
              <a:rPr lang="cs-CZ" dirty="0"/>
              <a:t>Zprovoznění stránek je problematickou částí.</a:t>
            </a:r>
          </a:p>
          <a:p>
            <a:r>
              <a:rPr lang="cs-CZ" dirty="0"/>
              <a:t>V budoucnu je možné odkoupení webu.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Možnosti zprovoznění: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Platform</a:t>
            </a:r>
            <a:r>
              <a:rPr lang="cs-CZ" dirty="0"/>
              <a:t> as a </a:t>
            </a:r>
            <a:r>
              <a:rPr lang="cs-CZ" dirty="0" err="1"/>
              <a:t>Service</a:t>
            </a:r>
            <a:r>
              <a:rPr lang="cs-CZ" dirty="0"/>
              <a:t> (</a:t>
            </a:r>
            <a:r>
              <a:rPr lang="cs-CZ" dirty="0" err="1"/>
              <a:t>PaaS</a:t>
            </a:r>
            <a:r>
              <a:rPr lang="cs-CZ" dirty="0"/>
              <a:t>),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s-CZ" dirty="0"/>
              <a:t>s využitím </a:t>
            </a:r>
            <a:r>
              <a:rPr lang="cs-CZ" dirty="0" err="1"/>
              <a:t>Dockeru</a:t>
            </a:r>
            <a:r>
              <a:rPr lang="cs-CZ" dirty="0"/>
              <a:t>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cs-CZ" dirty="0"/>
              <a:t>bez </a:t>
            </a:r>
            <a:r>
              <a:rPr lang="cs-CZ" dirty="0" err="1"/>
              <a:t>Dockeru</a:t>
            </a:r>
            <a:r>
              <a:rPr lang="cs-CZ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Virtuální Privátní Server (VPS).</a:t>
            </a:r>
          </a:p>
        </p:txBody>
      </p:sp>
      <p:pic>
        <p:nvPicPr>
          <p:cNvPr id="2050" name="Picture 2" descr="Docker Logos | Docker">
            <a:extLst>
              <a:ext uri="{FF2B5EF4-FFF2-40B4-BE49-F238E27FC236}">
                <a16:creationId xmlns:a16="http://schemas.microsoft.com/office/drawing/2014/main" id="{E261ED08-4904-4E46-A90A-57D8A2EF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71" y="3867150"/>
            <a:ext cx="1768293" cy="15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stashop VPS Server - WebHosting, VPS servery, virtuální servery">
            <a:extLst>
              <a:ext uri="{FF2B5EF4-FFF2-40B4-BE49-F238E27FC236}">
                <a16:creationId xmlns:a16="http://schemas.microsoft.com/office/drawing/2014/main" id="{AB45205B-5DD4-4E31-BC8E-A2C3F087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59611" y="3624491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65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C84B61-5045-46F9-AF0C-74E0937A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9861"/>
            <a:ext cx="12192000" cy="1577536"/>
          </a:xfrm>
        </p:spPr>
        <p:txBody>
          <a:bodyPr/>
          <a:lstStyle/>
          <a:p>
            <a:pPr algn="ctr"/>
            <a:r>
              <a:rPr lang="cs-CZ" sz="5400" dirty="0"/>
              <a:t>DĚKUJI ZA POZORNOST!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F9A5CD-FBEF-4047-9E38-1B1A6003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540154"/>
            <a:ext cx="12192000" cy="2596654"/>
          </a:xfrm>
        </p:spPr>
        <p:txBody>
          <a:bodyPr anchor="t">
            <a:normAutofit/>
          </a:bodyPr>
          <a:lstStyle/>
          <a:p>
            <a:pPr algn="ctr"/>
            <a:r>
              <a:rPr lang="cs-CZ" sz="2000" dirty="0"/>
              <a:t>MÁTE NĚJAKÉ DOTAZY?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1BBDE8"/>
                </a:solidFill>
              </a:rPr>
              <a:t>Github:</a:t>
            </a:r>
          </a:p>
          <a:p>
            <a:pPr algn="ctr"/>
            <a:r>
              <a:rPr lang="cs-CZ" dirty="0">
                <a:solidFill>
                  <a:srgbClr val="1BBDE8"/>
                </a:solidFill>
              </a:rPr>
              <a:t>https://github.com/lukyncze/Final-project</a:t>
            </a:r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49C985F0-828E-4A2A-9C65-4008A2E7E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28" y="6059307"/>
            <a:ext cx="2326318" cy="465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837210C-FF11-4812-BDDA-CF7E9F460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5" y="6136808"/>
            <a:ext cx="2554178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0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19F47B-C242-4622-8BFE-6D66AE32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cs-CZ" sz="3600">
                <a:solidFill>
                  <a:srgbClr val="EBEBEB"/>
                </a:solidFill>
              </a:rPr>
              <a:t>Obsah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EFA3651-212E-4AC5-B6A0-239D1E8EF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3633"/>
              </p:ext>
            </p:extLst>
          </p:nvPr>
        </p:nvGraphicFramePr>
        <p:xfrm>
          <a:off x="4820667" y="1287623"/>
          <a:ext cx="6986568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48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2B58A9-947F-483D-82D7-39A12D1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1645920"/>
            <a:ext cx="3700162" cy="4470821"/>
          </a:xfrm>
        </p:spPr>
        <p:txBody>
          <a:bodyPr>
            <a:normAutofit/>
          </a:bodyPr>
          <a:lstStyle/>
          <a:p>
            <a:pPr algn="r"/>
            <a:r>
              <a:rPr lang="cs-CZ" dirty="0">
                <a:solidFill>
                  <a:srgbClr val="FFFFFF"/>
                </a:solidFill>
              </a:rPr>
              <a:t>Zadání webových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BEEB0D-E57A-4D0F-8EF6-1FA9C7C4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cs-CZ" dirty="0"/>
              <a:t>Nespokojenost firmy – zadání webu.</a:t>
            </a:r>
          </a:p>
          <a:p>
            <a:r>
              <a:rPr lang="cs-CZ" dirty="0"/>
              <a:t>Hlavní důvody nespokojenosti: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vzhled stránek,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horší responzivita,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rychlost načítání,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další chyby na stránkách.</a:t>
            </a:r>
          </a:p>
        </p:txBody>
      </p:sp>
    </p:spTree>
    <p:extLst>
      <p:ext uri="{BB962C8B-B14F-4D97-AF65-F5344CB8AC3E}">
        <p14:creationId xmlns:p14="http://schemas.microsoft.com/office/powerpoint/2010/main" val="179823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CB558-6381-4D32-B0DA-CB6ECD4B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Předešlé webové stránky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D2D29E-6441-4B64-95C7-3CC40C78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712613"/>
            <a:ext cx="9476916" cy="48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231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2B58A9-947F-483D-82D7-39A12D1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Cíle projektu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28539D9-F8E9-4137-9296-5516DED04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99783"/>
              </p:ext>
            </p:extLst>
          </p:nvPr>
        </p:nvGraphicFramePr>
        <p:xfrm>
          <a:off x="323850" y="2402308"/>
          <a:ext cx="11507366" cy="381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204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341F86-FBBF-4A6E-BD3A-0A3EBD7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cs-CZ" dirty="0"/>
              <a:t>Využité technologie</a:t>
            </a:r>
          </a:p>
        </p:txBody>
      </p:sp>
      <p:sp>
        <p:nvSpPr>
          <p:cNvPr id="1038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40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django CMS documentation — django cms 3.8.0 documentation">
            <a:extLst>
              <a:ext uri="{FF2B5EF4-FFF2-40B4-BE49-F238E27FC236}">
                <a16:creationId xmlns:a16="http://schemas.microsoft.com/office/drawing/2014/main" id="{CD86E5B2-EB43-45D4-8F83-D764CDFF2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382" y="5027011"/>
            <a:ext cx="3980139" cy="87650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CE9092-91BB-4093-910D-CEBE8FBB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cs-CZ" dirty="0"/>
              <a:t>Základ stránek – </a:t>
            </a:r>
            <a:r>
              <a:rPr lang="cs-CZ" b="1" dirty="0"/>
              <a:t>django CMS</a:t>
            </a:r>
            <a:r>
              <a:rPr lang="cs-CZ" dirty="0"/>
              <a:t>.</a:t>
            </a:r>
          </a:p>
          <a:p>
            <a:r>
              <a:rPr lang="cs-CZ" dirty="0"/>
              <a:t>Využité moduly: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Bootstrap moduly,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LightGallery,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Aldryn Forms.</a:t>
            </a:r>
          </a:p>
        </p:txBody>
      </p:sp>
      <p:pic>
        <p:nvPicPr>
          <p:cNvPr id="1030" name="Picture 6" descr="Odeslaný screenshot obrázek ">
            <a:extLst>
              <a:ext uri="{FF2B5EF4-FFF2-40B4-BE49-F238E27FC236}">
                <a16:creationId xmlns:a16="http://schemas.microsoft.com/office/drawing/2014/main" id="{B90431AB-81A7-4A4F-9715-5DB3431E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514" y="1566968"/>
            <a:ext cx="4770854" cy="38643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9DF5CA9-F6CF-4642-AD98-62FB40CF3BA2}"/>
              </a:ext>
            </a:extLst>
          </p:cNvPr>
          <p:cNvSpPr txBox="1"/>
          <p:nvPr/>
        </p:nvSpPr>
        <p:spPr>
          <a:xfrm>
            <a:off x="7222514" y="5437272"/>
            <a:ext cx="4770854" cy="27575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 dirty="0">
                <a:solidFill>
                  <a:srgbClr val="FFFFFF"/>
                </a:solidFill>
              </a:rPr>
              <a:t>Front-end editor - moduly</a:t>
            </a:r>
          </a:p>
        </p:txBody>
      </p:sp>
    </p:spTree>
    <p:extLst>
      <p:ext uri="{BB962C8B-B14F-4D97-AF65-F5344CB8AC3E}">
        <p14:creationId xmlns:p14="http://schemas.microsoft.com/office/powerpoint/2010/main" val="1901809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BAA3B-367C-46A3-9CD4-62FA3A06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cs-CZ" dirty="0"/>
              <a:t>Django CMS</a:t>
            </a:r>
          </a:p>
        </p:txBody>
      </p:sp>
      <p:pic>
        <p:nvPicPr>
          <p:cNvPr id="1026" name="Picture 2" descr="Odeslaný screenshot obrázek ">
            <a:extLst>
              <a:ext uri="{FF2B5EF4-FFF2-40B4-BE49-F238E27FC236}">
                <a16:creationId xmlns:a16="http://schemas.microsoft.com/office/drawing/2014/main" id="{2F104BB4-30E4-45A5-99FA-12D05F51F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47" b="-1"/>
          <a:stretch/>
        </p:blipFill>
        <p:spPr bwMode="auto">
          <a:xfrm>
            <a:off x="451882" y="1875061"/>
            <a:ext cx="4197665" cy="43431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Zástupný obsah 2">
            <a:extLst>
              <a:ext uri="{FF2B5EF4-FFF2-40B4-BE49-F238E27FC236}">
                <a16:creationId xmlns:a16="http://schemas.microsoft.com/office/drawing/2014/main" id="{2DD32D16-77E0-454D-B767-7E0E84A56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629706"/>
              </p:ext>
            </p:extLst>
          </p:nvPr>
        </p:nvGraphicFramePr>
        <p:xfrm>
          <a:off x="5101387" y="1600704"/>
          <a:ext cx="6638731" cy="490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E3C4E0A1-776C-4ABA-AB55-FF5AC716E6E4}"/>
              </a:ext>
            </a:extLst>
          </p:cNvPr>
          <p:cNvSpPr txBox="1"/>
          <p:nvPr/>
        </p:nvSpPr>
        <p:spPr>
          <a:xfrm>
            <a:off x="451882" y="6228734"/>
            <a:ext cx="4197665" cy="27575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 dirty="0">
                <a:solidFill>
                  <a:srgbClr val="FFFFFF"/>
                </a:solidFill>
              </a:rPr>
              <a:t>django CMS - Administrace</a:t>
            </a:r>
          </a:p>
        </p:txBody>
      </p:sp>
    </p:spTree>
    <p:extLst>
      <p:ext uri="{BB962C8B-B14F-4D97-AF65-F5344CB8AC3E}">
        <p14:creationId xmlns:p14="http://schemas.microsoft.com/office/powerpoint/2010/main" val="2697352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28" grpId="0">
        <p:bldAsOne/>
      </p:bldGraphic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E0BD64-008B-424C-A823-23091BD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cs-CZ" dirty="0"/>
              <a:t>Způsoby řešení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526AC5-B69B-47B3-AFD9-961DC6CBA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A09FC-0CA0-4C21-BE1C-1463F1CF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F638F10-EE56-40D0-BF90-58420C1B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Obrázek 6" descr="Obsah obrázku stůl&#10;&#10;Popis byl vytvořen automaticky">
            <a:extLst>
              <a:ext uri="{FF2B5EF4-FFF2-40B4-BE49-F238E27FC236}">
                <a16:creationId xmlns:a16="http://schemas.microsoft.com/office/drawing/2014/main" id="{B72A3F55-E3C1-4A96-AB03-F7C9DC23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10" y="1167093"/>
            <a:ext cx="4445647" cy="226727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007ECD-0DF8-4267-B2FD-CF7B64CD1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3B24DF-7AB4-4540-B9BB-12050A53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Úvodní analýza: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představy, požadavky a služby firmy,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cílová skupina, rozsah, grafika, funkčnost stránek,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cs-CZ" dirty="0"/>
              <a:t>průzkum starých stránek, konkurence.</a:t>
            </a:r>
          </a:p>
          <a:p>
            <a:pPr marL="400050" lvl="1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Příprava: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návrh architektury (UX design),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návrh grafiky (UI design).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F0BD1DC-B233-41BB-A582-DC84440E1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40" y="4047017"/>
            <a:ext cx="4445647" cy="2267279"/>
          </a:xfrm>
          <a:prstGeom prst="rect">
            <a:avLst/>
          </a:prstGeom>
          <a:effectLst/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491C8A7-8E10-4BD0-A525-C7C1CC0A6CAB}"/>
              </a:ext>
            </a:extLst>
          </p:cNvPr>
          <p:cNvSpPr txBox="1"/>
          <p:nvPr/>
        </p:nvSpPr>
        <p:spPr>
          <a:xfrm>
            <a:off x="7397610" y="3434455"/>
            <a:ext cx="4445647" cy="2751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>
                <a:solidFill>
                  <a:srgbClr val="FFFFFF"/>
                </a:solidFill>
              </a:rPr>
              <a:t>UX design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D76D35-654C-4D56-A2D8-1F142F4B0AF9}"/>
              </a:ext>
            </a:extLst>
          </p:cNvPr>
          <p:cNvSpPr txBox="1"/>
          <p:nvPr/>
        </p:nvSpPr>
        <p:spPr>
          <a:xfrm>
            <a:off x="7397610" y="6305159"/>
            <a:ext cx="4445647" cy="29527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 dirty="0">
                <a:solidFill>
                  <a:srgbClr val="FFFFFF"/>
                </a:solidFill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730099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87F117-D19E-40D2-B1AC-F1F76C8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cs-CZ"/>
              <a:t>Způsoby řešení</a:t>
            </a:r>
            <a:endParaRPr lang="cs-CZ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902D19-687A-45F7-8D75-AE5B3A76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cs-CZ" dirty="0">
                <a:solidFill>
                  <a:schemeClr val="bg1"/>
                </a:solidFill>
              </a:rPr>
              <a:t>Tvorba stránek: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příprava grafických prvků stránek,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instalace webu a zprovoznění modulů,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kódování stránek,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úprava stránek pomocí front-end editoru,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programování webu,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cs-CZ" dirty="0">
                <a:solidFill>
                  <a:schemeClr val="bg1"/>
                </a:solidFill>
              </a:rPr>
              <a:t>finální úpravy.</a:t>
            </a:r>
          </a:p>
          <a:p>
            <a:pPr marL="0" indent="0">
              <a:lnSpc>
                <a:spcPct val="90000"/>
              </a:lnSpc>
              <a:buNone/>
            </a:pPr>
            <a:endParaRPr lang="cs-CZ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cs-CZ" sz="15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cs-CZ" sz="1500" i="1" dirty="0">
                <a:solidFill>
                  <a:schemeClr val="bg1"/>
                </a:solidFill>
              </a:rPr>
              <a:t>Podrobnější detaily jsou k nalezení v mé dokumentaci.</a:t>
            </a:r>
          </a:p>
        </p:txBody>
      </p:sp>
      <p:pic>
        <p:nvPicPr>
          <p:cNvPr id="1026" name="Picture 2" descr="Odeslaný screenshot obrázek ">
            <a:extLst>
              <a:ext uri="{FF2B5EF4-FFF2-40B4-BE49-F238E27FC236}">
                <a16:creationId xmlns:a16="http://schemas.microsoft.com/office/drawing/2014/main" id="{2742948D-4B26-4302-B3F6-2FE12E54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078" y="2587999"/>
            <a:ext cx="5451627" cy="34208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989C473-5DC4-4891-8C3B-8D0307A287D8}"/>
              </a:ext>
            </a:extLst>
          </p:cNvPr>
          <p:cNvSpPr txBox="1"/>
          <p:nvPr/>
        </p:nvSpPr>
        <p:spPr>
          <a:xfrm>
            <a:off x="6502077" y="6008422"/>
            <a:ext cx="5451627" cy="3023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cs-CZ" sz="1300" dirty="0">
                <a:solidFill>
                  <a:srgbClr val="FFFFFF"/>
                </a:solidFill>
              </a:rPr>
              <a:t>Ukázka šablony</a:t>
            </a:r>
          </a:p>
        </p:txBody>
      </p:sp>
    </p:spTree>
    <p:extLst>
      <p:ext uri="{BB962C8B-B14F-4D97-AF65-F5344CB8AC3E}">
        <p14:creationId xmlns:p14="http://schemas.microsoft.com/office/powerpoint/2010/main" val="2438800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880</Words>
  <Application>Microsoft Office PowerPoint</Application>
  <PresentationFormat>Širokoúhlá obrazovka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Závěrečná práce  Webové stránky Uniosservis.cz</vt:lpstr>
      <vt:lpstr>Obsah</vt:lpstr>
      <vt:lpstr>Zadání webových stránek</vt:lpstr>
      <vt:lpstr>Předešlé webové stránky</vt:lpstr>
      <vt:lpstr>Cíle projektu</vt:lpstr>
      <vt:lpstr>Využité technologie</vt:lpstr>
      <vt:lpstr>Django CMS</vt:lpstr>
      <vt:lpstr>Způsoby řešení</vt:lpstr>
      <vt:lpstr>Způsoby řešení</vt:lpstr>
      <vt:lpstr>Výsledky řešení</vt:lpstr>
      <vt:lpstr>Výsledky řešení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Závěrečná práce  Webové stránky Uniosservis.cz</dc:title>
  <dc:creator>Lukáš Sukeník</dc:creator>
  <cp:lastModifiedBy>Lukáš Sukeník</cp:lastModifiedBy>
  <cp:revision>14</cp:revision>
  <dcterms:created xsi:type="dcterms:W3CDTF">2021-01-18T14:12:54Z</dcterms:created>
  <dcterms:modified xsi:type="dcterms:W3CDTF">2021-01-18T19:10:22Z</dcterms:modified>
</cp:coreProperties>
</file>