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72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886DF-9C65-448F-BF10-6961308D64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8015AF-C2B3-4CED-A65B-4E0246F0A31D}">
      <dgm:prSet/>
      <dgm:spPr/>
      <dgm:t>
        <a:bodyPr/>
        <a:lstStyle/>
        <a:p>
          <a:r>
            <a:rPr lang="cs-CZ"/>
            <a:t>nastudování a praktické využití frameworků</a:t>
          </a:r>
          <a:endParaRPr lang="en-US"/>
        </a:p>
      </dgm:t>
    </dgm:pt>
    <dgm:pt modelId="{3E14A659-875D-4B91-B10D-BAF0534BCF91}" type="parTrans" cxnId="{AC6B0560-3D76-48FC-90A0-41F74562FA5B}">
      <dgm:prSet/>
      <dgm:spPr/>
      <dgm:t>
        <a:bodyPr/>
        <a:lstStyle/>
        <a:p>
          <a:endParaRPr lang="en-US"/>
        </a:p>
      </dgm:t>
    </dgm:pt>
    <dgm:pt modelId="{0C302D9C-3422-4694-922A-0C55D99ABEF9}" type="sibTrans" cxnId="{AC6B0560-3D76-48FC-90A0-41F74562FA5B}">
      <dgm:prSet/>
      <dgm:spPr/>
      <dgm:t>
        <a:bodyPr/>
        <a:lstStyle/>
        <a:p>
          <a:endParaRPr lang="en-US"/>
        </a:p>
      </dgm:t>
    </dgm:pt>
    <dgm:pt modelId="{7C54A0A4-F217-4529-A8D1-76C029E8D380}">
      <dgm:prSet/>
      <dgm:spPr/>
      <dgm:t>
        <a:bodyPr/>
        <a:lstStyle/>
        <a:p>
          <a:r>
            <a:rPr lang="cs-CZ"/>
            <a:t>vytvoření webových aplikací</a:t>
          </a:r>
          <a:endParaRPr lang="en-US"/>
        </a:p>
      </dgm:t>
    </dgm:pt>
    <dgm:pt modelId="{CCF8E4A4-203F-4727-AE39-60B4D7E37C90}" type="parTrans" cxnId="{A867E90D-7DEA-47E6-AB4A-83FC1DC8771A}">
      <dgm:prSet/>
      <dgm:spPr/>
      <dgm:t>
        <a:bodyPr/>
        <a:lstStyle/>
        <a:p>
          <a:endParaRPr lang="en-US"/>
        </a:p>
      </dgm:t>
    </dgm:pt>
    <dgm:pt modelId="{88BCCDFA-CD55-4A0C-B7FA-B0307AB5CA9D}" type="sibTrans" cxnId="{A867E90D-7DEA-47E6-AB4A-83FC1DC8771A}">
      <dgm:prSet/>
      <dgm:spPr/>
      <dgm:t>
        <a:bodyPr/>
        <a:lstStyle/>
        <a:p>
          <a:endParaRPr lang="en-US"/>
        </a:p>
      </dgm:t>
    </dgm:pt>
    <dgm:pt modelId="{92B8E979-8E46-4ABD-972A-6255CCC63ED1}">
      <dgm:prSet/>
      <dgm:spPr/>
      <dgm:t>
        <a:bodyPr/>
        <a:lstStyle/>
        <a:p>
          <a:r>
            <a:rPr lang="cs-CZ"/>
            <a:t>teoretické i praktické porovnání</a:t>
          </a:r>
          <a:endParaRPr lang="en-US"/>
        </a:p>
      </dgm:t>
    </dgm:pt>
    <dgm:pt modelId="{388829A6-93BA-4BD6-A084-EF6B41291454}" type="parTrans" cxnId="{9CBF5219-3C84-4FD5-B259-9DEC52954D6C}">
      <dgm:prSet/>
      <dgm:spPr/>
      <dgm:t>
        <a:bodyPr/>
        <a:lstStyle/>
        <a:p>
          <a:endParaRPr lang="en-US"/>
        </a:p>
      </dgm:t>
    </dgm:pt>
    <dgm:pt modelId="{82CB0307-A232-498B-B93E-AA0EC2ECC98F}" type="sibTrans" cxnId="{9CBF5219-3C84-4FD5-B259-9DEC52954D6C}">
      <dgm:prSet/>
      <dgm:spPr/>
      <dgm:t>
        <a:bodyPr/>
        <a:lstStyle/>
        <a:p>
          <a:endParaRPr lang="en-US"/>
        </a:p>
      </dgm:t>
    </dgm:pt>
    <dgm:pt modelId="{42738C51-FD57-422C-9908-B700F4FCE623}">
      <dgm:prSet/>
      <dgm:spPr/>
      <dgm:t>
        <a:bodyPr/>
        <a:lstStyle/>
        <a:p>
          <a:r>
            <a:rPr lang="cs-CZ" dirty="0"/>
            <a:t>podpora pro výběr vhodného nástroje</a:t>
          </a:r>
          <a:endParaRPr lang="en-US" dirty="0"/>
        </a:p>
      </dgm:t>
    </dgm:pt>
    <dgm:pt modelId="{F6DBB7FD-3A26-4C44-870D-52B0154CE014}" type="parTrans" cxnId="{91B62E47-2BF5-42C2-9476-BE8ECCA2BD58}">
      <dgm:prSet/>
      <dgm:spPr/>
      <dgm:t>
        <a:bodyPr/>
        <a:lstStyle/>
        <a:p>
          <a:endParaRPr lang="en-US"/>
        </a:p>
      </dgm:t>
    </dgm:pt>
    <dgm:pt modelId="{38181E27-3655-4B47-B3FA-1D6BBD3AD31C}" type="sibTrans" cxnId="{91B62E47-2BF5-42C2-9476-BE8ECCA2BD58}">
      <dgm:prSet/>
      <dgm:spPr/>
      <dgm:t>
        <a:bodyPr/>
        <a:lstStyle/>
        <a:p>
          <a:endParaRPr lang="en-US"/>
        </a:p>
      </dgm:t>
    </dgm:pt>
    <dgm:pt modelId="{19A80E74-0EF5-4406-9D05-2E97ADB082C6}">
      <dgm:prSet/>
      <dgm:spPr/>
      <dgm:t>
        <a:bodyPr/>
        <a:lstStyle/>
        <a:p>
          <a:r>
            <a:rPr lang="cs-CZ"/>
            <a:t>nalezení univerzálního frameworku</a:t>
          </a:r>
          <a:endParaRPr lang="en-US"/>
        </a:p>
      </dgm:t>
    </dgm:pt>
    <dgm:pt modelId="{0F570BD2-7FBB-4326-B683-67B953FB7A0B}" type="parTrans" cxnId="{8E1089B1-FD2F-4F2C-B68A-42109739F1B7}">
      <dgm:prSet/>
      <dgm:spPr/>
      <dgm:t>
        <a:bodyPr/>
        <a:lstStyle/>
        <a:p>
          <a:endParaRPr lang="en-US"/>
        </a:p>
      </dgm:t>
    </dgm:pt>
    <dgm:pt modelId="{12D6914A-A572-4C13-9990-713C8E092F0A}" type="sibTrans" cxnId="{8E1089B1-FD2F-4F2C-B68A-42109739F1B7}">
      <dgm:prSet/>
      <dgm:spPr/>
      <dgm:t>
        <a:bodyPr/>
        <a:lstStyle/>
        <a:p>
          <a:endParaRPr lang="en-US"/>
        </a:p>
      </dgm:t>
    </dgm:pt>
    <dgm:pt modelId="{274FFBDB-92A5-4C4B-A31E-DFE2596833D7}" type="pres">
      <dgm:prSet presAssocID="{945886DF-9C65-448F-BF10-6961308D643B}" presName="linear" presStyleCnt="0">
        <dgm:presLayoutVars>
          <dgm:dir/>
          <dgm:animLvl val="lvl"/>
          <dgm:resizeHandles val="exact"/>
        </dgm:presLayoutVars>
      </dgm:prSet>
      <dgm:spPr/>
    </dgm:pt>
    <dgm:pt modelId="{7257B0D1-A822-4E55-9247-8DD2A74926A2}" type="pres">
      <dgm:prSet presAssocID="{2D8015AF-C2B3-4CED-A65B-4E0246F0A31D}" presName="parentLin" presStyleCnt="0"/>
      <dgm:spPr/>
    </dgm:pt>
    <dgm:pt modelId="{B592245E-835D-46C8-A50E-B6AED56D2B32}" type="pres">
      <dgm:prSet presAssocID="{2D8015AF-C2B3-4CED-A65B-4E0246F0A31D}" presName="parentLeftMargin" presStyleLbl="node1" presStyleIdx="0" presStyleCnt="5"/>
      <dgm:spPr/>
    </dgm:pt>
    <dgm:pt modelId="{8B9B835E-D546-4FC7-84F2-7FD984C456C2}" type="pres">
      <dgm:prSet presAssocID="{2D8015AF-C2B3-4CED-A65B-4E0246F0A3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12DA50-421E-479C-AD47-A60DEAA4ADB0}" type="pres">
      <dgm:prSet presAssocID="{2D8015AF-C2B3-4CED-A65B-4E0246F0A31D}" presName="negativeSpace" presStyleCnt="0"/>
      <dgm:spPr/>
    </dgm:pt>
    <dgm:pt modelId="{C38B4771-37D4-47CE-A670-566586A00C50}" type="pres">
      <dgm:prSet presAssocID="{2D8015AF-C2B3-4CED-A65B-4E0246F0A31D}" presName="childText" presStyleLbl="conFgAcc1" presStyleIdx="0" presStyleCnt="5">
        <dgm:presLayoutVars>
          <dgm:bulletEnabled val="1"/>
        </dgm:presLayoutVars>
      </dgm:prSet>
      <dgm:spPr/>
    </dgm:pt>
    <dgm:pt modelId="{6CBA3B21-7873-4D65-873A-3270D4A67AD6}" type="pres">
      <dgm:prSet presAssocID="{0C302D9C-3422-4694-922A-0C55D99ABEF9}" presName="spaceBetweenRectangles" presStyleCnt="0"/>
      <dgm:spPr/>
    </dgm:pt>
    <dgm:pt modelId="{3675E7C8-FDD9-4449-A886-BD6679CE9BFA}" type="pres">
      <dgm:prSet presAssocID="{7C54A0A4-F217-4529-A8D1-76C029E8D380}" presName="parentLin" presStyleCnt="0"/>
      <dgm:spPr/>
    </dgm:pt>
    <dgm:pt modelId="{8D737BB5-0EAE-4163-B960-96DCEE101C9A}" type="pres">
      <dgm:prSet presAssocID="{7C54A0A4-F217-4529-A8D1-76C029E8D380}" presName="parentLeftMargin" presStyleLbl="node1" presStyleIdx="0" presStyleCnt="5"/>
      <dgm:spPr/>
    </dgm:pt>
    <dgm:pt modelId="{49E6108F-0071-4E4F-ACBC-89947C8B254B}" type="pres">
      <dgm:prSet presAssocID="{7C54A0A4-F217-4529-A8D1-76C029E8D3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4B0AD6-562A-4B33-A976-F2DAC7ACB5CD}" type="pres">
      <dgm:prSet presAssocID="{7C54A0A4-F217-4529-A8D1-76C029E8D380}" presName="negativeSpace" presStyleCnt="0"/>
      <dgm:spPr/>
    </dgm:pt>
    <dgm:pt modelId="{D6A45868-3F94-4A3E-80FF-E42EBE9F965D}" type="pres">
      <dgm:prSet presAssocID="{7C54A0A4-F217-4529-A8D1-76C029E8D380}" presName="childText" presStyleLbl="conFgAcc1" presStyleIdx="1" presStyleCnt="5">
        <dgm:presLayoutVars>
          <dgm:bulletEnabled val="1"/>
        </dgm:presLayoutVars>
      </dgm:prSet>
      <dgm:spPr/>
    </dgm:pt>
    <dgm:pt modelId="{EE3E7EDB-FF2F-48AA-BAE7-12F3743EB1AD}" type="pres">
      <dgm:prSet presAssocID="{88BCCDFA-CD55-4A0C-B7FA-B0307AB5CA9D}" presName="spaceBetweenRectangles" presStyleCnt="0"/>
      <dgm:spPr/>
    </dgm:pt>
    <dgm:pt modelId="{1925DE62-87EE-473C-A0F5-8B2A0E923936}" type="pres">
      <dgm:prSet presAssocID="{92B8E979-8E46-4ABD-972A-6255CCC63ED1}" presName="parentLin" presStyleCnt="0"/>
      <dgm:spPr/>
    </dgm:pt>
    <dgm:pt modelId="{90BED631-C9F7-468C-8E6C-1D0A4E5CEAFB}" type="pres">
      <dgm:prSet presAssocID="{92B8E979-8E46-4ABD-972A-6255CCC63ED1}" presName="parentLeftMargin" presStyleLbl="node1" presStyleIdx="1" presStyleCnt="5"/>
      <dgm:spPr/>
    </dgm:pt>
    <dgm:pt modelId="{04053521-8C19-45E9-937C-A3F255310C1E}" type="pres">
      <dgm:prSet presAssocID="{92B8E979-8E46-4ABD-972A-6255CCC63E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C9B85C-CD37-4C28-BCA3-D0E34C664B5C}" type="pres">
      <dgm:prSet presAssocID="{92B8E979-8E46-4ABD-972A-6255CCC63ED1}" presName="negativeSpace" presStyleCnt="0"/>
      <dgm:spPr/>
    </dgm:pt>
    <dgm:pt modelId="{C2ECD79E-D77B-4D08-902B-B40BC277167C}" type="pres">
      <dgm:prSet presAssocID="{92B8E979-8E46-4ABD-972A-6255CCC63ED1}" presName="childText" presStyleLbl="conFgAcc1" presStyleIdx="2" presStyleCnt="5">
        <dgm:presLayoutVars>
          <dgm:bulletEnabled val="1"/>
        </dgm:presLayoutVars>
      </dgm:prSet>
      <dgm:spPr/>
    </dgm:pt>
    <dgm:pt modelId="{6A053A4D-97C0-4634-9E79-7DE5AA4FA635}" type="pres">
      <dgm:prSet presAssocID="{82CB0307-A232-498B-B93E-AA0EC2ECC98F}" presName="spaceBetweenRectangles" presStyleCnt="0"/>
      <dgm:spPr/>
    </dgm:pt>
    <dgm:pt modelId="{52542F29-7750-474C-B049-F99FE567BC5A}" type="pres">
      <dgm:prSet presAssocID="{42738C51-FD57-422C-9908-B700F4FCE623}" presName="parentLin" presStyleCnt="0"/>
      <dgm:spPr/>
    </dgm:pt>
    <dgm:pt modelId="{13B116C8-9A53-4689-8E07-31F79927D6F1}" type="pres">
      <dgm:prSet presAssocID="{42738C51-FD57-422C-9908-B700F4FCE623}" presName="parentLeftMargin" presStyleLbl="node1" presStyleIdx="2" presStyleCnt="5"/>
      <dgm:spPr/>
    </dgm:pt>
    <dgm:pt modelId="{ABD58A31-5F4B-4A05-8F40-ACAF366A08A0}" type="pres">
      <dgm:prSet presAssocID="{42738C51-FD57-422C-9908-B700F4FCE6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186C0A-8715-45FD-B3C9-EF10A81FA99E}" type="pres">
      <dgm:prSet presAssocID="{42738C51-FD57-422C-9908-B700F4FCE623}" presName="negativeSpace" presStyleCnt="0"/>
      <dgm:spPr/>
    </dgm:pt>
    <dgm:pt modelId="{1C9309F1-6CFF-4CE5-BF52-2BCE6080AFE8}" type="pres">
      <dgm:prSet presAssocID="{42738C51-FD57-422C-9908-B700F4FCE623}" presName="childText" presStyleLbl="conFgAcc1" presStyleIdx="3" presStyleCnt="5">
        <dgm:presLayoutVars>
          <dgm:bulletEnabled val="1"/>
        </dgm:presLayoutVars>
      </dgm:prSet>
      <dgm:spPr/>
    </dgm:pt>
    <dgm:pt modelId="{AB59498F-99A8-49AB-A3ED-6C773D99AE54}" type="pres">
      <dgm:prSet presAssocID="{38181E27-3655-4B47-B3FA-1D6BBD3AD31C}" presName="spaceBetweenRectangles" presStyleCnt="0"/>
      <dgm:spPr/>
    </dgm:pt>
    <dgm:pt modelId="{EB9F344F-E268-4159-A9E4-69B18C00BE9D}" type="pres">
      <dgm:prSet presAssocID="{19A80E74-0EF5-4406-9D05-2E97ADB082C6}" presName="parentLin" presStyleCnt="0"/>
      <dgm:spPr/>
    </dgm:pt>
    <dgm:pt modelId="{0A6E38C6-186C-4437-908C-950EC2B23A11}" type="pres">
      <dgm:prSet presAssocID="{19A80E74-0EF5-4406-9D05-2E97ADB082C6}" presName="parentLeftMargin" presStyleLbl="node1" presStyleIdx="3" presStyleCnt="5"/>
      <dgm:spPr/>
    </dgm:pt>
    <dgm:pt modelId="{489E2CBA-BE29-4B13-AF4D-F3FAD8138DB7}" type="pres">
      <dgm:prSet presAssocID="{19A80E74-0EF5-4406-9D05-2E97ADB082C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F9B3016-019C-45FB-A7A5-DA34E5666B19}" type="pres">
      <dgm:prSet presAssocID="{19A80E74-0EF5-4406-9D05-2E97ADB082C6}" presName="negativeSpace" presStyleCnt="0"/>
      <dgm:spPr/>
    </dgm:pt>
    <dgm:pt modelId="{FEFEBAB3-54C6-4811-A7BE-E95CB85D0BB1}" type="pres">
      <dgm:prSet presAssocID="{19A80E74-0EF5-4406-9D05-2E97ADB082C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103730C-CACF-4CE7-B2ED-508FD3290592}" type="presOf" srcId="{42738C51-FD57-422C-9908-B700F4FCE623}" destId="{13B116C8-9A53-4689-8E07-31F79927D6F1}" srcOrd="0" destOrd="0" presId="urn:microsoft.com/office/officeart/2005/8/layout/list1"/>
    <dgm:cxn modelId="{A867E90D-7DEA-47E6-AB4A-83FC1DC8771A}" srcId="{945886DF-9C65-448F-BF10-6961308D643B}" destId="{7C54A0A4-F217-4529-A8D1-76C029E8D380}" srcOrd="1" destOrd="0" parTransId="{CCF8E4A4-203F-4727-AE39-60B4D7E37C90}" sibTransId="{88BCCDFA-CD55-4A0C-B7FA-B0307AB5CA9D}"/>
    <dgm:cxn modelId="{9CBF5219-3C84-4FD5-B259-9DEC52954D6C}" srcId="{945886DF-9C65-448F-BF10-6961308D643B}" destId="{92B8E979-8E46-4ABD-972A-6255CCC63ED1}" srcOrd="2" destOrd="0" parTransId="{388829A6-93BA-4BD6-A084-EF6B41291454}" sibTransId="{82CB0307-A232-498B-B93E-AA0EC2ECC98F}"/>
    <dgm:cxn modelId="{15C3D72B-6524-4D69-98D9-65100692FB35}" type="presOf" srcId="{92B8E979-8E46-4ABD-972A-6255CCC63ED1}" destId="{90BED631-C9F7-468C-8E6C-1D0A4E5CEAFB}" srcOrd="0" destOrd="0" presId="urn:microsoft.com/office/officeart/2005/8/layout/list1"/>
    <dgm:cxn modelId="{DA7AA55E-3B1F-417B-8A64-2D99070A91AF}" type="presOf" srcId="{7C54A0A4-F217-4529-A8D1-76C029E8D380}" destId="{49E6108F-0071-4E4F-ACBC-89947C8B254B}" srcOrd="1" destOrd="0" presId="urn:microsoft.com/office/officeart/2005/8/layout/list1"/>
    <dgm:cxn modelId="{AC6B0560-3D76-48FC-90A0-41F74562FA5B}" srcId="{945886DF-9C65-448F-BF10-6961308D643B}" destId="{2D8015AF-C2B3-4CED-A65B-4E0246F0A31D}" srcOrd="0" destOrd="0" parTransId="{3E14A659-875D-4B91-B10D-BAF0534BCF91}" sibTransId="{0C302D9C-3422-4694-922A-0C55D99ABEF9}"/>
    <dgm:cxn modelId="{91B62E47-2BF5-42C2-9476-BE8ECCA2BD58}" srcId="{945886DF-9C65-448F-BF10-6961308D643B}" destId="{42738C51-FD57-422C-9908-B700F4FCE623}" srcOrd="3" destOrd="0" parTransId="{F6DBB7FD-3A26-4C44-870D-52B0154CE014}" sibTransId="{38181E27-3655-4B47-B3FA-1D6BBD3AD31C}"/>
    <dgm:cxn modelId="{7FC8AF54-95E9-4EAD-B755-462722FD36EE}" type="presOf" srcId="{19A80E74-0EF5-4406-9D05-2E97ADB082C6}" destId="{0A6E38C6-186C-4437-908C-950EC2B23A11}" srcOrd="0" destOrd="0" presId="urn:microsoft.com/office/officeart/2005/8/layout/list1"/>
    <dgm:cxn modelId="{2D321C81-3DBC-412B-98EA-56A2DCBDDBCC}" type="presOf" srcId="{7C54A0A4-F217-4529-A8D1-76C029E8D380}" destId="{8D737BB5-0EAE-4163-B960-96DCEE101C9A}" srcOrd="0" destOrd="0" presId="urn:microsoft.com/office/officeart/2005/8/layout/list1"/>
    <dgm:cxn modelId="{22F77483-B26E-4642-B693-2C267D96695B}" type="presOf" srcId="{945886DF-9C65-448F-BF10-6961308D643B}" destId="{274FFBDB-92A5-4C4B-A31E-DFE2596833D7}" srcOrd="0" destOrd="0" presId="urn:microsoft.com/office/officeart/2005/8/layout/list1"/>
    <dgm:cxn modelId="{7EB4E08F-0681-46D1-AABD-6BECFBD9B993}" type="presOf" srcId="{92B8E979-8E46-4ABD-972A-6255CCC63ED1}" destId="{04053521-8C19-45E9-937C-A3F255310C1E}" srcOrd="1" destOrd="0" presId="urn:microsoft.com/office/officeart/2005/8/layout/list1"/>
    <dgm:cxn modelId="{072BA799-670B-4B5D-A703-E8321673602A}" type="presOf" srcId="{42738C51-FD57-422C-9908-B700F4FCE623}" destId="{ABD58A31-5F4B-4A05-8F40-ACAF366A08A0}" srcOrd="1" destOrd="0" presId="urn:microsoft.com/office/officeart/2005/8/layout/list1"/>
    <dgm:cxn modelId="{F4217AAC-165A-4AC3-8290-8376F63A6032}" type="presOf" srcId="{2D8015AF-C2B3-4CED-A65B-4E0246F0A31D}" destId="{8B9B835E-D546-4FC7-84F2-7FD984C456C2}" srcOrd="1" destOrd="0" presId="urn:microsoft.com/office/officeart/2005/8/layout/list1"/>
    <dgm:cxn modelId="{8E1089B1-FD2F-4F2C-B68A-42109739F1B7}" srcId="{945886DF-9C65-448F-BF10-6961308D643B}" destId="{19A80E74-0EF5-4406-9D05-2E97ADB082C6}" srcOrd="4" destOrd="0" parTransId="{0F570BD2-7FBB-4326-B683-67B953FB7A0B}" sibTransId="{12D6914A-A572-4C13-9990-713C8E092F0A}"/>
    <dgm:cxn modelId="{5FDC41C0-0992-496E-B3D2-8E54F6A7DD6E}" type="presOf" srcId="{2D8015AF-C2B3-4CED-A65B-4E0246F0A31D}" destId="{B592245E-835D-46C8-A50E-B6AED56D2B32}" srcOrd="0" destOrd="0" presId="urn:microsoft.com/office/officeart/2005/8/layout/list1"/>
    <dgm:cxn modelId="{A3D32ACC-8A80-4CCE-B6E5-633AEB9C10DF}" type="presOf" srcId="{19A80E74-0EF5-4406-9D05-2E97ADB082C6}" destId="{489E2CBA-BE29-4B13-AF4D-F3FAD8138DB7}" srcOrd="1" destOrd="0" presId="urn:microsoft.com/office/officeart/2005/8/layout/list1"/>
    <dgm:cxn modelId="{309C6D83-DB43-4601-8E3F-E9B2CC9144CB}" type="presParOf" srcId="{274FFBDB-92A5-4C4B-A31E-DFE2596833D7}" destId="{7257B0D1-A822-4E55-9247-8DD2A74926A2}" srcOrd="0" destOrd="0" presId="urn:microsoft.com/office/officeart/2005/8/layout/list1"/>
    <dgm:cxn modelId="{3FC7FF8E-7F11-4AAC-B8F3-6ECE36EDCB58}" type="presParOf" srcId="{7257B0D1-A822-4E55-9247-8DD2A74926A2}" destId="{B592245E-835D-46C8-A50E-B6AED56D2B32}" srcOrd="0" destOrd="0" presId="urn:microsoft.com/office/officeart/2005/8/layout/list1"/>
    <dgm:cxn modelId="{54AC2721-9C11-4CDD-8355-975A41B986CA}" type="presParOf" srcId="{7257B0D1-A822-4E55-9247-8DD2A74926A2}" destId="{8B9B835E-D546-4FC7-84F2-7FD984C456C2}" srcOrd="1" destOrd="0" presId="urn:microsoft.com/office/officeart/2005/8/layout/list1"/>
    <dgm:cxn modelId="{27D9E687-3CC7-48AA-8592-200315FD2FD6}" type="presParOf" srcId="{274FFBDB-92A5-4C4B-A31E-DFE2596833D7}" destId="{2812DA50-421E-479C-AD47-A60DEAA4ADB0}" srcOrd="1" destOrd="0" presId="urn:microsoft.com/office/officeart/2005/8/layout/list1"/>
    <dgm:cxn modelId="{D16A948B-A955-4DF1-99E0-50F425C188F4}" type="presParOf" srcId="{274FFBDB-92A5-4C4B-A31E-DFE2596833D7}" destId="{C38B4771-37D4-47CE-A670-566586A00C50}" srcOrd="2" destOrd="0" presId="urn:microsoft.com/office/officeart/2005/8/layout/list1"/>
    <dgm:cxn modelId="{BB539799-3B65-482E-94E8-2F18E9A94BEE}" type="presParOf" srcId="{274FFBDB-92A5-4C4B-A31E-DFE2596833D7}" destId="{6CBA3B21-7873-4D65-873A-3270D4A67AD6}" srcOrd="3" destOrd="0" presId="urn:microsoft.com/office/officeart/2005/8/layout/list1"/>
    <dgm:cxn modelId="{B4338357-4461-4335-9AC5-3A8B437B7394}" type="presParOf" srcId="{274FFBDB-92A5-4C4B-A31E-DFE2596833D7}" destId="{3675E7C8-FDD9-4449-A886-BD6679CE9BFA}" srcOrd="4" destOrd="0" presId="urn:microsoft.com/office/officeart/2005/8/layout/list1"/>
    <dgm:cxn modelId="{4B093004-4C89-4FA4-936F-82229E29B086}" type="presParOf" srcId="{3675E7C8-FDD9-4449-A886-BD6679CE9BFA}" destId="{8D737BB5-0EAE-4163-B960-96DCEE101C9A}" srcOrd="0" destOrd="0" presId="urn:microsoft.com/office/officeart/2005/8/layout/list1"/>
    <dgm:cxn modelId="{FE76E0DC-331D-46B8-B345-03DFAD5081FC}" type="presParOf" srcId="{3675E7C8-FDD9-4449-A886-BD6679CE9BFA}" destId="{49E6108F-0071-4E4F-ACBC-89947C8B254B}" srcOrd="1" destOrd="0" presId="urn:microsoft.com/office/officeart/2005/8/layout/list1"/>
    <dgm:cxn modelId="{A7ABC8AD-C74C-4877-99F5-F32D6F050F11}" type="presParOf" srcId="{274FFBDB-92A5-4C4B-A31E-DFE2596833D7}" destId="{8F4B0AD6-562A-4B33-A976-F2DAC7ACB5CD}" srcOrd="5" destOrd="0" presId="urn:microsoft.com/office/officeart/2005/8/layout/list1"/>
    <dgm:cxn modelId="{AD4C76B6-0713-45AE-8DCA-6F1C16B2377E}" type="presParOf" srcId="{274FFBDB-92A5-4C4B-A31E-DFE2596833D7}" destId="{D6A45868-3F94-4A3E-80FF-E42EBE9F965D}" srcOrd="6" destOrd="0" presId="urn:microsoft.com/office/officeart/2005/8/layout/list1"/>
    <dgm:cxn modelId="{78CF9D51-58F8-48B6-AE06-51FC1686F0AD}" type="presParOf" srcId="{274FFBDB-92A5-4C4B-A31E-DFE2596833D7}" destId="{EE3E7EDB-FF2F-48AA-BAE7-12F3743EB1AD}" srcOrd="7" destOrd="0" presId="urn:microsoft.com/office/officeart/2005/8/layout/list1"/>
    <dgm:cxn modelId="{46186059-46EC-4D02-9C14-EA366AC36C32}" type="presParOf" srcId="{274FFBDB-92A5-4C4B-A31E-DFE2596833D7}" destId="{1925DE62-87EE-473C-A0F5-8B2A0E923936}" srcOrd="8" destOrd="0" presId="urn:microsoft.com/office/officeart/2005/8/layout/list1"/>
    <dgm:cxn modelId="{E8A7522C-A836-45DC-8714-AEBE80EE4D0D}" type="presParOf" srcId="{1925DE62-87EE-473C-A0F5-8B2A0E923936}" destId="{90BED631-C9F7-468C-8E6C-1D0A4E5CEAFB}" srcOrd="0" destOrd="0" presId="urn:microsoft.com/office/officeart/2005/8/layout/list1"/>
    <dgm:cxn modelId="{9F450455-633D-406A-AF7C-F2CF3EBC2765}" type="presParOf" srcId="{1925DE62-87EE-473C-A0F5-8B2A0E923936}" destId="{04053521-8C19-45E9-937C-A3F255310C1E}" srcOrd="1" destOrd="0" presId="urn:microsoft.com/office/officeart/2005/8/layout/list1"/>
    <dgm:cxn modelId="{066889B8-3B45-47B1-80B7-8C5F7846CFCB}" type="presParOf" srcId="{274FFBDB-92A5-4C4B-A31E-DFE2596833D7}" destId="{D1C9B85C-CD37-4C28-BCA3-D0E34C664B5C}" srcOrd="9" destOrd="0" presId="urn:microsoft.com/office/officeart/2005/8/layout/list1"/>
    <dgm:cxn modelId="{D9C761A4-AAA4-4895-898B-FCB563E73A61}" type="presParOf" srcId="{274FFBDB-92A5-4C4B-A31E-DFE2596833D7}" destId="{C2ECD79E-D77B-4D08-902B-B40BC277167C}" srcOrd="10" destOrd="0" presId="urn:microsoft.com/office/officeart/2005/8/layout/list1"/>
    <dgm:cxn modelId="{598F418E-C9EF-4776-A434-7191EB4BF219}" type="presParOf" srcId="{274FFBDB-92A5-4C4B-A31E-DFE2596833D7}" destId="{6A053A4D-97C0-4634-9E79-7DE5AA4FA635}" srcOrd="11" destOrd="0" presId="urn:microsoft.com/office/officeart/2005/8/layout/list1"/>
    <dgm:cxn modelId="{9C17DDB6-E5FD-4B67-8A55-F5F62B776744}" type="presParOf" srcId="{274FFBDB-92A5-4C4B-A31E-DFE2596833D7}" destId="{52542F29-7750-474C-B049-F99FE567BC5A}" srcOrd="12" destOrd="0" presId="urn:microsoft.com/office/officeart/2005/8/layout/list1"/>
    <dgm:cxn modelId="{8C838A27-047F-4FED-9546-997D9BEF6A98}" type="presParOf" srcId="{52542F29-7750-474C-B049-F99FE567BC5A}" destId="{13B116C8-9A53-4689-8E07-31F79927D6F1}" srcOrd="0" destOrd="0" presId="urn:microsoft.com/office/officeart/2005/8/layout/list1"/>
    <dgm:cxn modelId="{4ABDBA2F-97C8-4CB7-B665-D764778CAC1F}" type="presParOf" srcId="{52542F29-7750-474C-B049-F99FE567BC5A}" destId="{ABD58A31-5F4B-4A05-8F40-ACAF366A08A0}" srcOrd="1" destOrd="0" presId="urn:microsoft.com/office/officeart/2005/8/layout/list1"/>
    <dgm:cxn modelId="{D98BEA16-849E-4A5C-99BE-9CE0397C81F2}" type="presParOf" srcId="{274FFBDB-92A5-4C4B-A31E-DFE2596833D7}" destId="{78186C0A-8715-45FD-B3C9-EF10A81FA99E}" srcOrd="13" destOrd="0" presId="urn:microsoft.com/office/officeart/2005/8/layout/list1"/>
    <dgm:cxn modelId="{EC4400AB-DA0F-4185-AEDC-50E59294318A}" type="presParOf" srcId="{274FFBDB-92A5-4C4B-A31E-DFE2596833D7}" destId="{1C9309F1-6CFF-4CE5-BF52-2BCE6080AFE8}" srcOrd="14" destOrd="0" presId="urn:microsoft.com/office/officeart/2005/8/layout/list1"/>
    <dgm:cxn modelId="{B69455B0-23BE-4A8B-AD27-40802AE5BFCC}" type="presParOf" srcId="{274FFBDB-92A5-4C4B-A31E-DFE2596833D7}" destId="{AB59498F-99A8-49AB-A3ED-6C773D99AE54}" srcOrd="15" destOrd="0" presId="urn:microsoft.com/office/officeart/2005/8/layout/list1"/>
    <dgm:cxn modelId="{23AE3CCA-4288-4087-BD20-D3786B8E4644}" type="presParOf" srcId="{274FFBDB-92A5-4C4B-A31E-DFE2596833D7}" destId="{EB9F344F-E268-4159-A9E4-69B18C00BE9D}" srcOrd="16" destOrd="0" presId="urn:microsoft.com/office/officeart/2005/8/layout/list1"/>
    <dgm:cxn modelId="{27AAAD6B-8318-4A28-BF2C-956803877DE9}" type="presParOf" srcId="{EB9F344F-E268-4159-A9E4-69B18C00BE9D}" destId="{0A6E38C6-186C-4437-908C-950EC2B23A11}" srcOrd="0" destOrd="0" presId="urn:microsoft.com/office/officeart/2005/8/layout/list1"/>
    <dgm:cxn modelId="{F675FBD6-A6DC-4625-830C-296534812475}" type="presParOf" srcId="{EB9F344F-E268-4159-A9E4-69B18C00BE9D}" destId="{489E2CBA-BE29-4B13-AF4D-F3FAD8138DB7}" srcOrd="1" destOrd="0" presId="urn:microsoft.com/office/officeart/2005/8/layout/list1"/>
    <dgm:cxn modelId="{5931CD8C-BA12-41CC-8828-8A05E2398D3C}" type="presParOf" srcId="{274FFBDB-92A5-4C4B-A31E-DFE2596833D7}" destId="{9F9B3016-019C-45FB-A7A5-DA34E5666B19}" srcOrd="17" destOrd="0" presId="urn:microsoft.com/office/officeart/2005/8/layout/list1"/>
    <dgm:cxn modelId="{38C74185-1B6C-4171-AA37-37E41847DE87}" type="presParOf" srcId="{274FFBDB-92A5-4C4B-A31E-DFE2596833D7}" destId="{FEFEBAB3-54C6-4811-A7BE-E95CB85D0BB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52E62-6E5E-430A-A1C8-C776116711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622FC3-1DC8-4ADF-9CC6-0DA1E7DC04CB}">
      <dgm:prSet/>
      <dgm:spPr/>
      <dgm:t>
        <a:bodyPr/>
        <a:lstStyle/>
        <a:p>
          <a:pPr>
            <a:defRPr cap="all"/>
          </a:pPr>
          <a:r>
            <a:rPr lang="cs-CZ" cap="none" dirty="0"/>
            <a:t>Analýza frameworků</a:t>
          </a:r>
          <a:endParaRPr lang="en-US" cap="none" dirty="0"/>
        </a:p>
      </dgm:t>
    </dgm:pt>
    <dgm:pt modelId="{53E35C6B-A968-44F5-8C01-43DB9998EEF4}" type="parTrans" cxnId="{BDFF3BAF-FF50-4DC8-A08F-572AD08A4D12}">
      <dgm:prSet/>
      <dgm:spPr/>
      <dgm:t>
        <a:bodyPr/>
        <a:lstStyle/>
        <a:p>
          <a:endParaRPr lang="en-US" dirty="0"/>
        </a:p>
      </dgm:t>
    </dgm:pt>
    <dgm:pt modelId="{734E67DF-5E73-4AD7-A488-2DFB585DF980}" type="sibTrans" cxnId="{BDFF3BAF-FF50-4DC8-A08F-572AD08A4D12}">
      <dgm:prSet/>
      <dgm:spPr/>
      <dgm:t>
        <a:bodyPr/>
        <a:lstStyle/>
        <a:p>
          <a:endParaRPr lang="en-US" dirty="0"/>
        </a:p>
      </dgm:t>
    </dgm:pt>
    <dgm:pt modelId="{A31CFA9B-36EE-4493-8B2B-159DA8545962}">
      <dgm:prSet/>
      <dgm:spPr/>
      <dgm:t>
        <a:bodyPr/>
        <a:lstStyle/>
        <a:p>
          <a:pPr>
            <a:defRPr cap="all"/>
          </a:pPr>
          <a:r>
            <a:rPr lang="cs-CZ" cap="none" dirty="0"/>
            <a:t>Návrh aplikace</a:t>
          </a:r>
          <a:endParaRPr lang="en-US" cap="none" dirty="0"/>
        </a:p>
      </dgm:t>
    </dgm:pt>
    <dgm:pt modelId="{48AC538A-C1BE-4B67-9A84-5A1610C90FEB}" type="parTrans" cxnId="{39EA8B92-60A8-4F17-BDA6-172D60C8C392}">
      <dgm:prSet/>
      <dgm:spPr/>
      <dgm:t>
        <a:bodyPr/>
        <a:lstStyle/>
        <a:p>
          <a:endParaRPr lang="en-US" dirty="0"/>
        </a:p>
      </dgm:t>
    </dgm:pt>
    <dgm:pt modelId="{089D4B3F-61EA-4450-AC55-C97F5D7E761D}" type="sibTrans" cxnId="{39EA8B92-60A8-4F17-BDA6-172D60C8C392}">
      <dgm:prSet/>
      <dgm:spPr/>
      <dgm:t>
        <a:bodyPr/>
        <a:lstStyle/>
        <a:p>
          <a:endParaRPr lang="en-US" dirty="0"/>
        </a:p>
      </dgm:t>
    </dgm:pt>
    <dgm:pt modelId="{614EEF9A-7A33-49CD-8B33-16B72DF9C50E}">
      <dgm:prSet/>
      <dgm:spPr/>
      <dgm:t>
        <a:bodyPr/>
        <a:lstStyle/>
        <a:p>
          <a:pPr>
            <a:defRPr cap="all"/>
          </a:pPr>
          <a:r>
            <a:rPr lang="cs-CZ" cap="none" dirty="0"/>
            <a:t>Testování frameworků</a:t>
          </a:r>
          <a:endParaRPr lang="en-US" cap="none" dirty="0"/>
        </a:p>
      </dgm:t>
    </dgm:pt>
    <dgm:pt modelId="{AE840953-F5C6-4F6D-A01C-3E9CEFAE0BD6}" type="parTrans" cxnId="{D8CEE780-6021-4B34-8EA6-164BD4FC878C}">
      <dgm:prSet/>
      <dgm:spPr/>
      <dgm:t>
        <a:bodyPr/>
        <a:lstStyle/>
        <a:p>
          <a:endParaRPr lang="en-US" dirty="0"/>
        </a:p>
      </dgm:t>
    </dgm:pt>
    <dgm:pt modelId="{22F43647-F779-4145-902E-74CBFF8EE96D}" type="sibTrans" cxnId="{D8CEE780-6021-4B34-8EA6-164BD4FC878C}">
      <dgm:prSet/>
      <dgm:spPr/>
      <dgm:t>
        <a:bodyPr/>
        <a:lstStyle/>
        <a:p>
          <a:endParaRPr lang="en-US" dirty="0"/>
        </a:p>
      </dgm:t>
    </dgm:pt>
    <dgm:pt modelId="{64064E51-7769-4923-8240-291A88AEE5B4}">
      <dgm:prSet/>
      <dgm:spPr/>
      <dgm:t>
        <a:bodyPr/>
        <a:lstStyle/>
        <a:p>
          <a:pPr>
            <a:defRPr cap="all"/>
          </a:pPr>
          <a:r>
            <a:rPr lang="cs-CZ" cap="none" dirty="0"/>
            <a:t>Shrnutí</a:t>
          </a:r>
          <a:endParaRPr lang="en-US" cap="none" dirty="0"/>
        </a:p>
      </dgm:t>
    </dgm:pt>
    <dgm:pt modelId="{32CD3343-C0A3-4E01-A279-EB32EB7B2FA5}" type="parTrans" cxnId="{4056DA34-6036-4660-9A5B-DDA95E19567B}">
      <dgm:prSet/>
      <dgm:spPr/>
      <dgm:t>
        <a:bodyPr/>
        <a:lstStyle/>
        <a:p>
          <a:endParaRPr lang="en-US" dirty="0"/>
        </a:p>
      </dgm:t>
    </dgm:pt>
    <dgm:pt modelId="{E142FC61-FD1F-4ABC-BBBD-0E3B8BC53B32}" type="sibTrans" cxnId="{4056DA34-6036-4660-9A5B-DDA95E19567B}">
      <dgm:prSet/>
      <dgm:spPr/>
      <dgm:t>
        <a:bodyPr/>
        <a:lstStyle/>
        <a:p>
          <a:endParaRPr lang="en-US" dirty="0"/>
        </a:p>
      </dgm:t>
    </dgm:pt>
    <dgm:pt modelId="{6BCFF163-9E8A-46B7-A68D-9F07CD2FDD4D}" type="pres">
      <dgm:prSet presAssocID="{66F52E62-6E5E-430A-A1C8-C77611671194}" presName="root" presStyleCnt="0">
        <dgm:presLayoutVars>
          <dgm:dir/>
          <dgm:resizeHandles val="exact"/>
        </dgm:presLayoutVars>
      </dgm:prSet>
      <dgm:spPr/>
    </dgm:pt>
    <dgm:pt modelId="{6D2ED92E-ACE9-4745-BCB4-8131AEBD9823}" type="pres">
      <dgm:prSet presAssocID="{53622FC3-1DC8-4ADF-9CC6-0DA1E7DC04CB}" presName="compNode" presStyleCnt="0"/>
      <dgm:spPr/>
    </dgm:pt>
    <dgm:pt modelId="{F812668E-A6ED-4C3C-9ED6-33A0FD1A6F80}" type="pres">
      <dgm:prSet presAssocID="{53622FC3-1DC8-4ADF-9CC6-0DA1E7DC04CB}" presName="iconBgRect" presStyleLbl="bgShp" presStyleIdx="0" presStyleCnt="4"/>
      <dgm:spPr/>
    </dgm:pt>
    <dgm:pt modelId="{D2C3FFEE-6D78-4187-BA0A-1133230CFF03}" type="pres">
      <dgm:prSet presAssocID="{53622FC3-1DC8-4ADF-9CC6-0DA1E7DC04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ka"/>
        </a:ext>
      </dgm:extLst>
    </dgm:pt>
    <dgm:pt modelId="{1B27C59F-5E07-4465-9A70-27A22024742B}" type="pres">
      <dgm:prSet presAssocID="{53622FC3-1DC8-4ADF-9CC6-0DA1E7DC04CB}" presName="spaceRect" presStyleCnt="0"/>
      <dgm:spPr/>
    </dgm:pt>
    <dgm:pt modelId="{FFF5FA96-046C-4617-AAB4-B4B64E6B1F4E}" type="pres">
      <dgm:prSet presAssocID="{53622FC3-1DC8-4ADF-9CC6-0DA1E7DC04CB}" presName="textRect" presStyleLbl="revTx" presStyleIdx="0" presStyleCnt="4">
        <dgm:presLayoutVars>
          <dgm:chMax val="1"/>
          <dgm:chPref val="1"/>
        </dgm:presLayoutVars>
      </dgm:prSet>
      <dgm:spPr/>
    </dgm:pt>
    <dgm:pt modelId="{BC274462-150A-455A-8B6B-F7844FE21601}" type="pres">
      <dgm:prSet presAssocID="{734E67DF-5E73-4AD7-A488-2DFB585DF980}" presName="sibTrans" presStyleCnt="0"/>
      <dgm:spPr/>
    </dgm:pt>
    <dgm:pt modelId="{968F1406-C373-440C-A1A8-1BCC22D0F13D}" type="pres">
      <dgm:prSet presAssocID="{A31CFA9B-36EE-4493-8B2B-159DA8545962}" presName="compNode" presStyleCnt="0"/>
      <dgm:spPr/>
    </dgm:pt>
    <dgm:pt modelId="{CD8C36CA-F094-4F33-B71B-CC367A3BA29D}" type="pres">
      <dgm:prSet presAssocID="{A31CFA9B-36EE-4493-8B2B-159DA8545962}" presName="iconBgRect" presStyleLbl="bgShp" presStyleIdx="1" presStyleCnt="4"/>
      <dgm:spPr/>
    </dgm:pt>
    <dgm:pt modelId="{BED3A855-4361-4652-AA98-43C647C9A51A}" type="pres">
      <dgm:prSet presAssocID="{A31CFA9B-36EE-4493-8B2B-159DA85459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Žárovka"/>
        </a:ext>
      </dgm:extLst>
    </dgm:pt>
    <dgm:pt modelId="{90584F44-B968-4A4D-A952-4240200E74AB}" type="pres">
      <dgm:prSet presAssocID="{A31CFA9B-36EE-4493-8B2B-159DA8545962}" presName="spaceRect" presStyleCnt="0"/>
      <dgm:spPr/>
    </dgm:pt>
    <dgm:pt modelId="{6A033C94-1789-40A6-A1EC-EC03EBBB6A11}" type="pres">
      <dgm:prSet presAssocID="{A31CFA9B-36EE-4493-8B2B-159DA8545962}" presName="textRect" presStyleLbl="revTx" presStyleIdx="1" presStyleCnt="4">
        <dgm:presLayoutVars>
          <dgm:chMax val="1"/>
          <dgm:chPref val="1"/>
        </dgm:presLayoutVars>
      </dgm:prSet>
      <dgm:spPr/>
    </dgm:pt>
    <dgm:pt modelId="{00A4314E-30D9-4E6E-81BD-127B97D1F855}" type="pres">
      <dgm:prSet presAssocID="{089D4B3F-61EA-4450-AC55-C97F5D7E761D}" presName="sibTrans" presStyleCnt="0"/>
      <dgm:spPr/>
    </dgm:pt>
    <dgm:pt modelId="{8191A760-EBC6-44F6-926B-BC758E1738EC}" type="pres">
      <dgm:prSet presAssocID="{614EEF9A-7A33-49CD-8B33-16B72DF9C50E}" presName="compNode" presStyleCnt="0"/>
      <dgm:spPr/>
    </dgm:pt>
    <dgm:pt modelId="{5597C856-4400-4B1D-A9CC-2545DEAD60CB}" type="pres">
      <dgm:prSet presAssocID="{614EEF9A-7A33-49CD-8B33-16B72DF9C50E}" presName="iconBgRect" presStyleLbl="bgShp" presStyleIdx="2" presStyleCnt="4"/>
      <dgm:spPr/>
    </dgm:pt>
    <dgm:pt modelId="{C60BED3A-9F08-4A60-B25F-8669FD0B97D6}" type="pres">
      <dgm:prSet presAssocID="{614EEF9A-7A33-49CD-8B33-16B72DF9C5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3D3C7E1-D247-411B-B726-B429E39A98A1}" type="pres">
      <dgm:prSet presAssocID="{614EEF9A-7A33-49CD-8B33-16B72DF9C50E}" presName="spaceRect" presStyleCnt="0"/>
      <dgm:spPr/>
    </dgm:pt>
    <dgm:pt modelId="{35D049DB-538A-415C-B861-DD24D92A70F4}" type="pres">
      <dgm:prSet presAssocID="{614EEF9A-7A33-49CD-8B33-16B72DF9C50E}" presName="textRect" presStyleLbl="revTx" presStyleIdx="2" presStyleCnt="4">
        <dgm:presLayoutVars>
          <dgm:chMax val="1"/>
          <dgm:chPref val="1"/>
        </dgm:presLayoutVars>
      </dgm:prSet>
      <dgm:spPr/>
    </dgm:pt>
    <dgm:pt modelId="{288DFFBB-7D4F-4472-B0C0-76900100F302}" type="pres">
      <dgm:prSet presAssocID="{22F43647-F779-4145-902E-74CBFF8EE96D}" presName="sibTrans" presStyleCnt="0"/>
      <dgm:spPr/>
    </dgm:pt>
    <dgm:pt modelId="{0D5A9458-1692-4270-88CA-AA5BF4533160}" type="pres">
      <dgm:prSet presAssocID="{64064E51-7769-4923-8240-291A88AEE5B4}" presName="compNode" presStyleCnt="0"/>
      <dgm:spPr/>
    </dgm:pt>
    <dgm:pt modelId="{A8C0B22A-6345-43F1-B92B-6F5698125BBB}" type="pres">
      <dgm:prSet presAssocID="{64064E51-7769-4923-8240-291A88AEE5B4}" presName="iconBgRect" presStyleLbl="bgShp" presStyleIdx="3" presStyleCnt="4"/>
      <dgm:spPr/>
    </dgm:pt>
    <dgm:pt modelId="{FDF36489-82BA-4BDE-903A-3D6889A155C5}" type="pres">
      <dgm:prSet presAssocID="{64064E51-7769-4923-8240-291A88AEE5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D9701A29-5494-4647-A0EE-B258461B91D9}" type="pres">
      <dgm:prSet presAssocID="{64064E51-7769-4923-8240-291A88AEE5B4}" presName="spaceRect" presStyleCnt="0"/>
      <dgm:spPr/>
    </dgm:pt>
    <dgm:pt modelId="{3B0236CF-695A-47B3-9F96-E41EB6CAC92B}" type="pres">
      <dgm:prSet presAssocID="{64064E51-7769-4923-8240-291A88AEE5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871A11-A4A0-4648-ABF1-D24A637FA488}" type="presOf" srcId="{614EEF9A-7A33-49CD-8B33-16B72DF9C50E}" destId="{35D049DB-538A-415C-B861-DD24D92A70F4}" srcOrd="0" destOrd="0" presId="urn:microsoft.com/office/officeart/2018/5/layout/IconCircleLabelList"/>
    <dgm:cxn modelId="{4056DA34-6036-4660-9A5B-DDA95E19567B}" srcId="{66F52E62-6E5E-430A-A1C8-C77611671194}" destId="{64064E51-7769-4923-8240-291A88AEE5B4}" srcOrd="3" destOrd="0" parTransId="{32CD3343-C0A3-4E01-A279-EB32EB7B2FA5}" sibTransId="{E142FC61-FD1F-4ABC-BBBD-0E3B8BC53B32}"/>
    <dgm:cxn modelId="{89611970-A7E9-4B50-AB9A-3AE71890A041}" type="presOf" srcId="{A31CFA9B-36EE-4493-8B2B-159DA8545962}" destId="{6A033C94-1789-40A6-A1EC-EC03EBBB6A11}" srcOrd="0" destOrd="0" presId="urn:microsoft.com/office/officeart/2018/5/layout/IconCircleLabelList"/>
    <dgm:cxn modelId="{D8CEE780-6021-4B34-8EA6-164BD4FC878C}" srcId="{66F52E62-6E5E-430A-A1C8-C77611671194}" destId="{614EEF9A-7A33-49CD-8B33-16B72DF9C50E}" srcOrd="2" destOrd="0" parTransId="{AE840953-F5C6-4F6D-A01C-3E9CEFAE0BD6}" sibTransId="{22F43647-F779-4145-902E-74CBFF8EE96D}"/>
    <dgm:cxn modelId="{28103F86-7493-4E13-AD53-7463EE049C14}" type="presOf" srcId="{53622FC3-1DC8-4ADF-9CC6-0DA1E7DC04CB}" destId="{FFF5FA96-046C-4617-AAB4-B4B64E6B1F4E}" srcOrd="0" destOrd="0" presId="urn:microsoft.com/office/officeart/2018/5/layout/IconCircleLabelList"/>
    <dgm:cxn modelId="{39EA8B92-60A8-4F17-BDA6-172D60C8C392}" srcId="{66F52E62-6E5E-430A-A1C8-C77611671194}" destId="{A31CFA9B-36EE-4493-8B2B-159DA8545962}" srcOrd="1" destOrd="0" parTransId="{48AC538A-C1BE-4B67-9A84-5A1610C90FEB}" sibTransId="{089D4B3F-61EA-4450-AC55-C97F5D7E761D}"/>
    <dgm:cxn modelId="{BDFF3BAF-FF50-4DC8-A08F-572AD08A4D12}" srcId="{66F52E62-6E5E-430A-A1C8-C77611671194}" destId="{53622FC3-1DC8-4ADF-9CC6-0DA1E7DC04CB}" srcOrd="0" destOrd="0" parTransId="{53E35C6B-A968-44F5-8C01-43DB9998EEF4}" sibTransId="{734E67DF-5E73-4AD7-A488-2DFB585DF980}"/>
    <dgm:cxn modelId="{934C71DB-6CE2-4D33-B5A2-CA8F81211A2A}" type="presOf" srcId="{64064E51-7769-4923-8240-291A88AEE5B4}" destId="{3B0236CF-695A-47B3-9F96-E41EB6CAC92B}" srcOrd="0" destOrd="0" presId="urn:microsoft.com/office/officeart/2018/5/layout/IconCircleLabelList"/>
    <dgm:cxn modelId="{82F551E6-EF93-4B26-BBFB-FC7A07E4B7E4}" type="presOf" srcId="{66F52E62-6E5E-430A-A1C8-C77611671194}" destId="{6BCFF163-9E8A-46B7-A68D-9F07CD2FDD4D}" srcOrd="0" destOrd="0" presId="urn:microsoft.com/office/officeart/2018/5/layout/IconCircleLabelList"/>
    <dgm:cxn modelId="{8A1281D7-3269-40AF-A929-3E2F1099EA22}" type="presParOf" srcId="{6BCFF163-9E8A-46B7-A68D-9F07CD2FDD4D}" destId="{6D2ED92E-ACE9-4745-BCB4-8131AEBD9823}" srcOrd="0" destOrd="0" presId="urn:microsoft.com/office/officeart/2018/5/layout/IconCircleLabelList"/>
    <dgm:cxn modelId="{E57A63AA-F2FB-4E3C-BE18-13DFA211353F}" type="presParOf" srcId="{6D2ED92E-ACE9-4745-BCB4-8131AEBD9823}" destId="{F812668E-A6ED-4C3C-9ED6-33A0FD1A6F80}" srcOrd="0" destOrd="0" presId="urn:microsoft.com/office/officeart/2018/5/layout/IconCircleLabelList"/>
    <dgm:cxn modelId="{1748AF76-0B3B-4C9E-9DD1-509E33CF687E}" type="presParOf" srcId="{6D2ED92E-ACE9-4745-BCB4-8131AEBD9823}" destId="{D2C3FFEE-6D78-4187-BA0A-1133230CFF03}" srcOrd="1" destOrd="0" presId="urn:microsoft.com/office/officeart/2018/5/layout/IconCircleLabelList"/>
    <dgm:cxn modelId="{A13846BC-5120-4B50-924B-2798438FF248}" type="presParOf" srcId="{6D2ED92E-ACE9-4745-BCB4-8131AEBD9823}" destId="{1B27C59F-5E07-4465-9A70-27A22024742B}" srcOrd="2" destOrd="0" presId="urn:microsoft.com/office/officeart/2018/5/layout/IconCircleLabelList"/>
    <dgm:cxn modelId="{60921EA4-30E3-45F2-A548-1E02A4737104}" type="presParOf" srcId="{6D2ED92E-ACE9-4745-BCB4-8131AEBD9823}" destId="{FFF5FA96-046C-4617-AAB4-B4B64E6B1F4E}" srcOrd="3" destOrd="0" presId="urn:microsoft.com/office/officeart/2018/5/layout/IconCircleLabelList"/>
    <dgm:cxn modelId="{9BC175AA-1016-480D-B594-ECF28BCD3DC4}" type="presParOf" srcId="{6BCFF163-9E8A-46B7-A68D-9F07CD2FDD4D}" destId="{BC274462-150A-455A-8B6B-F7844FE21601}" srcOrd="1" destOrd="0" presId="urn:microsoft.com/office/officeart/2018/5/layout/IconCircleLabelList"/>
    <dgm:cxn modelId="{A21CC0EF-F6DA-4BEE-8F78-C4B067D0D0CF}" type="presParOf" srcId="{6BCFF163-9E8A-46B7-A68D-9F07CD2FDD4D}" destId="{968F1406-C373-440C-A1A8-1BCC22D0F13D}" srcOrd="2" destOrd="0" presId="urn:microsoft.com/office/officeart/2018/5/layout/IconCircleLabelList"/>
    <dgm:cxn modelId="{3CA577BB-8956-435C-B2A5-CA649461CD68}" type="presParOf" srcId="{968F1406-C373-440C-A1A8-1BCC22D0F13D}" destId="{CD8C36CA-F094-4F33-B71B-CC367A3BA29D}" srcOrd="0" destOrd="0" presId="urn:microsoft.com/office/officeart/2018/5/layout/IconCircleLabelList"/>
    <dgm:cxn modelId="{7FFBEC98-E7DD-4E62-BA8B-2F4BC1B6F526}" type="presParOf" srcId="{968F1406-C373-440C-A1A8-1BCC22D0F13D}" destId="{BED3A855-4361-4652-AA98-43C647C9A51A}" srcOrd="1" destOrd="0" presId="urn:microsoft.com/office/officeart/2018/5/layout/IconCircleLabelList"/>
    <dgm:cxn modelId="{A82C04D2-E16B-49C9-8ACA-FCB89DAD4CA8}" type="presParOf" srcId="{968F1406-C373-440C-A1A8-1BCC22D0F13D}" destId="{90584F44-B968-4A4D-A952-4240200E74AB}" srcOrd="2" destOrd="0" presId="urn:microsoft.com/office/officeart/2018/5/layout/IconCircleLabelList"/>
    <dgm:cxn modelId="{DF38D01C-0919-4551-92BA-48679E722DA7}" type="presParOf" srcId="{968F1406-C373-440C-A1A8-1BCC22D0F13D}" destId="{6A033C94-1789-40A6-A1EC-EC03EBBB6A11}" srcOrd="3" destOrd="0" presId="urn:microsoft.com/office/officeart/2018/5/layout/IconCircleLabelList"/>
    <dgm:cxn modelId="{AE776581-8A1D-4E92-BE4D-58A19B0765C1}" type="presParOf" srcId="{6BCFF163-9E8A-46B7-A68D-9F07CD2FDD4D}" destId="{00A4314E-30D9-4E6E-81BD-127B97D1F855}" srcOrd="3" destOrd="0" presId="urn:microsoft.com/office/officeart/2018/5/layout/IconCircleLabelList"/>
    <dgm:cxn modelId="{489271C2-7FD3-4240-852E-948A8C5F8268}" type="presParOf" srcId="{6BCFF163-9E8A-46B7-A68D-9F07CD2FDD4D}" destId="{8191A760-EBC6-44F6-926B-BC758E1738EC}" srcOrd="4" destOrd="0" presId="urn:microsoft.com/office/officeart/2018/5/layout/IconCircleLabelList"/>
    <dgm:cxn modelId="{541C61B8-DB54-4014-AB5F-8633BB5237CA}" type="presParOf" srcId="{8191A760-EBC6-44F6-926B-BC758E1738EC}" destId="{5597C856-4400-4B1D-A9CC-2545DEAD60CB}" srcOrd="0" destOrd="0" presId="urn:microsoft.com/office/officeart/2018/5/layout/IconCircleLabelList"/>
    <dgm:cxn modelId="{02732362-A27E-4DA1-A1B0-D59FFAAA8005}" type="presParOf" srcId="{8191A760-EBC6-44F6-926B-BC758E1738EC}" destId="{C60BED3A-9F08-4A60-B25F-8669FD0B97D6}" srcOrd="1" destOrd="0" presId="urn:microsoft.com/office/officeart/2018/5/layout/IconCircleLabelList"/>
    <dgm:cxn modelId="{C6025C73-0049-4982-A986-40367BE44DB8}" type="presParOf" srcId="{8191A760-EBC6-44F6-926B-BC758E1738EC}" destId="{B3D3C7E1-D247-411B-B726-B429E39A98A1}" srcOrd="2" destOrd="0" presId="urn:microsoft.com/office/officeart/2018/5/layout/IconCircleLabelList"/>
    <dgm:cxn modelId="{6E455250-3399-4AAA-932D-77032EED1009}" type="presParOf" srcId="{8191A760-EBC6-44F6-926B-BC758E1738EC}" destId="{35D049DB-538A-415C-B861-DD24D92A70F4}" srcOrd="3" destOrd="0" presId="urn:microsoft.com/office/officeart/2018/5/layout/IconCircleLabelList"/>
    <dgm:cxn modelId="{A40D22F0-7E10-432D-A6C3-E2C34B332513}" type="presParOf" srcId="{6BCFF163-9E8A-46B7-A68D-9F07CD2FDD4D}" destId="{288DFFBB-7D4F-4472-B0C0-76900100F302}" srcOrd="5" destOrd="0" presId="urn:microsoft.com/office/officeart/2018/5/layout/IconCircleLabelList"/>
    <dgm:cxn modelId="{7607A9A3-93E4-46D6-BE53-8E2EDEA85051}" type="presParOf" srcId="{6BCFF163-9E8A-46B7-A68D-9F07CD2FDD4D}" destId="{0D5A9458-1692-4270-88CA-AA5BF4533160}" srcOrd="6" destOrd="0" presId="urn:microsoft.com/office/officeart/2018/5/layout/IconCircleLabelList"/>
    <dgm:cxn modelId="{4743846B-544B-4FC8-BA82-2C5A6DC8C373}" type="presParOf" srcId="{0D5A9458-1692-4270-88CA-AA5BF4533160}" destId="{A8C0B22A-6345-43F1-B92B-6F5698125BBB}" srcOrd="0" destOrd="0" presId="urn:microsoft.com/office/officeart/2018/5/layout/IconCircleLabelList"/>
    <dgm:cxn modelId="{4C65E9F6-BC3A-4DB5-8561-C86EF65D2ADE}" type="presParOf" srcId="{0D5A9458-1692-4270-88CA-AA5BF4533160}" destId="{FDF36489-82BA-4BDE-903A-3D6889A155C5}" srcOrd="1" destOrd="0" presId="urn:microsoft.com/office/officeart/2018/5/layout/IconCircleLabelList"/>
    <dgm:cxn modelId="{EDDB8460-8408-4F68-A7B4-6A6785849A9E}" type="presParOf" srcId="{0D5A9458-1692-4270-88CA-AA5BF4533160}" destId="{D9701A29-5494-4647-A0EE-B258461B91D9}" srcOrd="2" destOrd="0" presId="urn:microsoft.com/office/officeart/2018/5/layout/IconCircleLabelList"/>
    <dgm:cxn modelId="{ED35F688-38DE-48DC-894C-00341CADE1FE}" type="presParOf" srcId="{0D5A9458-1692-4270-88CA-AA5BF4533160}" destId="{3B0236CF-695A-47B3-9F96-E41EB6CAC9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5AC60-5A67-471E-99EE-2405D1251942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AD294B-88BB-4617-B87F-C8FA0F08DA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iterativní vývoj</a:t>
          </a:r>
          <a:endParaRPr lang="en-US" sz="3200" dirty="0"/>
        </a:p>
      </dgm:t>
    </dgm:pt>
    <dgm:pt modelId="{1F454462-62A6-48E7-9124-294FB77F3704}" type="parTrans" cxnId="{5DA0AFDD-64D2-488D-8A78-1D6B509B5C8B}">
      <dgm:prSet/>
      <dgm:spPr/>
      <dgm:t>
        <a:bodyPr/>
        <a:lstStyle/>
        <a:p>
          <a:endParaRPr lang="en-US" sz="2400"/>
        </a:p>
      </dgm:t>
    </dgm:pt>
    <dgm:pt modelId="{96CAF55C-E677-4104-8691-A7DE95E3977F}" type="sibTrans" cxnId="{5DA0AFDD-64D2-488D-8A78-1D6B509B5C8B}">
      <dgm:prSet/>
      <dgm:spPr/>
      <dgm:t>
        <a:bodyPr/>
        <a:lstStyle/>
        <a:p>
          <a:endParaRPr lang="en-US" sz="2400"/>
        </a:p>
      </dgm:t>
    </dgm:pt>
    <dgm:pt modelId="{74F6FA3E-4840-48E0-8575-333F3F2B4E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vývoj ve větvích (</a:t>
          </a:r>
          <a:r>
            <a:rPr lang="cs-CZ" sz="3200" dirty="0" err="1"/>
            <a:t>git</a:t>
          </a:r>
          <a:r>
            <a:rPr lang="cs-CZ" sz="3200" dirty="0"/>
            <a:t>)</a:t>
          </a:r>
          <a:endParaRPr lang="en-US" sz="3200" dirty="0"/>
        </a:p>
      </dgm:t>
    </dgm:pt>
    <dgm:pt modelId="{AAF7EAEE-BA80-4A4E-B5B4-D9BF38F35B64}" type="parTrans" cxnId="{060B103C-FA2C-401D-A5F3-7C963DA61D59}">
      <dgm:prSet/>
      <dgm:spPr/>
      <dgm:t>
        <a:bodyPr/>
        <a:lstStyle/>
        <a:p>
          <a:endParaRPr lang="en-US" sz="2400"/>
        </a:p>
      </dgm:t>
    </dgm:pt>
    <dgm:pt modelId="{0C88083F-3424-44EA-A07E-2F110375E583}" type="sibTrans" cxnId="{060B103C-FA2C-401D-A5F3-7C963DA61D59}">
      <dgm:prSet/>
      <dgm:spPr/>
      <dgm:t>
        <a:bodyPr/>
        <a:lstStyle/>
        <a:p>
          <a:endParaRPr lang="en-US" sz="2400"/>
        </a:p>
      </dgm:t>
    </dgm:pt>
    <dgm:pt modelId="{D12B39B0-F6E2-4CD5-897A-47CEDDDF3C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 err="1"/>
            <a:t>Pull</a:t>
          </a:r>
          <a:r>
            <a:rPr lang="cs-CZ" sz="3200" dirty="0"/>
            <a:t> </a:t>
          </a:r>
          <a:r>
            <a:rPr lang="cs-CZ" sz="3200" dirty="0" err="1"/>
            <a:t>Requests</a:t>
          </a:r>
          <a:endParaRPr lang="en-US" sz="3200" dirty="0"/>
        </a:p>
      </dgm:t>
    </dgm:pt>
    <dgm:pt modelId="{BD8332B9-E9ED-4CE1-AFA8-8495B84C4924}" type="parTrans" cxnId="{7EC377D1-5915-4A9E-8A3C-54C7D7708262}">
      <dgm:prSet/>
      <dgm:spPr/>
      <dgm:t>
        <a:bodyPr/>
        <a:lstStyle/>
        <a:p>
          <a:endParaRPr lang="en-US" sz="2400"/>
        </a:p>
      </dgm:t>
    </dgm:pt>
    <dgm:pt modelId="{8C0DD535-9399-4760-9EF8-89E5AF9ED4E6}" type="sibTrans" cxnId="{7EC377D1-5915-4A9E-8A3C-54C7D7708262}">
      <dgm:prSet/>
      <dgm:spPr/>
      <dgm:t>
        <a:bodyPr/>
        <a:lstStyle/>
        <a:p>
          <a:endParaRPr lang="en-US" sz="2400"/>
        </a:p>
      </dgm:t>
    </dgm:pt>
    <dgm:pt modelId="{9A1FD496-0D48-43D2-9F1A-6D0E746254C3}" type="pres">
      <dgm:prSet presAssocID="{6565AC60-5A67-471E-99EE-2405D1251942}" presName="root" presStyleCnt="0">
        <dgm:presLayoutVars>
          <dgm:dir/>
          <dgm:resizeHandles val="exact"/>
        </dgm:presLayoutVars>
      </dgm:prSet>
      <dgm:spPr/>
    </dgm:pt>
    <dgm:pt modelId="{36A77EEF-8AC8-48A4-8913-0D51CA04A0AD}" type="pres">
      <dgm:prSet presAssocID="{51AD294B-88BB-4617-B87F-C8FA0F08DAE5}" presName="compNode" presStyleCnt="0"/>
      <dgm:spPr/>
    </dgm:pt>
    <dgm:pt modelId="{05741CD6-09DB-435C-A93B-429D8B0C01FB}" type="pres">
      <dgm:prSet presAssocID="{51AD294B-88BB-4617-B87F-C8FA0F08DA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43F707B-C51C-4350-87FD-1D3082CEAF8C}" type="pres">
      <dgm:prSet presAssocID="{51AD294B-88BB-4617-B87F-C8FA0F08DAE5}" presName="spaceRect" presStyleCnt="0"/>
      <dgm:spPr/>
    </dgm:pt>
    <dgm:pt modelId="{71D9B43A-3805-489A-AE88-9C82CF8809DB}" type="pres">
      <dgm:prSet presAssocID="{51AD294B-88BB-4617-B87F-C8FA0F08DAE5}" presName="textRect" presStyleLbl="revTx" presStyleIdx="0" presStyleCnt="3">
        <dgm:presLayoutVars>
          <dgm:chMax val="1"/>
          <dgm:chPref val="1"/>
        </dgm:presLayoutVars>
      </dgm:prSet>
      <dgm:spPr/>
    </dgm:pt>
    <dgm:pt modelId="{BDA4BB2A-2A56-4240-B9F8-643319DDD51A}" type="pres">
      <dgm:prSet presAssocID="{96CAF55C-E677-4104-8691-A7DE95E3977F}" presName="sibTrans" presStyleCnt="0"/>
      <dgm:spPr/>
    </dgm:pt>
    <dgm:pt modelId="{764EB59A-A692-43A1-8F70-A01ACFDC8756}" type="pres">
      <dgm:prSet presAssocID="{74F6FA3E-4840-48E0-8575-333F3F2B4E59}" presName="compNode" presStyleCnt="0"/>
      <dgm:spPr/>
    </dgm:pt>
    <dgm:pt modelId="{E2E91A62-823B-4A51-B70F-C748BC6D3763}" type="pres">
      <dgm:prSet presAssocID="{74F6FA3E-4840-48E0-8575-333F3F2B4E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B743C94-E381-4231-ACC1-10238EFA863E}" type="pres">
      <dgm:prSet presAssocID="{74F6FA3E-4840-48E0-8575-333F3F2B4E59}" presName="spaceRect" presStyleCnt="0"/>
      <dgm:spPr/>
    </dgm:pt>
    <dgm:pt modelId="{5F4734E5-64EB-4BD3-8EE5-CCC36724BBD6}" type="pres">
      <dgm:prSet presAssocID="{74F6FA3E-4840-48E0-8575-333F3F2B4E59}" presName="textRect" presStyleLbl="revTx" presStyleIdx="1" presStyleCnt="3" custScaleX="129484">
        <dgm:presLayoutVars>
          <dgm:chMax val="1"/>
          <dgm:chPref val="1"/>
        </dgm:presLayoutVars>
      </dgm:prSet>
      <dgm:spPr/>
    </dgm:pt>
    <dgm:pt modelId="{1028ABAD-8C3D-4338-97CC-B9CBA93898FF}" type="pres">
      <dgm:prSet presAssocID="{0C88083F-3424-44EA-A07E-2F110375E583}" presName="sibTrans" presStyleCnt="0"/>
      <dgm:spPr/>
    </dgm:pt>
    <dgm:pt modelId="{F0FFE2C2-09B9-485F-9084-C344994EC3E2}" type="pres">
      <dgm:prSet presAssocID="{D12B39B0-F6E2-4CD5-897A-47CEDDDF3C1F}" presName="compNode" presStyleCnt="0"/>
      <dgm:spPr/>
    </dgm:pt>
    <dgm:pt modelId="{2860A3C1-549F-4B91-A641-1E2A919B7417}" type="pres">
      <dgm:prSet presAssocID="{D12B39B0-F6E2-4CD5-897A-47CEDDDF3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28B547C-1411-49F0-A10F-5577591757B5}" type="pres">
      <dgm:prSet presAssocID="{D12B39B0-F6E2-4CD5-897A-47CEDDDF3C1F}" presName="spaceRect" presStyleCnt="0"/>
      <dgm:spPr/>
    </dgm:pt>
    <dgm:pt modelId="{F90BDC58-AE2A-4226-A2B0-5DA90CF04E2C}" type="pres">
      <dgm:prSet presAssocID="{D12B39B0-F6E2-4CD5-897A-47CEDDDF3C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C67E0C-A6F4-4B98-9A51-59314D83E897}" type="presOf" srcId="{D12B39B0-F6E2-4CD5-897A-47CEDDDF3C1F}" destId="{F90BDC58-AE2A-4226-A2B0-5DA90CF04E2C}" srcOrd="0" destOrd="0" presId="urn:microsoft.com/office/officeart/2018/2/layout/IconLabelList"/>
    <dgm:cxn modelId="{060B103C-FA2C-401D-A5F3-7C963DA61D59}" srcId="{6565AC60-5A67-471E-99EE-2405D1251942}" destId="{74F6FA3E-4840-48E0-8575-333F3F2B4E59}" srcOrd="1" destOrd="0" parTransId="{AAF7EAEE-BA80-4A4E-B5B4-D9BF38F35B64}" sibTransId="{0C88083F-3424-44EA-A07E-2F110375E583}"/>
    <dgm:cxn modelId="{2ADD163D-F50A-4C0D-987C-D4F4DCB2603D}" type="presOf" srcId="{6565AC60-5A67-471E-99EE-2405D1251942}" destId="{9A1FD496-0D48-43D2-9F1A-6D0E746254C3}" srcOrd="0" destOrd="0" presId="urn:microsoft.com/office/officeart/2018/2/layout/IconLabelList"/>
    <dgm:cxn modelId="{6A832167-9EAF-4683-843E-C1C1284EC9C9}" type="presOf" srcId="{51AD294B-88BB-4617-B87F-C8FA0F08DAE5}" destId="{71D9B43A-3805-489A-AE88-9C82CF8809DB}" srcOrd="0" destOrd="0" presId="urn:microsoft.com/office/officeart/2018/2/layout/IconLabelList"/>
    <dgm:cxn modelId="{5EE73385-0C25-49D4-BE46-70B0D30BB192}" type="presOf" srcId="{74F6FA3E-4840-48E0-8575-333F3F2B4E59}" destId="{5F4734E5-64EB-4BD3-8EE5-CCC36724BBD6}" srcOrd="0" destOrd="0" presId="urn:microsoft.com/office/officeart/2018/2/layout/IconLabelList"/>
    <dgm:cxn modelId="{7EC377D1-5915-4A9E-8A3C-54C7D7708262}" srcId="{6565AC60-5A67-471E-99EE-2405D1251942}" destId="{D12B39B0-F6E2-4CD5-897A-47CEDDDF3C1F}" srcOrd="2" destOrd="0" parTransId="{BD8332B9-E9ED-4CE1-AFA8-8495B84C4924}" sibTransId="{8C0DD535-9399-4760-9EF8-89E5AF9ED4E6}"/>
    <dgm:cxn modelId="{5DA0AFDD-64D2-488D-8A78-1D6B509B5C8B}" srcId="{6565AC60-5A67-471E-99EE-2405D1251942}" destId="{51AD294B-88BB-4617-B87F-C8FA0F08DAE5}" srcOrd="0" destOrd="0" parTransId="{1F454462-62A6-48E7-9124-294FB77F3704}" sibTransId="{96CAF55C-E677-4104-8691-A7DE95E3977F}"/>
    <dgm:cxn modelId="{C49C87ED-175C-41AC-B92B-C3B0B2172F6B}" type="presParOf" srcId="{9A1FD496-0D48-43D2-9F1A-6D0E746254C3}" destId="{36A77EEF-8AC8-48A4-8913-0D51CA04A0AD}" srcOrd="0" destOrd="0" presId="urn:microsoft.com/office/officeart/2018/2/layout/IconLabelList"/>
    <dgm:cxn modelId="{049D5044-F6E2-4B86-A97C-4741DD871FD2}" type="presParOf" srcId="{36A77EEF-8AC8-48A4-8913-0D51CA04A0AD}" destId="{05741CD6-09DB-435C-A93B-429D8B0C01FB}" srcOrd="0" destOrd="0" presId="urn:microsoft.com/office/officeart/2018/2/layout/IconLabelList"/>
    <dgm:cxn modelId="{35E4E5D9-E106-4C7F-958B-86B15928BA8A}" type="presParOf" srcId="{36A77EEF-8AC8-48A4-8913-0D51CA04A0AD}" destId="{F43F707B-C51C-4350-87FD-1D3082CEAF8C}" srcOrd="1" destOrd="0" presId="urn:microsoft.com/office/officeart/2018/2/layout/IconLabelList"/>
    <dgm:cxn modelId="{1F3CA247-147E-47F2-96D9-306540E51ED6}" type="presParOf" srcId="{36A77EEF-8AC8-48A4-8913-0D51CA04A0AD}" destId="{71D9B43A-3805-489A-AE88-9C82CF8809DB}" srcOrd="2" destOrd="0" presId="urn:microsoft.com/office/officeart/2018/2/layout/IconLabelList"/>
    <dgm:cxn modelId="{3F8B3B46-1A61-45C9-A956-59FF99C3E8DD}" type="presParOf" srcId="{9A1FD496-0D48-43D2-9F1A-6D0E746254C3}" destId="{BDA4BB2A-2A56-4240-B9F8-643319DDD51A}" srcOrd="1" destOrd="0" presId="urn:microsoft.com/office/officeart/2018/2/layout/IconLabelList"/>
    <dgm:cxn modelId="{8EF3819C-DD1B-45B8-854A-D5EB1FA42926}" type="presParOf" srcId="{9A1FD496-0D48-43D2-9F1A-6D0E746254C3}" destId="{764EB59A-A692-43A1-8F70-A01ACFDC8756}" srcOrd="2" destOrd="0" presId="urn:microsoft.com/office/officeart/2018/2/layout/IconLabelList"/>
    <dgm:cxn modelId="{658D139E-DB19-4ABE-85E2-5A8D98FB66BF}" type="presParOf" srcId="{764EB59A-A692-43A1-8F70-A01ACFDC8756}" destId="{E2E91A62-823B-4A51-B70F-C748BC6D3763}" srcOrd="0" destOrd="0" presId="urn:microsoft.com/office/officeart/2018/2/layout/IconLabelList"/>
    <dgm:cxn modelId="{F556EEC0-A4BE-4A16-AEB7-209BF2402CBE}" type="presParOf" srcId="{764EB59A-A692-43A1-8F70-A01ACFDC8756}" destId="{4B743C94-E381-4231-ACC1-10238EFA863E}" srcOrd="1" destOrd="0" presId="urn:microsoft.com/office/officeart/2018/2/layout/IconLabelList"/>
    <dgm:cxn modelId="{361C609D-571E-4BF7-B1A5-2C7F9990AA47}" type="presParOf" srcId="{764EB59A-A692-43A1-8F70-A01ACFDC8756}" destId="{5F4734E5-64EB-4BD3-8EE5-CCC36724BBD6}" srcOrd="2" destOrd="0" presId="urn:microsoft.com/office/officeart/2018/2/layout/IconLabelList"/>
    <dgm:cxn modelId="{69497972-C28A-40BC-8D82-8B9A69FA693F}" type="presParOf" srcId="{9A1FD496-0D48-43D2-9F1A-6D0E746254C3}" destId="{1028ABAD-8C3D-4338-97CC-B9CBA93898FF}" srcOrd="3" destOrd="0" presId="urn:microsoft.com/office/officeart/2018/2/layout/IconLabelList"/>
    <dgm:cxn modelId="{28214D6F-D160-4518-8A05-FCF7E7E3C08B}" type="presParOf" srcId="{9A1FD496-0D48-43D2-9F1A-6D0E746254C3}" destId="{F0FFE2C2-09B9-485F-9084-C344994EC3E2}" srcOrd="4" destOrd="0" presId="urn:microsoft.com/office/officeart/2018/2/layout/IconLabelList"/>
    <dgm:cxn modelId="{E008010B-E826-44B6-840D-C948224AF443}" type="presParOf" srcId="{F0FFE2C2-09B9-485F-9084-C344994EC3E2}" destId="{2860A3C1-549F-4B91-A641-1E2A919B7417}" srcOrd="0" destOrd="0" presId="urn:microsoft.com/office/officeart/2018/2/layout/IconLabelList"/>
    <dgm:cxn modelId="{3F9F8CC0-AF54-46D4-92D0-47EE54F5914C}" type="presParOf" srcId="{F0FFE2C2-09B9-485F-9084-C344994EC3E2}" destId="{828B547C-1411-49F0-A10F-5577591757B5}" srcOrd="1" destOrd="0" presId="urn:microsoft.com/office/officeart/2018/2/layout/IconLabelList"/>
    <dgm:cxn modelId="{BC33847C-4FFE-4C34-9BA1-024B5A0D44EA}" type="presParOf" srcId="{F0FFE2C2-09B9-485F-9084-C344994EC3E2}" destId="{F90BDC58-AE2A-4226-A2B0-5DA90CF04E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65AC60-5A67-471E-99EE-2405D1251942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AD294B-88BB-4617-B87F-C8FA0F08DA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více seznamů   na 1 obrazovce</a:t>
          </a:r>
          <a:endParaRPr lang="en-US" sz="3200" dirty="0"/>
        </a:p>
      </dgm:t>
    </dgm:pt>
    <dgm:pt modelId="{1F454462-62A6-48E7-9124-294FB77F3704}" type="parTrans" cxnId="{5DA0AFDD-64D2-488D-8A78-1D6B509B5C8B}">
      <dgm:prSet/>
      <dgm:spPr/>
      <dgm:t>
        <a:bodyPr/>
        <a:lstStyle/>
        <a:p>
          <a:endParaRPr lang="en-US" sz="2800"/>
        </a:p>
      </dgm:t>
    </dgm:pt>
    <dgm:pt modelId="{96CAF55C-E677-4104-8691-A7DE95E3977F}" type="sibTrans" cxnId="{5DA0AFDD-64D2-488D-8A78-1D6B509B5C8B}">
      <dgm:prSet/>
      <dgm:spPr/>
      <dgm:t>
        <a:bodyPr/>
        <a:lstStyle/>
        <a:p>
          <a:endParaRPr lang="en-US" sz="2800"/>
        </a:p>
      </dgm:t>
    </dgm:pt>
    <dgm:pt modelId="{74F6FA3E-4840-48E0-8575-333F3F2B4E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 err="1"/>
            <a:t>observables</a:t>
          </a:r>
          <a:endParaRPr lang="en-US" sz="3200" dirty="0"/>
        </a:p>
      </dgm:t>
    </dgm:pt>
    <dgm:pt modelId="{AAF7EAEE-BA80-4A4E-B5B4-D9BF38F35B64}" type="parTrans" cxnId="{060B103C-FA2C-401D-A5F3-7C963DA61D59}">
      <dgm:prSet/>
      <dgm:spPr/>
      <dgm:t>
        <a:bodyPr/>
        <a:lstStyle/>
        <a:p>
          <a:endParaRPr lang="en-US" sz="2800"/>
        </a:p>
      </dgm:t>
    </dgm:pt>
    <dgm:pt modelId="{0C88083F-3424-44EA-A07E-2F110375E583}" type="sibTrans" cxnId="{060B103C-FA2C-401D-A5F3-7C963DA61D59}">
      <dgm:prSet/>
      <dgm:spPr/>
      <dgm:t>
        <a:bodyPr/>
        <a:lstStyle/>
        <a:p>
          <a:endParaRPr lang="en-US" sz="2800"/>
        </a:p>
      </dgm:t>
    </dgm:pt>
    <dgm:pt modelId="{D12B39B0-F6E2-4CD5-897A-47CEDDDF3C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nasazení aplikací (</a:t>
          </a:r>
          <a:r>
            <a:rPr lang="cs-CZ" sz="3200" dirty="0" err="1"/>
            <a:t>Netlify</a:t>
          </a:r>
          <a:r>
            <a:rPr lang="cs-CZ" sz="3200" dirty="0"/>
            <a:t>)</a:t>
          </a:r>
          <a:endParaRPr lang="en-US" sz="3200" dirty="0"/>
        </a:p>
      </dgm:t>
    </dgm:pt>
    <dgm:pt modelId="{BD8332B9-E9ED-4CE1-AFA8-8495B84C4924}" type="parTrans" cxnId="{7EC377D1-5915-4A9E-8A3C-54C7D7708262}">
      <dgm:prSet/>
      <dgm:spPr/>
      <dgm:t>
        <a:bodyPr/>
        <a:lstStyle/>
        <a:p>
          <a:endParaRPr lang="en-US" sz="2800"/>
        </a:p>
      </dgm:t>
    </dgm:pt>
    <dgm:pt modelId="{8C0DD535-9399-4760-9EF8-89E5AF9ED4E6}" type="sibTrans" cxnId="{7EC377D1-5915-4A9E-8A3C-54C7D7708262}">
      <dgm:prSet/>
      <dgm:spPr/>
      <dgm:t>
        <a:bodyPr/>
        <a:lstStyle/>
        <a:p>
          <a:endParaRPr lang="en-US" sz="2800"/>
        </a:p>
      </dgm:t>
    </dgm:pt>
    <dgm:pt modelId="{9A1FD496-0D48-43D2-9F1A-6D0E746254C3}" type="pres">
      <dgm:prSet presAssocID="{6565AC60-5A67-471E-99EE-2405D1251942}" presName="root" presStyleCnt="0">
        <dgm:presLayoutVars>
          <dgm:dir/>
          <dgm:resizeHandles val="exact"/>
        </dgm:presLayoutVars>
      </dgm:prSet>
      <dgm:spPr/>
    </dgm:pt>
    <dgm:pt modelId="{36A77EEF-8AC8-48A4-8913-0D51CA04A0AD}" type="pres">
      <dgm:prSet presAssocID="{51AD294B-88BB-4617-B87F-C8FA0F08DAE5}" presName="compNode" presStyleCnt="0"/>
      <dgm:spPr/>
    </dgm:pt>
    <dgm:pt modelId="{05741CD6-09DB-435C-A93B-429D8B0C01FB}" type="pres">
      <dgm:prSet presAssocID="{51AD294B-88BB-4617-B87F-C8FA0F08DA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 se souvislou výplní"/>
        </a:ext>
      </dgm:extLst>
    </dgm:pt>
    <dgm:pt modelId="{F43F707B-C51C-4350-87FD-1D3082CEAF8C}" type="pres">
      <dgm:prSet presAssocID="{51AD294B-88BB-4617-B87F-C8FA0F08DAE5}" presName="spaceRect" presStyleCnt="0"/>
      <dgm:spPr/>
    </dgm:pt>
    <dgm:pt modelId="{71D9B43A-3805-489A-AE88-9C82CF8809DB}" type="pres">
      <dgm:prSet presAssocID="{51AD294B-88BB-4617-B87F-C8FA0F08DAE5}" presName="textRect" presStyleLbl="revTx" presStyleIdx="0" presStyleCnt="3">
        <dgm:presLayoutVars>
          <dgm:chMax val="1"/>
          <dgm:chPref val="1"/>
        </dgm:presLayoutVars>
      </dgm:prSet>
      <dgm:spPr/>
    </dgm:pt>
    <dgm:pt modelId="{BDA4BB2A-2A56-4240-B9F8-643319DDD51A}" type="pres">
      <dgm:prSet presAssocID="{96CAF55C-E677-4104-8691-A7DE95E3977F}" presName="sibTrans" presStyleCnt="0"/>
      <dgm:spPr/>
    </dgm:pt>
    <dgm:pt modelId="{764EB59A-A692-43A1-8F70-A01ACFDC8756}" type="pres">
      <dgm:prSet presAssocID="{74F6FA3E-4840-48E0-8575-333F3F2B4E59}" presName="compNode" presStyleCnt="0"/>
      <dgm:spPr/>
    </dgm:pt>
    <dgm:pt modelId="{E2E91A62-823B-4A51-B70F-C748BC6D3763}" type="pres">
      <dgm:prSet presAssocID="{74F6FA3E-4840-48E0-8575-333F3F2B4E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covní postup se souvislou výplní"/>
        </a:ext>
      </dgm:extLst>
    </dgm:pt>
    <dgm:pt modelId="{4B743C94-E381-4231-ACC1-10238EFA863E}" type="pres">
      <dgm:prSet presAssocID="{74F6FA3E-4840-48E0-8575-333F3F2B4E59}" presName="spaceRect" presStyleCnt="0"/>
      <dgm:spPr/>
    </dgm:pt>
    <dgm:pt modelId="{5F4734E5-64EB-4BD3-8EE5-CCC36724BBD6}" type="pres">
      <dgm:prSet presAssocID="{74F6FA3E-4840-48E0-8575-333F3F2B4E59}" presName="textRect" presStyleLbl="revTx" presStyleIdx="1" presStyleCnt="3">
        <dgm:presLayoutVars>
          <dgm:chMax val="1"/>
          <dgm:chPref val="1"/>
        </dgm:presLayoutVars>
      </dgm:prSet>
      <dgm:spPr/>
    </dgm:pt>
    <dgm:pt modelId="{1028ABAD-8C3D-4338-97CC-B9CBA93898FF}" type="pres">
      <dgm:prSet presAssocID="{0C88083F-3424-44EA-A07E-2F110375E583}" presName="sibTrans" presStyleCnt="0"/>
      <dgm:spPr/>
    </dgm:pt>
    <dgm:pt modelId="{F0FFE2C2-09B9-485F-9084-C344994EC3E2}" type="pres">
      <dgm:prSet presAssocID="{D12B39B0-F6E2-4CD5-897A-47CEDDDF3C1F}" presName="compNode" presStyleCnt="0"/>
      <dgm:spPr/>
    </dgm:pt>
    <dgm:pt modelId="{2860A3C1-549F-4B91-A641-1E2A919B7417}" type="pres">
      <dgm:prSet presAssocID="{D12B39B0-F6E2-4CD5-897A-47CEDDDF3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se souvislou výplní"/>
        </a:ext>
      </dgm:extLst>
    </dgm:pt>
    <dgm:pt modelId="{828B547C-1411-49F0-A10F-5577591757B5}" type="pres">
      <dgm:prSet presAssocID="{D12B39B0-F6E2-4CD5-897A-47CEDDDF3C1F}" presName="spaceRect" presStyleCnt="0"/>
      <dgm:spPr/>
    </dgm:pt>
    <dgm:pt modelId="{F90BDC58-AE2A-4226-A2B0-5DA90CF04E2C}" type="pres">
      <dgm:prSet presAssocID="{D12B39B0-F6E2-4CD5-897A-47CEDDDF3C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C67E0C-A6F4-4B98-9A51-59314D83E897}" type="presOf" srcId="{D12B39B0-F6E2-4CD5-897A-47CEDDDF3C1F}" destId="{F90BDC58-AE2A-4226-A2B0-5DA90CF04E2C}" srcOrd="0" destOrd="0" presId="urn:microsoft.com/office/officeart/2018/2/layout/IconLabelList"/>
    <dgm:cxn modelId="{060B103C-FA2C-401D-A5F3-7C963DA61D59}" srcId="{6565AC60-5A67-471E-99EE-2405D1251942}" destId="{74F6FA3E-4840-48E0-8575-333F3F2B4E59}" srcOrd="1" destOrd="0" parTransId="{AAF7EAEE-BA80-4A4E-B5B4-D9BF38F35B64}" sibTransId="{0C88083F-3424-44EA-A07E-2F110375E583}"/>
    <dgm:cxn modelId="{2ADD163D-F50A-4C0D-987C-D4F4DCB2603D}" type="presOf" srcId="{6565AC60-5A67-471E-99EE-2405D1251942}" destId="{9A1FD496-0D48-43D2-9F1A-6D0E746254C3}" srcOrd="0" destOrd="0" presId="urn:microsoft.com/office/officeart/2018/2/layout/IconLabelList"/>
    <dgm:cxn modelId="{6A832167-9EAF-4683-843E-C1C1284EC9C9}" type="presOf" srcId="{51AD294B-88BB-4617-B87F-C8FA0F08DAE5}" destId="{71D9B43A-3805-489A-AE88-9C82CF8809DB}" srcOrd="0" destOrd="0" presId="urn:microsoft.com/office/officeart/2018/2/layout/IconLabelList"/>
    <dgm:cxn modelId="{5EE73385-0C25-49D4-BE46-70B0D30BB192}" type="presOf" srcId="{74F6FA3E-4840-48E0-8575-333F3F2B4E59}" destId="{5F4734E5-64EB-4BD3-8EE5-CCC36724BBD6}" srcOrd="0" destOrd="0" presId="urn:microsoft.com/office/officeart/2018/2/layout/IconLabelList"/>
    <dgm:cxn modelId="{7EC377D1-5915-4A9E-8A3C-54C7D7708262}" srcId="{6565AC60-5A67-471E-99EE-2405D1251942}" destId="{D12B39B0-F6E2-4CD5-897A-47CEDDDF3C1F}" srcOrd="2" destOrd="0" parTransId="{BD8332B9-E9ED-4CE1-AFA8-8495B84C4924}" sibTransId="{8C0DD535-9399-4760-9EF8-89E5AF9ED4E6}"/>
    <dgm:cxn modelId="{5DA0AFDD-64D2-488D-8A78-1D6B509B5C8B}" srcId="{6565AC60-5A67-471E-99EE-2405D1251942}" destId="{51AD294B-88BB-4617-B87F-C8FA0F08DAE5}" srcOrd="0" destOrd="0" parTransId="{1F454462-62A6-48E7-9124-294FB77F3704}" sibTransId="{96CAF55C-E677-4104-8691-A7DE95E3977F}"/>
    <dgm:cxn modelId="{C49C87ED-175C-41AC-B92B-C3B0B2172F6B}" type="presParOf" srcId="{9A1FD496-0D48-43D2-9F1A-6D0E746254C3}" destId="{36A77EEF-8AC8-48A4-8913-0D51CA04A0AD}" srcOrd="0" destOrd="0" presId="urn:microsoft.com/office/officeart/2018/2/layout/IconLabelList"/>
    <dgm:cxn modelId="{049D5044-F6E2-4B86-A97C-4741DD871FD2}" type="presParOf" srcId="{36A77EEF-8AC8-48A4-8913-0D51CA04A0AD}" destId="{05741CD6-09DB-435C-A93B-429D8B0C01FB}" srcOrd="0" destOrd="0" presId="urn:microsoft.com/office/officeart/2018/2/layout/IconLabelList"/>
    <dgm:cxn modelId="{35E4E5D9-E106-4C7F-958B-86B15928BA8A}" type="presParOf" srcId="{36A77EEF-8AC8-48A4-8913-0D51CA04A0AD}" destId="{F43F707B-C51C-4350-87FD-1D3082CEAF8C}" srcOrd="1" destOrd="0" presId="urn:microsoft.com/office/officeart/2018/2/layout/IconLabelList"/>
    <dgm:cxn modelId="{1F3CA247-147E-47F2-96D9-306540E51ED6}" type="presParOf" srcId="{36A77EEF-8AC8-48A4-8913-0D51CA04A0AD}" destId="{71D9B43A-3805-489A-AE88-9C82CF8809DB}" srcOrd="2" destOrd="0" presId="urn:microsoft.com/office/officeart/2018/2/layout/IconLabelList"/>
    <dgm:cxn modelId="{3F8B3B46-1A61-45C9-A956-59FF99C3E8DD}" type="presParOf" srcId="{9A1FD496-0D48-43D2-9F1A-6D0E746254C3}" destId="{BDA4BB2A-2A56-4240-B9F8-643319DDD51A}" srcOrd="1" destOrd="0" presId="urn:microsoft.com/office/officeart/2018/2/layout/IconLabelList"/>
    <dgm:cxn modelId="{8EF3819C-DD1B-45B8-854A-D5EB1FA42926}" type="presParOf" srcId="{9A1FD496-0D48-43D2-9F1A-6D0E746254C3}" destId="{764EB59A-A692-43A1-8F70-A01ACFDC8756}" srcOrd="2" destOrd="0" presId="urn:microsoft.com/office/officeart/2018/2/layout/IconLabelList"/>
    <dgm:cxn modelId="{658D139E-DB19-4ABE-85E2-5A8D98FB66BF}" type="presParOf" srcId="{764EB59A-A692-43A1-8F70-A01ACFDC8756}" destId="{E2E91A62-823B-4A51-B70F-C748BC6D3763}" srcOrd="0" destOrd="0" presId="urn:microsoft.com/office/officeart/2018/2/layout/IconLabelList"/>
    <dgm:cxn modelId="{F556EEC0-A4BE-4A16-AEB7-209BF2402CBE}" type="presParOf" srcId="{764EB59A-A692-43A1-8F70-A01ACFDC8756}" destId="{4B743C94-E381-4231-ACC1-10238EFA863E}" srcOrd="1" destOrd="0" presId="urn:microsoft.com/office/officeart/2018/2/layout/IconLabelList"/>
    <dgm:cxn modelId="{361C609D-571E-4BF7-B1A5-2C7F9990AA47}" type="presParOf" srcId="{764EB59A-A692-43A1-8F70-A01ACFDC8756}" destId="{5F4734E5-64EB-4BD3-8EE5-CCC36724BBD6}" srcOrd="2" destOrd="0" presId="urn:microsoft.com/office/officeart/2018/2/layout/IconLabelList"/>
    <dgm:cxn modelId="{69497972-C28A-40BC-8D82-8B9A69FA693F}" type="presParOf" srcId="{9A1FD496-0D48-43D2-9F1A-6D0E746254C3}" destId="{1028ABAD-8C3D-4338-97CC-B9CBA93898FF}" srcOrd="3" destOrd="0" presId="urn:microsoft.com/office/officeart/2018/2/layout/IconLabelList"/>
    <dgm:cxn modelId="{28214D6F-D160-4518-8A05-FCF7E7E3C08B}" type="presParOf" srcId="{9A1FD496-0D48-43D2-9F1A-6D0E746254C3}" destId="{F0FFE2C2-09B9-485F-9084-C344994EC3E2}" srcOrd="4" destOrd="0" presId="urn:microsoft.com/office/officeart/2018/2/layout/IconLabelList"/>
    <dgm:cxn modelId="{E008010B-E826-44B6-840D-C948224AF443}" type="presParOf" srcId="{F0FFE2C2-09B9-485F-9084-C344994EC3E2}" destId="{2860A3C1-549F-4B91-A641-1E2A919B7417}" srcOrd="0" destOrd="0" presId="urn:microsoft.com/office/officeart/2018/2/layout/IconLabelList"/>
    <dgm:cxn modelId="{3F9F8CC0-AF54-46D4-92D0-47EE54F5914C}" type="presParOf" srcId="{F0FFE2C2-09B9-485F-9084-C344994EC3E2}" destId="{828B547C-1411-49F0-A10F-5577591757B5}" srcOrd="1" destOrd="0" presId="urn:microsoft.com/office/officeart/2018/2/layout/IconLabelList"/>
    <dgm:cxn modelId="{BC33847C-4FFE-4C34-9BA1-024B5A0D44EA}" type="presParOf" srcId="{F0FFE2C2-09B9-485F-9084-C344994EC3E2}" destId="{F90BDC58-AE2A-4226-A2B0-5DA90CF04E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BFEB18-C317-4203-B029-F43F50F303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C03EAF-A6F3-4845-9D16-555BC1F8349D}">
      <dgm:prSet/>
      <dgm:spPr/>
      <dgm:t>
        <a:bodyPr/>
        <a:lstStyle/>
        <a:p>
          <a:r>
            <a:rPr lang="cs-CZ" dirty="0"/>
            <a:t>vývojové přístupy, modularita, </a:t>
          </a:r>
          <a:r>
            <a:rPr lang="cs-CZ" dirty="0" err="1"/>
            <a:t>boilerplate</a:t>
          </a:r>
          <a:r>
            <a:rPr lang="cs-CZ" dirty="0"/>
            <a:t>, syntax</a:t>
          </a:r>
          <a:endParaRPr lang="en-US" dirty="0"/>
        </a:p>
      </dgm:t>
    </dgm:pt>
    <dgm:pt modelId="{02D47D29-A989-455A-8ED5-BBC35FF576FF}" type="parTrans" cxnId="{FA26FF47-902F-46DC-8D09-2F21DD36BD08}">
      <dgm:prSet/>
      <dgm:spPr/>
      <dgm:t>
        <a:bodyPr/>
        <a:lstStyle/>
        <a:p>
          <a:endParaRPr lang="en-US"/>
        </a:p>
      </dgm:t>
    </dgm:pt>
    <dgm:pt modelId="{931F889C-1C12-4C66-8D1E-9D47DA3099BF}" type="sibTrans" cxnId="{FA26FF47-902F-46DC-8D09-2F21DD36BD08}">
      <dgm:prSet/>
      <dgm:spPr/>
      <dgm:t>
        <a:bodyPr/>
        <a:lstStyle/>
        <a:p>
          <a:endParaRPr lang="en-US"/>
        </a:p>
      </dgm:t>
    </dgm:pt>
    <dgm:pt modelId="{5785E730-E5E0-4470-9EE5-771432F502D6}">
      <dgm:prSet/>
      <dgm:spPr/>
      <dgm:t>
        <a:bodyPr/>
        <a:lstStyle/>
        <a:p>
          <a:r>
            <a:rPr lang="cs-CZ" dirty="0"/>
            <a:t>práce s funkcionalitami frameworku</a:t>
          </a:r>
          <a:endParaRPr lang="en-US" dirty="0"/>
        </a:p>
      </dgm:t>
    </dgm:pt>
    <dgm:pt modelId="{023D7D29-BE3F-451E-9550-B368822E4DBC}" type="parTrans" cxnId="{67C0F2EB-F360-4DA6-B126-21FCD244B409}">
      <dgm:prSet/>
      <dgm:spPr/>
      <dgm:t>
        <a:bodyPr/>
        <a:lstStyle/>
        <a:p>
          <a:endParaRPr lang="en-US"/>
        </a:p>
      </dgm:t>
    </dgm:pt>
    <dgm:pt modelId="{F59F44B8-72F4-448F-835B-7E2F6634A81C}" type="sibTrans" cxnId="{67C0F2EB-F360-4DA6-B126-21FCD244B409}">
      <dgm:prSet/>
      <dgm:spPr/>
      <dgm:t>
        <a:bodyPr/>
        <a:lstStyle/>
        <a:p>
          <a:endParaRPr lang="en-US"/>
        </a:p>
      </dgm:t>
    </dgm:pt>
    <dgm:pt modelId="{DDB9143B-6C32-491F-A525-0CB42648E54A}">
      <dgm:prSet/>
      <dgm:spPr/>
      <dgm:t>
        <a:bodyPr/>
        <a:lstStyle/>
        <a:p>
          <a:r>
            <a:rPr lang="cs-CZ" dirty="0"/>
            <a:t>přednosti, slabiny vůči ostatním nástrojům</a:t>
          </a:r>
          <a:endParaRPr lang="en-US" dirty="0"/>
        </a:p>
      </dgm:t>
    </dgm:pt>
    <dgm:pt modelId="{D27EF330-F17F-4709-9DE7-45EBD1F94CAC}" type="parTrans" cxnId="{185448E0-23AB-432C-AB65-F97966B36AB7}">
      <dgm:prSet/>
      <dgm:spPr/>
      <dgm:t>
        <a:bodyPr/>
        <a:lstStyle/>
        <a:p>
          <a:endParaRPr lang="en-US"/>
        </a:p>
      </dgm:t>
    </dgm:pt>
    <dgm:pt modelId="{F43EA4B0-948F-4FF7-840B-313FD246ACF3}" type="sibTrans" cxnId="{185448E0-23AB-432C-AB65-F97966B36AB7}">
      <dgm:prSet/>
      <dgm:spPr/>
      <dgm:t>
        <a:bodyPr/>
        <a:lstStyle/>
        <a:p>
          <a:endParaRPr lang="en-US"/>
        </a:p>
      </dgm:t>
    </dgm:pt>
    <dgm:pt modelId="{A14C5000-A458-4122-B8E5-B1AFC25239FE}">
      <dgm:prSet/>
      <dgm:spPr/>
      <dgm:t>
        <a:bodyPr/>
        <a:lstStyle/>
        <a:p>
          <a:r>
            <a:rPr lang="cs-CZ" dirty="0"/>
            <a:t>ekosystém, dokumentace</a:t>
          </a:r>
          <a:endParaRPr lang="en-US" dirty="0"/>
        </a:p>
      </dgm:t>
    </dgm:pt>
    <dgm:pt modelId="{3EEB9DC8-0206-4BCF-B4CF-61136D434D81}" type="parTrans" cxnId="{D79E8C7D-E36C-4A8A-BECD-4676F9D7DA30}">
      <dgm:prSet/>
      <dgm:spPr/>
      <dgm:t>
        <a:bodyPr/>
        <a:lstStyle/>
        <a:p>
          <a:endParaRPr lang="en-US"/>
        </a:p>
      </dgm:t>
    </dgm:pt>
    <dgm:pt modelId="{E213D604-A060-4C94-B2E5-81A3E5F450BE}" type="sibTrans" cxnId="{D79E8C7D-E36C-4A8A-BECD-4676F9D7DA30}">
      <dgm:prSet/>
      <dgm:spPr/>
      <dgm:t>
        <a:bodyPr/>
        <a:lstStyle/>
        <a:p>
          <a:endParaRPr lang="en-US"/>
        </a:p>
      </dgm:t>
    </dgm:pt>
    <dgm:pt modelId="{ACE40223-77F2-40E9-B319-218F8A840A87}">
      <dgm:prSet/>
      <dgm:spPr/>
      <dgm:t>
        <a:bodyPr/>
        <a:lstStyle/>
        <a:p>
          <a:r>
            <a:rPr lang="cs-CZ" dirty="0"/>
            <a:t>délka kódu</a:t>
          </a:r>
          <a:endParaRPr lang="en-US" dirty="0"/>
        </a:p>
      </dgm:t>
    </dgm:pt>
    <dgm:pt modelId="{5AD62DC3-376E-4433-A9CC-4C47F864BA10}" type="parTrans" cxnId="{9D4D9E58-EE47-4FBA-B230-8E1CD7CCDF2F}">
      <dgm:prSet/>
      <dgm:spPr/>
      <dgm:t>
        <a:bodyPr/>
        <a:lstStyle/>
        <a:p>
          <a:endParaRPr lang="en-US"/>
        </a:p>
      </dgm:t>
    </dgm:pt>
    <dgm:pt modelId="{56062F18-784D-4284-A75C-241D7391C19F}" type="sibTrans" cxnId="{9D4D9E58-EE47-4FBA-B230-8E1CD7CCDF2F}">
      <dgm:prSet/>
      <dgm:spPr/>
      <dgm:t>
        <a:bodyPr/>
        <a:lstStyle/>
        <a:p>
          <a:endParaRPr lang="en-US"/>
        </a:p>
      </dgm:t>
    </dgm:pt>
    <dgm:pt modelId="{EF1BE977-FD7B-449F-B487-5EE265F53964}" type="pres">
      <dgm:prSet presAssocID="{5EBFEB18-C317-4203-B029-F43F50F30386}" presName="outerComposite" presStyleCnt="0">
        <dgm:presLayoutVars>
          <dgm:chMax val="5"/>
          <dgm:dir/>
          <dgm:resizeHandles val="exact"/>
        </dgm:presLayoutVars>
      </dgm:prSet>
      <dgm:spPr/>
    </dgm:pt>
    <dgm:pt modelId="{D4B4BE04-451D-4FCF-8834-DC252CB032AC}" type="pres">
      <dgm:prSet presAssocID="{5EBFEB18-C317-4203-B029-F43F50F30386}" presName="dummyMaxCanvas" presStyleCnt="0">
        <dgm:presLayoutVars/>
      </dgm:prSet>
      <dgm:spPr/>
    </dgm:pt>
    <dgm:pt modelId="{E85558FF-CD45-4698-883A-093C634FCBD5}" type="pres">
      <dgm:prSet presAssocID="{5EBFEB18-C317-4203-B029-F43F50F30386}" presName="FiveNodes_1" presStyleLbl="node1" presStyleIdx="0" presStyleCnt="5">
        <dgm:presLayoutVars>
          <dgm:bulletEnabled val="1"/>
        </dgm:presLayoutVars>
      </dgm:prSet>
      <dgm:spPr/>
    </dgm:pt>
    <dgm:pt modelId="{9B15BF01-7674-4EEC-A05B-F66EC9DB16E6}" type="pres">
      <dgm:prSet presAssocID="{5EBFEB18-C317-4203-B029-F43F50F30386}" presName="FiveNodes_2" presStyleLbl="node1" presStyleIdx="1" presStyleCnt="5">
        <dgm:presLayoutVars>
          <dgm:bulletEnabled val="1"/>
        </dgm:presLayoutVars>
      </dgm:prSet>
      <dgm:spPr/>
    </dgm:pt>
    <dgm:pt modelId="{E9082324-9765-4447-9DDB-179BB43CBC75}" type="pres">
      <dgm:prSet presAssocID="{5EBFEB18-C317-4203-B029-F43F50F30386}" presName="FiveNodes_3" presStyleLbl="node1" presStyleIdx="2" presStyleCnt="5">
        <dgm:presLayoutVars>
          <dgm:bulletEnabled val="1"/>
        </dgm:presLayoutVars>
      </dgm:prSet>
      <dgm:spPr/>
    </dgm:pt>
    <dgm:pt modelId="{C653735E-D0BD-4045-BCD0-987DE4F9E1DC}" type="pres">
      <dgm:prSet presAssocID="{5EBFEB18-C317-4203-B029-F43F50F30386}" presName="FiveNodes_4" presStyleLbl="node1" presStyleIdx="3" presStyleCnt="5">
        <dgm:presLayoutVars>
          <dgm:bulletEnabled val="1"/>
        </dgm:presLayoutVars>
      </dgm:prSet>
      <dgm:spPr/>
    </dgm:pt>
    <dgm:pt modelId="{8DC91F60-9408-4699-A25E-CE83FAD8F4AC}" type="pres">
      <dgm:prSet presAssocID="{5EBFEB18-C317-4203-B029-F43F50F30386}" presName="FiveNodes_5" presStyleLbl="node1" presStyleIdx="4" presStyleCnt="5">
        <dgm:presLayoutVars>
          <dgm:bulletEnabled val="1"/>
        </dgm:presLayoutVars>
      </dgm:prSet>
      <dgm:spPr/>
    </dgm:pt>
    <dgm:pt modelId="{DBB6975B-6BF1-4A16-B139-07523F93794F}" type="pres">
      <dgm:prSet presAssocID="{5EBFEB18-C317-4203-B029-F43F50F30386}" presName="FiveConn_1-2" presStyleLbl="fgAccFollowNode1" presStyleIdx="0" presStyleCnt="4">
        <dgm:presLayoutVars>
          <dgm:bulletEnabled val="1"/>
        </dgm:presLayoutVars>
      </dgm:prSet>
      <dgm:spPr/>
    </dgm:pt>
    <dgm:pt modelId="{36CB1608-771E-455D-AABA-5EF20320D795}" type="pres">
      <dgm:prSet presAssocID="{5EBFEB18-C317-4203-B029-F43F50F30386}" presName="FiveConn_2-3" presStyleLbl="fgAccFollowNode1" presStyleIdx="1" presStyleCnt="4">
        <dgm:presLayoutVars>
          <dgm:bulletEnabled val="1"/>
        </dgm:presLayoutVars>
      </dgm:prSet>
      <dgm:spPr/>
    </dgm:pt>
    <dgm:pt modelId="{54F88269-7A45-44F3-A9AB-1984A84AA858}" type="pres">
      <dgm:prSet presAssocID="{5EBFEB18-C317-4203-B029-F43F50F30386}" presName="FiveConn_3-4" presStyleLbl="fgAccFollowNode1" presStyleIdx="2" presStyleCnt="4">
        <dgm:presLayoutVars>
          <dgm:bulletEnabled val="1"/>
        </dgm:presLayoutVars>
      </dgm:prSet>
      <dgm:spPr/>
    </dgm:pt>
    <dgm:pt modelId="{095B93E6-2B4A-4516-A016-CAD80B6EA814}" type="pres">
      <dgm:prSet presAssocID="{5EBFEB18-C317-4203-B029-F43F50F30386}" presName="FiveConn_4-5" presStyleLbl="fgAccFollowNode1" presStyleIdx="3" presStyleCnt="4">
        <dgm:presLayoutVars>
          <dgm:bulletEnabled val="1"/>
        </dgm:presLayoutVars>
      </dgm:prSet>
      <dgm:spPr/>
    </dgm:pt>
    <dgm:pt modelId="{E62C5467-4D2F-4CB3-8C11-28FDF04E6EB4}" type="pres">
      <dgm:prSet presAssocID="{5EBFEB18-C317-4203-B029-F43F50F30386}" presName="FiveNodes_1_text" presStyleLbl="node1" presStyleIdx="4" presStyleCnt="5">
        <dgm:presLayoutVars>
          <dgm:bulletEnabled val="1"/>
        </dgm:presLayoutVars>
      </dgm:prSet>
      <dgm:spPr/>
    </dgm:pt>
    <dgm:pt modelId="{4EFFD4B0-2433-4385-B81C-A5E36BC0A55A}" type="pres">
      <dgm:prSet presAssocID="{5EBFEB18-C317-4203-B029-F43F50F30386}" presName="FiveNodes_2_text" presStyleLbl="node1" presStyleIdx="4" presStyleCnt="5">
        <dgm:presLayoutVars>
          <dgm:bulletEnabled val="1"/>
        </dgm:presLayoutVars>
      </dgm:prSet>
      <dgm:spPr/>
    </dgm:pt>
    <dgm:pt modelId="{166A9A36-24FE-443D-9243-3624045DAD20}" type="pres">
      <dgm:prSet presAssocID="{5EBFEB18-C317-4203-B029-F43F50F30386}" presName="FiveNodes_3_text" presStyleLbl="node1" presStyleIdx="4" presStyleCnt="5">
        <dgm:presLayoutVars>
          <dgm:bulletEnabled val="1"/>
        </dgm:presLayoutVars>
      </dgm:prSet>
      <dgm:spPr/>
    </dgm:pt>
    <dgm:pt modelId="{C04D8FCC-4C55-45B1-B9D2-62F483109686}" type="pres">
      <dgm:prSet presAssocID="{5EBFEB18-C317-4203-B029-F43F50F30386}" presName="FiveNodes_4_text" presStyleLbl="node1" presStyleIdx="4" presStyleCnt="5">
        <dgm:presLayoutVars>
          <dgm:bulletEnabled val="1"/>
        </dgm:presLayoutVars>
      </dgm:prSet>
      <dgm:spPr/>
    </dgm:pt>
    <dgm:pt modelId="{107F673F-179F-4ADA-818F-658C2297EBD2}" type="pres">
      <dgm:prSet presAssocID="{5EBFEB18-C317-4203-B029-F43F50F303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52F5B01-3BD9-44CC-A5D0-D9B8FD9A4333}" type="presOf" srcId="{DDB9143B-6C32-491F-A525-0CB42648E54A}" destId="{166A9A36-24FE-443D-9243-3624045DAD20}" srcOrd="1" destOrd="0" presId="urn:microsoft.com/office/officeart/2005/8/layout/vProcess5"/>
    <dgm:cxn modelId="{C3B1B503-4E5F-4EF4-ADE1-1F4BA99DC251}" type="presOf" srcId="{9BC03EAF-A6F3-4845-9D16-555BC1F8349D}" destId="{E62C5467-4D2F-4CB3-8C11-28FDF04E6EB4}" srcOrd="1" destOrd="0" presId="urn:microsoft.com/office/officeart/2005/8/layout/vProcess5"/>
    <dgm:cxn modelId="{ECAB4705-A697-4025-B38A-265A92FF4F92}" type="presOf" srcId="{E213D604-A060-4C94-B2E5-81A3E5F450BE}" destId="{095B93E6-2B4A-4516-A016-CAD80B6EA814}" srcOrd="0" destOrd="0" presId="urn:microsoft.com/office/officeart/2005/8/layout/vProcess5"/>
    <dgm:cxn modelId="{DD3C1910-89A0-4081-A305-88A5D9082CA4}" type="presOf" srcId="{ACE40223-77F2-40E9-B319-218F8A840A87}" destId="{8DC91F60-9408-4699-A25E-CE83FAD8F4AC}" srcOrd="0" destOrd="0" presId="urn:microsoft.com/office/officeart/2005/8/layout/vProcess5"/>
    <dgm:cxn modelId="{E4521A35-B5A1-41E2-96DF-AABEC898A25C}" type="presOf" srcId="{DDB9143B-6C32-491F-A525-0CB42648E54A}" destId="{E9082324-9765-4447-9DDB-179BB43CBC75}" srcOrd="0" destOrd="0" presId="urn:microsoft.com/office/officeart/2005/8/layout/vProcess5"/>
    <dgm:cxn modelId="{A7E8165C-330F-41F0-9B86-FCAFB922B27E}" type="presOf" srcId="{5785E730-E5E0-4470-9EE5-771432F502D6}" destId="{4EFFD4B0-2433-4385-B81C-A5E36BC0A55A}" srcOrd="1" destOrd="0" presId="urn:microsoft.com/office/officeart/2005/8/layout/vProcess5"/>
    <dgm:cxn modelId="{DE036F41-35D8-4826-B118-18D5D971564B}" type="presOf" srcId="{9BC03EAF-A6F3-4845-9D16-555BC1F8349D}" destId="{E85558FF-CD45-4698-883A-093C634FCBD5}" srcOrd="0" destOrd="0" presId="urn:microsoft.com/office/officeart/2005/8/layout/vProcess5"/>
    <dgm:cxn modelId="{D7264943-7A29-430E-92BC-8FEE01AE2832}" type="presOf" srcId="{ACE40223-77F2-40E9-B319-218F8A840A87}" destId="{107F673F-179F-4ADA-818F-658C2297EBD2}" srcOrd="1" destOrd="0" presId="urn:microsoft.com/office/officeart/2005/8/layout/vProcess5"/>
    <dgm:cxn modelId="{FA26FF47-902F-46DC-8D09-2F21DD36BD08}" srcId="{5EBFEB18-C317-4203-B029-F43F50F30386}" destId="{9BC03EAF-A6F3-4845-9D16-555BC1F8349D}" srcOrd="0" destOrd="0" parTransId="{02D47D29-A989-455A-8ED5-BBC35FF576FF}" sibTransId="{931F889C-1C12-4C66-8D1E-9D47DA3099BF}"/>
    <dgm:cxn modelId="{0003586D-00C3-4929-850A-9DEB6AFB79C1}" type="presOf" srcId="{F43EA4B0-948F-4FF7-840B-313FD246ACF3}" destId="{54F88269-7A45-44F3-A9AB-1984A84AA858}" srcOrd="0" destOrd="0" presId="urn:microsoft.com/office/officeart/2005/8/layout/vProcess5"/>
    <dgm:cxn modelId="{D0EDC154-EBF5-47DA-A71C-9C160B99F535}" type="presOf" srcId="{5785E730-E5E0-4470-9EE5-771432F502D6}" destId="{9B15BF01-7674-4EEC-A05B-F66EC9DB16E6}" srcOrd="0" destOrd="0" presId="urn:microsoft.com/office/officeart/2005/8/layout/vProcess5"/>
    <dgm:cxn modelId="{61D24876-DE6E-48CA-950A-879FB86415E0}" type="presOf" srcId="{A14C5000-A458-4122-B8E5-B1AFC25239FE}" destId="{C04D8FCC-4C55-45B1-B9D2-62F483109686}" srcOrd="1" destOrd="0" presId="urn:microsoft.com/office/officeart/2005/8/layout/vProcess5"/>
    <dgm:cxn modelId="{9D4D9E58-EE47-4FBA-B230-8E1CD7CCDF2F}" srcId="{5EBFEB18-C317-4203-B029-F43F50F30386}" destId="{ACE40223-77F2-40E9-B319-218F8A840A87}" srcOrd="4" destOrd="0" parTransId="{5AD62DC3-376E-4433-A9CC-4C47F864BA10}" sibTransId="{56062F18-784D-4284-A75C-241D7391C19F}"/>
    <dgm:cxn modelId="{D79E8C7D-E36C-4A8A-BECD-4676F9D7DA30}" srcId="{5EBFEB18-C317-4203-B029-F43F50F30386}" destId="{A14C5000-A458-4122-B8E5-B1AFC25239FE}" srcOrd="3" destOrd="0" parTransId="{3EEB9DC8-0206-4BCF-B4CF-61136D434D81}" sibTransId="{E213D604-A060-4C94-B2E5-81A3E5F450BE}"/>
    <dgm:cxn modelId="{E2C9588B-2D6C-449D-B9C9-A774812DFE53}" type="presOf" srcId="{F59F44B8-72F4-448F-835B-7E2F6634A81C}" destId="{36CB1608-771E-455D-AABA-5EF20320D795}" srcOrd="0" destOrd="0" presId="urn:microsoft.com/office/officeart/2005/8/layout/vProcess5"/>
    <dgm:cxn modelId="{8CCA048F-ED01-4A49-90B8-BF3DC472F8B4}" type="presOf" srcId="{5EBFEB18-C317-4203-B029-F43F50F30386}" destId="{EF1BE977-FD7B-449F-B487-5EE265F53964}" srcOrd="0" destOrd="0" presId="urn:microsoft.com/office/officeart/2005/8/layout/vProcess5"/>
    <dgm:cxn modelId="{185448E0-23AB-432C-AB65-F97966B36AB7}" srcId="{5EBFEB18-C317-4203-B029-F43F50F30386}" destId="{DDB9143B-6C32-491F-A525-0CB42648E54A}" srcOrd="2" destOrd="0" parTransId="{D27EF330-F17F-4709-9DE7-45EBD1F94CAC}" sibTransId="{F43EA4B0-948F-4FF7-840B-313FD246ACF3}"/>
    <dgm:cxn modelId="{67C0F2EB-F360-4DA6-B126-21FCD244B409}" srcId="{5EBFEB18-C317-4203-B029-F43F50F30386}" destId="{5785E730-E5E0-4470-9EE5-771432F502D6}" srcOrd="1" destOrd="0" parTransId="{023D7D29-BE3F-451E-9550-B368822E4DBC}" sibTransId="{F59F44B8-72F4-448F-835B-7E2F6634A81C}"/>
    <dgm:cxn modelId="{D79269FB-6B5D-47DA-8964-1DCA49F81C31}" type="presOf" srcId="{931F889C-1C12-4C66-8D1E-9D47DA3099BF}" destId="{DBB6975B-6BF1-4A16-B139-07523F93794F}" srcOrd="0" destOrd="0" presId="urn:microsoft.com/office/officeart/2005/8/layout/vProcess5"/>
    <dgm:cxn modelId="{644FC6FC-EE37-4B57-A033-06F79A4A7D42}" type="presOf" srcId="{A14C5000-A458-4122-B8E5-B1AFC25239FE}" destId="{C653735E-D0BD-4045-BCD0-987DE4F9E1DC}" srcOrd="0" destOrd="0" presId="urn:microsoft.com/office/officeart/2005/8/layout/vProcess5"/>
    <dgm:cxn modelId="{ECF851A1-2BFC-405D-BFC6-FAC4380907C7}" type="presParOf" srcId="{EF1BE977-FD7B-449F-B487-5EE265F53964}" destId="{D4B4BE04-451D-4FCF-8834-DC252CB032AC}" srcOrd="0" destOrd="0" presId="urn:microsoft.com/office/officeart/2005/8/layout/vProcess5"/>
    <dgm:cxn modelId="{18B6AE20-4D42-42C9-AA92-0B544AC08A27}" type="presParOf" srcId="{EF1BE977-FD7B-449F-B487-5EE265F53964}" destId="{E85558FF-CD45-4698-883A-093C634FCBD5}" srcOrd="1" destOrd="0" presId="urn:microsoft.com/office/officeart/2005/8/layout/vProcess5"/>
    <dgm:cxn modelId="{6221788D-FC75-45B7-9127-263720608576}" type="presParOf" srcId="{EF1BE977-FD7B-449F-B487-5EE265F53964}" destId="{9B15BF01-7674-4EEC-A05B-F66EC9DB16E6}" srcOrd="2" destOrd="0" presId="urn:microsoft.com/office/officeart/2005/8/layout/vProcess5"/>
    <dgm:cxn modelId="{661FDAC0-EBCE-462D-AC86-E6517D2E846F}" type="presParOf" srcId="{EF1BE977-FD7B-449F-B487-5EE265F53964}" destId="{E9082324-9765-4447-9DDB-179BB43CBC75}" srcOrd="3" destOrd="0" presId="urn:microsoft.com/office/officeart/2005/8/layout/vProcess5"/>
    <dgm:cxn modelId="{368EB960-7326-405C-A10F-4C732819EC5E}" type="presParOf" srcId="{EF1BE977-FD7B-449F-B487-5EE265F53964}" destId="{C653735E-D0BD-4045-BCD0-987DE4F9E1DC}" srcOrd="4" destOrd="0" presId="urn:microsoft.com/office/officeart/2005/8/layout/vProcess5"/>
    <dgm:cxn modelId="{9AD5663A-EE18-4244-AEE6-9DF8FB88DAA4}" type="presParOf" srcId="{EF1BE977-FD7B-449F-B487-5EE265F53964}" destId="{8DC91F60-9408-4699-A25E-CE83FAD8F4AC}" srcOrd="5" destOrd="0" presId="urn:microsoft.com/office/officeart/2005/8/layout/vProcess5"/>
    <dgm:cxn modelId="{979AE199-876C-4BFA-9A2D-A9C229D49F7D}" type="presParOf" srcId="{EF1BE977-FD7B-449F-B487-5EE265F53964}" destId="{DBB6975B-6BF1-4A16-B139-07523F93794F}" srcOrd="6" destOrd="0" presId="urn:microsoft.com/office/officeart/2005/8/layout/vProcess5"/>
    <dgm:cxn modelId="{322D9735-22AA-4D56-B7E8-0F127949159B}" type="presParOf" srcId="{EF1BE977-FD7B-449F-B487-5EE265F53964}" destId="{36CB1608-771E-455D-AABA-5EF20320D795}" srcOrd="7" destOrd="0" presId="urn:microsoft.com/office/officeart/2005/8/layout/vProcess5"/>
    <dgm:cxn modelId="{A01880CA-3C62-494D-8EFC-690038A2CA64}" type="presParOf" srcId="{EF1BE977-FD7B-449F-B487-5EE265F53964}" destId="{54F88269-7A45-44F3-A9AB-1984A84AA858}" srcOrd="8" destOrd="0" presId="urn:microsoft.com/office/officeart/2005/8/layout/vProcess5"/>
    <dgm:cxn modelId="{C1AD6B3E-709C-4B07-B725-87A5184A4104}" type="presParOf" srcId="{EF1BE977-FD7B-449F-B487-5EE265F53964}" destId="{095B93E6-2B4A-4516-A016-CAD80B6EA814}" srcOrd="9" destOrd="0" presId="urn:microsoft.com/office/officeart/2005/8/layout/vProcess5"/>
    <dgm:cxn modelId="{129D1720-D62D-4D24-B21B-D3B4506316BD}" type="presParOf" srcId="{EF1BE977-FD7B-449F-B487-5EE265F53964}" destId="{E62C5467-4D2F-4CB3-8C11-28FDF04E6EB4}" srcOrd="10" destOrd="0" presId="urn:microsoft.com/office/officeart/2005/8/layout/vProcess5"/>
    <dgm:cxn modelId="{65F83612-DA54-4F2F-93DC-B635E73CBF34}" type="presParOf" srcId="{EF1BE977-FD7B-449F-B487-5EE265F53964}" destId="{4EFFD4B0-2433-4385-B81C-A5E36BC0A55A}" srcOrd="11" destOrd="0" presId="urn:microsoft.com/office/officeart/2005/8/layout/vProcess5"/>
    <dgm:cxn modelId="{C1709B45-60E2-45FB-A8D3-D7F15288E599}" type="presParOf" srcId="{EF1BE977-FD7B-449F-B487-5EE265F53964}" destId="{166A9A36-24FE-443D-9243-3624045DAD20}" srcOrd="12" destOrd="0" presId="urn:microsoft.com/office/officeart/2005/8/layout/vProcess5"/>
    <dgm:cxn modelId="{2448978F-C0B9-497F-9F30-15B133C188DC}" type="presParOf" srcId="{EF1BE977-FD7B-449F-B487-5EE265F53964}" destId="{C04D8FCC-4C55-45B1-B9D2-62F483109686}" srcOrd="13" destOrd="0" presId="urn:microsoft.com/office/officeart/2005/8/layout/vProcess5"/>
    <dgm:cxn modelId="{8C6D0318-FD20-46F6-9D94-5EF43380ADD5}" type="presParOf" srcId="{EF1BE977-FD7B-449F-B487-5EE265F53964}" destId="{107F673F-179F-4ADA-818F-658C2297EBD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5AE973-24B7-4123-BF89-AA3DEF61087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BF8559-4336-421B-868E-5F4727F578D6}">
      <dgm:prSet/>
      <dgm:spPr/>
      <dgm:t>
        <a:bodyPr/>
        <a:lstStyle/>
        <a:p>
          <a:r>
            <a:rPr lang="cs-CZ"/>
            <a:t>přidání testovacích scénářů aplikace</a:t>
          </a:r>
          <a:endParaRPr lang="en-US"/>
        </a:p>
      </dgm:t>
    </dgm:pt>
    <dgm:pt modelId="{85506FC0-03B1-4F3A-8CEB-67ED81CD1359}" type="parTrans" cxnId="{50FF92DA-F707-4072-B0F9-94DAEA0871B4}">
      <dgm:prSet/>
      <dgm:spPr/>
      <dgm:t>
        <a:bodyPr/>
        <a:lstStyle/>
        <a:p>
          <a:endParaRPr lang="en-US"/>
        </a:p>
      </dgm:t>
    </dgm:pt>
    <dgm:pt modelId="{CEA669B9-B2D2-4FFB-BE53-3B0F9D42ABF0}" type="sibTrans" cxnId="{50FF92DA-F707-4072-B0F9-94DAEA0871B4}">
      <dgm:prSet/>
      <dgm:spPr/>
      <dgm:t>
        <a:bodyPr/>
        <a:lstStyle/>
        <a:p>
          <a:endParaRPr lang="en-US"/>
        </a:p>
      </dgm:t>
    </dgm:pt>
    <dgm:pt modelId="{B7D53E7F-8F46-4E70-B496-2AAC8D09961F}">
      <dgm:prSet/>
      <dgm:spPr/>
      <dgm:t>
        <a:bodyPr/>
        <a:lstStyle/>
        <a:p>
          <a:r>
            <a:rPr lang="cs-CZ" dirty="0"/>
            <a:t>rozšíření práce o </a:t>
          </a:r>
          <a:r>
            <a:rPr lang="cs-CZ" dirty="0" err="1"/>
            <a:t>backend</a:t>
          </a:r>
          <a:r>
            <a:rPr lang="cs-CZ" dirty="0"/>
            <a:t> systém</a:t>
          </a:r>
          <a:endParaRPr lang="en-US" dirty="0"/>
        </a:p>
      </dgm:t>
    </dgm:pt>
    <dgm:pt modelId="{9B16F28E-211A-4552-9F57-1EF340D699D3}" type="parTrans" cxnId="{32F12B18-2250-4559-8F0C-7B924221B539}">
      <dgm:prSet/>
      <dgm:spPr/>
      <dgm:t>
        <a:bodyPr/>
        <a:lstStyle/>
        <a:p>
          <a:endParaRPr lang="en-US"/>
        </a:p>
      </dgm:t>
    </dgm:pt>
    <dgm:pt modelId="{0444DB96-B9ED-4FF9-8C2D-1AC4861AFDA3}" type="sibTrans" cxnId="{32F12B18-2250-4559-8F0C-7B924221B539}">
      <dgm:prSet/>
      <dgm:spPr/>
      <dgm:t>
        <a:bodyPr/>
        <a:lstStyle/>
        <a:p>
          <a:endParaRPr lang="en-US"/>
        </a:p>
      </dgm:t>
    </dgm:pt>
    <dgm:pt modelId="{305D807C-9D89-412F-A5E5-4D67894CDA3D}" type="pres">
      <dgm:prSet presAssocID="{465AE973-24B7-4123-BF89-AA3DEF610874}" presName="linear" presStyleCnt="0">
        <dgm:presLayoutVars>
          <dgm:dir/>
          <dgm:animLvl val="lvl"/>
          <dgm:resizeHandles val="exact"/>
        </dgm:presLayoutVars>
      </dgm:prSet>
      <dgm:spPr/>
    </dgm:pt>
    <dgm:pt modelId="{72D4568A-B761-425C-8E4A-8680BE16D6E8}" type="pres">
      <dgm:prSet presAssocID="{92BF8559-4336-421B-868E-5F4727F578D6}" presName="parentLin" presStyleCnt="0"/>
      <dgm:spPr/>
    </dgm:pt>
    <dgm:pt modelId="{7F4C7ED4-B0E3-4A14-9F51-6C5BDEDCFFAC}" type="pres">
      <dgm:prSet presAssocID="{92BF8559-4336-421B-868E-5F4727F578D6}" presName="parentLeftMargin" presStyleLbl="node1" presStyleIdx="0" presStyleCnt="2"/>
      <dgm:spPr/>
    </dgm:pt>
    <dgm:pt modelId="{D2075BBB-2777-48F6-AAB9-6619513D63A3}" type="pres">
      <dgm:prSet presAssocID="{92BF8559-4336-421B-868E-5F4727F578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40A285-D52E-4753-BCC2-9A32CC3CEBD1}" type="pres">
      <dgm:prSet presAssocID="{92BF8559-4336-421B-868E-5F4727F578D6}" presName="negativeSpace" presStyleCnt="0"/>
      <dgm:spPr/>
    </dgm:pt>
    <dgm:pt modelId="{A4749DAB-2265-43E2-B767-B6E13F22A14A}" type="pres">
      <dgm:prSet presAssocID="{92BF8559-4336-421B-868E-5F4727F578D6}" presName="childText" presStyleLbl="conFgAcc1" presStyleIdx="0" presStyleCnt="2">
        <dgm:presLayoutVars>
          <dgm:bulletEnabled val="1"/>
        </dgm:presLayoutVars>
      </dgm:prSet>
      <dgm:spPr/>
    </dgm:pt>
    <dgm:pt modelId="{3A41E659-B034-4208-811C-EB1A137DDD2F}" type="pres">
      <dgm:prSet presAssocID="{CEA669B9-B2D2-4FFB-BE53-3B0F9D42ABF0}" presName="spaceBetweenRectangles" presStyleCnt="0"/>
      <dgm:spPr/>
    </dgm:pt>
    <dgm:pt modelId="{3C66C15C-1DFC-4304-841A-CA5FF47CD398}" type="pres">
      <dgm:prSet presAssocID="{B7D53E7F-8F46-4E70-B496-2AAC8D09961F}" presName="parentLin" presStyleCnt="0"/>
      <dgm:spPr/>
    </dgm:pt>
    <dgm:pt modelId="{A3644D74-B38C-4BA4-9E54-9B9E503C3BA6}" type="pres">
      <dgm:prSet presAssocID="{B7D53E7F-8F46-4E70-B496-2AAC8D09961F}" presName="parentLeftMargin" presStyleLbl="node1" presStyleIdx="0" presStyleCnt="2"/>
      <dgm:spPr/>
    </dgm:pt>
    <dgm:pt modelId="{0D941EF1-F54F-42C0-A79F-D978D714F939}" type="pres">
      <dgm:prSet presAssocID="{B7D53E7F-8F46-4E70-B496-2AAC8D0996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579CF5-2B73-4B2F-A005-8D9C3B239910}" type="pres">
      <dgm:prSet presAssocID="{B7D53E7F-8F46-4E70-B496-2AAC8D09961F}" presName="negativeSpace" presStyleCnt="0"/>
      <dgm:spPr/>
    </dgm:pt>
    <dgm:pt modelId="{442FBD83-97FA-4B6C-8E31-C698B2FC4313}" type="pres">
      <dgm:prSet presAssocID="{B7D53E7F-8F46-4E70-B496-2AAC8D09961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2F12B18-2250-4559-8F0C-7B924221B539}" srcId="{465AE973-24B7-4123-BF89-AA3DEF610874}" destId="{B7D53E7F-8F46-4E70-B496-2AAC8D09961F}" srcOrd="1" destOrd="0" parTransId="{9B16F28E-211A-4552-9F57-1EF340D699D3}" sibTransId="{0444DB96-B9ED-4FF9-8C2D-1AC4861AFDA3}"/>
    <dgm:cxn modelId="{3F65482A-81D5-40C4-88F2-D9728579E4E3}" type="presOf" srcId="{92BF8559-4336-421B-868E-5F4727F578D6}" destId="{D2075BBB-2777-48F6-AAB9-6619513D63A3}" srcOrd="1" destOrd="0" presId="urn:microsoft.com/office/officeart/2005/8/layout/list1"/>
    <dgm:cxn modelId="{95CA4F31-8A1C-458A-B8E1-EF2146DA69F5}" type="presOf" srcId="{92BF8559-4336-421B-868E-5F4727F578D6}" destId="{7F4C7ED4-B0E3-4A14-9F51-6C5BDEDCFFAC}" srcOrd="0" destOrd="0" presId="urn:microsoft.com/office/officeart/2005/8/layout/list1"/>
    <dgm:cxn modelId="{A9BE3B82-7963-415E-9232-1F8CADDA7DF9}" type="presOf" srcId="{465AE973-24B7-4123-BF89-AA3DEF610874}" destId="{305D807C-9D89-412F-A5E5-4D67894CDA3D}" srcOrd="0" destOrd="0" presId="urn:microsoft.com/office/officeart/2005/8/layout/list1"/>
    <dgm:cxn modelId="{C302468A-0759-4C6C-ABEA-E9233EDAC26B}" type="presOf" srcId="{B7D53E7F-8F46-4E70-B496-2AAC8D09961F}" destId="{A3644D74-B38C-4BA4-9E54-9B9E503C3BA6}" srcOrd="0" destOrd="0" presId="urn:microsoft.com/office/officeart/2005/8/layout/list1"/>
    <dgm:cxn modelId="{15BF2193-8E0D-448D-9232-2205A3AC4886}" type="presOf" srcId="{B7D53E7F-8F46-4E70-B496-2AAC8D09961F}" destId="{0D941EF1-F54F-42C0-A79F-D978D714F939}" srcOrd="1" destOrd="0" presId="urn:microsoft.com/office/officeart/2005/8/layout/list1"/>
    <dgm:cxn modelId="{50FF92DA-F707-4072-B0F9-94DAEA0871B4}" srcId="{465AE973-24B7-4123-BF89-AA3DEF610874}" destId="{92BF8559-4336-421B-868E-5F4727F578D6}" srcOrd="0" destOrd="0" parTransId="{85506FC0-03B1-4F3A-8CEB-67ED81CD1359}" sibTransId="{CEA669B9-B2D2-4FFB-BE53-3B0F9D42ABF0}"/>
    <dgm:cxn modelId="{E7AECC13-843F-409E-8009-D4526EC812BE}" type="presParOf" srcId="{305D807C-9D89-412F-A5E5-4D67894CDA3D}" destId="{72D4568A-B761-425C-8E4A-8680BE16D6E8}" srcOrd="0" destOrd="0" presId="urn:microsoft.com/office/officeart/2005/8/layout/list1"/>
    <dgm:cxn modelId="{7DB41634-9F6F-484B-ADAB-F05B3C542A03}" type="presParOf" srcId="{72D4568A-B761-425C-8E4A-8680BE16D6E8}" destId="{7F4C7ED4-B0E3-4A14-9F51-6C5BDEDCFFAC}" srcOrd="0" destOrd="0" presId="urn:microsoft.com/office/officeart/2005/8/layout/list1"/>
    <dgm:cxn modelId="{4CD11658-3142-4C74-BD47-4EB5993450C6}" type="presParOf" srcId="{72D4568A-B761-425C-8E4A-8680BE16D6E8}" destId="{D2075BBB-2777-48F6-AAB9-6619513D63A3}" srcOrd="1" destOrd="0" presId="urn:microsoft.com/office/officeart/2005/8/layout/list1"/>
    <dgm:cxn modelId="{C1880395-2B2E-4BBF-935A-DBA064CBD6EB}" type="presParOf" srcId="{305D807C-9D89-412F-A5E5-4D67894CDA3D}" destId="{0640A285-D52E-4753-BCC2-9A32CC3CEBD1}" srcOrd="1" destOrd="0" presId="urn:microsoft.com/office/officeart/2005/8/layout/list1"/>
    <dgm:cxn modelId="{1C965826-FF38-429A-89ED-4C673EF5A2E4}" type="presParOf" srcId="{305D807C-9D89-412F-A5E5-4D67894CDA3D}" destId="{A4749DAB-2265-43E2-B767-B6E13F22A14A}" srcOrd="2" destOrd="0" presId="urn:microsoft.com/office/officeart/2005/8/layout/list1"/>
    <dgm:cxn modelId="{1F069A28-BFB1-4BEB-AA1C-C384E162D5EB}" type="presParOf" srcId="{305D807C-9D89-412F-A5E5-4D67894CDA3D}" destId="{3A41E659-B034-4208-811C-EB1A137DDD2F}" srcOrd="3" destOrd="0" presId="urn:microsoft.com/office/officeart/2005/8/layout/list1"/>
    <dgm:cxn modelId="{C01D93B6-7024-48DE-90E5-837E74D94C33}" type="presParOf" srcId="{305D807C-9D89-412F-A5E5-4D67894CDA3D}" destId="{3C66C15C-1DFC-4304-841A-CA5FF47CD398}" srcOrd="4" destOrd="0" presId="urn:microsoft.com/office/officeart/2005/8/layout/list1"/>
    <dgm:cxn modelId="{8E61481B-45D4-4584-80FA-28804A143DF9}" type="presParOf" srcId="{3C66C15C-1DFC-4304-841A-CA5FF47CD398}" destId="{A3644D74-B38C-4BA4-9E54-9B9E503C3BA6}" srcOrd="0" destOrd="0" presId="urn:microsoft.com/office/officeart/2005/8/layout/list1"/>
    <dgm:cxn modelId="{0E181775-B7E1-43F8-8068-FD4ADA89DFF0}" type="presParOf" srcId="{3C66C15C-1DFC-4304-841A-CA5FF47CD398}" destId="{0D941EF1-F54F-42C0-A79F-D978D714F939}" srcOrd="1" destOrd="0" presId="urn:microsoft.com/office/officeart/2005/8/layout/list1"/>
    <dgm:cxn modelId="{BBE6C8A1-F606-40ED-BFD2-8196CADEB689}" type="presParOf" srcId="{305D807C-9D89-412F-A5E5-4D67894CDA3D}" destId="{62579CF5-2B73-4B2F-A005-8D9C3B239910}" srcOrd="5" destOrd="0" presId="urn:microsoft.com/office/officeart/2005/8/layout/list1"/>
    <dgm:cxn modelId="{1330F39A-4196-4D9B-B86C-E3548669CBAB}" type="presParOf" srcId="{305D807C-9D89-412F-A5E5-4D67894CDA3D}" destId="{442FBD83-97FA-4B6C-8E31-C698B2FC43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2946DC-C2D1-4AC7-920A-826C2DD355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CE7D2D-CB8E-44AE-9E86-BA1AA1548AE7}">
      <dgm:prSet/>
      <dgm:spPr/>
      <dgm:t>
        <a:bodyPr/>
        <a:lstStyle/>
        <a:p>
          <a:r>
            <a:rPr lang="cs-CZ"/>
            <a:t>analýza současných možností frontendového vývoje</a:t>
          </a:r>
          <a:endParaRPr lang="en-US"/>
        </a:p>
      </dgm:t>
    </dgm:pt>
    <dgm:pt modelId="{B29CADE4-EEBF-44FF-A29B-D7A45E807F45}" type="parTrans" cxnId="{C9C863AE-68DF-4E31-B95B-92999E86A47B}">
      <dgm:prSet/>
      <dgm:spPr/>
      <dgm:t>
        <a:bodyPr/>
        <a:lstStyle/>
        <a:p>
          <a:endParaRPr lang="en-US"/>
        </a:p>
      </dgm:t>
    </dgm:pt>
    <dgm:pt modelId="{4508C0E3-3094-49BF-85A8-C2AACEC0E3C6}" type="sibTrans" cxnId="{C9C863AE-68DF-4E31-B95B-92999E86A47B}">
      <dgm:prSet/>
      <dgm:spPr/>
      <dgm:t>
        <a:bodyPr/>
        <a:lstStyle/>
        <a:p>
          <a:endParaRPr lang="en-US"/>
        </a:p>
      </dgm:t>
    </dgm:pt>
    <dgm:pt modelId="{230D7467-9C0A-453D-963B-6355D1AAB6A4}">
      <dgm:prSet/>
      <dgm:spPr/>
      <dgm:t>
        <a:bodyPr/>
        <a:lstStyle/>
        <a:p>
          <a:r>
            <a:rPr lang="cs-CZ"/>
            <a:t>implementace aplikace ve vybraných frameworcích</a:t>
          </a:r>
          <a:endParaRPr lang="en-US"/>
        </a:p>
      </dgm:t>
    </dgm:pt>
    <dgm:pt modelId="{196815F7-3382-4124-9FAE-773A93065C50}" type="parTrans" cxnId="{7D1AC9A5-6205-45E5-B729-11606436BE63}">
      <dgm:prSet/>
      <dgm:spPr/>
      <dgm:t>
        <a:bodyPr/>
        <a:lstStyle/>
        <a:p>
          <a:endParaRPr lang="en-US"/>
        </a:p>
      </dgm:t>
    </dgm:pt>
    <dgm:pt modelId="{56208CE1-7F7B-4A2B-ABC9-CF304044610E}" type="sibTrans" cxnId="{7D1AC9A5-6205-45E5-B729-11606436BE63}">
      <dgm:prSet/>
      <dgm:spPr/>
      <dgm:t>
        <a:bodyPr/>
        <a:lstStyle/>
        <a:p>
          <a:endParaRPr lang="en-US"/>
        </a:p>
      </dgm:t>
    </dgm:pt>
    <dgm:pt modelId="{A100E453-0B12-43B8-93DD-613CA0DF5732}">
      <dgm:prSet/>
      <dgm:spPr/>
      <dgm:t>
        <a:bodyPr/>
        <a:lstStyle/>
        <a:p>
          <a:r>
            <a:rPr lang="cs-CZ"/>
            <a:t>porovnání z hlediska teorie, praxe</a:t>
          </a:r>
          <a:endParaRPr lang="en-US"/>
        </a:p>
      </dgm:t>
    </dgm:pt>
    <dgm:pt modelId="{2403F49D-43AF-4C7E-AD7E-C844770A7157}" type="parTrans" cxnId="{2EE38347-B786-49A8-ACF4-891172E4451D}">
      <dgm:prSet/>
      <dgm:spPr/>
      <dgm:t>
        <a:bodyPr/>
        <a:lstStyle/>
        <a:p>
          <a:endParaRPr lang="en-US"/>
        </a:p>
      </dgm:t>
    </dgm:pt>
    <dgm:pt modelId="{17940665-A1CF-4AD8-90C7-93F07D1DE013}" type="sibTrans" cxnId="{2EE38347-B786-49A8-ACF4-891172E4451D}">
      <dgm:prSet/>
      <dgm:spPr/>
      <dgm:t>
        <a:bodyPr/>
        <a:lstStyle/>
        <a:p>
          <a:endParaRPr lang="en-US"/>
        </a:p>
      </dgm:t>
    </dgm:pt>
    <dgm:pt modelId="{BAF025C0-B781-46F0-803F-D16E5652C8BA}">
      <dgm:prSet/>
      <dgm:spPr/>
      <dgm:t>
        <a:bodyPr/>
        <a:lstStyle/>
        <a:p>
          <a:r>
            <a:rPr lang="cs-CZ"/>
            <a:t>přehled a usnadnění výběru nástroje</a:t>
          </a:r>
          <a:endParaRPr lang="en-US"/>
        </a:p>
      </dgm:t>
    </dgm:pt>
    <dgm:pt modelId="{DF561025-BD8F-4223-8F01-79DC21F92237}" type="parTrans" cxnId="{45F1CA74-388E-4897-BDDF-8A831EA49A13}">
      <dgm:prSet/>
      <dgm:spPr/>
      <dgm:t>
        <a:bodyPr/>
        <a:lstStyle/>
        <a:p>
          <a:endParaRPr lang="en-US"/>
        </a:p>
      </dgm:t>
    </dgm:pt>
    <dgm:pt modelId="{51D7C6F5-804B-4E18-834E-BDDB49963467}" type="sibTrans" cxnId="{45F1CA74-388E-4897-BDDF-8A831EA49A13}">
      <dgm:prSet/>
      <dgm:spPr/>
      <dgm:t>
        <a:bodyPr/>
        <a:lstStyle/>
        <a:p>
          <a:endParaRPr lang="en-US"/>
        </a:p>
      </dgm:t>
    </dgm:pt>
    <dgm:pt modelId="{C854D283-8CB4-4BAD-BB56-207E78F00B8D}">
      <dgm:prSet/>
      <dgm:spPr/>
      <dgm:t>
        <a:bodyPr/>
        <a:lstStyle/>
        <a:p>
          <a:r>
            <a:rPr lang="cs-CZ"/>
            <a:t>univerzální, nejlepší framework neexistuje</a:t>
          </a:r>
          <a:endParaRPr lang="en-US"/>
        </a:p>
      </dgm:t>
    </dgm:pt>
    <dgm:pt modelId="{915AB367-6512-4053-B506-34DCA75B7076}" type="parTrans" cxnId="{35965114-D0D6-4C34-8069-1BB0EFD321A8}">
      <dgm:prSet/>
      <dgm:spPr/>
      <dgm:t>
        <a:bodyPr/>
        <a:lstStyle/>
        <a:p>
          <a:endParaRPr lang="en-US"/>
        </a:p>
      </dgm:t>
    </dgm:pt>
    <dgm:pt modelId="{62A3BAFF-1161-4ECF-83BC-6926F6E1DB8E}" type="sibTrans" cxnId="{35965114-D0D6-4C34-8069-1BB0EFD321A8}">
      <dgm:prSet/>
      <dgm:spPr/>
      <dgm:t>
        <a:bodyPr/>
        <a:lstStyle/>
        <a:p>
          <a:endParaRPr lang="en-US"/>
        </a:p>
      </dgm:t>
    </dgm:pt>
    <dgm:pt modelId="{FA33BE5B-73E2-43F8-9CF7-E9442BA33A0A}" type="pres">
      <dgm:prSet presAssocID="{B52946DC-C2D1-4AC7-920A-826C2DD3559A}" presName="root" presStyleCnt="0">
        <dgm:presLayoutVars>
          <dgm:dir/>
          <dgm:resizeHandles val="exact"/>
        </dgm:presLayoutVars>
      </dgm:prSet>
      <dgm:spPr/>
    </dgm:pt>
    <dgm:pt modelId="{70902189-1F08-4167-8F23-7856B072A457}" type="pres">
      <dgm:prSet presAssocID="{46CE7D2D-CB8E-44AE-9E86-BA1AA1548AE7}" presName="compNode" presStyleCnt="0"/>
      <dgm:spPr/>
    </dgm:pt>
    <dgm:pt modelId="{F5E6CED0-6F4C-4DC5-866B-E9A6179521B3}" type="pres">
      <dgm:prSet presAssocID="{46CE7D2D-CB8E-44AE-9E86-BA1AA1548AE7}" presName="bgRect" presStyleLbl="bgShp" presStyleIdx="0" presStyleCnt="5"/>
      <dgm:spPr/>
    </dgm:pt>
    <dgm:pt modelId="{33D62D4F-E042-4C3B-88F4-8C1A8C404877}" type="pres">
      <dgm:prSet presAssocID="{46CE7D2D-CB8E-44AE-9E86-BA1AA1548A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ův diagram se souvislou výplní"/>
        </a:ext>
      </dgm:extLst>
    </dgm:pt>
    <dgm:pt modelId="{0CA39B8A-3DDC-4C63-BD7A-A2305D25383F}" type="pres">
      <dgm:prSet presAssocID="{46CE7D2D-CB8E-44AE-9E86-BA1AA1548AE7}" presName="spaceRect" presStyleCnt="0"/>
      <dgm:spPr/>
    </dgm:pt>
    <dgm:pt modelId="{9491EB7B-5AB5-4F5B-84E2-4827822A89FE}" type="pres">
      <dgm:prSet presAssocID="{46CE7D2D-CB8E-44AE-9E86-BA1AA1548AE7}" presName="parTx" presStyleLbl="revTx" presStyleIdx="0" presStyleCnt="5">
        <dgm:presLayoutVars>
          <dgm:chMax val="0"/>
          <dgm:chPref val="0"/>
        </dgm:presLayoutVars>
      </dgm:prSet>
      <dgm:spPr/>
    </dgm:pt>
    <dgm:pt modelId="{F4DA5276-1469-418A-941E-A6A0D0855BFD}" type="pres">
      <dgm:prSet presAssocID="{4508C0E3-3094-49BF-85A8-C2AACEC0E3C6}" presName="sibTrans" presStyleCnt="0"/>
      <dgm:spPr/>
    </dgm:pt>
    <dgm:pt modelId="{6F2D92E0-4DF8-4326-8336-F9B54113EAEF}" type="pres">
      <dgm:prSet presAssocID="{230D7467-9C0A-453D-963B-6355D1AAB6A4}" presName="compNode" presStyleCnt="0"/>
      <dgm:spPr/>
    </dgm:pt>
    <dgm:pt modelId="{D453F016-9B92-41BD-ACFC-89296A208106}" type="pres">
      <dgm:prSet presAssocID="{230D7467-9C0A-453D-963B-6355D1AAB6A4}" presName="bgRect" presStyleLbl="bgShp" presStyleIdx="1" presStyleCnt="5"/>
      <dgm:spPr/>
    </dgm:pt>
    <dgm:pt modelId="{F75C5464-C112-416D-896A-53BDE0E9476B}" type="pres">
      <dgm:prSet presAssocID="{230D7467-9C0A-453D-963B-6355D1AAB6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se souvislou výplní"/>
        </a:ext>
      </dgm:extLst>
    </dgm:pt>
    <dgm:pt modelId="{EA39B25C-55B1-49CD-9786-E15F660E3B75}" type="pres">
      <dgm:prSet presAssocID="{230D7467-9C0A-453D-963B-6355D1AAB6A4}" presName="spaceRect" presStyleCnt="0"/>
      <dgm:spPr/>
    </dgm:pt>
    <dgm:pt modelId="{B8FF365A-F194-4E78-8FD5-B51F72CA0D8C}" type="pres">
      <dgm:prSet presAssocID="{230D7467-9C0A-453D-963B-6355D1AAB6A4}" presName="parTx" presStyleLbl="revTx" presStyleIdx="1" presStyleCnt="5">
        <dgm:presLayoutVars>
          <dgm:chMax val="0"/>
          <dgm:chPref val="0"/>
        </dgm:presLayoutVars>
      </dgm:prSet>
      <dgm:spPr/>
    </dgm:pt>
    <dgm:pt modelId="{7D97AF23-AF18-4A9D-AF96-9317192B9F96}" type="pres">
      <dgm:prSet presAssocID="{56208CE1-7F7B-4A2B-ABC9-CF304044610E}" presName="sibTrans" presStyleCnt="0"/>
      <dgm:spPr/>
    </dgm:pt>
    <dgm:pt modelId="{B5DAF80B-04CF-4517-9794-4F041EC30813}" type="pres">
      <dgm:prSet presAssocID="{A100E453-0B12-43B8-93DD-613CA0DF5732}" presName="compNode" presStyleCnt="0"/>
      <dgm:spPr/>
    </dgm:pt>
    <dgm:pt modelId="{155F70E4-9658-45CC-8270-CBA19A8B4A4D}" type="pres">
      <dgm:prSet presAssocID="{A100E453-0B12-43B8-93DD-613CA0DF5732}" presName="bgRect" presStyleLbl="bgShp" presStyleIdx="2" presStyleCnt="5"/>
      <dgm:spPr/>
    </dgm:pt>
    <dgm:pt modelId="{C640C96F-4747-47C0-93AE-FB2893DBA0A0}" type="pres">
      <dgm:prSet presAssocID="{A100E453-0B12-43B8-93DD-613CA0DF57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3A8092-21B7-45E7-83FE-CE5264912CFE}" type="pres">
      <dgm:prSet presAssocID="{A100E453-0B12-43B8-93DD-613CA0DF5732}" presName="spaceRect" presStyleCnt="0"/>
      <dgm:spPr/>
    </dgm:pt>
    <dgm:pt modelId="{5BFF36E4-4BD9-4213-9651-4A909B52D161}" type="pres">
      <dgm:prSet presAssocID="{A100E453-0B12-43B8-93DD-613CA0DF5732}" presName="parTx" presStyleLbl="revTx" presStyleIdx="2" presStyleCnt="5">
        <dgm:presLayoutVars>
          <dgm:chMax val="0"/>
          <dgm:chPref val="0"/>
        </dgm:presLayoutVars>
      </dgm:prSet>
      <dgm:spPr/>
    </dgm:pt>
    <dgm:pt modelId="{00769B7A-86FD-4D46-8418-8FF279F1D08C}" type="pres">
      <dgm:prSet presAssocID="{17940665-A1CF-4AD8-90C7-93F07D1DE013}" presName="sibTrans" presStyleCnt="0"/>
      <dgm:spPr/>
    </dgm:pt>
    <dgm:pt modelId="{24872164-5C89-4BAC-920A-BD3D53C2E651}" type="pres">
      <dgm:prSet presAssocID="{BAF025C0-B781-46F0-803F-D16E5652C8BA}" presName="compNode" presStyleCnt="0"/>
      <dgm:spPr/>
    </dgm:pt>
    <dgm:pt modelId="{CDECCF5C-A456-403F-A37D-5AF66426DEF1}" type="pres">
      <dgm:prSet presAssocID="{BAF025C0-B781-46F0-803F-D16E5652C8BA}" presName="bgRect" presStyleLbl="bgShp" presStyleIdx="3" presStyleCnt="5"/>
      <dgm:spPr/>
    </dgm:pt>
    <dgm:pt modelId="{2F57348F-29D9-4DC9-92F5-33C77D80F6BA}" type="pres">
      <dgm:prSet presAssocID="{BAF025C0-B781-46F0-803F-D16E5652C8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231A8649-21F6-4849-9B90-3E93498FDF60}" type="pres">
      <dgm:prSet presAssocID="{BAF025C0-B781-46F0-803F-D16E5652C8BA}" presName="spaceRect" presStyleCnt="0"/>
      <dgm:spPr/>
    </dgm:pt>
    <dgm:pt modelId="{9BFDF698-8BD2-4857-BDC4-28D3D89F786A}" type="pres">
      <dgm:prSet presAssocID="{BAF025C0-B781-46F0-803F-D16E5652C8BA}" presName="parTx" presStyleLbl="revTx" presStyleIdx="3" presStyleCnt="5">
        <dgm:presLayoutVars>
          <dgm:chMax val="0"/>
          <dgm:chPref val="0"/>
        </dgm:presLayoutVars>
      </dgm:prSet>
      <dgm:spPr/>
    </dgm:pt>
    <dgm:pt modelId="{346FCC61-F1FA-45F3-8946-464BA56B2426}" type="pres">
      <dgm:prSet presAssocID="{51D7C6F5-804B-4E18-834E-BDDB49963467}" presName="sibTrans" presStyleCnt="0"/>
      <dgm:spPr/>
    </dgm:pt>
    <dgm:pt modelId="{959465F1-F4D4-4548-A2D4-04F6C559DCDC}" type="pres">
      <dgm:prSet presAssocID="{C854D283-8CB4-4BAD-BB56-207E78F00B8D}" presName="compNode" presStyleCnt="0"/>
      <dgm:spPr/>
    </dgm:pt>
    <dgm:pt modelId="{070C413B-B23E-40B9-A795-6D827CADA2A5}" type="pres">
      <dgm:prSet presAssocID="{C854D283-8CB4-4BAD-BB56-207E78F00B8D}" presName="bgRect" presStyleLbl="bgShp" presStyleIdx="4" presStyleCnt="5"/>
      <dgm:spPr/>
    </dgm:pt>
    <dgm:pt modelId="{39F91C21-57A8-44F9-AA1E-49039087B57A}" type="pres">
      <dgm:prSet presAssocID="{C854D283-8CB4-4BAD-BB56-207E78F00B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CB71B6C-6562-4C10-A2C4-67327D93E18D}" type="pres">
      <dgm:prSet presAssocID="{C854D283-8CB4-4BAD-BB56-207E78F00B8D}" presName="spaceRect" presStyleCnt="0"/>
      <dgm:spPr/>
    </dgm:pt>
    <dgm:pt modelId="{17C3C4F6-64F6-48DD-BFA4-1D08C2C1CA2E}" type="pres">
      <dgm:prSet presAssocID="{C854D283-8CB4-4BAD-BB56-207E78F00B8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89D1E04-604E-4716-812F-C41658D58E22}" type="presOf" srcId="{A100E453-0B12-43B8-93DD-613CA0DF5732}" destId="{5BFF36E4-4BD9-4213-9651-4A909B52D161}" srcOrd="0" destOrd="0" presId="urn:microsoft.com/office/officeart/2018/2/layout/IconVerticalSolidList"/>
    <dgm:cxn modelId="{35965114-D0D6-4C34-8069-1BB0EFD321A8}" srcId="{B52946DC-C2D1-4AC7-920A-826C2DD3559A}" destId="{C854D283-8CB4-4BAD-BB56-207E78F00B8D}" srcOrd="4" destOrd="0" parTransId="{915AB367-6512-4053-B506-34DCA75B7076}" sibTransId="{62A3BAFF-1161-4ECF-83BC-6926F6E1DB8E}"/>
    <dgm:cxn modelId="{1585442B-0EEE-41ED-A019-93C860FCE256}" type="presOf" srcId="{230D7467-9C0A-453D-963B-6355D1AAB6A4}" destId="{B8FF365A-F194-4E78-8FD5-B51F72CA0D8C}" srcOrd="0" destOrd="0" presId="urn:microsoft.com/office/officeart/2018/2/layout/IconVerticalSolidList"/>
    <dgm:cxn modelId="{2EE38347-B786-49A8-ACF4-891172E4451D}" srcId="{B52946DC-C2D1-4AC7-920A-826C2DD3559A}" destId="{A100E453-0B12-43B8-93DD-613CA0DF5732}" srcOrd="2" destOrd="0" parTransId="{2403F49D-43AF-4C7E-AD7E-C844770A7157}" sibTransId="{17940665-A1CF-4AD8-90C7-93F07D1DE013}"/>
    <dgm:cxn modelId="{45F1CA74-388E-4897-BDDF-8A831EA49A13}" srcId="{B52946DC-C2D1-4AC7-920A-826C2DD3559A}" destId="{BAF025C0-B781-46F0-803F-D16E5652C8BA}" srcOrd="3" destOrd="0" parTransId="{DF561025-BD8F-4223-8F01-79DC21F92237}" sibTransId="{51D7C6F5-804B-4E18-834E-BDDB49963467}"/>
    <dgm:cxn modelId="{95FFD69E-B436-490B-AD61-43816CE83B25}" type="presOf" srcId="{46CE7D2D-CB8E-44AE-9E86-BA1AA1548AE7}" destId="{9491EB7B-5AB5-4F5B-84E2-4827822A89FE}" srcOrd="0" destOrd="0" presId="urn:microsoft.com/office/officeart/2018/2/layout/IconVerticalSolidList"/>
    <dgm:cxn modelId="{6A7273A0-DB4D-4492-AA4F-F329F1521659}" type="presOf" srcId="{BAF025C0-B781-46F0-803F-D16E5652C8BA}" destId="{9BFDF698-8BD2-4857-BDC4-28D3D89F786A}" srcOrd="0" destOrd="0" presId="urn:microsoft.com/office/officeart/2018/2/layout/IconVerticalSolidList"/>
    <dgm:cxn modelId="{7D1AC9A5-6205-45E5-B729-11606436BE63}" srcId="{B52946DC-C2D1-4AC7-920A-826C2DD3559A}" destId="{230D7467-9C0A-453D-963B-6355D1AAB6A4}" srcOrd="1" destOrd="0" parTransId="{196815F7-3382-4124-9FAE-773A93065C50}" sibTransId="{56208CE1-7F7B-4A2B-ABC9-CF304044610E}"/>
    <dgm:cxn modelId="{C9C863AE-68DF-4E31-B95B-92999E86A47B}" srcId="{B52946DC-C2D1-4AC7-920A-826C2DD3559A}" destId="{46CE7D2D-CB8E-44AE-9E86-BA1AA1548AE7}" srcOrd="0" destOrd="0" parTransId="{B29CADE4-EEBF-44FF-A29B-D7A45E807F45}" sibTransId="{4508C0E3-3094-49BF-85A8-C2AACEC0E3C6}"/>
    <dgm:cxn modelId="{1451E2B9-A7BA-430C-9EF1-E32D05919AAB}" type="presOf" srcId="{C854D283-8CB4-4BAD-BB56-207E78F00B8D}" destId="{17C3C4F6-64F6-48DD-BFA4-1D08C2C1CA2E}" srcOrd="0" destOrd="0" presId="urn:microsoft.com/office/officeart/2018/2/layout/IconVerticalSolidList"/>
    <dgm:cxn modelId="{FA3AA1DA-C3C0-4FA3-9459-8A19EC0FC79D}" type="presOf" srcId="{B52946DC-C2D1-4AC7-920A-826C2DD3559A}" destId="{FA33BE5B-73E2-43F8-9CF7-E9442BA33A0A}" srcOrd="0" destOrd="0" presId="urn:microsoft.com/office/officeart/2018/2/layout/IconVerticalSolidList"/>
    <dgm:cxn modelId="{41D2CB71-898F-4FAB-B4C2-42255EF08C2C}" type="presParOf" srcId="{FA33BE5B-73E2-43F8-9CF7-E9442BA33A0A}" destId="{70902189-1F08-4167-8F23-7856B072A457}" srcOrd="0" destOrd="0" presId="urn:microsoft.com/office/officeart/2018/2/layout/IconVerticalSolidList"/>
    <dgm:cxn modelId="{DDC93A82-36AA-4B98-A8C5-A392AE0297DE}" type="presParOf" srcId="{70902189-1F08-4167-8F23-7856B072A457}" destId="{F5E6CED0-6F4C-4DC5-866B-E9A6179521B3}" srcOrd="0" destOrd="0" presId="urn:microsoft.com/office/officeart/2018/2/layout/IconVerticalSolidList"/>
    <dgm:cxn modelId="{ADEDB025-23CD-4AA9-BDED-94C102640175}" type="presParOf" srcId="{70902189-1F08-4167-8F23-7856B072A457}" destId="{33D62D4F-E042-4C3B-88F4-8C1A8C404877}" srcOrd="1" destOrd="0" presId="urn:microsoft.com/office/officeart/2018/2/layout/IconVerticalSolidList"/>
    <dgm:cxn modelId="{CD1E0C52-C8F9-4C62-92FF-A23EEF22A321}" type="presParOf" srcId="{70902189-1F08-4167-8F23-7856B072A457}" destId="{0CA39B8A-3DDC-4C63-BD7A-A2305D25383F}" srcOrd="2" destOrd="0" presId="urn:microsoft.com/office/officeart/2018/2/layout/IconVerticalSolidList"/>
    <dgm:cxn modelId="{42AFF453-F7B2-4961-ABE0-7E58A7F925E5}" type="presParOf" srcId="{70902189-1F08-4167-8F23-7856B072A457}" destId="{9491EB7B-5AB5-4F5B-84E2-4827822A89FE}" srcOrd="3" destOrd="0" presId="urn:microsoft.com/office/officeart/2018/2/layout/IconVerticalSolidList"/>
    <dgm:cxn modelId="{75A6E5D4-45C0-47E4-8F4B-8053F15E43B5}" type="presParOf" srcId="{FA33BE5B-73E2-43F8-9CF7-E9442BA33A0A}" destId="{F4DA5276-1469-418A-941E-A6A0D0855BFD}" srcOrd="1" destOrd="0" presId="urn:microsoft.com/office/officeart/2018/2/layout/IconVerticalSolidList"/>
    <dgm:cxn modelId="{C213D7EE-FB72-4B1F-B669-D9C19C5C26AF}" type="presParOf" srcId="{FA33BE5B-73E2-43F8-9CF7-E9442BA33A0A}" destId="{6F2D92E0-4DF8-4326-8336-F9B54113EAEF}" srcOrd="2" destOrd="0" presId="urn:microsoft.com/office/officeart/2018/2/layout/IconVerticalSolidList"/>
    <dgm:cxn modelId="{857BEFFC-47B4-4470-B2CC-733F3D541FA0}" type="presParOf" srcId="{6F2D92E0-4DF8-4326-8336-F9B54113EAEF}" destId="{D453F016-9B92-41BD-ACFC-89296A208106}" srcOrd="0" destOrd="0" presId="urn:microsoft.com/office/officeart/2018/2/layout/IconVerticalSolidList"/>
    <dgm:cxn modelId="{0B4BE369-2A5F-4A14-A5E5-85E39CD33E3A}" type="presParOf" srcId="{6F2D92E0-4DF8-4326-8336-F9B54113EAEF}" destId="{F75C5464-C112-416D-896A-53BDE0E9476B}" srcOrd="1" destOrd="0" presId="urn:microsoft.com/office/officeart/2018/2/layout/IconVerticalSolidList"/>
    <dgm:cxn modelId="{FDB90A4A-52AD-453A-A8B2-03DAEE8A1ED3}" type="presParOf" srcId="{6F2D92E0-4DF8-4326-8336-F9B54113EAEF}" destId="{EA39B25C-55B1-49CD-9786-E15F660E3B75}" srcOrd="2" destOrd="0" presId="urn:microsoft.com/office/officeart/2018/2/layout/IconVerticalSolidList"/>
    <dgm:cxn modelId="{C5ACC596-F7F5-46ED-B531-6C4A5E2B381D}" type="presParOf" srcId="{6F2D92E0-4DF8-4326-8336-F9B54113EAEF}" destId="{B8FF365A-F194-4E78-8FD5-B51F72CA0D8C}" srcOrd="3" destOrd="0" presId="urn:microsoft.com/office/officeart/2018/2/layout/IconVerticalSolidList"/>
    <dgm:cxn modelId="{2F23599E-4B4F-46D6-8197-7C072A553022}" type="presParOf" srcId="{FA33BE5B-73E2-43F8-9CF7-E9442BA33A0A}" destId="{7D97AF23-AF18-4A9D-AF96-9317192B9F96}" srcOrd="3" destOrd="0" presId="urn:microsoft.com/office/officeart/2018/2/layout/IconVerticalSolidList"/>
    <dgm:cxn modelId="{96828124-9BB8-464D-A6AE-D0E5C1902678}" type="presParOf" srcId="{FA33BE5B-73E2-43F8-9CF7-E9442BA33A0A}" destId="{B5DAF80B-04CF-4517-9794-4F041EC30813}" srcOrd="4" destOrd="0" presId="urn:microsoft.com/office/officeart/2018/2/layout/IconVerticalSolidList"/>
    <dgm:cxn modelId="{862DF88A-8D6F-4613-89D0-B3630520AB2C}" type="presParOf" srcId="{B5DAF80B-04CF-4517-9794-4F041EC30813}" destId="{155F70E4-9658-45CC-8270-CBA19A8B4A4D}" srcOrd="0" destOrd="0" presId="urn:microsoft.com/office/officeart/2018/2/layout/IconVerticalSolidList"/>
    <dgm:cxn modelId="{7FDC09FB-BC68-4E23-B6C1-F244E3E5880B}" type="presParOf" srcId="{B5DAF80B-04CF-4517-9794-4F041EC30813}" destId="{C640C96F-4747-47C0-93AE-FB2893DBA0A0}" srcOrd="1" destOrd="0" presId="urn:microsoft.com/office/officeart/2018/2/layout/IconVerticalSolidList"/>
    <dgm:cxn modelId="{C781A3A0-ABE5-4892-A508-983D93B7B282}" type="presParOf" srcId="{B5DAF80B-04CF-4517-9794-4F041EC30813}" destId="{0A3A8092-21B7-45E7-83FE-CE5264912CFE}" srcOrd="2" destOrd="0" presId="urn:microsoft.com/office/officeart/2018/2/layout/IconVerticalSolidList"/>
    <dgm:cxn modelId="{5FB7A81D-8553-4400-B05D-B660E668C2EE}" type="presParOf" srcId="{B5DAF80B-04CF-4517-9794-4F041EC30813}" destId="{5BFF36E4-4BD9-4213-9651-4A909B52D161}" srcOrd="3" destOrd="0" presId="urn:microsoft.com/office/officeart/2018/2/layout/IconVerticalSolidList"/>
    <dgm:cxn modelId="{59C94085-DB7F-403C-BD0D-10EB08ED10C4}" type="presParOf" srcId="{FA33BE5B-73E2-43F8-9CF7-E9442BA33A0A}" destId="{00769B7A-86FD-4D46-8418-8FF279F1D08C}" srcOrd="5" destOrd="0" presId="urn:microsoft.com/office/officeart/2018/2/layout/IconVerticalSolidList"/>
    <dgm:cxn modelId="{54BB5A47-1BD0-45C4-AB09-638EB8C76668}" type="presParOf" srcId="{FA33BE5B-73E2-43F8-9CF7-E9442BA33A0A}" destId="{24872164-5C89-4BAC-920A-BD3D53C2E651}" srcOrd="6" destOrd="0" presId="urn:microsoft.com/office/officeart/2018/2/layout/IconVerticalSolidList"/>
    <dgm:cxn modelId="{B33F936B-30D1-4B2A-B912-6BB1D27A10A0}" type="presParOf" srcId="{24872164-5C89-4BAC-920A-BD3D53C2E651}" destId="{CDECCF5C-A456-403F-A37D-5AF66426DEF1}" srcOrd="0" destOrd="0" presId="urn:microsoft.com/office/officeart/2018/2/layout/IconVerticalSolidList"/>
    <dgm:cxn modelId="{453411EC-F219-43F8-B60D-08D59AEA0634}" type="presParOf" srcId="{24872164-5C89-4BAC-920A-BD3D53C2E651}" destId="{2F57348F-29D9-4DC9-92F5-33C77D80F6BA}" srcOrd="1" destOrd="0" presId="urn:microsoft.com/office/officeart/2018/2/layout/IconVerticalSolidList"/>
    <dgm:cxn modelId="{54306BDD-F66D-4A25-A40E-FAC0A2A5A366}" type="presParOf" srcId="{24872164-5C89-4BAC-920A-BD3D53C2E651}" destId="{231A8649-21F6-4849-9B90-3E93498FDF60}" srcOrd="2" destOrd="0" presId="urn:microsoft.com/office/officeart/2018/2/layout/IconVerticalSolidList"/>
    <dgm:cxn modelId="{CCCBF9CA-231A-40CE-9C01-D82BB530C310}" type="presParOf" srcId="{24872164-5C89-4BAC-920A-BD3D53C2E651}" destId="{9BFDF698-8BD2-4857-BDC4-28D3D89F786A}" srcOrd="3" destOrd="0" presId="urn:microsoft.com/office/officeart/2018/2/layout/IconVerticalSolidList"/>
    <dgm:cxn modelId="{F05896EF-A0E4-4B98-85B5-6F02EDA0CCF0}" type="presParOf" srcId="{FA33BE5B-73E2-43F8-9CF7-E9442BA33A0A}" destId="{346FCC61-F1FA-45F3-8946-464BA56B2426}" srcOrd="7" destOrd="0" presId="urn:microsoft.com/office/officeart/2018/2/layout/IconVerticalSolidList"/>
    <dgm:cxn modelId="{747420C0-D9CB-48EF-9014-4BFFC18B8FDF}" type="presParOf" srcId="{FA33BE5B-73E2-43F8-9CF7-E9442BA33A0A}" destId="{959465F1-F4D4-4548-A2D4-04F6C559DCDC}" srcOrd="8" destOrd="0" presId="urn:microsoft.com/office/officeart/2018/2/layout/IconVerticalSolidList"/>
    <dgm:cxn modelId="{DBB4F62A-6AB0-4F37-999A-CCF1B0009BDE}" type="presParOf" srcId="{959465F1-F4D4-4548-A2D4-04F6C559DCDC}" destId="{070C413B-B23E-40B9-A795-6D827CADA2A5}" srcOrd="0" destOrd="0" presId="urn:microsoft.com/office/officeart/2018/2/layout/IconVerticalSolidList"/>
    <dgm:cxn modelId="{03EAB161-1E2D-4CF6-B631-6D93216E2343}" type="presParOf" srcId="{959465F1-F4D4-4548-A2D4-04F6C559DCDC}" destId="{39F91C21-57A8-44F9-AA1E-49039087B57A}" srcOrd="1" destOrd="0" presId="urn:microsoft.com/office/officeart/2018/2/layout/IconVerticalSolidList"/>
    <dgm:cxn modelId="{0CB50303-69C5-451C-871D-9AD91FE683CF}" type="presParOf" srcId="{959465F1-F4D4-4548-A2D4-04F6C559DCDC}" destId="{5CB71B6C-6562-4C10-A2C4-67327D93E18D}" srcOrd="2" destOrd="0" presId="urn:microsoft.com/office/officeart/2018/2/layout/IconVerticalSolidList"/>
    <dgm:cxn modelId="{AE5687E4-834D-4A35-9ABC-CBE64AE7D163}" type="presParOf" srcId="{959465F1-F4D4-4548-A2D4-04F6C559DCDC}" destId="{17C3C4F6-64F6-48DD-BFA4-1D08C2C1CA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B4771-37D4-47CE-A670-566586A00C50}">
      <dsp:nvSpPr>
        <dsp:cNvPr id="0" name=""/>
        <dsp:cNvSpPr/>
      </dsp:nvSpPr>
      <dsp:spPr>
        <a:xfrm>
          <a:off x="0" y="26205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B835E-D546-4FC7-84F2-7FD984C456C2}">
      <dsp:nvSpPr>
        <dsp:cNvPr id="0" name=""/>
        <dsp:cNvSpPr/>
      </dsp:nvSpPr>
      <dsp:spPr>
        <a:xfrm>
          <a:off x="502920" y="11139"/>
          <a:ext cx="70408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nastudování a praktické využití frameworků</a:t>
          </a:r>
          <a:endParaRPr lang="en-US" sz="1700" kern="1200"/>
        </a:p>
      </dsp:txBody>
      <dsp:txXfrm>
        <a:off x="527418" y="35637"/>
        <a:ext cx="6991884" cy="452844"/>
      </dsp:txXfrm>
    </dsp:sp>
    <dsp:sp modelId="{D6A45868-3F94-4A3E-80FF-E42EBE9F965D}">
      <dsp:nvSpPr>
        <dsp:cNvPr id="0" name=""/>
        <dsp:cNvSpPr/>
      </dsp:nvSpPr>
      <dsp:spPr>
        <a:xfrm>
          <a:off x="0" y="103317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6108F-0071-4E4F-ACBC-89947C8B254B}">
      <dsp:nvSpPr>
        <dsp:cNvPr id="0" name=""/>
        <dsp:cNvSpPr/>
      </dsp:nvSpPr>
      <dsp:spPr>
        <a:xfrm>
          <a:off x="502920" y="782259"/>
          <a:ext cx="704088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vytvoření webových aplikací</a:t>
          </a:r>
          <a:endParaRPr lang="en-US" sz="1700" kern="1200"/>
        </a:p>
      </dsp:txBody>
      <dsp:txXfrm>
        <a:off x="527418" y="806757"/>
        <a:ext cx="6991884" cy="452844"/>
      </dsp:txXfrm>
    </dsp:sp>
    <dsp:sp modelId="{C2ECD79E-D77B-4D08-902B-B40BC277167C}">
      <dsp:nvSpPr>
        <dsp:cNvPr id="0" name=""/>
        <dsp:cNvSpPr/>
      </dsp:nvSpPr>
      <dsp:spPr>
        <a:xfrm>
          <a:off x="0" y="180430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53521-8C19-45E9-937C-A3F255310C1E}">
      <dsp:nvSpPr>
        <dsp:cNvPr id="0" name=""/>
        <dsp:cNvSpPr/>
      </dsp:nvSpPr>
      <dsp:spPr>
        <a:xfrm>
          <a:off x="502920" y="1553379"/>
          <a:ext cx="704088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teoretické i praktické porovnání</a:t>
          </a:r>
          <a:endParaRPr lang="en-US" sz="1700" kern="1200"/>
        </a:p>
      </dsp:txBody>
      <dsp:txXfrm>
        <a:off x="527418" y="1577877"/>
        <a:ext cx="6991884" cy="452844"/>
      </dsp:txXfrm>
    </dsp:sp>
    <dsp:sp modelId="{1C9309F1-6CFF-4CE5-BF52-2BCE6080AFE8}">
      <dsp:nvSpPr>
        <dsp:cNvPr id="0" name=""/>
        <dsp:cNvSpPr/>
      </dsp:nvSpPr>
      <dsp:spPr>
        <a:xfrm>
          <a:off x="0" y="257542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58A31-5F4B-4A05-8F40-ACAF366A08A0}">
      <dsp:nvSpPr>
        <dsp:cNvPr id="0" name=""/>
        <dsp:cNvSpPr/>
      </dsp:nvSpPr>
      <dsp:spPr>
        <a:xfrm>
          <a:off x="502920" y="2324500"/>
          <a:ext cx="704088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podpora pro výběr vhodného nástroje</a:t>
          </a:r>
          <a:endParaRPr lang="en-US" sz="1700" kern="1200" dirty="0"/>
        </a:p>
      </dsp:txBody>
      <dsp:txXfrm>
        <a:off x="527418" y="2348998"/>
        <a:ext cx="6991884" cy="452844"/>
      </dsp:txXfrm>
    </dsp:sp>
    <dsp:sp modelId="{FEFEBAB3-54C6-4811-A7BE-E95CB85D0BB1}">
      <dsp:nvSpPr>
        <dsp:cNvPr id="0" name=""/>
        <dsp:cNvSpPr/>
      </dsp:nvSpPr>
      <dsp:spPr>
        <a:xfrm>
          <a:off x="0" y="334654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E2CBA-BE29-4B13-AF4D-F3FAD8138DB7}">
      <dsp:nvSpPr>
        <dsp:cNvPr id="0" name=""/>
        <dsp:cNvSpPr/>
      </dsp:nvSpPr>
      <dsp:spPr>
        <a:xfrm>
          <a:off x="502920" y="3095620"/>
          <a:ext cx="704088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nalezení univerzálního frameworku</a:t>
          </a:r>
          <a:endParaRPr lang="en-US" sz="1700" kern="1200"/>
        </a:p>
      </dsp:txBody>
      <dsp:txXfrm>
        <a:off x="527418" y="3120118"/>
        <a:ext cx="699188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2668E-A6ED-4C3C-9ED6-33A0FD1A6F80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3FFEE-6D78-4187-BA0A-1133230CFF03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5FA96-046C-4617-AAB4-B4B64E6B1F4E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cap="none" dirty="0"/>
            <a:t>Analýza frameworků</a:t>
          </a:r>
          <a:endParaRPr lang="en-US" sz="2500" kern="1200" cap="none" dirty="0"/>
        </a:p>
      </dsp:txBody>
      <dsp:txXfrm>
        <a:off x="372805" y="2356270"/>
        <a:ext cx="2058075" cy="720000"/>
      </dsp:txXfrm>
    </dsp:sp>
    <dsp:sp modelId="{CD8C36CA-F094-4F33-B71B-CC367A3BA29D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3A855-4361-4652-AA98-43C647C9A51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33C94-1789-40A6-A1EC-EC03EBBB6A11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cap="none" dirty="0"/>
            <a:t>Návrh aplikace</a:t>
          </a:r>
          <a:endParaRPr lang="en-US" sz="2500" kern="1200" cap="none" dirty="0"/>
        </a:p>
      </dsp:txBody>
      <dsp:txXfrm>
        <a:off x="2791043" y="2356270"/>
        <a:ext cx="2058075" cy="720000"/>
      </dsp:txXfrm>
    </dsp:sp>
    <dsp:sp modelId="{5597C856-4400-4B1D-A9CC-2545DEAD60CB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ED3A-9F08-4A60-B25F-8669FD0B97D6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049DB-538A-415C-B861-DD24D92A70F4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cap="none" dirty="0"/>
            <a:t>Testování frameworků</a:t>
          </a:r>
          <a:endParaRPr lang="en-US" sz="2500" kern="1200" cap="none" dirty="0"/>
        </a:p>
      </dsp:txBody>
      <dsp:txXfrm>
        <a:off x="5209281" y="2356270"/>
        <a:ext cx="2058075" cy="720000"/>
      </dsp:txXfrm>
    </dsp:sp>
    <dsp:sp modelId="{A8C0B22A-6345-43F1-B92B-6F5698125BBB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36489-82BA-4BDE-903A-3D6889A155C5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36CF-695A-47B3-9F96-E41EB6CAC92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500" kern="1200" cap="none" dirty="0"/>
            <a:t>Shrnutí</a:t>
          </a:r>
          <a:endParaRPr lang="en-US" sz="2500" kern="1200" cap="none" dirty="0"/>
        </a:p>
      </dsp:txBody>
      <dsp:txXfrm>
        <a:off x="7627519" y="2356270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41CD6-09DB-435C-A93B-429D8B0C01FB}">
      <dsp:nvSpPr>
        <dsp:cNvPr id="0" name=""/>
        <dsp:cNvSpPr/>
      </dsp:nvSpPr>
      <dsp:spPr>
        <a:xfrm>
          <a:off x="1118815" y="733456"/>
          <a:ext cx="1167080" cy="116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B43A-3805-489A-AE88-9C82CF8809DB}">
      <dsp:nvSpPr>
        <dsp:cNvPr id="0" name=""/>
        <dsp:cNvSpPr/>
      </dsp:nvSpPr>
      <dsp:spPr>
        <a:xfrm>
          <a:off x="405599" y="2285372"/>
          <a:ext cx="259351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iterativní vývoj</a:t>
          </a:r>
          <a:endParaRPr lang="en-US" sz="3200" kern="1200" dirty="0"/>
        </a:p>
      </dsp:txBody>
      <dsp:txXfrm>
        <a:off x="405599" y="2285372"/>
        <a:ext cx="2593513" cy="1012500"/>
      </dsp:txXfrm>
    </dsp:sp>
    <dsp:sp modelId="{E2E91A62-823B-4A51-B70F-C748BC6D3763}">
      <dsp:nvSpPr>
        <dsp:cNvPr id="0" name=""/>
        <dsp:cNvSpPr/>
      </dsp:nvSpPr>
      <dsp:spPr>
        <a:xfrm>
          <a:off x="4548529" y="733456"/>
          <a:ext cx="1167080" cy="116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734E5-64EB-4BD3-8EE5-CCC36724BBD6}">
      <dsp:nvSpPr>
        <dsp:cNvPr id="0" name=""/>
        <dsp:cNvSpPr/>
      </dsp:nvSpPr>
      <dsp:spPr>
        <a:xfrm>
          <a:off x="3452977" y="2285372"/>
          <a:ext cx="3358184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vývoj ve větvích (</a:t>
          </a:r>
          <a:r>
            <a:rPr lang="cs-CZ" sz="3200" kern="1200" dirty="0" err="1"/>
            <a:t>git</a:t>
          </a:r>
          <a:r>
            <a:rPr lang="cs-CZ" sz="3200" kern="1200" dirty="0"/>
            <a:t>)</a:t>
          </a:r>
          <a:endParaRPr lang="en-US" sz="3200" kern="1200" dirty="0"/>
        </a:p>
      </dsp:txBody>
      <dsp:txXfrm>
        <a:off x="3452977" y="2285372"/>
        <a:ext cx="3358184" cy="1012500"/>
      </dsp:txXfrm>
    </dsp:sp>
    <dsp:sp modelId="{2860A3C1-549F-4B91-A641-1E2A919B7417}">
      <dsp:nvSpPr>
        <dsp:cNvPr id="0" name=""/>
        <dsp:cNvSpPr/>
      </dsp:nvSpPr>
      <dsp:spPr>
        <a:xfrm>
          <a:off x="7978243" y="733456"/>
          <a:ext cx="1167080" cy="116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DC58-AE2A-4226-A2B0-5DA90CF04E2C}">
      <dsp:nvSpPr>
        <dsp:cNvPr id="0" name=""/>
        <dsp:cNvSpPr/>
      </dsp:nvSpPr>
      <dsp:spPr>
        <a:xfrm>
          <a:off x="7265027" y="2285372"/>
          <a:ext cx="259351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 err="1"/>
            <a:t>Pull</a:t>
          </a:r>
          <a:r>
            <a:rPr lang="cs-CZ" sz="3200" kern="1200" dirty="0"/>
            <a:t> </a:t>
          </a:r>
          <a:r>
            <a:rPr lang="cs-CZ" sz="3200" kern="1200" dirty="0" err="1"/>
            <a:t>Requests</a:t>
          </a:r>
          <a:endParaRPr lang="en-US" sz="3200" kern="1200" dirty="0"/>
        </a:p>
      </dsp:txBody>
      <dsp:txXfrm>
        <a:off x="7265027" y="2285372"/>
        <a:ext cx="2593513" cy="101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41CD6-09DB-435C-A93B-429D8B0C01FB}">
      <dsp:nvSpPr>
        <dsp:cNvPr id="0" name=""/>
        <dsp:cNvSpPr/>
      </dsp:nvSpPr>
      <dsp:spPr>
        <a:xfrm>
          <a:off x="1063980" y="547647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B43A-3805-489A-AE88-9C82CF8809DB}">
      <dsp:nvSpPr>
        <dsp:cNvPr id="0" name=""/>
        <dsp:cNvSpPr/>
      </dsp:nvSpPr>
      <dsp:spPr>
        <a:xfrm>
          <a:off x="285097" y="2225932"/>
          <a:ext cx="28323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více seznamů   na 1 obrazovce</a:t>
          </a:r>
          <a:endParaRPr lang="en-US" sz="3200" kern="1200" dirty="0"/>
        </a:p>
      </dsp:txBody>
      <dsp:txXfrm>
        <a:off x="285097" y="2225932"/>
        <a:ext cx="2832300" cy="1012500"/>
      </dsp:txXfrm>
    </dsp:sp>
    <dsp:sp modelId="{E2E91A62-823B-4A51-B70F-C748BC6D3763}">
      <dsp:nvSpPr>
        <dsp:cNvPr id="0" name=""/>
        <dsp:cNvSpPr/>
      </dsp:nvSpPr>
      <dsp:spPr>
        <a:xfrm>
          <a:off x="4391932" y="547647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734E5-64EB-4BD3-8EE5-CCC36724BBD6}">
      <dsp:nvSpPr>
        <dsp:cNvPr id="0" name=""/>
        <dsp:cNvSpPr/>
      </dsp:nvSpPr>
      <dsp:spPr>
        <a:xfrm>
          <a:off x="3613050" y="2225932"/>
          <a:ext cx="28323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 err="1"/>
            <a:t>observables</a:t>
          </a:r>
          <a:endParaRPr lang="en-US" sz="3200" kern="1200" dirty="0"/>
        </a:p>
      </dsp:txBody>
      <dsp:txXfrm>
        <a:off x="3613050" y="2225932"/>
        <a:ext cx="2832300" cy="1012500"/>
      </dsp:txXfrm>
    </dsp:sp>
    <dsp:sp modelId="{2860A3C1-549F-4B91-A641-1E2A919B7417}">
      <dsp:nvSpPr>
        <dsp:cNvPr id="0" name=""/>
        <dsp:cNvSpPr/>
      </dsp:nvSpPr>
      <dsp:spPr>
        <a:xfrm>
          <a:off x="7719885" y="547647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DC58-AE2A-4226-A2B0-5DA90CF04E2C}">
      <dsp:nvSpPr>
        <dsp:cNvPr id="0" name=""/>
        <dsp:cNvSpPr/>
      </dsp:nvSpPr>
      <dsp:spPr>
        <a:xfrm>
          <a:off x="6941002" y="2225932"/>
          <a:ext cx="28323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nasazení aplikací (</a:t>
          </a:r>
          <a:r>
            <a:rPr lang="cs-CZ" sz="3200" kern="1200" dirty="0" err="1"/>
            <a:t>Netlify</a:t>
          </a:r>
          <a:r>
            <a:rPr lang="cs-CZ" sz="3200" kern="1200" dirty="0"/>
            <a:t>)</a:t>
          </a:r>
          <a:endParaRPr lang="en-US" sz="3200" kern="1200" dirty="0"/>
        </a:p>
      </dsp:txBody>
      <dsp:txXfrm>
        <a:off x="6941002" y="2225932"/>
        <a:ext cx="2832300" cy="101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558FF-CD45-4698-883A-093C634FCBD5}">
      <dsp:nvSpPr>
        <dsp:cNvPr id="0" name=""/>
        <dsp:cNvSpPr/>
      </dsp:nvSpPr>
      <dsp:spPr>
        <a:xfrm>
          <a:off x="0" y="0"/>
          <a:ext cx="7744967" cy="724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vývojové přístupy, modularita, </a:t>
          </a:r>
          <a:r>
            <a:rPr lang="cs-CZ" sz="2600" kern="1200" dirty="0" err="1"/>
            <a:t>boilerplate</a:t>
          </a:r>
          <a:r>
            <a:rPr lang="cs-CZ" sz="2600" kern="1200" dirty="0"/>
            <a:t>, syntax</a:t>
          </a:r>
          <a:endParaRPr lang="en-US" sz="2600" kern="1200" dirty="0"/>
        </a:p>
      </dsp:txBody>
      <dsp:txXfrm>
        <a:off x="21211" y="21211"/>
        <a:ext cx="6878763" cy="681782"/>
      </dsp:txXfrm>
    </dsp:sp>
    <dsp:sp modelId="{9B15BF01-7674-4EEC-A05B-F66EC9DB16E6}">
      <dsp:nvSpPr>
        <dsp:cNvPr id="0" name=""/>
        <dsp:cNvSpPr/>
      </dsp:nvSpPr>
      <dsp:spPr>
        <a:xfrm>
          <a:off x="578358" y="824788"/>
          <a:ext cx="7744967" cy="7242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práce s funkcionalitami frameworku</a:t>
          </a:r>
          <a:endParaRPr lang="en-US" sz="2600" kern="1200" dirty="0"/>
        </a:p>
      </dsp:txBody>
      <dsp:txXfrm>
        <a:off x="599569" y="845999"/>
        <a:ext cx="6653454" cy="681782"/>
      </dsp:txXfrm>
    </dsp:sp>
    <dsp:sp modelId="{E9082324-9765-4447-9DDB-179BB43CBC75}">
      <dsp:nvSpPr>
        <dsp:cNvPr id="0" name=""/>
        <dsp:cNvSpPr/>
      </dsp:nvSpPr>
      <dsp:spPr>
        <a:xfrm>
          <a:off x="1156716" y="1649577"/>
          <a:ext cx="7744967" cy="724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přednosti, slabiny vůči ostatním nástrojům</a:t>
          </a:r>
          <a:endParaRPr lang="en-US" sz="2600" kern="1200" dirty="0"/>
        </a:p>
      </dsp:txBody>
      <dsp:txXfrm>
        <a:off x="1177927" y="1670788"/>
        <a:ext cx="6653454" cy="681782"/>
      </dsp:txXfrm>
    </dsp:sp>
    <dsp:sp modelId="{C653735E-D0BD-4045-BCD0-987DE4F9E1DC}">
      <dsp:nvSpPr>
        <dsp:cNvPr id="0" name=""/>
        <dsp:cNvSpPr/>
      </dsp:nvSpPr>
      <dsp:spPr>
        <a:xfrm>
          <a:off x="1735073" y="2474366"/>
          <a:ext cx="7744967" cy="7242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ekosystém, dokumentace</a:t>
          </a:r>
          <a:endParaRPr lang="en-US" sz="2600" kern="1200" dirty="0"/>
        </a:p>
      </dsp:txBody>
      <dsp:txXfrm>
        <a:off x="1756284" y="2495577"/>
        <a:ext cx="6653454" cy="681782"/>
      </dsp:txXfrm>
    </dsp:sp>
    <dsp:sp modelId="{8DC91F60-9408-4699-A25E-CE83FAD8F4AC}">
      <dsp:nvSpPr>
        <dsp:cNvPr id="0" name=""/>
        <dsp:cNvSpPr/>
      </dsp:nvSpPr>
      <dsp:spPr>
        <a:xfrm>
          <a:off x="2313432" y="3299155"/>
          <a:ext cx="7744967" cy="7242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délka kódu</a:t>
          </a:r>
          <a:endParaRPr lang="en-US" sz="2600" kern="1200" dirty="0"/>
        </a:p>
      </dsp:txBody>
      <dsp:txXfrm>
        <a:off x="2334643" y="3320366"/>
        <a:ext cx="6653454" cy="681782"/>
      </dsp:txXfrm>
    </dsp:sp>
    <dsp:sp modelId="{DBB6975B-6BF1-4A16-B139-07523F93794F}">
      <dsp:nvSpPr>
        <dsp:cNvPr id="0" name=""/>
        <dsp:cNvSpPr/>
      </dsp:nvSpPr>
      <dsp:spPr>
        <a:xfrm>
          <a:off x="7274234" y="529071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80149" y="529071"/>
        <a:ext cx="258903" cy="354227"/>
      </dsp:txXfrm>
    </dsp:sp>
    <dsp:sp modelId="{36CB1608-771E-455D-AABA-5EF20320D795}">
      <dsp:nvSpPr>
        <dsp:cNvPr id="0" name=""/>
        <dsp:cNvSpPr/>
      </dsp:nvSpPr>
      <dsp:spPr>
        <a:xfrm>
          <a:off x="7852592" y="1353860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8507" y="1353860"/>
        <a:ext cx="258903" cy="354227"/>
      </dsp:txXfrm>
    </dsp:sp>
    <dsp:sp modelId="{54F88269-7A45-44F3-A9AB-1984A84AA858}">
      <dsp:nvSpPr>
        <dsp:cNvPr id="0" name=""/>
        <dsp:cNvSpPr/>
      </dsp:nvSpPr>
      <dsp:spPr>
        <a:xfrm>
          <a:off x="8430950" y="2166579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36865" y="2166579"/>
        <a:ext cx="258903" cy="354227"/>
      </dsp:txXfrm>
    </dsp:sp>
    <dsp:sp modelId="{095B93E6-2B4A-4516-A016-CAD80B6EA814}">
      <dsp:nvSpPr>
        <dsp:cNvPr id="0" name=""/>
        <dsp:cNvSpPr/>
      </dsp:nvSpPr>
      <dsp:spPr>
        <a:xfrm>
          <a:off x="9009308" y="2999414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115223" y="2999414"/>
        <a:ext cx="258903" cy="3542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49DAB-2265-43E2-B767-B6E13F22A14A}">
      <dsp:nvSpPr>
        <dsp:cNvPr id="0" name=""/>
        <dsp:cNvSpPr/>
      </dsp:nvSpPr>
      <dsp:spPr>
        <a:xfrm>
          <a:off x="0" y="944440"/>
          <a:ext cx="10058399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75BBB-2777-48F6-AAB9-6619513D63A3}">
      <dsp:nvSpPr>
        <dsp:cNvPr id="0" name=""/>
        <dsp:cNvSpPr/>
      </dsp:nvSpPr>
      <dsp:spPr>
        <a:xfrm>
          <a:off x="502920" y="442600"/>
          <a:ext cx="704088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přidání testovacích scénářů aplikace</a:t>
          </a:r>
          <a:endParaRPr lang="en-US" sz="3400" kern="1200"/>
        </a:p>
      </dsp:txBody>
      <dsp:txXfrm>
        <a:off x="551916" y="491596"/>
        <a:ext cx="6942888" cy="905688"/>
      </dsp:txXfrm>
    </dsp:sp>
    <dsp:sp modelId="{442FBD83-97FA-4B6C-8E31-C698B2FC4313}">
      <dsp:nvSpPr>
        <dsp:cNvPr id="0" name=""/>
        <dsp:cNvSpPr/>
      </dsp:nvSpPr>
      <dsp:spPr>
        <a:xfrm>
          <a:off x="0" y="2486680"/>
          <a:ext cx="10058399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41EF1-F54F-42C0-A79F-D978D714F939}">
      <dsp:nvSpPr>
        <dsp:cNvPr id="0" name=""/>
        <dsp:cNvSpPr/>
      </dsp:nvSpPr>
      <dsp:spPr>
        <a:xfrm>
          <a:off x="502920" y="1984840"/>
          <a:ext cx="7040880" cy="100368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rozšíření práce o </a:t>
          </a:r>
          <a:r>
            <a:rPr lang="cs-CZ" sz="3400" kern="1200" dirty="0" err="1"/>
            <a:t>backend</a:t>
          </a:r>
          <a:r>
            <a:rPr lang="cs-CZ" sz="3400" kern="1200" dirty="0"/>
            <a:t> systém</a:t>
          </a:r>
          <a:endParaRPr lang="en-US" sz="3400" kern="1200" dirty="0"/>
        </a:p>
      </dsp:txBody>
      <dsp:txXfrm>
        <a:off x="551916" y="2033836"/>
        <a:ext cx="6942888" cy="9056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CED0-6F4C-4DC5-866B-E9A6179521B3}">
      <dsp:nvSpPr>
        <dsp:cNvPr id="0" name=""/>
        <dsp:cNvSpPr/>
      </dsp:nvSpPr>
      <dsp:spPr>
        <a:xfrm>
          <a:off x="0" y="2957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62D4F-E042-4C3B-88F4-8C1A8C404877}">
      <dsp:nvSpPr>
        <dsp:cNvPr id="0" name=""/>
        <dsp:cNvSpPr/>
      </dsp:nvSpPr>
      <dsp:spPr>
        <a:xfrm>
          <a:off x="190583" y="144714"/>
          <a:ext cx="346515" cy="346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EB7B-5AB5-4F5B-84E2-4827822A89FE}">
      <dsp:nvSpPr>
        <dsp:cNvPr id="0" name=""/>
        <dsp:cNvSpPr/>
      </dsp:nvSpPr>
      <dsp:spPr>
        <a:xfrm>
          <a:off x="727681" y="2957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analýza současných možností frontendového vývoje</a:t>
          </a:r>
          <a:endParaRPr lang="en-US" sz="1900" kern="1200"/>
        </a:p>
      </dsp:txBody>
      <dsp:txXfrm>
        <a:off x="727681" y="2957"/>
        <a:ext cx="9330718" cy="630027"/>
      </dsp:txXfrm>
    </dsp:sp>
    <dsp:sp modelId="{D453F016-9B92-41BD-ACFC-89296A208106}">
      <dsp:nvSpPr>
        <dsp:cNvPr id="0" name=""/>
        <dsp:cNvSpPr/>
      </dsp:nvSpPr>
      <dsp:spPr>
        <a:xfrm>
          <a:off x="0" y="790492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5464-C112-416D-896A-53BDE0E9476B}">
      <dsp:nvSpPr>
        <dsp:cNvPr id="0" name=""/>
        <dsp:cNvSpPr/>
      </dsp:nvSpPr>
      <dsp:spPr>
        <a:xfrm>
          <a:off x="190583" y="932248"/>
          <a:ext cx="346515" cy="346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F365A-F194-4E78-8FD5-B51F72CA0D8C}">
      <dsp:nvSpPr>
        <dsp:cNvPr id="0" name=""/>
        <dsp:cNvSpPr/>
      </dsp:nvSpPr>
      <dsp:spPr>
        <a:xfrm>
          <a:off x="727681" y="790492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implementace aplikace ve vybraných frameworcích</a:t>
          </a:r>
          <a:endParaRPr lang="en-US" sz="1900" kern="1200"/>
        </a:p>
      </dsp:txBody>
      <dsp:txXfrm>
        <a:off x="727681" y="790492"/>
        <a:ext cx="9330718" cy="630027"/>
      </dsp:txXfrm>
    </dsp:sp>
    <dsp:sp modelId="{155F70E4-9658-45CC-8270-CBA19A8B4A4D}">
      <dsp:nvSpPr>
        <dsp:cNvPr id="0" name=""/>
        <dsp:cNvSpPr/>
      </dsp:nvSpPr>
      <dsp:spPr>
        <a:xfrm>
          <a:off x="0" y="1578026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C96F-4747-47C0-93AE-FB2893DBA0A0}">
      <dsp:nvSpPr>
        <dsp:cNvPr id="0" name=""/>
        <dsp:cNvSpPr/>
      </dsp:nvSpPr>
      <dsp:spPr>
        <a:xfrm>
          <a:off x="190583" y="1719782"/>
          <a:ext cx="346515" cy="346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F36E4-4BD9-4213-9651-4A909B52D161}">
      <dsp:nvSpPr>
        <dsp:cNvPr id="0" name=""/>
        <dsp:cNvSpPr/>
      </dsp:nvSpPr>
      <dsp:spPr>
        <a:xfrm>
          <a:off x="727681" y="1578026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porovnání z hlediska teorie, praxe</a:t>
          </a:r>
          <a:endParaRPr lang="en-US" sz="1900" kern="1200"/>
        </a:p>
      </dsp:txBody>
      <dsp:txXfrm>
        <a:off x="727681" y="1578026"/>
        <a:ext cx="9330718" cy="630027"/>
      </dsp:txXfrm>
    </dsp:sp>
    <dsp:sp modelId="{CDECCF5C-A456-403F-A37D-5AF66426DEF1}">
      <dsp:nvSpPr>
        <dsp:cNvPr id="0" name=""/>
        <dsp:cNvSpPr/>
      </dsp:nvSpPr>
      <dsp:spPr>
        <a:xfrm>
          <a:off x="0" y="2365560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7348F-29D9-4DC9-92F5-33C77D80F6BA}">
      <dsp:nvSpPr>
        <dsp:cNvPr id="0" name=""/>
        <dsp:cNvSpPr/>
      </dsp:nvSpPr>
      <dsp:spPr>
        <a:xfrm>
          <a:off x="190583" y="2507316"/>
          <a:ext cx="346515" cy="346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DF698-8BD2-4857-BDC4-28D3D89F786A}">
      <dsp:nvSpPr>
        <dsp:cNvPr id="0" name=""/>
        <dsp:cNvSpPr/>
      </dsp:nvSpPr>
      <dsp:spPr>
        <a:xfrm>
          <a:off x="727681" y="2365560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přehled a usnadnění výběru nástroje</a:t>
          </a:r>
          <a:endParaRPr lang="en-US" sz="1900" kern="1200"/>
        </a:p>
      </dsp:txBody>
      <dsp:txXfrm>
        <a:off x="727681" y="2365560"/>
        <a:ext cx="9330718" cy="630027"/>
      </dsp:txXfrm>
    </dsp:sp>
    <dsp:sp modelId="{070C413B-B23E-40B9-A795-6D827CADA2A5}">
      <dsp:nvSpPr>
        <dsp:cNvPr id="0" name=""/>
        <dsp:cNvSpPr/>
      </dsp:nvSpPr>
      <dsp:spPr>
        <a:xfrm>
          <a:off x="0" y="3153094"/>
          <a:ext cx="10058399" cy="6300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91C21-57A8-44F9-AA1E-49039087B57A}">
      <dsp:nvSpPr>
        <dsp:cNvPr id="0" name=""/>
        <dsp:cNvSpPr/>
      </dsp:nvSpPr>
      <dsp:spPr>
        <a:xfrm>
          <a:off x="190583" y="3294850"/>
          <a:ext cx="346515" cy="346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3C4F6-64F6-48DD-BFA4-1D08C2C1CA2E}">
      <dsp:nvSpPr>
        <dsp:cNvPr id="0" name=""/>
        <dsp:cNvSpPr/>
      </dsp:nvSpPr>
      <dsp:spPr>
        <a:xfrm>
          <a:off x="727681" y="3153094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univerzální, nejlepší framework neexistuje</a:t>
          </a:r>
          <a:endParaRPr lang="en-US" sz="1900" kern="1200"/>
        </a:p>
      </dsp:txBody>
      <dsp:txXfrm>
        <a:off x="727681" y="3153094"/>
        <a:ext cx="9330718" cy="630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69B07-0B0A-4C05-A703-6676C3D2464B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24A3-C248-4DF4-8CE7-8F0DE8D2E1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9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24A3-C248-4DF4-8CE7-8F0DE8D2E1A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60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5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18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49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3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0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72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730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915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395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926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931C66-D2AF-4486-9C9F-8FD9FF94E206}" type="datetimeFigureOut">
              <a:rPr lang="cs-CZ" smtClean="0"/>
              <a:t>14.04.2024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389EA8-A36F-AD70-98EA-14C3D8CE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7734"/>
            <a:ext cx="12191999" cy="3607807"/>
          </a:xfrm>
        </p:spPr>
        <p:txBody>
          <a:bodyPr>
            <a:normAutofit fontScale="90000"/>
          </a:bodyPr>
          <a:lstStyle/>
          <a:p>
            <a:pPr algn="ctr"/>
            <a:r>
              <a:rPr lang="cs-CZ" sz="6700" dirty="0"/>
              <a:t>Porovnání SPA frontend frameworků</a:t>
            </a:r>
            <a:br>
              <a:rPr lang="cs-CZ" sz="6000" dirty="0"/>
            </a:br>
            <a:r>
              <a:rPr lang="cs-CZ" sz="4400" dirty="0"/>
              <a:t>Bakalářská práce</a:t>
            </a:r>
            <a:br>
              <a:rPr lang="cs-CZ" sz="4000" dirty="0"/>
            </a:br>
            <a:br>
              <a:rPr lang="cs-CZ" sz="4000" dirty="0"/>
            </a:br>
            <a:r>
              <a:rPr lang="cs-CZ" sz="4000" dirty="0"/>
              <a:t>Autor: Lukáš Sukeník</a:t>
            </a:r>
            <a:br>
              <a:rPr lang="cs-CZ" sz="4000" dirty="0"/>
            </a:br>
            <a:r>
              <a:rPr lang="cs-CZ" sz="4000" dirty="0"/>
              <a:t>Vedoucí: </a:t>
            </a:r>
            <a:r>
              <a:rPr lang="es-ES" sz="4000" dirty="0"/>
              <a:t>doc. RNDr. Lucie Ciencialová, Ph.D.</a:t>
            </a:r>
            <a:br>
              <a:rPr lang="es-ES" sz="4000" dirty="0"/>
            </a:br>
            <a:r>
              <a:rPr lang="cs-CZ" sz="4000" dirty="0"/>
              <a:t>Oponent: ––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F0563A3-084F-B7E8-2136-033D59B22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54306"/>
            <a:ext cx="12191999" cy="1855960"/>
          </a:xfrm>
        </p:spPr>
        <p:txBody>
          <a:bodyPr>
            <a:normAutofit/>
          </a:bodyPr>
          <a:lstStyle/>
          <a:p>
            <a:pPr algn="ctr"/>
            <a:r>
              <a:rPr lang="cs-CZ" sz="2000" cap="none" dirty="0"/>
              <a:t>Ústav informatiky</a:t>
            </a:r>
          </a:p>
          <a:p>
            <a:pPr algn="ctr"/>
            <a:r>
              <a:rPr lang="cs-CZ" sz="2000" cap="none" dirty="0"/>
              <a:t>Filozoficko-Přírodovědecká fakulta</a:t>
            </a:r>
          </a:p>
          <a:p>
            <a:pPr algn="ctr"/>
            <a:r>
              <a:rPr lang="cs-CZ" sz="2000" cap="none" dirty="0"/>
              <a:t>Slezské univerzity, Opava</a:t>
            </a:r>
          </a:p>
          <a:p>
            <a:pPr algn="ctr"/>
            <a:r>
              <a:rPr lang="cs-CZ" sz="2200" cap="none" dirty="0"/>
              <a:t>10. dubna 2024</a:t>
            </a:r>
          </a:p>
          <a:p>
            <a:pPr algn="ctr"/>
            <a:endParaRPr lang="cs-CZ" cap="none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DDB8225-97F0-CCE9-B339-3884BE5E24D8}"/>
              </a:ext>
            </a:extLst>
          </p:cNvPr>
          <p:cNvSpPr txBox="1"/>
          <p:nvPr/>
        </p:nvSpPr>
        <p:spPr>
          <a:xfrm>
            <a:off x="2691573" y="6484906"/>
            <a:ext cx="680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>
                    <a:lumMod val="85000"/>
                  </a:schemeClr>
                </a:solidFill>
              </a:rPr>
              <a:t>Prezentace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cs-CZ" sz="1400" dirty="0">
                <a:solidFill>
                  <a:schemeClr val="bg1">
                    <a:lumMod val="85000"/>
                  </a:schemeClr>
                </a:solidFill>
              </a:rPr>
              <a:t>byla vytvořena v PowerPointu, grafika pomocí integrovaného nástroje Designer.</a:t>
            </a:r>
          </a:p>
        </p:txBody>
      </p:sp>
    </p:spTree>
    <p:extLst>
      <p:ext uri="{BB962C8B-B14F-4D97-AF65-F5344CB8AC3E}">
        <p14:creationId xmlns:p14="http://schemas.microsoft.com/office/powerpoint/2010/main" val="105667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kritéria srovnání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590DDD6-E20F-C080-2BD2-D11179C68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85801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92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17" name="Zástupný obsah 16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81ACA02C-C24F-BB30-98EA-0FBD7681C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1" y="1855594"/>
            <a:ext cx="10097098" cy="5011737"/>
          </a:xfrm>
        </p:spPr>
      </p:pic>
    </p:spTree>
    <p:extLst>
      <p:ext uri="{BB962C8B-B14F-4D97-AF65-F5344CB8AC3E}">
        <p14:creationId xmlns:p14="http://schemas.microsoft.com/office/powerpoint/2010/main" val="105627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26" name="Zástupný obsah 25" descr="Obsah obrázku snímek obrazovky, text, software, Počítačová ikona&#10;&#10;Popis byl vytvořen automaticky">
            <a:extLst>
              <a:ext uri="{FF2B5EF4-FFF2-40B4-BE49-F238E27FC236}">
                <a16:creationId xmlns:a16="http://schemas.microsoft.com/office/drawing/2014/main" id="{4FF5EF0E-8BB6-8E60-ACCC-5CEC8FEDD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1" y="1855594"/>
            <a:ext cx="10097098" cy="5011737"/>
          </a:xfrm>
        </p:spPr>
      </p:pic>
    </p:spTree>
    <p:extLst>
      <p:ext uri="{BB962C8B-B14F-4D97-AF65-F5344CB8AC3E}">
        <p14:creationId xmlns:p14="http://schemas.microsoft.com/office/powerpoint/2010/main" val="310073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4" name="Zástupný obsah 3" descr="Obsah obrázku text, snímek obrazovky, software, Webová stránka&#10;&#10;Popis byl vytvořen automaticky">
            <a:extLst>
              <a:ext uri="{FF2B5EF4-FFF2-40B4-BE49-F238E27FC236}">
                <a16:creationId xmlns:a16="http://schemas.microsoft.com/office/drawing/2014/main" id="{580F3D7C-4C4C-E7CF-AF68-F25CA7EA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1" y="1855594"/>
            <a:ext cx="10097098" cy="5011737"/>
          </a:xfrm>
        </p:spPr>
      </p:pic>
    </p:spTree>
    <p:extLst>
      <p:ext uri="{BB962C8B-B14F-4D97-AF65-F5344CB8AC3E}">
        <p14:creationId xmlns:p14="http://schemas.microsoft.com/office/powerpoint/2010/main" val="399392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4" name="Zástupný obsah 3" descr="Obsah obrázku text, snímek obrazovky, software, Operační systém&#10;&#10;Popis byl vytvořen automaticky">
            <a:extLst>
              <a:ext uri="{FF2B5EF4-FFF2-40B4-BE49-F238E27FC236}">
                <a16:creationId xmlns:a16="http://schemas.microsoft.com/office/drawing/2014/main" id="{D8D655E9-EBE6-749F-35DB-8691CFDA1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1" y="1855594"/>
            <a:ext cx="10097098" cy="5011737"/>
          </a:xfrm>
        </p:spPr>
      </p:pic>
    </p:spTree>
    <p:extLst>
      <p:ext uri="{BB962C8B-B14F-4D97-AF65-F5344CB8AC3E}">
        <p14:creationId xmlns:p14="http://schemas.microsoft.com/office/powerpoint/2010/main" val="13084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4" name="Zástupný obsah 3" descr="Obsah obrázku text, snímek obrazovky, software, displej&#10;&#10;Popis byl vytvořen automaticky">
            <a:extLst>
              <a:ext uri="{FF2B5EF4-FFF2-40B4-BE49-F238E27FC236}">
                <a16:creationId xmlns:a16="http://schemas.microsoft.com/office/drawing/2014/main" id="{E7E2E65E-6E76-5C6F-766E-D3E08642E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1" y="1855594"/>
            <a:ext cx="10097098" cy="5011737"/>
          </a:xfrm>
        </p:spPr>
      </p:pic>
    </p:spTree>
    <p:extLst>
      <p:ext uri="{BB962C8B-B14F-4D97-AF65-F5344CB8AC3E}">
        <p14:creationId xmlns:p14="http://schemas.microsoft.com/office/powerpoint/2010/main" val="315742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srovnání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2873A08-E08B-2F13-D37F-5E6EE319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76244"/>
              </p:ext>
            </p:extLst>
          </p:nvPr>
        </p:nvGraphicFramePr>
        <p:xfrm>
          <a:off x="44577" y="2227257"/>
          <a:ext cx="3948922" cy="460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61">
                  <a:extLst>
                    <a:ext uri="{9D8B030D-6E8A-4147-A177-3AD203B41FA5}">
                      <a16:colId xmlns:a16="http://schemas.microsoft.com/office/drawing/2014/main" val="3536352215"/>
                    </a:ext>
                  </a:extLst>
                </a:gridCol>
                <a:gridCol w="1974461">
                  <a:extLst>
                    <a:ext uri="{9D8B030D-6E8A-4147-A177-3AD203B41FA5}">
                      <a16:colId xmlns:a16="http://schemas.microsoft.com/office/drawing/2014/main" val="2505896258"/>
                    </a:ext>
                  </a:extLst>
                </a:gridCol>
              </a:tblGrid>
              <a:tr h="400450">
                <a:tc>
                  <a:txBody>
                    <a:bodyPr/>
                    <a:lstStyle/>
                    <a:p>
                      <a:r>
                        <a:rPr lang="cs-CZ" sz="17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53870"/>
                  </a:ext>
                </a:extLst>
              </a:tr>
              <a:tr h="834868">
                <a:tc>
                  <a:txBody>
                    <a:bodyPr/>
                    <a:lstStyle/>
                    <a:p>
                      <a:r>
                        <a:rPr lang="cs-CZ" sz="1700" dirty="0"/>
                        <a:t>Modularita, robustnost aplikace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Robustní, spíše pro větší projekty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8440"/>
                  </a:ext>
                </a:extLst>
              </a:tr>
              <a:tr h="913280">
                <a:tc>
                  <a:txBody>
                    <a:bodyPr/>
                    <a:lstStyle/>
                    <a:p>
                      <a:r>
                        <a:rPr lang="cs-CZ" sz="1700" dirty="0"/>
                        <a:t>Mnoho nativních balíčků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Náročnější křivka učení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109"/>
                  </a:ext>
                </a:extLst>
              </a:tr>
              <a:tr h="870096">
                <a:tc>
                  <a:txBody>
                    <a:bodyPr/>
                    <a:lstStyle/>
                    <a:p>
                      <a:r>
                        <a:rPr lang="cs-CZ" sz="1700" dirty="0"/>
                        <a:t>Spoustu funkcí frameworku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Velké množství </a:t>
                      </a:r>
                      <a:r>
                        <a:rPr lang="cs-CZ" sz="1700" dirty="0" err="1"/>
                        <a:t>boilerplate</a:t>
                      </a:r>
                      <a:r>
                        <a:rPr lang="cs-CZ" sz="1700" dirty="0"/>
                        <a:t> a konfigurací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40584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r>
                        <a:rPr lang="cs-CZ" sz="1700" dirty="0"/>
                        <a:t>Podpora TypeScript již v základu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Složité předávání více vlastností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519"/>
                  </a:ext>
                </a:extLst>
              </a:tr>
              <a:tr h="870096">
                <a:tc>
                  <a:txBody>
                    <a:bodyPr/>
                    <a:lstStyle/>
                    <a:p>
                      <a:r>
                        <a:rPr lang="cs-CZ" sz="1700" dirty="0" err="1"/>
                        <a:t>Angular</a:t>
                      </a:r>
                      <a:r>
                        <a:rPr lang="cs-CZ" sz="1700" dirty="0"/>
                        <a:t>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Generuje elementy komponent v DOM</a:t>
                      </a:r>
                    </a:p>
                    <a:p>
                      <a:endParaRPr lang="cs-CZ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235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631EBFD6-F77F-2AFC-30E9-E3394E7D3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56149"/>
              </p:ext>
            </p:extLst>
          </p:nvPr>
        </p:nvGraphicFramePr>
        <p:xfrm>
          <a:off x="4121539" y="2227258"/>
          <a:ext cx="3948922" cy="460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61">
                  <a:extLst>
                    <a:ext uri="{9D8B030D-6E8A-4147-A177-3AD203B41FA5}">
                      <a16:colId xmlns:a16="http://schemas.microsoft.com/office/drawing/2014/main" val="3536352215"/>
                    </a:ext>
                  </a:extLst>
                </a:gridCol>
                <a:gridCol w="1974461">
                  <a:extLst>
                    <a:ext uri="{9D8B030D-6E8A-4147-A177-3AD203B41FA5}">
                      <a16:colId xmlns:a16="http://schemas.microsoft.com/office/drawing/2014/main" val="2505896258"/>
                    </a:ext>
                  </a:extLst>
                </a:gridCol>
              </a:tblGrid>
              <a:tr h="413220">
                <a:tc>
                  <a:txBody>
                    <a:bodyPr/>
                    <a:lstStyle/>
                    <a:p>
                      <a:r>
                        <a:rPr lang="cs-CZ" sz="17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53870"/>
                  </a:ext>
                </a:extLst>
              </a:tr>
              <a:tr h="845633">
                <a:tc>
                  <a:txBody>
                    <a:bodyPr/>
                    <a:lstStyle/>
                    <a:p>
                      <a:r>
                        <a:rPr lang="cs-CZ" sz="1700" dirty="0"/>
                        <a:t>Silný ekosystém a propracované balíky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Špatné techniky vedou k chybám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8440"/>
                  </a:ext>
                </a:extLst>
              </a:tr>
              <a:tr h="930446">
                <a:tc>
                  <a:txBody>
                    <a:bodyPr/>
                    <a:lstStyle/>
                    <a:p>
                      <a:r>
                        <a:rPr lang="cs-CZ" sz="1700" dirty="0"/>
                        <a:t>Kvalitní dokumentace, chybové hlášky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Neintuitivní kontrola živ. cyklu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109"/>
                  </a:ext>
                </a:extLst>
              </a:tr>
              <a:tr h="846706">
                <a:tc>
                  <a:txBody>
                    <a:bodyPr/>
                    <a:lstStyle/>
                    <a:p>
                      <a:r>
                        <a:rPr lang="cs-CZ" sz="1700" dirty="0"/>
                        <a:t>Typy pro atributy HTML elementů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Asynchronní aktualizace stavů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40584"/>
                  </a:ext>
                </a:extLst>
              </a:tr>
              <a:tr h="677281">
                <a:tc>
                  <a:txBody>
                    <a:bodyPr/>
                    <a:lstStyle/>
                    <a:p>
                      <a:r>
                        <a:rPr lang="cs-CZ" sz="1700" dirty="0"/>
                        <a:t>Práce se vstupními vlastnostmi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Složitější předávání vlastnosti rodiči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519"/>
                  </a:ext>
                </a:extLst>
              </a:tr>
              <a:tr h="888557">
                <a:tc>
                  <a:txBody>
                    <a:bodyPr/>
                    <a:lstStyle/>
                    <a:p>
                      <a:r>
                        <a:rPr lang="cs-CZ" sz="1700" dirty="0"/>
                        <a:t>Modularita pomocí vlastních </a:t>
                      </a:r>
                      <a:r>
                        <a:rPr lang="cs-CZ" sz="1700" dirty="0" err="1"/>
                        <a:t>hooků</a:t>
                      </a:r>
                      <a:endParaRPr lang="cs-CZ" sz="1700" dirty="0"/>
                    </a:p>
                    <a:p>
                      <a:endParaRPr lang="cs-CZ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Pole závislostí v </a:t>
                      </a:r>
                      <a:r>
                        <a:rPr lang="cs-CZ" sz="1700" dirty="0" err="1"/>
                        <a:t>useEffect</a:t>
                      </a:r>
                      <a:r>
                        <a:rPr lang="cs-CZ" sz="1700" dirty="0"/>
                        <a:t> </a:t>
                      </a:r>
                      <a:r>
                        <a:rPr lang="cs-CZ" sz="1700" dirty="0" err="1"/>
                        <a:t>hooku</a:t>
                      </a:r>
                      <a:endParaRPr lang="cs-CZ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235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5E8B40D5-2883-0F50-E0FC-38D8C821D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2451"/>
              </p:ext>
            </p:extLst>
          </p:nvPr>
        </p:nvGraphicFramePr>
        <p:xfrm>
          <a:off x="8207832" y="2227257"/>
          <a:ext cx="3948922" cy="460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61">
                  <a:extLst>
                    <a:ext uri="{9D8B030D-6E8A-4147-A177-3AD203B41FA5}">
                      <a16:colId xmlns:a16="http://schemas.microsoft.com/office/drawing/2014/main" val="3536352215"/>
                    </a:ext>
                  </a:extLst>
                </a:gridCol>
                <a:gridCol w="1974461">
                  <a:extLst>
                    <a:ext uri="{9D8B030D-6E8A-4147-A177-3AD203B41FA5}">
                      <a16:colId xmlns:a16="http://schemas.microsoft.com/office/drawing/2014/main" val="2505896258"/>
                    </a:ext>
                  </a:extLst>
                </a:gridCol>
              </a:tblGrid>
              <a:tr h="409030">
                <a:tc>
                  <a:txBody>
                    <a:bodyPr/>
                    <a:lstStyle/>
                    <a:p>
                      <a:r>
                        <a:rPr lang="cs-CZ" sz="17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53870"/>
                  </a:ext>
                </a:extLst>
              </a:tr>
              <a:tr h="868639">
                <a:tc>
                  <a:txBody>
                    <a:bodyPr/>
                    <a:lstStyle/>
                    <a:p>
                      <a:r>
                        <a:rPr lang="cs-CZ" sz="1700" dirty="0"/>
                        <a:t>Jednoduchost, přímočarost, rychlost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Menší ekosystém    a komunita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8440"/>
                  </a:ext>
                </a:extLst>
              </a:tr>
              <a:tr h="927074">
                <a:tc>
                  <a:txBody>
                    <a:bodyPr/>
                    <a:lstStyle/>
                    <a:p>
                      <a:r>
                        <a:rPr lang="cs-CZ" sz="1700" dirty="0"/>
                        <a:t>Čitelná syntax bez </a:t>
                      </a:r>
                      <a:r>
                        <a:rPr lang="cs-CZ" sz="1700" dirty="0" err="1"/>
                        <a:t>boilerplate</a:t>
                      </a:r>
                      <a:r>
                        <a:rPr lang="cs-CZ" sz="1700" dirty="0"/>
                        <a:t> kódu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Proměnná syntax u podmínek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109"/>
                  </a:ext>
                </a:extLst>
              </a:tr>
              <a:tr h="839755">
                <a:tc>
                  <a:txBody>
                    <a:bodyPr/>
                    <a:lstStyle/>
                    <a:p>
                      <a:r>
                        <a:rPr lang="cs-CZ" sz="1700" dirty="0"/>
                        <a:t>Elegantní předávání vlastností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Potřeba reaktivity u měnících se vstupů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40584"/>
                  </a:ext>
                </a:extLst>
              </a:tr>
              <a:tr h="688625">
                <a:tc>
                  <a:txBody>
                    <a:bodyPr/>
                    <a:lstStyle/>
                    <a:p>
                      <a:r>
                        <a:rPr lang="cs-CZ" sz="1700" dirty="0"/>
                        <a:t>Jednoduchá kontrola </a:t>
                      </a:r>
                      <a:r>
                        <a:rPr lang="cs-CZ" sz="1700" dirty="0" err="1"/>
                        <a:t>lifecycle</a:t>
                      </a:r>
                      <a:endParaRPr lang="cs-CZ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Hůře otypované události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519"/>
                  </a:ext>
                </a:extLst>
              </a:tr>
              <a:tr h="868639">
                <a:tc>
                  <a:txBody>
                    <a:bodyPr/>
                    <a:lstStyle/>
                    <a:p>
                      <a:r>
                        <a:rPr lang="cs-CZ" sz="1700" dirty="0"/>
                        <a:t>Modifikace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Import typů vyžaduje klíčové slovo navíc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235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39C231EE-D0C5-FE0F-DF9D-C3100AEFEE24}"/>
              </a:ext>
            </a:extLst>
          </p:cNvPr>
          <p:cNvSpPr txBox="1"/>
          <p:nvPr/>
        </p:nvSpPr>
        <p:spPr>
          <a:xfrm>
            <a:off x="1440995" y="173736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err="1"/>
              <a:t>Angular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D05DD29-D001-91F7-E50B-8AF4DAF2C62D}"/>
              </a:ext>
            </a:extLst>
          </p:cNvPr>
          <p:cNvSpPr txBox="1"/>
          <p:nvPr/>
        </p:nvSpPr>
        <p:spPr>
          <a:xfrm>
            <a:off x="5656103" y="1748557"/>
            <a:ext cx="87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err="1"/>
              <a:t>React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120C4EC-96E0-F95A-AA9D-9D62DD9ACEC1}"/>
              </a:ext>
            </a:extLst>
          </p:cNvPr>
          <p:cNvSpPr txBox="1"/>
          <p:nvPr/>
        </p:nvSpPr>
        <p:spPr>
          <a:xfrm>
            <a:off x="9714152" y="1737360"/>
            <a:ext cx="93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err="1"/>
              <a:t>Svelte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792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Testování frameworků – možná vylepšení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AAD0A1F1-60D6-4E3A-852B-3C5297C00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3268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8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E34C35-400A-C655-714F-5EF9F499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Shrnutí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0D16B49-6CFE-EE6F-C5EF-5CAEB4E7B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66692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05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C1942E-1534-3609-1334-60E985E2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cs-CZ" dirty="0"/>
              <a:t>Děkuji za pozornost!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0C9D333-04B6-4202-B19C-CA6E3254BE6C}"/>
              </a:ext>
            </a:extLst>
          </p:cNvPr>
          <p:cNvSpPr txBox="1"/>
          <p:nvPr/>
        </p:nvSpPr>
        <p:spPr>
          <a:xfrm>
            <a:off x="2691573" y="6484906"/>
            <a:ext cx="680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>
                    <a:lumMod val="85000"/>
                  </a:schemeClr>
                </a:solidFill>
              </a:rPr>
              <a:t>Prezentace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cs-CZ" sz="1400" dirty="0">
                <a:solidFill>
                  <a:schemeClr val="bg1">
                    <a:lumMod val="85000"/>
                  </a:schemeClr>
                </a:solidFill>
              </a:rPr>
              <a:t>byla vytvořena v PowerPointu, grafika pomocí integrovaného nástroje Designer.</a:t>
            </a:r>
          </a:p>
        </p:txBody>
      </p:sp>
    </p:spTree>
    <p:extLst>
      <p:ext uri="{BB962C8B-B14F-4D97-AF65-F5344CB8AC3E}">
        <p14:creationId xmlns:p14="http://schemas.microsoft.com/office/powerpoint/2010/main" val="20790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DB643-4C47-44C5-555A-5ACF8488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Cíle práce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71AF4493-77FD-078A-2D58-E192981E2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609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15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1A762E-4C28-85E7-9F40-9D933561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Obsah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FCF4EA4-C02C-2D5C-875C-8BDFC65B5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27648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30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93EAF-7E67-BB52-9493-836F524D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frameworků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458AFCC0-C205-C308-D129-FBB41191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81434"/>
              </p:ext>
            </p:extLst>
          </p:nvPr>
        </p:nvGraphicFramePr>
        <p:xfrm>
          <a:off x="326679" y="1902378"/>
          <a:ext cx="11538641" cy="487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10">
                  <a:extLst>
                    <a:ext uri="{9D8B030D-6E8A-4147-A177-3AD203B41FA5}">
                      <a16:colId xmlns:a16="http://schemas.microsoft.com/office/drawing/2014/main" val="2351633153"/>
                    </a:ext>
                  </a:extLst>
                </a:gridCol>
                <a:gridCol w="5470282">
                  <a:extLst>
                    <a:ext uri="{9D8B030D-6E8A-4147-A177-3AD203B41FA5}">
                      <a16:colId xmlns:a16="http://schemas.microsoft.com/office/drawing/2014/main" val="3763774695"/>
                    </a:ext>
                  </a:extLst>
                </a:gridCol>
                <a:gridCol w="4415649">
                  <a:extLst>
                    <a:ext uri="{9D8B030D-6E8A-4147-A177-3AD203B41FA5}">
                      <a16:colId xmlns:a16="http://schemas.microsoft.com/office/drawing/2014/main" val="1567138800"/>
                    </a:ext>
                  </a:extLst>
                </a:gridCol>
              </a:tblGrid>
              <a:tr h="482011">
                <a:tc>
                  <a:txBody>
                    <a:bodyPr/>
                    <a:lstStyle/>
                    <a:p>
                      <a:r>
                        <a:rPr lang="cs-CZ" sz="2200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43310"/>
                  </a:ext>
                </a:extLst>
              </a:tr>
              <a:tr h="1087553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Angular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robustní, mnoho funkcí, </a:t>
                      </a:r>
                    </a:p>
                    <a:p>
                      <a:r>
                        <a:rPr lang="cs-CZ" sz="2200" dirty="0"/>
                        <a:t>stejné konvence mezi projekty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velikost/rychlost, křivka učení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21584"/>
                  </a:ext>
                </a:extLst>
              </a:tr>
              <a:tr h="1087553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React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ekosystém/komunita, dokumentace,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mobilní vývoj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nejednoznačnost,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odlišnosti mezi projekty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2594"/>
                  </a:ext>
                </a:extLst>
              </a:tr>
              <a:tr h="1087553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Svelte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minimum kódu, velice optimalizovaný, kompilovatelný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ekosystém, komunita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69597"/>
                  </a:ext>
                </a:extLst>
              </a:tr>
              <a:tr h="1064066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Vue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ekosystém, velice optimalizovaný,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podpora OOP i funkcionálního programování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komunita, až moc vyvážený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0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3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CCDF5-126D-B47A-78B4-EC07634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pic>
        <p:nvPicPr>
          <p:cNvPr id="5" name="Obrázek 4" descr="Obsah obrázku text, snímek obrazovky, Písmo, bílé&#10;&#10;Popis byl vytvořen automaticky">
            <a:extLst>
              <a:ext uri="{FF2B5EF4-FFF2-40B4-BE49-F238E27FC236}">
                <a16:creationId xmlns:a16="http://schemas.microsoft.com/office/drawing/2014/main" id="{8980E6C6-70A7-AADA-115A-FD88959B0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59" y="2287970"/>
            <a:ext cx="4372761" cy="1481482"/>
          </a:xfrm>
          <a:prstGeom prst="rect">
            <a:avLst/>
          </a:prstGeom>
        </p:spPr>
      </p:pic>
      <p:pic>
        <p:nvPicPr>
          <p:cNvPr id="9" name="Obrázek 8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4857A767-D194-8CD0-C7E5-57310B0A0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51" y="1812967"/>
            <a:ext cx="2729690" cy="2431488"/>
          </a:xfrm>
          <a:prstGeom prst="rect">
            <a:avLst/>
          </a:prstGeom>
        </p:spPr>
      </p:pic>
      <p:pic>
        <p:nvPicPr>
          <p:cNvPr id="13" name="Obrázek 12" descr="Obsah obrázku text, snímek obrazovky, Písmo, bílé&#10;&#10;Popis byl vytvořen automaticky">
            <a:extLst>
              <a:ext uri="{FF2B5EF4-FFF2-40B4-BE49-F238E27FC236}">
                <a16:creationId xmlns:a16="http://schemas.microsoft.com/office/drawing/2014/main" id="{47C8EF95-4E89-AD94-8CE3-061D4E32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450696"/>
            <a:ext cx="11094720" cy="1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3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2A888-18E5-9079-D902-6DC81D1F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pic>
        <p:nvPicPr>
          <p:cNvPr id="11" name="Zástupný obsah 10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B38B3F9A-DD4F-48A8-F118-889C4C842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1" y="1843274"/>
            <a:ext cx="11700717" cy="4285591"/>
          </a:xfrm>
        </p:spPr>
      </p:pic>
    </p:spTree>
    <p:extLst>
      <p:ext uri="{BB962C8B-B14F-4D97-AF65-F5344CB8AC3E}">
        <p14:creationId xmlns:p14="http://schemas.microsoft.com/office/powerpoint/2010/main" val="225157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2A888-18E5-9079-D902-6DC81D1F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pic>
        <p:nvPicPr>
          <p:cNvPr id="11" name="Zástupný obsah 10" descr="Obsah obrázku text, snímek obrazovky, Písmo, diagram&#10;&#10;Popis byl vytvořen automaticky">
            <a:extLst>
              <a:ext uri="{FF2B5EF4-FFF2-40B4-BE49-F238E27FC236}">
                <a16:creationId xmlns:a16="http://schemas.microsoft.com/office/drawing/2014/main" id="{932FF07A-1B91-3F2B-3D92-ECBBAF125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0" y="1765353"/>
            <a:ext cx="11131780" cy="4560937"/>
          </a:xfrm>
        </p:spPr>
      </p:pic>
    </p:spTree>
    <p:extLst>
      <p:ext uri="{BB962C8B-B14F-4D97-AF65-F5344CB8AC3E}">
        <p14:creationId xmlns:p14="http://schemas.microsoft.com/office/powerpoint/2010/main" val="242580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vývoj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4B9DDFB-2B47-993C-7667-8C0F47414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3683"/>
              </p:ext>
            </p:extLst>
          </p:nvPr>
        </p:nvGraphicFramePr>
        <p:xfrm>
          <a:off x="994410" y="2026023"/>
          <a:ext cx="10264140" cy="4031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52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Testování frameworků – problémy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4B9DDFB-2B47-993C-7667-8C0F47414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84142"/>
              </p:ext>
            </p:extLst>
          </p:nvPr>
        </p:nvGraphicFramePr>
        <p:xfrm>
          <a:off x="1096963" y="2044728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46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427</Words>
  <Application>Microsoft Office PowerPoint</Application>
  <PresentationFormat>Širokoúhlá obrazovka</PresentationFormat>
  <Paragraphs>111</Paragraphs>
  <Slides>19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Aptos</vt:lpstr>
      <vt:lpstr>Calibri</vt:lpstr>
      <vt:lpstr>Calibri Light</vt:lpstr>
      <vt:lpstr>Retrospektiva</vt:lpstr>
      <vt:lpstr>Porovnání SPA frontend frameworků Bakalářská práce  Autor: Lukáš Sukeník Vedoucí: doc. RNDr. Lucie Ciencialová, Ph.D. Oponent: ––</vt:lpstr>
      <vt:lpstr>Cíle práce</vt:lpstr>
      <vt:lpstr>Obsah</vt:lpstr>
      <vt:lpstr>Analýza frameworků</vt:lpstr>
      <vt:lpstr>Návrh aplikace</vt:lpstr>
      <vt:lpstr>Návrh aplikace</vt:lpstr>
      <vt:lpstr>Návrh aplikace</vt:lpstr>
      <vt:lpstr>Testování frameworků – vývoj</vt:lpstr>
      <vt:lpstr>Testování frameworků – problémy</vt:lpstr>
      <vt:lpstr>Testování frameworků – kritéria srovnání</vt:lpstr>
      <vt:lpstr>Testování frameworků – screenshoty</vt:lpstr>
      <vt:lpstr>Testování frameworků – screenshoty</vt:lpstr>
      <vt:lpstr>Testování frameworků – screenshoty</vt:lpstr>
      <vt:lpstr>Testování frameworků – screenshoty</vt:lpstr>
      <vt:lpstr>Testování frameworků – screenshoty</vt:lpstr>
      <vt:lpstr>Testování frameworků – srovnání</vt:lpstr>
      <vt:lpstr>Testování frameworků – možná vylepšení</vt:lpstr>
      <vt:lpstr>Shrnutí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Porovnání SPA frontend frameworků Bakalářská práce  Autor: Lukáš Sukeník Vedoucí: doc. RNDr. Lucie Ciencialová, Ph.D. Oponent: ???</dc:title>
  <dc:creator>Lukáš Sukeník</dc:creator>
  <cp:lastModifiedBy>Lukáš Sukeník</cp:lastModifiedBy>
  <cp:revision>84</cp:revision>
  <dcterms:created xsi:type="dcterms:W3CDTF">2024-04-09T13:50:59Z</dcterms:created>
  <dcterms:modified xsi:type="dcterms:W3CDTF">2024-04-14T07:01:36Z</dcterms:modified>
</cp:coreProperties>
</file>