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Cambria Math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CambriaMath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6fac4ce5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6fac4ce5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6fac4ce5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6fac4ce5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6fac4ce5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6fac4ce5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6fac4ce5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6fac4ce5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6fac4ce5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6fac4ce5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6fac4ce5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6fac4ce5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6fac4ce5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6fac4ce5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6fac4ce5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6fac4ce5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6fac4ce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6fac4ce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6fac4ce5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f6fac4ce5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6fac4ce5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6fac4ce5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6fac4ce5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6fac4ce5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6fac4ce5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6fac4ce5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6fac4ce54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6fac4ce5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6fac4ce5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6fac4ce5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6fac4ce5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f6fac4ce5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6fac4ce5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6fac4ce5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6fac4ce5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6fac4ce5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6fac4ce5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6fac4ce5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6fac4ce5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6fac4ce5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6fac4ce5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6fac4ce5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6fac4ce5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6fac4ce5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6fac4ce5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6fac4ce5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6fac4ce5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6fac4ce5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edium.com/@musicvaeubcse/musicvae-understanding-of-the-googles-work-for-interpolating-two-music-sequences-621dcbfa307c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agenta.tensorflow.org/datasets/groove" TargetMode="External"/><Relationship Id="rId4" Type="http://schemas.openxmlformats.org/officeDocument/2006/relationships/hyperlink" Target="https://arxiv.org/pdf/1803.05428.pdf" TargetMode="External"/><Relationship Id="rId5" Type="http://schemas.openxmlformats.org/officeDocument/2006/relationships/hyperlink" Target="https://github.com/magenta/magenta/tree/master/magenta/models/music_vae" TargetMode="External"/><Relationship Id="rId6" Type="http://schemas.openxmlformats.org/officeDocument/2006/relationships/hyperlink" Target="https://arxiv.org/pdf/1905.06118.pdf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torage.googleapis.com/magentadata/models/music_vae/checkpoints/groovae_4bar.ta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torage.googleapis.com/magentadata/models/music_vae/checkpoints/cat-drums_2bar_small.lokl.ta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agenta/magenta/tree/master/magenta/models/music_va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31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VAE 과제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43550"/>
            <a:ext cx="8520600" cy="18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Drum 데이</a:t>
            </a:r>
            <a:r>
              <a:rPr lang="en"/>
              <a:t>터 관련 주요 분석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신자현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250" y="186725"/>
            <a:ext cx="2435501" cy="184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VAE </a:t>
            </a:r>
            <a:r>
              <a:rPr lang="en" sz="2500"/>
              <a:t>Loss: 2 parts- </a:t>
            </a:r>
            <a:endParaRPr sz="2500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Reconstruction Loss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E[log p</a:t>
            </a:r>
            <a:r>
              <a:rPr baseline="-25000" lang="en">
                <a:solidFill>
                  <a:srgbClr val="333333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θ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(x|z)] :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Goal: Generate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accurate reconstructions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 the input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Distance-based loss to minimize the distance between inputs and reconstructed outputs, e.g. L2 loss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Latent Loss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KL(q</a:t>
            </a:r>
            <a:r>
              <a:rPr baseline="-25000" lang="en">
                <a:solidFill>
                  <a:srgbClr val="333333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λ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(z|x)||p(z)) :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Goal: Generate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realistic samples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by sampling from the latent (mu, sigma) distribution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Loss to measure the distance between two probability distributions, e.g. KL divergence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Tradeoff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Reconstruction Accuracy vs. Sample Quality ?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VAE </a:t>
            </a:r>
            <a:r>
              <a:rPr lang="en" sz="2500"/>
              <a:t>Loss: Modifications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 (KL weight parameter)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E[log p</a:t>
            </a:r>
            <a:r>
              <a:rPr baseline="-25000" lang="en">
                <a:solidFill>
                  <a:srgbClr val="333333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θ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(x|z)] + </a:t>
            </a:r>
            <a:r>
              <a:rPr b="1" lang="en">
                <a:solidFill>
                  <a:srgbClr val="CC0000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beta *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 KL(q</a:t>
            </a:r>
            <a:r>
              <a:rPr baseline="-25000" lang="en">
                <a:solidFill>
                  <a:srgbClr val="333333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λ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(z|x)||p(z))</a:t>
            </a:r>
            <a:endParaRPr sz="2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beta &lt; 1 enables stronger weight updates for reconstruction objective.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과제에서 학습한 모델에서는 0.2가 beta 의 maximum 값으로 이용되었음.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Free bits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E[log p</a:t>
            </a:r>
            <a:r>
              <a:rPr baseline="-25000" lang="en">
                <a:solidFill>
                  <a:srgbClr val="333333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θ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(x|z)] + </a:t>
            </a:r>
            <a:r>
              <a:rPr b="1" lang="en">
                <a:solidFill>
                  <a:srgbClr val="CC0000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max(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KL(q</a:t>
            </a:r>
            <a:r>
              <a:rPr baseline="-25000" lang="en">
                <a:solidFill>
                  <a:srgbClr val="333333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λ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(z|x)||p(z)) </a:t>
            </a:r>
            <a:r>
              <a:rPr b="1" lang="en">
                <a:solidFill>
                  <a:srgbClr val="CC0000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- </a:t>
            </a:r>
            <a:r>
              <a:rPr b="1" lang="en" sz="1650">
                <a:solidFill>
                  <a:srgbClr val="CC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τ</a:t>
            </a:r>
            <a:r>
              <a:rPr b="1" lang="en">
                <a:solidFill>
                  <a:srgbClr val="CC0000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, 0)</a:t>
            </a:r>
            <a:endParaRPr b="1">
              <a:solidFill>
                <a:srgbClr val="CC0000"/>
              </a:solidFill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Only weaken KL loss signal when it exceeds a threshold.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 Math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τ = ln2 * free_bits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ctrTitle"/>
          </p:nvPr>
        </p:nvSpPr>
        <p:spPr>
          <a:xfrm>
            <a:off x="354133" y="1330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학습: Bi-directional LSTM Encoder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ctrTitle"/>
          </p:nvPr>
        </p:nvSpPr>
        <p:spPr>
          <a:xfrm>
            <a:off x="65525" y="4329000"/>
            <a:ext cx="41220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Image source: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https://medium.com/@musicvaeubcse/musicvae-understanding-of-the-googles-work-for-interpolating-two-music-sequences-621dcbfa307c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4">
            <a:alphaModFix/>
          </a:blip>
          <a:srcRect b="3381" l="0" r="0" t="0"/>
          <a:stretch/>
        </p:blipFill>
        <p:spPr>
          <a:xfrm>
            <a:off x="4358975" y="50325"/>
            <a:ext cx="4428951" cy="5042850"/>
          </a:xfrm>
          <a:prstGeom prst="rect">
            <a:avLst/>
          </a:prstGeom>
          <a:noFill/>
          <a:ln cap="flat" cmpd="sng" w="19050">
            <a:solidFill>
              <a:srgbClr val="09815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5"/>
          <p:cNvSpPr txBox="1"/>
          <p:nvPr>
            <p:ph idx="4294967295" type="title"/>
          </p:nvPr>
        </p:nvSpPr>
        <p:spPr>
          <a:xfrm>
            <a:off x="311700" y="445025"/>
            <a:ext cx="3595800" cy="3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Bidirectional</a:t>
            </a:r>
            <a:r>
              <a:rPr lang="en" sz="1800"/>
              <a:t> LSTM Encoder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짧</a:t>
            </a:r>
            <a:r>
              <a:rPr lang="en" sz="1800"/>
              <a:t>은 4마디의 drum input 안에서도, 16*4 = 64 개의 feature 로 quantize 되었기 때문에 한 방향이 아닌 양 방향, 즉 앞뒤 feature에게 모두 영향을 받는다고 생각하여 unidirectional 보다는 bidirectional LSTM Encoder 을 사용하였음.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354133" y="1330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학습: Categorical LSTM Decoder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Categorical LSTM Decoder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Reconstruction Loss 를 distance-based loss 가 아닌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Cross-Entropy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Loss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로 학습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: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Number of classes = 512 (2^9) possibilities for a single 16th noted generated at a single decoder time step (each of the 9 pitch class가 hit 될지/안될지의 경우의 수 = 2^9)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ctrTitle"/>
          </p:nvPr>
        </p:nvSpPr>
        <p:spPr>
          <a:xfrm>
            <a:off x="311708" y="965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과제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Dyamics</a:t>
            </a: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과제 Training Dynamics</a:t>
            </a:r>
            <a:endParaRPr sz="2500"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lr = 0.0005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loss 는 400정도에서 시작했으며 꾸준히 내려가다가 30,000 gradient updates 이후부터 57정도로 converge 했음 (loss logging 정보를 저장하지 못해서 plot 으로 보여드릴 수 없음.)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생성: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/>
              <a:t>CategoricalLstmDecoder.sample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CategoricalLstmDecoder.sample (tf tensor</a:t>
            </a:r>
            <a:r>
              <a:rPr lang="en" sz="2000"/>
              <a:t> → quantized sequence → midi)</a:t>
            </a:r>
            <a:endParaRPr sz="2000"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7648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생성</a:t>
            </a:r>
            <a:r>
              <a:rPr b="1" lang="en"/>
              <a:t> Input: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z : 시작 인풋 (0-백터 by default, unless a custom z can be passed for conditioning)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length : 16분음표 단위</a:t>
            </a:r>
            <a:r>
              <a:rPr lang="en"/>
              <a:t>로 생성하고싶은 길이 (N마디를 생성하고싶으면 16*N.)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temperature (T): degree of exploration/exploitation (T=1</a:t>
            </a:r>
            <a:r>
              <a:rPr lang="en"/>
              <a:t>은 only exploit the trained model, </a:t>
            </a:r>
            <a:r>
              <a:rPr lang="en"/>
              <a:t>작을수</a:t>
            </a:r>
            <a:r>
              <a:rPr lang="en"/>
              <a:t>록 </a:t>
            </a:r>
            <a:r>
              <a:rPr lang="en"/>
              <a:t>explore more)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생성</a:t>
            </a:r>
            <a:r>
              <a:rPr b="1" lang="en"/>
              <a:t> Process: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인풋 전처리 때의 output sequence 처럼 one-hot-encoding 방법으로 each 시간 단위 (16th note) 의 샘플 element 를 생성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생성</a:t>
            </a:r>
            <a:r>
              <a:rPr b="1" lang="en"/>
              <a:t> Output: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5882"/>
              <a:buChar char="●"/>
            </a:pPr>
            <a:r>
              <a:rPr lang="en" sz="1700"/>
              <a:t>note sequence</a:t>
            </a:r>
            <a:endParaRPr sz="1700"/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magenta.sequence_proto_to_midi_file 을 이용해서 midi file 로 convert 할 수 있음.</a:t>
            </a:r>
            <a:endParaRPr sz="1700"/>
          </a:p>
        </p:txBody>
      </p:sp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 b="16227" l="13464" r="24913" t="21288"/>
          <a:stretch/>
        </p:blipFill>
        <p:spPr>
          <a:xfrm>
            <a:off x="7412950" y="1426550"/>
            <a:ext cx="976075" cy="526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0600" y="2674625"/>
            <a:ext cx="3722975" cy="6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</a:t>
            </a:r>
            <a:r>
              <a:rPr lang="en"/>
              <a:t>가 </a:t>
            </a:r>
            <a:r>
              <a:rPr lang="en"/>
              <a:t>과</a:t>
            </a:r>
            <a:r>
              <a:rPr lang="en"/>
              <a:t>제를 이해하고 풀은 과정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목</a:t>
            </a:r>
            <a:r>
              <a:rPr b="1" lang="en"/>
              <a:t>표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Groove MIDI Dataset</a:t>
            </a:r>
            <a:r>
              <a:rPr lang="en"/>
              <a:t> 와 </a:t>
            </a:r>
            <a:r>
              <a:rPr lang="en" u="sng">
                <a:solidFill>
                  <a:schemeClr val="hlink"/>
                </a:solidFill>
                <a:hlinkClick r:id="rId4"/>
              </a:rPr>
              <a:t>Music VAE</a:t>
            </a:r>
            <a:r>
              <a:rPr lang="en"/>
              <a:t> 를 이용해서 4마디의 드럼 미디 파일을 생성하는 것.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Groove MIDI Dataset로 학습된 Music VAE </a:t>
            </a:r>
            <a:r>
              <a:rPr lang="en"/>
              <a:t>모델의 pre-trained checkpoint가 존재하는가? → 아니요. </a:t>
            </a:r>
            <a:r>
              <a:rPr lang="en" u="sng">
                <a:solidFill>
                  <a:schemeClr val="hlink"/>
                </a:solidFill>
                <a:hlinkClick r:id="rId5"/>
              </a:rPr>
              <a:t>Music VAE 깃헙 코드</a:t>
            </a:r>
            <a:r>
              <a:rPr lang="en"/>
              <a:t>에서는 다음 두가지밖에 제공되지 않음: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77777"/>
              <a:buChar char="○"/>
            </a:pPr>
            <a:r>
              <a:rPr lang="en" sz="1800"/>
              <a:t>P</a:t>
            </a:r>
            <a:r>
              <a:rPr lang="en" sz="1800"/>
              <a:t>ublicly-available midi files 로 추출한 드럼 데이터 (≠ Groove MIDI Dataset) 로 학습된 Music VAE 모델의 pre-trained checkpoint</a:t>
            </a:r>
            <a:endParaRPr sz="1800"/>
          </a:p>
          <a:p>
            <a:pPr indent="-334327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Groove MIDI Dataset로 학습된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GrooVAE</a:t>
            </a:r>
            <a:r>
              <a:rPr lang="en" sz="1800"/>
              <a:t> (≠ Music VAE) 모델의 pre-trained checkpoint</a:t>
            </a:r>
            <a:endParaRPr sz="1800"/>
          </a:p>
          <a:p>
            <a:pPr indent="-334327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b="1" lang="en"/>
              <a:t>풀어간 방향</a:t>
            </a:r>
            <a:r>
              <a:rPr lang="en"/>
              <a:t>: Groove MIDI Dataset 을 GrooVAE 모델의 전처리 방식이 아닌 Music VAE 논문에서 이용한 드럼 데이터를 전처리하는 방식으로 전처리하고 Music VAE 논문에서 이용한 드럼 데이터를 학습하는데 사용된 Bidirectional LSTM Encoder 과 Categorical LSTM Decoder을 이용해서 학습하자.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ctrTitle"/>
          </p:nvPr>
        </p:nvSpPr>
        <p:spPr>
          <a:xfrm>
            <a:off x="311708" y="133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VAE 깃헙</a:t>
            </a:r>
            <a:r>
              <a:rPr lang="en"/>
              <a:t>에 있는 </a:t>
            </a:r>
            <a:r>
              <a:rPr lang="en"/>
              <a:t>다</a:t>
            </a:r>
            <a:r>
              <a:rPr lang="en"/>
              <a:t>른 pre-trained checkpoint로 </a:t>
            </a:r>
            <a:r>
              <a:rPr lang="en"/>
              <a:t>생성</a:t>
            </a:r>
            <a:r>
              <a:rPr lang="en"/>
              <a:t>된 샘플과 비교하기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groovae_4bar</a:t>
            </a:r>
            <a:r>
              <a:rPr lang="en" sz="2420"/>
              <a:t> pre-trained </a:t>
            </a:r>
            <a:r>
              <a:rPr lang="en" sz="2420"/>
              <a:t>checkpoint</a:t>
            </a:r>
            <a:r>
              <a:rPr lang="en" sz="2420"/>
              <a:t> 로</a:t>
            </a:r>
            <a:r>
              <a:rPr lang="en" sz="2420"/>
              <a:t> 생성된 샘플과 비</a:t>
            </a:r>
            <a:r>
              <a:rPr lang="en" sz="2420"/>
              <a:t>교</a:t>
            </a:r>
            <a:endParaRPr sz="2420"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GrooVAE 모델은 MusicVAE 와 midi 전처리 시 velocity (얼마나 드럼은 세게 치는지) 정보도 encode 하기 때문에, GrooVAE 모델로 생성된 샘플들은 드럼 소리 크기 (치는 강약정도) 면에서 Music VAE 샘플들보다 diverse 했지만, 4마디 중 끝 0.5마디정도에 짧은 드럼 비트와는 어울리지 않게 언제나 decrescendo 처럼 볼륨이 줄어드는 패턴을 보여서 듣는 사람으로 하여금 만족감이 떨어지게 하였음.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cat-drums_2bar_small.lokl</a:t>
            </a:r>
            <a:r>
              <a:rPr lang="en" sz="1920"/>
              <a:t> pre-trained checkpoint 로 생성된 샘플과 비교</a:t>
            </a:r>
            <a:endParaRPr sz="1920"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Groove MIDI Dataset </a:t>
            </a:r>
            <a:r>
              <a:rPr lang="en"/>
              <a:t>이 아닌 publicly available midi</a:t>
            </a:r>
            <a:r>
              <a:rPr lang="en"/>
              <a:t> files </a:t>
            </a:r>
            <a:r>
              <a:rPr lang="en"/>
              <a:t>들을 이용해서 학습된 cat-drums_2bar_small.lokl </a:t>
            </a:r>
            <a:r>
              <a:rPr lang="en"/>
              <a:t>모델</a:t>
            </a:r>
            <a:r>
              <a:rPr lang="en"/>
              <a:t>로 생성된 샘플들이 좀더 안정감이 있었음. 그것들과 비교해서 Groove MIDI Dataset 으로 학습된 과제용 모델의 샘플들은 비트를 짧게 끊는, 즉 rest note (2^9=512-dim one-hot encoding 이 전부 “off” 인 토큰) 을 자주 output 하는 것을 관찰했음. 이 이유를 더 들여다보려면 Groove MIDI Dataset 의 characteristics 들을 좀더 유심히 살펴봐야할 것임.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시간</a:t>
            </a:r>
            <a:r>
              <a:rPr lang="en"/>
              <a:t>이 더 있었다면 시도해 봤을 것들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music_vae_train </a:t>
            </a:r>
            <a:r>
              <a:rPr lang="en"/>
              <a:t>을 이용해서 colab 노트북 환경에서 모델을 학습시킬 때 training 과 evaluation loss 를 따로 저장하거나 tensorboard 에 plot 시켜서 학습을 모니터하기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GrooVAE 논문을 더 자세히 읽고 Music VAE 와 비교하기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note_seq library 의 전처리 function 들 (e.g. sequence_proto_to_midi_file)을 더 공부하기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VAE </a:t>
            </a:r>
            <a:r>
              <a:rPr lang="en"/>
              <a:t>의 박스 안에서 48시간 있다 보니 생기는 질문들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16-bar 이</a:t>
            </a:r>
            <a:r>
              <a:rPr lang="en"/>
              <a:t>나 그 이상으로 긴 단위로 전처리된 dataset 은 (loop 이 길어서) transformer architecture 로 학습시키는 모델이 현존하는지? 성능은 어떤지?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 모델이 long-range dependence 를 더 잘 학습하는 </a:t>
            </a:r>
            <a:r>
              <a:rPr lang="en"/>
              <a:t>transformer와의 경쟁에서 밀려나 </a:t>
            </a:r>
            <a:r>
              <a:rPr lang="en"/>
              <a:t>자연어에서는 꽤 자취를 감춘 편인데, 음악은 자연어보다 데이터 sequence 의 길이가 상대적으로 짧다보니 아직 lstm이나 rnn 모델이 많이 쓰이고 있는지?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모든 미디 데이터를 16분음표 단위로만 quantize 하지 않고 좀더 flexible 하게 variable length 의 좀더 의미있는 단위로 끊는 데이터셋이 존재하는지? 그것을 학습할 수 있는 모델이 구현되었는지? </a:t>
            </a:r>
            <a:r>
              <a:rPr lang="en"/>
              <a:t>16분음표나 그 외의 fixed length 의 단위로 quantize 해서 학습한 모델들보다 성능이 어떻게 비교되는지?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읽어주셔</a:t>
            </a:r>
            <a:r>
              <a:rPr lang="en"/>
              <a:t>서 </a:t>
            </a:r>
            <a:r>
              <a:rPr lang="en"/>
              <a:t>감사합니</a:t>
            </a:r>
            <a:r>
              <a:rPr lang="en"/>
              <a:t>다!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코드</a:t>
            </a:r>
            <a:r>
              <a:rPr lang="en"/>
              <a:t>를 구현한 방법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Music VAE 깃헙 코드</a:t>
            </a:r>
            <a:r>
              <a:rPr lang="en"/>
              <a:t>를 fork 함.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fork 한 repository 의 music_vae.config 에서 새로운 config (next slide) 를 정의함.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GPU 를 사용할 수 있는 colab 노트북 환경에서 fork 한 repository 를 install 하고 tensorflow datasets에 host 된 groove/4bar-midionly 데이터셋과 새로운 config를 이용해서 Music VAE 모델을 밑바닥부터 학습함.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Quantitative Monitoring: loss가 줄어드는지 모니터함.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Qualitative Monitoring: 때때로 저장된 checkpoint 를 이용해서 샘플을 생성해봄.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1172675"/>
            <a:ext cx="8520600" cy="33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 비교</a:t>
            </a:r>
            <a:r>
              <a:rPr lang="en"/>
              <a:t>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A306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groovae_4bar_MusicVAE</a:t>
            </a:r>
            <a:r>
              <a:rPr lang="en" sz="4000">
                <a:solidFill>
                  <a:srgbClr val="0A306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/>
              <a:t>(new) vs. </a:t>
            </a:r>
            <a:r>
              <a:rPr lang="en" sz="2750">
                <a:solidFill>
                  <a:srgbClr val="0A306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cat-drums_2bar_small </a:t>
            </a:r>
            <a:r>
              <a:rPr lang="en" sz="2800"/>
              <a:t>vs. 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A306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groovae_4bar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A306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74750"/>
            <a:ext cx="85206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A3069"/>
                </a:solidFill>
                <a:highlight>
                  <a:srgbClr val="FFFFFF"/>
                </a:highlight>
              </a:rPr>
              <a:t>config 비교</a:t>
            </a:r>
            <a:endParaRPr sz="2500">
              <a:solidFill>
                <a:srgbClr val="0A3069"/>
              </a:solidFill>
              <a:highlight>
                <a:srgbClr val="FFFFFF"/>
              </a:highlight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900" y="1170125"/>
            <a:ext cx="3004576" cy="32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2961825" cy="3227073"/>
          </a:xfrm>
          <a:prstGeom prst="rect">
            <a:avLst/>
          </a:prstGeom>
          <a:noFill/>
          <a:ln cap="flat" cmpd="sng" w="19050">
            <a:solidFill>
              <a:srgbClr val="09815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7662" y="1170125"/>
            <a:ext cx="2768673" cy="32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1344300" y="3413400"/>
            <a:ext cx="763800" cy="12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7310725" y="3463950"/>
            <a:ext cx="823800" cy="127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4297250" y="3413400"/>
            <a:ext cx="763800" cy="12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734725" y="1434650"/>
            <a:ext cx="1137600" cy="12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7658725" y="1476700"/>
            <a:ext cx="1002000" cy="127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4670675" y="1434650"/>
            <a:ext cx="1137600" cy="12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311700" y="4126000"/>
            <a:ext cx="1677600" cy="12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6269625" y="4176550"/>
            <a:ext cx="1677600" cy="12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338150" y="4049350"/>
            <a:ext cx="1282500" cy="289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512150" y="3710075"/>
            <a:ext cx="763800" cy="12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499425" y="3667275"/>
            <a:ext cx="763800" cy="127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73425" y="4397200"/>
            <a:ext cx="304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98156"/>
                </a:solidFill>
              </a:rPr>
              <a:t>: 과</a:t>
            </a:r>
            <a:r>
              <a:rPr b="1" lang="en">
                <a:solidFill>
                  <a:srgbClr val="098156"/>
                </a:solidFill>
              </a:rPr>
              <a:t>제에 제출할 4마디를 생성시킬  모델을 학습시킬 때 사용한 config</a:t>
            </a:r>
            <a:endParaRPr b="1">
              <a:solidFill>
                <a:srgbClr val="09815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ctrTitle"/>
          </p:nvPr>
        </p:nvSpPr>
        <p:spPr>
          <a:xfrm>
            <a:off x="311700" y="1172675"/>
            <a:ext cx="8520600" cy="19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전처리: </a:t>
            </a:r>
            <a:r>
              <a:rPr lang="en" sz="4755"/>
              <a:t>music_vae.data.</a:t>
            </a:r>
            <a:r>
              <a:rPr b="1" lang="en" sz="4755"/>
              <a:t>DrumsConverter</a:t>
            </a:r>
            <a:endParaRPr sz="475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DrumsConverter</a:t>
            </a:r>
            <a:r>
              <a:rPr lang="en" sz="2500"/>
              <a:t>:</a:t>
            </a:r>
            <a:r>
              <a:rPr b="1" lang="en" sz="2500"/>
              <a:t> </a:t>
            </a:r>
            <a:r>
              <a:rPr lang="en" sz="2500"/>
              <a:t>midi</a:t>
            </a:r>
            <a:r>
              <a:rPr b="1" lang="en" sz="2500"/>
              <a:t> → </a:t>
            </a:r>
            <a:r>
              <a:rPr lang="en" sz="2500"/>
              <a:t>quantized</a:t>
            </a:r>
            <a:r>
              <a:rPr lang="en" sz="2500"/>
              <a:t> sequence → tf tensor</a:t>
            </a:r>
            <a:endParaRPr sz="25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764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전처리 </a:t>
            </a:r>
            <a:r>
              <a:rPr b="1" lang="en"/>
              <a:t>Input: (midi)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</a:t>
            </a:r>
            <a:r>
              <a:rPr lang="en"/>
              <a:t>ensorflow dataset </a:t>
            </a:r>
            <a:r>
              <a:rPr lang="en"/>
              <a:t>에 host 되어 있는 4마디 형태로 전처리된 Groove MIDI Dataset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학습 시 </a:t>
            </a:r>
            <a:r>
              <a:rPr b="1" lang="en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--tfds_name=groove/</a:t>
            </a:r>
            <a:r>
              <a:rPr b="1" lang="en" sz="140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bar-midionly </a:t>
            </a:r>
            <a:r>
              <a:rPr lang="en"/>
              <a:t>플래그로 간편하게 끌어올 수 있음.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과제에서 4마디를 생성해야 하므로 4bar 형태의 데이터가 가장 적합하다고 생각했음.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전처리 </a:t>
            </a:r>
            <a:r>
              <a:rPr b="1" lang="en"/>
              <a:t>Process: (quantized sequence)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2857"/>
              <a:buAutoNum type="arabicPeriod"/>
            </a:pPr>
            <a:r>
              <a:rPr lang="en"/>
              <a:t>Quantization (drum </a:t>
            </a:r>
            <a:r>
              <a:rPr lang="en"/>
              <a:t>tempo): 인풋을</a:t>
            </a:r>
            <a:r>
              <a:rPr lang="en"/>
              <a:t> </a:t>
            </a:r>
            <a:r>
              <a:rPr lang="en" sz="1750">
                <a:solidFill>
                  <a:schemeClr val="dk1"/>
                </a:solidFill>
              </a:rPr>
              <a:t>16분음표단위로 끊어서 각각을 하나의 feature 로 </a:t>
            </a:r>
            <a:endParaRPr sz="175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Pitch Class Mapping (drum sound type):  Map to one of 9 pitch classes (more details in the next slide)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전처리 </a:t>
            </a:r>
            <a:r>
              <a:rPr b="1" lang="en"/>
              <a:t>Output: (</a:t>
            </a:r>
            <a:r>
              <a:rPr lang="en"/>
              <a:t>Dictionary of 4 types of </a:t>
            </a:r>
            <a:r>
              <a:rPr b="1" lang="en"/>
              <a:t>tensorflow tensors</a:t>
            </a:r>
            <a:r>
              <a:rPr lang="en"/>
              <a:t>)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input_sequence (</a:t>
            </a:r>
            <a:r>
              <a:rPr b="1" lang="en">
                <a:solidFill>
                  <a:srgbClr val="CC0000"/>
                </a:solidFill>
              </a:rPr>
              <a:t>piano-roll</a:t>
            </a:r>
            <a:r>
              <a:rPr b="1" lang="en"/>
              <a:t> encoding)</a:t>
            </a:r>
            <a:r>
              <a:rPr lang="en"/>
              <a:t>: tensor of shape [batch_size, seq_len, input_depth] = [512, 64, </a:t>
            </a:r>
            <a:r>
              <a:rPr b="1" lang="en">
                <a:solidFill>
                  <a:srgbClr val="CC0000"/>
                </a:solidFill>
              </a:rPr>
              <a:t>10</a:t>
            </a:r>
            <a:r>
              <a:rPr lang="en"/>
              <a:t>]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/>
              <a:t>seq_len = (4-bar)*(16 quantized notes/1 bar) = 64 consecutive 16th note events</a:t>
            </a:r>
            <a:endParaRPr sz="18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input_depth = (9 pitch classes) + (1 additional class for rest) = 10 possible types of drum (or no) sound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output_sequence (</a:t>
            </a:r>
            <a:r>
              <a:rPr b="1" lang="en">
                <a:solidFill>
                  <a:srgbClr val="FF00FF"/>
                </a:solidFill>
              </a:rPr>
              <a:t>one-hot</a:t>
            </a:r>
            <a:r>
              <a:rPr b="1" lang="en"/>
              <a:t> encoding) </a:t>
            </a:r>
            <a:r>
              <a:rPr lang="en"/>
              <a:t>: tensor of shape </a:t>
            </a:r>
            <a:r>
              <a:rPr lang="en"/>
              <a:t>[batch_size, seq_len, ourput_depth] = </a:t>
            </a:r>
            <a:r>
              <a:rPr lang="en"/>
              <a:t>[512, 64, </a:t>
            </a:r>
            <a:r>
              <a:rPr b="1" lang="en">
                <a:solidFill>
                  <a:srgbClr val="FF00FF"/>
                </a:solidFill>
              </a:rPr>
              <a:t>512</a:t>
            </a:r>
            <a:r>
              <a:rPr lang="en"/>
              <a:t>]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output_depth = (2 </a:t>
            </a:r>
            <a:r>
              <a:rPr lang="en" sz="1700"/>
              <a:t>possibilities</a:t>
            </a:r>
            <a:r>
              <a:rPr lang="en" sz="1700"/>
              <a:t> for hit, e.g. on/off)^(9 pitch classes) = 512 possibilities for a single 16th note generated at a single decoder timestep</a:t>
            </a:r>
            <a:endParaRPr sz="17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control_sequence</a:t>
            </a:r>
            <a:endParaRPr sz="17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sequence_lengthss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pitch classes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kick, snare, closed_hh, open_hh, low_tom, mid_tom, hi_tom, crash, ride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Originally, there are 61 unique drum pitches.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grouped into 9 subsets of pitch classes as below: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650" y="2274100"/>
            <a:ext cx="4826074" cy="19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354125" y="1330225"/>
            <a:ext cx="8520600" cy="17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학습: VAE Loss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