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EA9B6-001F-314A-ADD2-A8251D6156F5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E1F34-C1A6-214A-AB86-F1DCAA4E6F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10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E1F34-C1A6-214A-AB86-F1DCAA4E6FD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850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0DD3-2DC8-C6D0-E60D-BB71DC7F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E7E3D-8154-2188-2EF1-BAC500A4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B9623-D37D-3244-C7AF-F9E78220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3BAF-F9EA-D570-70E1-902EEAD4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1762-0AD2-ECA2-3005-FFE29912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345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763B-9161-9555-744E-937F2946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D2321-A589-9674-F500-0ACE73E0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40A8-64D3-7D37-8BA1-B0A81A3D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467B-B79D-D693-4338-E005732D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78D8-9072-804D-7468-FB19BB00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905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4DF3D-B9CD-D6DB-C82C-0220D9C14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827FC-6D5E-3693-5B5B-D9194D92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DAEF-A7D8-E456-54F8-DB83AA1A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AA62-2E99-7757-8409-1FE3E66B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F3AF-01F3-7022-1420-5CE81322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321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7135-AA52-6255-A4DF-3E2AAF66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3367-4AF2-9ABD-E7F3-B85DE74A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1F52-0188-ABE1-7FA7-36748E18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75F6-AF13-6933-AF3A-544E294D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CE08-1A64-9C6C-FB25-5FFF567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5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30B1-0376-6588-668B-C01974C8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78BD-B351-3774-29F5-608BCC7B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40B9-18DC-F902-295E-D70142E7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0D6C-080F-1876-C916-E9444996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6542-F1F9-3D79-D17D-5E1510CF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91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9D44-7D55-4B36-FAA5-16989D1A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4075-DA58-B0C3-AF26-FAC4FB679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CF9D-BA2C-1BC6-EA08-46AABDC82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196F-297F-BC7C-E77E-AA764DE4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A73E-6F2C-BA98-B523-B0F22FB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BBC4-C223-DCA6-DDA5-319B7458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22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54D1-A27D-CD01-9579-20E71682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3DD7-3E9D-A0D4-8B7A-8F5DCFA7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9C94-ED57-5BFC-BD67-14C7AB84A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9E9C2-B78B-1682-F103-E783DF95A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E6BB5-0AFD-15E7-7937-76596B318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DB196-C028-F363-62F7-46A2F200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3C720-1E58-9429-9003-4F42F93C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2A461-9CB8-7384-F126-B27953A3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318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D2A9-99F6-60E1-6685-CD59AA68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D453B-75CC-91EB-7118-A31E4059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F877B-0E85-77E7-9AE6-B357FE0A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C7AE4-5248-9B5C-CC2A-324AB6C7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04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6430-C29C-3CEC-6C28-D1FF2E29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0360D-35D0-37AC-9E7D-AE0A1155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3EFA6-2D4D-7B53-0EB5-7BD05AF8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383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80AC-FB5A-15AB-C473-5FCA0671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391E-38B2-CBE3-08A1-84237276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9BF7C-C17E-059B-A5A1-5E1D8FCF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E969-1A3A-5F35-29C3-186BF11C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55C2-E5CA-EAFB-8DE2-EB424CB6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EF88-4C1E-26D9-D105-CB19BF27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353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4228-38A3-8D4D-6BCC-7D752992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296CF-84EF-F30B-8CA9-92CCFE9FD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87DE-2DA7-A0C3-D86C-1C432D2E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0E01-7E00-EE24-55C3-DD3C5DB7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56AF-49A9-85A8-941C-CDED2528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CF7D-93EC-7491-AB58-CEF6963D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007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0AC96-DB9A-4B0D-6698-DB46D94F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4706-032D-5A28-88F8-16DC2628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A4E1-03FE-AF24-992E-3DA2AD7ED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E497-B50D-4C4B-8B2A-95093DDA3571}" type="datetimeFigureOut">
              <a:rPr lang="en-CN" smtClean="0"/>
              <a:t>2023/6/24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5152E-C198-4134-177B-10E1D24E9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8A65-A360-91E4-B093-20A0860E0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83ED-AB1C-4C44-A926-A88BA59132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06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E821C-7F06-57C6-6FDB-8A26DF6B3181}"/>
              </a:ext>
            </a:extLst>
          </p:cNvPr>
          <p:cNvSpPr/>
          <p:nvPr/>
        </p:nvSpPr>
        <p:spPr>
          <a:xfrm>
            <a:off x="1515649" y="2016690"/>
            <a:ext cx="2404997" cy="18789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83000">
                <a:srgbClr val="92D050"/>
              </a:gs>
              <a:gs pos="950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93DCF3AD-3130-6639-8654-E14BA43FB129}"/>
              </a:ext>
            </a:extLst>
          </p:cNvPr>
          <p:cNvSpPr>
            <a:spLocks noChangeAspect="1"/>
          </p:cNvSpPr>
          <p:nvPr/>
        </p:nvSpPr>
        <p:spPr>
          <a:xfrm rot="10800000">
            <a:off x="3607885" y="1810256"/>
            <a:ext cx="187501" cy="1800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406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Lab</dc:creator>
  <cp:lastModifiedBy>Lu Lab</cp:lastModifiedBy>
  <cp:revision>1</cp:revision>
  <dcterms:created xsi:type="dcterms:W3CDTF">2023-06-24T02:45:40Z</dcterms:created>
  <dcterms:modified xsi:type="dcterms:W3CDTF">2023-06-24T02:51:06Z</dcterms:modified>
</cp:coreProperties>
</file>