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B3394-960B-4544-934E-33ED0FF2D6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3CB5C2F-FE84-420C-A6C2-8620819EF32F}">
      <dgm:prSet phldrT="[Texto]" phldr="1"/>
      <dgm:spPr/>
      <dgm:t>
        <a:bodyPr/>
        <a:lstStyle/>
        <a:p>
          <a:endParaRPr lang="pt-BR" dirty="0"/>
        </a:p>
      </dgm:t>
    </dgm:pt>
    <dgm:pt modelId="{8187A79D-6324-41CA-B637-049F10C8A32D}" type="parTrans" cxnId="{5C70CDA5-8F95-429F-ADBD-07B568FE5D12}">
      <dgm:prSet/>
      <dgm:spPr/>
      <dgm:t>
        <a:bodyPr/>
        <a:lstStyle/>
        <a:p>
          <a:endParaRPr lang="pt-BR"/>
        </a:p>
      </dgm:t>
    </dgm:pt>
    <dgm:pt modelId="{AECC59EF-E6B7-45AA-8EFB-A91F1A2B241C}" type="sibTrans" cxnId="{5C70CDA5-8F95-429F-ADBD-07B568FE5D12}">
      <dgm:prSet/>
      <dgm:spPr/>
      <dgm:t>
        <a:bodyPr/>
        <a:lstStyle/>
        <a:p>
          <a:endParaRPr lang="pt-BR"/>
        </a:p>
      </dgm:t>
    </dgm:pt>
    <dgm:pt modelId="{DDF7D6A0-9C33-45B9-A50C-05934172BF9E}">
      <dgm:prSet phldrT="[Texto]" phldr="1"/>
      <dgm:spPr/>
      <dgm:t>
        <a:bodyPr/>
        <a:lstStyle/>
        <a:p>
          <a:endParaRPr lang="pt-BR" dirty="0"/>
        </a:p>
      </dgm:t>
    </dgm:pt>
    <dgm:pt modelId="{652BC69F-C163-44E4-A27D-D8C25130E162}" type="parTrans" cxnId="{D11DF7C6-2267-463B-BE49-9EF38DA73183}">
      <dgm:prSet/>
      <dgm:spPr/>
      <dgm:t>
        <a:bodyPr/>
        <a:lstStyle/>
        <a:p>
          <a:endParaRPr lang="pt-BR"/>
        </a:p>
      </dgm:t>
    </dgm:pt>
    <dgm:pt modelId="{56017B54-5626-438E-897C-DC392595D8BA}" type="sibTrans" cxnId="{D11DF7C6-2267-463B-BE49-9EF38DA73183}">
      <dgm:prSet/>
      <dgm:spPr/>
      <dgm:t>
        <a:bodyPr/>
        <a:lstStyle/>
        <a:p>
          <a:endParaRPr lang="pt-BR"/>
        </a:p>
      </dgm:t>
    </dgm:pt>
    <dgm:pt modelId="{50D3B371-0800-44C8-9866-0F81165C858A}">
      <dgm:prSet phldrT="[Texto]"/>
      <dgm:spPr/>
      <dgm:t>
        <a:bodyPr/>
        <a:lstStyle/>
        <a:p>
          <a:r>
            <a:rPr lang="pt-BR" dirty="0" smtClean="0"/>
            <a:t>Diagnóstico</a:t>
          </a:r>
          <a:endParaRPr lang="pt-BR" dirty="0"/>
        </a:p>
      </dgm:t>
    </dgm:pt>
    <dgm:pt modelId="{4CA95C73-6F9C-4C5F-B354-6D2E35874AAC}" type="parTrans" cxnId="{5D1052FB-41E9-4860-8FC8-60C9A617F088}">
      <dgm:prSet/>
      <dgm:spPr/>
      <dgm:t>
        <a:bodyPr/>
        <a:lstStyle/>
        <a:p>
          <a:endParaRPr lang="pt-BR"/>
        </a:p>
      </dgm:t>
    </dgm:pt>
    <dgm:pt modelId="{B7F98CB3-E477-43F8-BF10-BF99CEADB3E0}" type="sibTrans" cxnId="{5D1052FB-41E9-4860-8FC8-60C9A617F088}">
      <dgm:prSet/>
      <dgm:spPr/>
      <dgm:t>
        <a:bodyPr/>
        <a:lstStyle/>
        <a:p>
          <a:endParaRPr lang="pt-BR"/>
        </a:p>
      </dgm:t>
    </dgm:pt>
    <dgm:pt modelId="{FC66B866-6CFE-4EAF-8DCF-8978616B08EE}">
      <dgm:prSet phldrT="[Texto]"/>
      <dgm:spPr/>
      <dgm:t>
        <a:bodyPr/>
        <a:lstStyle/>
        <a:p>
          <a:r>
            <a:rPr lang="pt-BR" dirty="0" smtClean="0"/>
            <a:t>Idade</a:t>
          </a:r>
          <a:endParaRPr lang="pt-BR" dirty="0"/>
        </a:p>
      </dgm:t>
    </dgm:pt>
    <dgm:pt modelId="{FFF5B390-631F-446E-BDE4-C988EE2EB05F}" type="sibTrans" cxnId="{D2630094-ADF9-45E8-9526-DDAF10E404A7}">
      <dgm:prSet/>
      <dgm:spPr/>
      <dgm:t>
        <a:bodyPr/>
        <a:lstStyle/>
        <a:p>
          <a:endParaRPr lang="pt-BR"/>
        </a:p>
      </dgm:t>
    </dgm:pt>
    <dgm:pt modelId="{B4A4A6AB-F29F-4D45-96F6-35F8DA7DB32A}" type="parTrans" cxnId="{D2630094-ADF9-45E8-9526-DDAF10E404A7}">
      <dgm:prSet/>
      <dgm:spPr/>
      <dgm:t>
        <a:bodyPr/>
        <a:lstStyle/>
        <a:p>
          <a:endParaRPr lang="pt-BR"/>
        </a:p>
      </dgm:t>
    </dgm:pt>
    <dgm:pt modelId="{53DE1F11-6E96-4EC6-9F90-2E32BF79F274}">
      <dgm:prSet phldrT="[Texto]" phldr="1"/>
      <dgm:spPr/>
      <dgm:t>
        <a:bodyPr/>
        <a:lstStyle/>
        <a:p>
          <a:endParaRPr lang="pt-BR" dirty="0"/>
        </a:p>
      </dgm:t>
    </dgm:pt>
    <dgm:pt modelId="{73D18E5D-6AAD-4B51-83E3-37F53C3B79AB}">
      <dgm:prSet phldrT="[Texto]"/>
      <dgm:spPr/>
      <dgm:t>
        <a:bodyPr/>
        <a:lstStyle/>
        <a:p>
          <a:endParaRPr lang="pt-BR" dirty="0"/>
        </a:p>
      </dgm:t>
    </dgm:pt>
    <dgm:pt modelId="{DC558485-FD25-4B47-8326-3B0B3510D9E1}" type="sibTrans" cxnId="{C805C66A-B090-4ABD-B392-2417CDD63108}">
      <dgm:prSet/>
      <dgm:spPr/>
      <dgm:t>
        <a:bodyPr/>
        <a:lstStyle/>
        <a:p>
          <a:endParaRPr lang="pt-BR"/>
        </a:p>
      </dgm:t>
    </dgm:pt>
    <dgm:pt modelId="{E394B049-3991-4D18-BCD5-CD0A0202559E}" type="parTrans" cxnId="{C805C66A-B090-4ABD-B392-2417CDD63108}">
      <dgm:prSet/>
      <dgm:spPr/>
      <dgm:t>
        <a:bodyPr/>
        <a:lstStyle/>
        <a:p>
          <a:endParaRPr lang="pt-BR"/>
        </a:p>
      </dgm:t>
    </dgm:pt>
    <dgm:pt modelId="{80A1B0D4-AD39-44B1-BC39-90054BD2BD49}" type="sibTrans" cxnId="{0F1C1090-61EF-4C98-BA0B-315D60C083EB}">
      <dgm:prSet/>
      <dgm:spPr/>
      <dgm:t>
        <a:bodyPr/>
        <a:lstStyle/>
        <a:p>
          <a:endParaRPr lang="pt-BR"/>
        </a:p>
      </dgm:t>
    </dgm:pt>
    <dgm:pt modelId="{B1A9506F-A124-4D6D-9DC7-85668DFC1309}" type="parTrans" cxnId="{0F1C1090-61EF-4C98-BA0B-315D60C083EB}">
      <dgm:prSet/>
      <dgm:spPr/>
      <dgm:t>
        <a:bodyPr/>
        <a:lstStyle/>
        <a:p>
          <a:endParaRPr lang="pt-BR"/>
        </a:p>
      </dgm:t>
    </dgm:pt>
    <dgm:pt modelId="{A3C535C4-940F-4F92-8CE2-87AADC81B08E}">
      <dgm:prSet phldrT="[Texto]"/>
      <dgm:spPr/>
      <dgm:t>
        <a:bodyPr/>
        <a:lstStyle/>
        <a:p>
          <a:r>
            <a:rPr lang="pt-BR" dirty="0" smtClean="0"/>
            <a:t>Nome</a:t>
          </a:r>
          <a:endParaRPr lang="pt-BR" dirty="0"/>
        </a:p>
      </dgm:t>
    </dgm:pt>
    <dgm:pt modelId="{F4F874CF-0296-4DC3-88F1-98907FCF4BF9}" type="sibTrans" cxnId="{EA81B485-8FF2-4906-B139-6EF0EA95D3EB}">
      <dgm:prSet/>
      <dgm:spPr/>
      <dgm:t>
        <a:bodyPr/>
        <a:lstStyle/>
        <a:p>
          <a:endParaRPr lang="pt-BR"/>
        </a:p>
      </dgm:t>
    </dgm:pt>
    <dgm:pt modelId="{6C5387BE-690F-4F6A-8F72-7CA7E7DE5851}" type="parTrans" cxnId="{EA81B485-8FF2-4906-B139-6EF0EA95D3EB}">
      <dgm:prSet/>
      <dgm:spPr/>
      <dgm:t>
        <a:bodyPr/>
        <a:lstStyle/>
        <a:p>
          <a:endParaRPr lang="pt-BR"/>
        </a:p>
      </dgm:t>
    </dgm:pt>
    <dgm:pt modelId="{73FBA4D2-03BA-4B5C-A0D4-909431D652AC}">
      <dgm:prSet phldrT="[Texto]"/>
      <dgm:spPr/>
      <dgm:t>
        <a:bodyPr/>
        <a:lstStyle/>
        <a:p>
          <a:r>
            <a:rPr lang="pt-BR" dirty="0" smtClean="0"/>
            <a:t>Contato</a:t>
          </a:r>
          <a:endParaRPr lang="pt-BR" dirty="0"/>
        </a:p>
      </dgm:t>
    </dgm:pt>
    <dgm:pt modelId="{30F57AFA-4648-4D16-8CCC-207F81DF9CC6}" type="parTrans" cxnId="{52ED83C2-12F6-4DB3-8666-3A5DD7E6FFD7}">
      <dgm:prSet/>
      <dgm:spPr/>
      <dgm:t>
        <a:bodyPr/>
        <a:lstStyle/>
        <a:p>
          <a:endParaRPr lang="pt-BR"/>
        </a:p>
      </dgm:t>
    </dgm:pt>
    <dgm:pt modelId="{EB6CC4FC-75D1-4E14-9ED8-BB5045E315D6}" type="sibTrans" cxnId="{52ED83C2-12F6-4DB3-8666-3A5DD7E6FFD7}">
      <dgm:prSet/>
      <dgm:spPr/>
      <dgm:t>
        <a:bodyPr/>
        <a:lstStyle/>
        <a:p>
          <a:endParaRPr lang="pt-BR"/>
        </a:p>
      </dgm:t>
    </dgm:pt>
    <dgm:pt modelId="{A4332D6C-7B58-4D74-B51B-8A1429EB8868}">
      <dgm:prSet phldrT="[Texto]"/>
      <dgm:spPr/>
      <dgm:t>
        <a:bodyPr/>
        <a:lstStyle/>
        <a:p>
          <a:endParaRPr lang="pt-BR" dirty="0"/>
        </a:p>
      </dgm:t>
    </dgm:pt>
    <dgm:pt modelId="{4CA51646-BDBB-4AD2-888F-2990D2B48696}" type="parTrans" cxnId="{88FE742C-4756-4AD0-A1B1-AC30369DF501}">
      <dgm:prSet/>
      <dgm:spPr/>
      <dgm:t>
        <a:bodyPr/>
        <a:lstStyle/>
        <a:p>
          <a:endParaRPr lang="pt-BR"/>
        </a:p>
      </dgm:t>
    </dgm:pt>
    <dgm:pt modelId="{8EE3A2D3-2C61-44D8-8A84-CF34E5F8913B}" type="sibTrans" cxnId="{88FE742C-4756-4AD0-A1B1-AC30369DF501}">
      <dgm:prSet/>
      <dgm:spPr/>
      <dgm:t>
        <a:bodyPr/>
        <a:lstStyle/>
        <a:p>
          <a:endParaRPr lang="pt-BR"/>
        </a:p>
      </dgm:t>
    </dgm:pt>
    <dgm:pt modelId="{D421D78D-91BA-4045-A50E-8A025731B97B}">
      <dgm:prSet phldrT="[Texto]"/>
      <dgm:spPr/>
      <dgm:t>
        <a:bodyPr/>
        <a:lstStyle/>
        <a:p>
          <a:r>
            <a:rPr lang="pt-BR" dirty="0" smtClean="0"/>
            <a:t>Sexo</a:t>
          </a:r>
          <a:endParaRPr lang="pt-BR" dirty="0"/>
        </a:p>
      </dgm:t>
    </dgm:pt>
    <dgm:pt modelId="{BBEA35F8-4449-4457-8F75-93693909A129}" type="parTrans" cxnId="{13306B70-8D78-4086-ACA9-C52010F7C760}">
      <dgm:prSet/>
      <dgm:spPr/>
      <dgm:t>
        <a:bodyPr/>
        <a:lstStyle/>
        <a:p>
          <a:endParaRPr lang="pt-BR"/>
        </a:p>
      </dgm:t>
    </dgm:pt>
    <dgm:pt modelId="{5AFBBB92-7C24-44D1-A918-8912EA981DF9}" type="sibTrans" cxnId="{13306B70-8D78-4086-ACA9-C52010F7C760}">
      <dgm:prSet/>
      <dgm:spPr/>
      <dgm:t>
        <a:bodyPr/>
        <a:lstStyle/>
        <a:p>
          <a:endParaRPr lang="pt-BR"/>
        </a:p>
      </dgm:t>
    </dgm:pt>
    <dgm:pt modelId="{DD0776C1-33F3-4B9E-982B-5950F1BDC43A}" type="pres">
      <dgm:prSet presAssocID="{8D3B3394-960B-4544-934E-33ED0FF2D6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2340790-1781-4BC5-82D0-766AD79BF013}" type="pres">
      <dgm:prSet presAssocID="{A3C535C4-940F-4F92-8CE2-87AADC81B08E}" presName="linNode" presStyleCnt="0"/>
      <dgm:spPr/>
    </dgm:pt>
    <dgm:pt modelId="{1BA5BD2D-D1D5-48CD-833D-5F898F77D72E}" type="pres">
      <dgm:prSet presAssocID="{A3C535C4-940F-4F92-8CE2-87AADC81B08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7B08C0-18C0-4636-88EA-C0370993CE90}" type="pres">
      <dgm:prSet presAssocID="{A3C535C4-940F-4F92-8CE2-87AADC81B08E}" presName="descendantText" presStyleLbl="alignAccFollowNode1" presStyleIdx="0" presStyleCnt="4" custLinFactNeighborY="-1278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F34B0C-BC3E-439C-8C65-CE7D4522A0AA}" type="pres">
      <dgm:prSet presAssocID="{F4F874CF-0296-4DC3-88F1-98907FCF4BF9}" presName="sp" presStyleCnt="0"/>
      <dgm:spPr/>
    </dgm:pt>
    <dgm:pt modelId="{28FFAF7F-C359-4A28-83E5-A54A520739EC}" type="pres">
      <dgm:prSet presAssocID="{73FBA4D2-03BA-4B5C-A0D4-909431D652AC}" presName="linNode" presStyleCnt="0"/>
      <dgm:spPr/>
    </dgm:pt>
    <dgm:pt modelId="{12D3AFD5-F437-4B22-AB79-84B7BD513D06}" type="pres">
      <dgm:prSet presAssocID="{73FBA4D2-03BA-4B5C-A0D4-909431D652A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A050DE-579C-4171-941A-5F5BA5B6D3F0}" type="pres">
      <dgm:prSet presAssocID="{73FBA4D2-03BA-4B5C-A0D4-909431D652A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A5138E-2893-4666-8686-06A0E47D3C0C}" type="pres">
      <dgm:prSet presAssocID="{EB6CC4FC-75D1-4E14-9ED8-BB5045E315D6}" presName="sp" presStyleCnt="0"/>
      <dgm:spPr/>
    </dgm:pt>
    <dgm:pt modelId="{39D7EE94-5671-419F-A89B-842A8BA25FDE}" type="pres">
      <dgm:prSet presAssocID="{FC66B866-6CFE-4EAF-8DCF-8978616B08EE}" presName="linNode" presStyleCnt="0"/>
      <dgm:spPr/>
    </dgm:pt>
    <dgm:pt modelId="{E87E8574-ED28-4820-A236-B48CBBC93C64}" type="pres">
      <dgm:prSet presAssocID="{FC66B866-6CFE-4EAF-8DCF-8978616B08E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16AC1E-AE3F-4191-BDBC-7A831D2E645D}" type="pres">
      <dgm:prSet presAssocID="{FC66B866-6CFE-4EAF-8DCF-8978616B08E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BBA8A5-46BA-4962-9D46-116A95BA51C1}" type="pres">
      <dgm:prSet presAssocID="{FFF5B390-631F-446E-BDE4-C988EE2EB05F}" presName="sp" presStyleCnt="0"/>
      <dgm:spPr/>
    </dgm:pt>
    <dgm:pt modelId="{87AB1B4A-3E70-4B1C-ACED-9B1E8CDBD816}" type="pres">
      <dgm:prSet presAssocID="{D421D78D-91BA-4045-A50E-8A025731B97B}" presName="linNode" presStyleCnt="0"/>
      <dgm:spPr/>
    </dgm:pt>
    <dgm:pt modelId="{92B20015-936D-4415-A45F-B3270178780E}" type="pres">
      <dgm:prSet presAssocID="{D421D78D-91BA-4045-A50E-8A025731B97B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476DD4-7C83-4DC9-AF43-1062D79E1EBA}" type="pres">
      <dgm:prSet presAssocID="{D421D78D-91BA-4045-A50E-8A025731B97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176F1DF-01D9-4897-B02F-E32763AA8B5D}" type="pres">
      <dgm:prSet presAssocID="{5AFBBB92-7C24-44D1-A918-8912EA981DF9}" presName="sp" presStyleCnt="0"/>
      <dgm:spPr/>
    </dgm:pt>
    <dgm:pt modelId="{05350E69-8D2E-4063-BAF8-A379057C2403}" type="pres">
      <dgm:prSet presAssocID="{50D3B371-0800-44C8-9866-0F81165C858A}" presName="linNode" presStyleCnt="0"/>
      <dgm:spPr/>
    </dgm:pt>
    <dgm:pt modelId="{B02C2647-FDEE-4915-B805-50FE1276D9BA}" type="pres">
      <dgm:prSet presAssocID="{50D3B371-0800-44C8-9866-0F81165C858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CABA4F9-FD2F-4BFB-8122-B172941693FF}" type="presOf" srcId="{53DE1F11-6E96-4EC6-9F90-2E32BF79F274}" destId="{CFA050DE-579C-4171-941A-5F5BA5B6D3F0}" srcOrd="0" destOrd="0" presId="urn:microsoft.com/office/officeart/2005/8/layout/vList5"/>
    <dgm:cxn modelId="{E5A97669-5DDA-4F8D-84D8-5CD18FC2A358}" type="presOf" srcId="{73D18E5D-6AAD-4B51-83E3-37F53C3B79AB}" destId="{5B7B08C0-18C0-4636-88EA-C0370993CE90}" srcOrd="0" destOrd="0" presId="urn:microsoft.com/office/officeart/2005/8/layout/vList5"/>
    <dgm:cxn modelId="{AF36AF77-746D-4AED-8791-5933F2200A0B}" type="presOf" srcId="{D421D78D-91BA-4045-A50E-8A025731B97B}" destId="{92B20015-936D-4415-A45F-B3270178780E}" srcOrd="0" destOrd="0" presId="urn:microsoft.com/office/officeart/2005/8/layout/vList5"/>
    <dgm:cxn modelId="{EA81B485-8FF2-4906-B139-6EF0EA95D3EB}" srcId="{8D3B3394-960B-4544-934E-33ED0FF2D62C}" destId="{A3C535C4-940F-4F92-8CE2-87AADC81B08E}" srcOrd="0" destOrd="0" parTransId="{6C5387BE-690F-4F6A-8F72-7CA7E7DE5851}" sibTransId="{F4F874CF-0296-4DC3-88F1-98907FCF4BF9}"/>
    <dgm:cxn modelId="{94517093-7C1D-4E2C-8258-0205F6F23EE3}" type="presOf" srcId="{FC66B866-6CFE-4EAF-8DCF-8978616B08EE}" destId="{E87E8574-ED28-4820-A236-B48CBBC93C64}" srcOrd="0" destOrd="0" presId="urn:microsoft.com/office/officeart/2005/8/layout/vList5"/>
    <dgm:cxn modelId="{52ED83C2-12F6-4DB3-8666-3A5DD7E6FFD7}" srcId="{8D3B3394-960B-4544-934E-33ED0FF2D62C}" destId="{73FBA4D2-03BA-4B5C-A0D4-909431D652AC}" srcOrd="1" destOrd="0" parTransId="{30F57AFA-4648-4D16-8CCC-207F81DF9CC6}" sibTransId="{EB6CC4FC-75D1-4E14-9ED8-BB5045E315D6}"/>
    <dgm:cxn modelId="{5D1052FB-41E9-4860-8FC8-60C9A617F088}" srcId="{8D3B3394-960B-4544-934E-33ED0FF2D62C}" destId="{50D3B371-0800-44C8-9866-0F81165C858A}" srcOrd="4" destOrd="0" parTransId="{4CA95C73-6F9C-4C5F-B354-6D2E35874AAC}" sibTransId="{B7F98CB3-E477-43F8-BF10-BF99CEADB3E0}"/>
    <dgm:cxn modelId="{CB0F3862-9CA8-4629-9ECB-553DC32DAC76}" type="presOf" srcId="{A3C535C4-940F-4F92-8CE2-87AADC81B08E}" destId="{1BA5BD2D-D1D5-48CD-833D-5F898F77D72E}" srcOrd="0" destOrd="0" presId="urn:microsoft.com/office/officeart/2005/8/layout/vList5"/>
    <dgm:cxn modelId="{0F1C1090-61EF-4C98-BA0B-315D60C083EB}" srcId="{A3C535C4-940F-4F92-8CE2-87AADC81B08E}" destId="{73D18E5D-6AAD-4B51-83E3-37F53C3B79AB}" srcOrd="0" destOrd="0" parTransId="{B1A9506F-A124-4D6D-9DC7-85668DFC1309}" sibTransId="{80A1B0D4-AD39-44B1-BC39-90054BD2BD49}"/>
    <dgm:cxn modelId="{9506F72F-BE3B-4514-9E45-10F802444BD7}" type="presOf" srcId="{8D3B3394-960B-4544-934E-33ED0FF2D62C}" destId="{DD0776C1-33F3-4B9E-982B-5950F1BDC43A}" srcOrd="0" destOrd="0" presId="urn:microsoft.com/office/officeart/2005/8/layout/vList5"/>
    <dgm:cxn modelId="{96F0B392-CA37-407F-A05C-0BE997623748}" type="presOf" srcId="{DDF7D6A0-9C33-45B9-A50C-05934172BF9E}" destId="{17476DD4-7C83-4DC9-AF43-1062D79E1EBA}" srcOrd="0" destOrd="1" presId="urn:microsoft.com/office/officeart/2005/8/layout/vList5"/>
    <dgm:cxn modelId="{C805C66A-B090-4ABD-B392-2417CDD63108}" srcId="{73FBA4D2-03BA-4B5C-A0D4-909431D652AC}" destId="{53DE1F11-6E96-4EC6-9F90-2E32BF79F274}" srcOrd="0" destOrd="0" parTransId="{E394B049-3991-4D18-BCD5-CD0A0202559E}" sibTransId="{DC558485-FD25-4B47-8326-3B0B3510D9E1}"/>
    <dgm:cxn modelId="{13306B70-8D78-4086-ACA9-C52010F7C760}" srcId="{8D3B3394-960B-4544-934E-33ED0FF2D62C}" destId="{D421D78D-91BA-4045-A50E-8A025731B97B}" srcOrd="3" destOrd="0" parTransId="{BBEA35F8-4449-4457-8F75-93693909A129}" sibTransId="{5AFBBB92-7C24-44D1-A918-8912EA981DF9}"/>
    <dgm:cxn modelId="{D2630094-ADF9-45E8-9526-DDAF10E404A7}" srcId="{8D3B3394-960B-4544-934E-33ED0FF2D62C}" destId="{FC66B866-6CFE-4EAF-8DCF-8978616B08EE}" srcOrd="2" destOrd="0" parTransId="{B4A4A6AB-F29F-4D45-96F6-35F8DA7DB32A}" sibTransId="{FFF5B390-631F-446E-BDE4-C988EE2EB05F}"/>
    <dgm:cxn modelId="{5C70CDA5-8F95-429F-ADBD-07B568FE5D12}" srcId="{FC66B866-6CFE-4EAF-8DCF-8978616B08EE}" destId="{23CB5C2F-FE84-420C-A6C2-8620819EF32F}" srcOrd="0" destOrd="0" parTransId="{8187A79D-6324-41CA-B637-049F10C8A32D}" sibTransId="{AECC59EF-E6B7-45AA-8EFB-A91F1A2B241C}"/>
    <dgm:cxn modelId="{605DE495-4E6E-489B-A9F3-AB79C65530FE}" type="presOf" srcId="{50D3B371-0800-44C8-9866-0F81165C858A}" destId="{B02C2647-FDEE-4915-B805-50FE1276D9BA}" srcOrd="0" destOrd="0" presId="urn:microsoft.com/office/officeart/2005/8/layout/vList5"/>
    <dgm:cxn modelId="{5D43ED7A-272A-4844-A10E-BB69E9D6FE97}" type="presOf" srcId="{23CB5C2F-FE84-420C-A6C2-8620819EF32F}" destId="{AC16AC1E-AE3F-4191-BDBC-7A831D2E645D}" srcOrd="0" destOrd="0" presId="urn:microsoft.com/office/officeart/2005/8/layout/vList5"/>
    <dgm:cxn modelId="{BD6E2BCB-3E2C-455C-8C68-09A6824B206D}" type="presOf" srcId="{A4332D6C-7B58-4D74-B51B-8A1429EB8868}" destId="{17476DD4-7C83-4DC9-AF43-1062D79E1EBA}" srcOrd="0" destOrd="0" presId="urn:microsoft.com/office/officeart/2005/8/layout/vList5"/>
    <dgm:cxn modelId="{B1B92994-1C0E-4C11-B375-D5C5464CFF3A}" type="presOf" srcId="{73FBA4D2-03BA-4B5C-A0D4-909431D652AC}" destId="{12D3AFD5-F437-4B22-AB79-84B7BD513D06}" srcOrd="0" destOrd="0" presId="urn:microsoft.com/office/officeart/2005/8/layout/vList5"/>
    <dgm:cxn modelId="{D11DF7C6-2267-463B-BE49-9EF38DA73183}" srcId="{D421D78D-91BA-4045-A50E-8A025731B97B}" destId="{DDF7D6A0-9C33-45B9-A50C-05934172BF9E}" srcOrd="1" destOrd="0" parTransId="{652BC69F-C163-44E4-A27D-D8C25130E162}" sibTransId="{56017B54-5626-438E-897C-DC392595D8BA}"/>
    <dgm:cxn modelId="{88FE742C-4756-4AD0-A1B1-AC30369DF501}" srcId="{D421D78D-91BA-4045-A50E-8A025731B97B}" destId="{A4332D6C-7B58-4D74-B51B-8A1429EB8868}" srcOrd="0" destOrd="0" parTransId="{4CA51646-BDBB-4AD2-888F-2990D2B48696}" sibTransId="{8EE3A2D3-2C61-44D8-8A84-CF34E5F8913B}"/>
    <dgm:cxn modelId="{3811CCD9-0980-43BB-8275-69CDA984B037}" type="presParOf" srcId="{DD0776C1-33F3-4B9E-982B-5950F1BDC43A}" destId="{82340790-1781-4BC5-82D0-766AD79BF013}" srcOrd="0" destOrd="0" presId="urn:microsoft.com/office/officeart/2005/8/layout/vList5"/>
    <dgm:cxn modelId="{F46C17DE-E5CB-47AC-AB1D-4A2C1E609D87}" type="presParOf" srcId="{82340790-1781-4BC5-82D0-766AD79BF013}" destId="{1BA5BD2D-D1D5-48CD-833D-5F898F77D72E}" srcOrd="0" destOrd="0" presId="urn:microsoft.com/office/officeart/2005/8/layout/vList5"/>
    <dgm:cxn modelId="{8B263FED-BE79-4DDC-A28A-9114C7CEA6A8}" type="presParOf" srcId="{82340790-1781-4BC5-82D0-766AD79BF013}" destId="{5B7B08C0-18C0-4636-88EA-C0370993CE90}" srcOrd="1" destOrd="0" presId="urn:microsoft.com/office/officeart/2005/8/layout/vList5"/>
    <dgm:cxn modelId="{EF216121-D15F-475C-B6BC-40950A0F22AC}" type="presParOf" srcId="{DD0776C1-33F3-4B9E-982B-5950F1BDC43A}" destId="{61F34B0C-BC3E-439C-8C65-CE7D4522A0AA}" srcOrd="1" destOrd="0" presId="urn:microsoft.com/office/officeart/2005/8/layout/vList5"/>
    <dgm:cxn modelId="{0C79BAF5-80C4-4263-BA3D-759FDF097FA2}" type="presParOf" srcId="{DD0776C1-33F3-4B9E-982B-5950F1BDC43A}" destId="{28FFAF7F-C359-4A28-83E5-A54A520739EC}" srcOrd="2" destOrd="0" presId="urn:microsoft.com/office/officeart/2005/8/layout/vList5"/>
    <dgm:cxn modelId="{2DBE0E5C-A541-4B9D-BD0E-412FE254D2A1}" type="presParOf" srcId="{28FFAF7F-C359-4A28-83E5-A54A520739EC}" destId="{12D3AFD5-F437-4B22-AB79-84B7BD513D06}" srcOrd="0" destOrd="0" presId="urn:microsoft.com/office/officeart/2005/8/layout/vList5"/>
    <dgm:cxn modelId="{AF1E012C-DD6B-49DF-9615-DB43A7336413}" type="presParOf" srcId="{28FFAF7F-C359-4A28-83E5-A54A520739EC}" destId="{CFA050DE-579C-4171-941A-5F5BA5B6D3F0}" srcOrd="1" destOrd="0" presId="urn:microsoft.com/office/officeart/2005/8/layout/vList5"/>
    <dgm:cxn modelId="{06BB6908-20F0-47CF-972F-69A50CB88E00}" type="presParOf" srcId="{DD0776C1-33F3-4B9E-982B-5950F1BDC43A}" destId="{FAA5138E-2893-4666-8686-06A0E47D3C0C}" srcOrd="3" destOrd="0" presId="urn:microsoft.com/office/officeart/2005/8/layout/vList5"/>
    <dgm:cxn modelId="{89493F59-F5E4-4964-BD41-D80C9024D1EE}" type="presParOf" srcId="{DD0776C1-33F3-4B9E-982B-5950F1BDC43A}" destId="{39D7EE94-5671-419F-A89B-842A8BA25FDE}" srcOrd="4" destOrd="0" presId="urn:microsoft.com/office/officeart/2005/8/layout/vList5"/>
    <dgm:cxn modelId="{993CF4B7-CA21-4C30-BB7D-C4AE82725DC0}" type="presParOf" srcId="{39D7EE94-5671-419F-A89B-842A8BA25FDE}" destId="{E87E8574-ED28-4820-A236-B48CBBC93C64}" srcOrd="0" destOrd="0" presId="urn:microsoft.com/office/officeart/2005/8/layout/vList5"/>
    <dgm:cxn modelId="{2C7B1471-B10D-4867-ACCC-AAA98B475B5C}" type="presParOf" srcId="{39D7EE94-5671-419F-A89B-842A8BA25FDE}" destId="{AC16AC1E-AE3F-4191-BDBC-7A831D2E645D}" srcOrd="1" destOrd="0" presId="urn:microsoft.com/office/officeart/2005/8/layout/vList5"/>
    <dgm:cxn modelId="{892226E7-98C7-4A8E-804E-D75864EA1003}" type="presParOf" srcId="{DD0776C1-33F3-4B9E-982B-5950F1BDC43A}" destId="{1EBBA8A5-46BA-4962-9D46-116A95BA51C1}" srcOrd="5" destOrd="0" presId="urn:microsoft.com/office/officeart/2005/8/layout/vList5"/>
    <dgm:cxn modelId="{BFEB96B9-5A9F-4D97-B255-BF9D9DD3A6CB}" type="presParOf" srcId="{DD0776C1-33F3-4B9E-982B-5950F1BDC43A}" destId="{87AB1B4A-3E70-4B1C-ACED-9B1E8CDBD816}" srcOrd="6" destOrd="0" presId="urn:microsoft.com/office/officeart/2005/8/layout/vList5"/>
    <dgm:cxn modelId="{B74011C9-AF2F-4939-AF92-F0392ED6BE23}" type="presParOf" srcId="{87AB1B4A-3E70-4B1C-ACED-9B1E8CDBD816}" destId="{92B20015-936D-4415-A45F-B3270178780E}" srcOrd="0" destOrd="0" presId="urn:microsoft.com/office/officeart/2005/8/layout/vList5"/>
    <dgm:cxn modelId="{76051EA2-0B65-4660-ACB2-0158FF69240E}" type="presParOf" srcId="{87AB1B4A-3E70-4B1C-ACED-9B1E8CDBD816}" destId="{17476DD4-7C83-4DC9-AF43-1062D79E1EBA}" srcOrd="1" destOrd="0" presId="urn:microsoft.com/office/officeart/2005/8/layout/vList5"/>
    <dgm:cxn modelId="{371113CD-B4BE-400C-9AB6-C2B0CEB771CE}" type="presParOf" srcId="{DD0776C1-33F3-4B9E-982B-5950F1BDC43A}" destId="{7176F1DF-01D9-4897-B02F-E32763AA8B5D}" srcOrd="7" destOrd="0" presId="urn:microsoft.com/office/officeart/2005/8/layout/vList5"/>
    <dgm:cxn modelId="{29BF5243-62D3-4E2B-8C69-95A7F3E5712D}" type="presParOf" srcId="{DD0776C1-33F3-4B9E-982B-5950F1BDC43A}" destId="{05350E69-8D2E-4063-BAF8-A379057C2403}" srcOrd="8" destOrd="0" presId="urn:microsoft.com/office/officeart/2005/8/layout/vList5"/>
    <dgm:cxn modelId="{221D0FC6-87D9-4818-81D0-C9E18A3308BC}" type="presParOf" srcId="{05350E69-8D2E-4063-BAF8-A379057C2403}" destId="{B02C2647-FDEE-4915-B805-50FE1276D9B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8AABDE-F48F-4C13-AAF9-2D69A12E59B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5716484-F111-406A-A462-38A870C5B74C}">
      <dgm:prSet phldrT="[Texto]" custT="1"/>
      <dgm:spPr/>
      <dgm:t>
        <a:bodyPr/>
        <a:lstStyle/>
        <a:p>
          <a:r>
            <a:rPr lang="pt-BR" sz="800" dirty="0" smtClean="0"/>
            <a:t>ME</a:t>
          </a:r>
          <a:endParaRPr lang="pt-BR" sz="800" dirty="0"/>
        </a:p>
      </dgm:t>
    </dgm:pt>
    <dgm:pt modelId="{5CBAF346-051B-44B5-9B6B-ECEA5E2D1E61}" type="parTrans" cxnId="{DBD9F323-F6CA-44E8-AAB3-A5F134B5DB5A}">
      <dgm:prSet/>
      <dgm:spPr/>
      <dgm:t>
        <a:bodyPr/>
        <a:lstStyle/>
        <a:p>
          <a:endParaRPr lang="pt-BR"/>
        </a:p>
      </dgm:t>
    </dgm:pt>
    <dgm:pt modelId="{73D0DD51-FD25-4737-B546-9F239786B65A}" type="sibTrans" cxnId="{DBD9F323-F6CA-44E8-AAB3-A5F134B5DB5A}">
      <dgm:prSet/>
      <dgm:spPr/>
      <dgm:t>
        <a:bodyPr/>
        <a:lstStyle/>
        <a:p>
          <a:endParaRPr lang="pt-BR"/>
        </a:p>
      </dgm:t>
    </dgm:pt>
    <dgm:pt modelId="{485A6AE0-BA6C-407F-994A-67AAAD6AE0CB}">
      <dgm:prSet phldrT="[Texto]" custT="1"/>
      <dgm:spPr/>
      <dgm:t>
        <a:bodyPr/>
        <a:lstStyle/>
        <a:p>
          <a:r>
            <a:rPr lang="pt-BR" sz="800" dirty="0" smtClean="0"/>
            <a:t>Neuro Adulto</a:t>
          </a:r>
          <a:endParaRPr lang="pt-BR" sz="800" dirty="0"/>
        </a:p>
      </dgm:t>
    </dgm:pt>
    <dgm:pt modelId="{D716F4F4-8195-438A-BD41-B0EB476230BE}" type="parTrans" cxnId="{1C8357F7-1CA8-4242-A733-1EE97C06F5BC}">
      <dgm:prSet/>
      <dgm:spPr/>
      <dgm:t>
        <a:bodyPr/>
        <a:lstStyle/>
        <a:p>
          <a:endParaRPr lang="pt-BR"/>
        </a:p>
      </dgm:t>
    </dgm:pt>
    <dgm:pt modelId="{FF72E8A1-F56B-4717-A947-F28DDBD5AABD}" type="sibTrans" cxnId="{1C8357F7-1CA8-4242-A733-1EE97C06F5BC}">
      <dgm:prSet/>
      <dgm:spPr/>
      <dgm:t>
        <a:bodyPr/>
        <a:lstStyle/>
        <a:p>
          <a:endParaRPr lang="pt-BR"/>
        </a:p>
      </dgm:t>
    </dgm:pt>
    <dgm:pt modelId="{7FC8BCBA-A5A0-41D1-8FF8-6C173349BEA0}">
      <dgm:prSet phldrT="[Texto]" custT="1"/>
      <dgm:spPr/>
      <dgm:t>
        <a:bodyPr/>
        <a:lstStyle/>
        <a:p>
          <a:r>
            <a:rPr lang="pt-BR" sz="800" dirty="0" smtClean="0"/>
            <a:t>Pediatria</a:t>
          </a:r>
          <a:endParaRPr lang="pt-BR" sz="800" dirty="0"/>
        </a:p>
      </dgm:t>
    </dgm:pt>
    <dgm:pt modelId="{A2A5A2BE-F18B-466F-B3C1-C6994176C07B}" type="parTrans" cxnId="{726F9162-1613-43E6-8D63-EC94DD1F8124}">
      <dgm:prSet/>
      <dgm:spPr/>
      <dgm:t>
        <a:bodyPr/>
        <a:lstStyle/>
        <a:p>
          <a:endParaRPr lang="pt-BR"/>
        </a:p>
      </dgm:t>
    </dgm:pt>
    <dgm:pt modelId="{8DBAABF3-A38B-4B33-9517-CC058726E75E}" type="sibTrans" cxnId="{726F9162-1613-43E6-8D63-EC94DD1F8124}">
      <dgm:prSet/>
      <dgm:spPr/>
      <dgm:t>
        <a:bodyPr/>
        <a:lstStyle/>
        <a:p>
          <a:endParaRPr lang="pt-BR"/>
        </a:p>
      </dgm:t>
    </dgm:pt>
    <dgm:pt modelId="{FC2235FA-41D9-4F5E-8677-19FEC5D5D1D5}">
      <dgm:prSet phldrT="[Texto]" custT="1"/>
      <dgm:spPr/>
      <dgm:t>
        <a:bodyPr/>
        <a:lstStyle/>
        <a:p>
          <a:r>
            <a:rPr lang="pt-BR" sz="800" dirty="0" smtClean="0"/>
            <a:t>SHM</a:t>
          </a:r>
          <a:endParaRPr lang="pt-BR" sz="800" dirty="0"/>
        </a:p>
      </dgm:t>
    </dgm:pt>
    <dgm:pt modelId="{1AA942C9-AB09-4F5B-8D48-87AA709EA1A8}" type="parTrans" cxnId="{81485B52-8066-40A7-B9D1-C1F5F194D079}">
      <dgm:prSet/>
      <dgm:spPr/>
      <dgm:t>
        <a:bodyPr/>
        <a:lstStyle/>
        <a:p>
          <a:endParaRPr lang="pt-BR"/>
        </a:p>
      </dgm:t>
    </dgm:pt>
    <dgm:pt modelId="{7819BB3E-C8A7-487A-965E-B77334DA546C}" type="sibTrans" cxnId="{81485B52-8066-40A7-B9D1-C1F5F194D079}">
      <dgm:prSet/>
      <dgm:spPr/>
      <dgm:t>
        <a:bodyPr/>
        <a:lstStyle/>
        <a:p>
          <a:endParaRPr lang="pt-BR"/>
        </a:p>
      </dgm:t>
    </dgm:pt>
    <dgm:pt modelId="{FC3EC2B6-1EDE-4C0D-A414-D397B84A1310}">
      <dgm:prSet phldrT="[Texto]" custT="1"/>
      <dgm:spPr/>
      <dgm:t>
        <a:bodyPr/>
        <a:lstStyle/>
        <a:p>
          <a:r>
            <a:rPr lang="pt-BR" sz="800" dirty="0" smtClean="0"/>
            <a:t>Hidroterapia</a:t>
          </a:r>
          <a:endParaRPr lang="pt-BR" sz="800" dirty="0"/>
        </a:p>
      </dgm:t>
    </dgm:pt>
    <dgm:pt modelId="{696BBCFF-AC6D-4DA3-B289-DB26926318D0}" type="parTrans" cxnId="{96004984-272E-494A-B07D-9F5A0100A4DB}">
      <dgm:prSet/>
      <dgm:spPr/>
      <dgm:t>
        <a:bodyPr/>
        <a:lstStyle/>
        <a:p>
          <a:endParaRPr lang="pt-BR"/>
        </a:p>
      </dgm:t>
    </dgm:pt>
    <dgm:pt modelId="{70EC8F5A-1C0B-464F-85BB-DC7B9FC53133}" type="sibTrans" cxnId="{96004984-272E-494A-B07D-9F5A0100A4DB}">
      <dgm:prSet/>
      <dgm:spPr/>
      <dgm:t>
        <a:bodyPr/>
        <a:lstStyle/>
        <a:p>
          <a:endParaRPr lang="pt-BR"/>
        </a:p>
      </dgm:t>
    </dgm:pt>
    <dgm:pt modelId="{2BD644E6-F74A-4C96-B4E5-49E576D23474}">
      <dgm:prSet phldrT="[Texto]" custT="1"/>
      <dgm:spPr/>
      <dgm:t>
        <a:bodyPr/>
        <a:lstStyle/>
        <a:p>
          <a:r>
            <a:rPr lang="pt-BR" sz="800" dirty="0" smtClean="0"/>
            <a:t>Cardiorrespiratória</a:t>
          </a:r>
          <a:endParaRPr lang="pt-BR" sz="800" dirty="0"/>
        </a:p>
      </dgm:t>
    </dgm:pt>
    <dgm:pt modelId="{6A01EC2A-9198-4298-9743-698BF8A35EB7}" type="parTrans" cxnId="{1996FC1C-C589-468F-AF1A-F20EF32B1687}">
      <dgm:prSet/>
      <dgm:spPr/>
      <dgm:t>
        <a:bodyPr/>
        <a:lstStyle/>
        <a:p>
          <a:endParaRPr lang="pt-BR"/>
        </a:p>
      </dgm:t>
    </dgm:pt>
    <dgm:pt modelId="{B787C890-F310-4486-977B-F89BFEBF215F}" type="sibTrans" cxnId="{1996FC1C-C589-468F-AF1A-F20EF32B1687}">
      <dgm:prSet/>
      <dgm:spPr/>
      <dgm:t>
        <a:bodyPr/>
        <a:lstStyle/>
        <a:p>
          <a:endParaRPr lang="pt-BR"/>
        </a:p>
      </dgm:t>
    </dgm:pt>
    <dgm:pt modelId="{47F90704-6976-4539-8331-AE0676FA5B9E}">
      <dgm:prSet phldrT="[Texto]" custT="1"/>
      <dgm:spPr/>
      <dgm:t>
        <a:bodyPr/>
        <a:lstStyle/>
        <a:p>
          <a:r>
            <a:rPr lang="pt-BR" sz="800" dirty="0" smtClean="0"/>
            <a:t>SETORES</a:t>
          </a:r>
          <a:endParaRPr lang="pt-BR" sz="800" dirty="0"/>
        </a:p>
      </dgm:t>
    </dgm:pt>
    <dgm:pt modelId="{22FDE746-537B-4FA4-B90C-68C969B54E21}" type="sibTrans" cxnId="{59AC3C94-A57B-4EA7-99B2-2E0B2D7D5674}">
      <dgm:prSet/>
      <dgm:spPr/>
      <dgm:t>
        <a:bodyPr/>
        <a:lstStyle/>
        <a:p>
          <a:endParaRPr lang="pt-BR"/>
        </a:p>
      </dgm:t>
    </dgm:pt>
    <dgm:pt modelId="{3A3D9537-C4B1-4B34-AC93-0E22F7A04CB7}" type="parTrans" cxnId="{59AC3C94-A57B-4EA7-99B2-2E0B2D7D5674}">
      <dgm:prSet/>
      <dgm:spPr/>
      <dgm:t>
        <a:bodyPr/>
        <a:lstStyle/>
        <a:p>
          <a:endParaRPr lang="pt-BR"/>
        </a:p>
      </dgm:t>
    </dgm:pt>
    <dgm:pt modelId="{EACC63D2-1D02-4E3A-9444-E445555718D0}" type="pres">
      <dgm:prSet presAssocID="{558AABDE-F48F-4C13-AAF9-2D69A12E59B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185F46A-0B73-4153-8588-76DAFCBF1A74}" type="pres">
      <dgm:prSet presAssocID="{47F90704-6976-4539-8331-AE0676FA5B9E}" presName="centerShape" presStyleLbl="node0" presStyleIdx="0" presStyleCnt="1"/>
      <dgm:spPr/>
      <dgm:t>
        <a:bodyPr/>
        <a:lstStyle/>
        <a:p>
          <a:endParaRPr lang="pt-BR"/>
        </a:p>
      </dgm:t>
    </dgm:pt>
    <dgm:pt modelId="{99B87507-545C-4AB6-98A1-D6227C728F3D}" type="pres">
      <dgm:prSet presAssocID="{95716484-F111-406A-A462-38A870C5B74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146E14-1502-4D4F-91EF-796E6287BDB1}" type="pres">
      <dgm:prSet presAssocID="{95716484-F111-406A-A462-38A870C5B74C}" presName="dummy" presStyleCnt="0"/>
      <dgm:spPr/>
    </dgm:pt>
    <dgm:pt modelId="{F02E7B36-74EB-4B14-9AFA-6D2BBB22B47E}" type="pres">
      <dgm:prSet presAssocID="{73D0DD51-FD25-4737-B546-9F239786B65A}" presName="sibTrans" presStyleLbl="sibTrans2D1" presStyleIdx="0" presStyleCnt="6"/>
      <dgm:spPr/>
      <dgm:t>
        <a:bodyPr/>
        <a:lstStyle/>
        <a:p>
          <a:endParaRPr lang="pt-BR"/>
        </a:p>
      </dgm:t>
    </dgm:pt>
    <dgm:pt modelId="{D47A0812-7664-4FB1-AB4C-38F38944D0B4}" type="pres">
      <dgm:prSet presAssocID="{485A6AE0-BA6C-407F-994A-67AAAD6AE0C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B5D2E5-6E3D-4777-8F9C-EB7739958848}" type="pres">
      <dgm:prSet presAssocID="{485A6AE0-BA6C-407F-994A-67AAAD6AE0CB}" presName="dummy" presStyleCnt="0"/>
      <dgm:spPr/>
    </dgm:pt>
    <dgm:pt modelId="{27E48067-B80F-42B3-8AD1-44170A257BDB}" type="pres">
      <dgm:prSet presAssocID="{FF72E8A1-F56B-4717-A947-F28DDBD5AABD}" presName="sibTrans" presStyleLbl="sibTrans2D1" presStyleIdx="1" presStyleCnt="6"/>
      <dgm:spPr/>
      <dgm:t>
        <a:bodyPr/>
        <a:lstStyle/>
        <a:p>
          <a:endParaRPr lang="pt-BR"/>
        </a:p>
      </dgm:t>
    </dgm:pt>
    <dgm:pt modelId="{C7EB1540-E555-4066-B52A-22107585FAB4}" type="pres">
      <dgm:prSet presAssocID="{7FC8BCBA-A5A0-41D1-8FF8-6C173349BEA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2F07D3-4AC9-4E34-8117-BC3F9AD7F818}" type="pres">
      <dgm:prSet presAssocID="{7FC8BCBA-A5A0-41D1-8FF8-6C173349BEA0}" presName="dummy" presStyleCnt="0"/>
      <dgm:spPr/>
    </dgm:pt>
    <dgm:pt modelId="{4992421C-AD92-4225-BE3F-A232C7A3EA73}" type="pres">
      <dgm:prSet presAssocID="{8DBAABF3-A38B-4B33-9517-CC058726E75E}" presName="sibTrans" presStyleLbl="sibTrans2D1" presStyleIdx="2" presStyleCnt="6"/>
      <dgm:spPr/>
      <dgm:t>
        <a:bodyPr/>
        <a:lstStyle/>
        <a:p>
          <a:endParaRPr lang="pt-BR"/>
        </a:p>
      </dgm:t>
    </dgm:pt>
    <dgm:pt modelId="{F049480C-1157-4A6D-BBFD-5DF47423D977}" type="pres">
      <dgm:prSet presAssocID="{FC2235FA-41D9-4F5E-8677-19FEC5D5D1D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37ACEE-CD77-4CAA-BDB8-F161F39BAAB5}" type="pres">
      <dgm:prSet presAssocID="{FC2235FA-41D9-4F5E-8677-19FEC5D5D1D5}" presName="dummy" presStyleCnt="0"/>
      <dgm:spPr/>
    </dgm:pt>
    <dgm:pt modelId="{3839A4BD-F0E5-4CDB-8411-86BF945FFD3F}" type="pres">
      <dgm:prSet presAssocID="{7819BB3E-C8A7-487A-965E-B77334DA546C}" presName="sibTrans" presStyleLbl="sibTrans2D1" presStyleIdx="3" presStyleCnt="6"/>
      <dgm:spPr/>
      <dgm:t>
        <a:bodyPr/>
        <a:lstStyle/>
        <a:p>
          <a:endParaRPr lang="pt-BR"/>
        </a:p>
      </dgm:t>
    </dgm:pt>
    <dgm:pt modelId="{B0BB2D8A-3577-43B2-8E69-03034618B20C}" type="pres">
      <dgm:prSet presAssocID="{FC3EC2B6-1EDE-4C0D-A414-D397B84A131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9A3528-4DBA-45C5-9668-C976F14674D5}" type="pres">
      <dgm:prSet presAssocID="{FC3EC2B6-1EDE-4C0D-A414-D397B84A1310}" presName="dummy" presStyleCnt="0"/>
      <dgm:spPr/>
    </dgm:pt>
    <dgm:pt modelId="{CE332245-8BA4-4B46-B61E-5907D1C38F38}" type="pres">
      <dgm:prSet presAssocID="{70EC8F5A-1C0B-464F-85BB-DC7B9FC53133}" presName="sibTrans" presStyleLbl="sibTrans2D1" presStyleIdx="4" presStyleCnt="6"/>
      <dgm:spPr/>
      <dgm:t>
        <a:bodyPr/>
        <a:lstStyle/>
        <a:p>
          <a:endParaRPr lang="pt-BR"/>
        </a:p>
      </dgm:t>
    </dgm:pt>
    <dgm:pt modelId="{BDC872C2-8917-4C75-A3D2-DEDAD8FF1097}" type="pres">
      <dgm:prSet presAssocID="{2BD644E6-F74A-4C96-B4E5-49E576D2347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E1A91A-9CD3-4E13-B3FB-1CFF786230D3}" type="pres">
      <dgm:prSet presAssocID="{2BD644E6-F74A-4C96-B4E5-49E576D23474}" presName="dummy" presStyleCnt="0"/>
      <dgm:spPr/>
    </dgm:pt>
    <dgm:pt modelId="{B896E6C5-514B-4A15-A8A1-C1F2DAA6F025}" type="pres">
      <dgm:prSet presAssocID="{B787C890-F310-4486-977B-F89BFEBF215F}" presName="sibTrans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469BB1D0-7EDC-433D-9E45-695F7D1B2E7E}" type="presOf" srcId="{70EC8F5A-1C0B-464F-85BB-DC7B9FC53133}" destId="{CE332245-8BA4-4B46-B61E-5907D1C38F38}" srcOrd="0" destOrd="0" presId="urn:microsoft.com/office/officeart/2005/8/layout/radial6"/>
    <dgm:cxn modelId="{BC14371E-6AAA-466F-BF2A-B404791EF9D5}" type="presOf" srcId="{FC3EC2B6-1EDE-4C0D-A414-D397B84A1310}" destId="{B0BB2D8A-3577-43B2-8E69-03034618B20C}" srcOrd="0" destOrd="0" presId="urn:microsoft.com/office/officeart/2005/8/layout/radial6"/>
    <dgm:cxn modelId="{EE74C7CD-F048-4432-92DE-F11E964BDA95}" type="presOf" srcId="{FF72E8A1-F56B-4717-A947-F28DDBD5AABD}" destId="{27E48067-B80F-42B3-8AD1-44170A257BDB}" srcOrd="0" destOrd="0" presId="urn:microsoft.com/office/officeart/2005/8/layout/radial6"/>
    <dgm:cxn modelId="{59AC3C94-A57B-4EA7-99B2-2E0B2D7D5674}" srcId="{558AABDE-F48F-4C13-AAF9-2D69A12E59BE}" destId="{47F90704-6976-4539-8331-AE0676FA5B9E}" srcOrd="0" destOrd="0" parTransId="{3A3D9537-C4B1-4B34-AC93-0E22F7A04CB7}" sibTransId="{22FDE746-537B-4FA4-B90C-68C969B54E21}"/>
    <dgm:cxn modelId="{E1DC4A54-42CA-4D3C-BBD7-0B869682E659}" type="presOf" srcId="{558AABDE-F48F-4C13-AAF9-2D69A12E59BE}" destId="{EACC63D2-1D02-4E3A-9444-E445555718D0}" srcOrd="0" destOrd="0" presId="urn:microsoft.com/office/officeart/2005/8/layout/radial6"/>
    <dgm:cxn modelId="{1996FC1C-C589-468F-AF1A-F20EF32B1687}" srcId="{47F90704-6976-4539-8331-AE0676FA5B9E}" destId="{2BD644E6-F74A-4C96-B4E5-49E576D23474}" srcOrd="5" destOrd="0" parTransId="{6A01EC2A-9198-4298-9743-698BF8A35EB7}" sibTransId="{B787C890-F310-4486-977B-F89BFEBF215F}"/>
    <dgm:cxn modelId="{0375E5C7-0398-481B-9D73-A746B39B82F5}" type="presOf" srcId="{95716484-F111-406A-A462-38A870C5B74C}" destId="{99B87507-545C-4AB6-98A1-D6227C728F3D}" srcOrd="0" destOrd="0" presId="urn:microsoft.com/office/officeart/2005/8/layout/radial6"/>
    <dgm:cxn modelId="{81485B52-8066-40A7-B9D1-C1F5F194D079}" srcId="{47F90704-6976-4539-8331-AE0676FA5B9E}" destId="{FC2235FA-41D9-4F5E-8677-19FEC5D5D1D5}" srcOrd="3" destOrd="0" parTransId="{1AA942C9-AB09-4F5B-8D48-87AA709EA1A8}" sibTransId="{7819BB3E-C8A7-487A-965E-B77334DA546C}"/>
    <dgm:cxn modelId="{E2E3CC78-AE0D-419F-B854-9D59AC593CFD}" type="presOf" srcId="{73D0DD51-FD25-4737-B546-9F239786B65A}" destId="{F02E7B36-74EB-4B14-9AFA-6D2BBB22B47E}" srcOrd="0" destOrd="0" presId="urn:microsoft.com/office/officeart/2005/8/layout/radial6"/>
    <dgm:cxn modelId="{F774CDB8-E46C-4C60-9614-3E894012E215}" type="presOf" srcId="{FC2235FA-41D9-4F5E-8677-19FEC5D5D1D5}" destId="{F049480C-1157-4A6D-BBFD-5DF47423D977}" srcOrd="0" destOrd="0" presId="urn:microsoft.com/office/officeart/2005/8/layout/radial6"/>
    <dgm:cxn modelId="{726F9162-1613-43E6-8D63-EC94DD1F8124}" srcId="{47F90704-6976-4539-8331-AE0676FA5B9E}" destId="{7FC8BCBA-A5A0-41D1-8FF8-6C173349BEA0}" srcOrd="2" destOrd="0" parTransId="{A2A5A2BE-F18B-466F-B3C1-C6994176C07B}" sibTransId="{8DBAABF3-A38B-4B33-9517-CC058726E75E}"/>
    <dgm:cxn modelId="{BCE22896-69AF-44E2-BFE1-2C6308FD5EF9}" type="presOf" srcId="{7FC8BCBA-A5A0-41D1-8FF8-6C173349BEA0}" destId="{C7EB1540-E555-4066-B52A-22107585FAB4}" srcOrd="0" destOrd="0" presId="urn:microsoft.com/office/officeart/2005/8/layout/radial6"/>
    <dgm:cxn modelId="{1C8357F7-1CA8-4242-A733-1EE97C06F5BC}" srcId="{47F90704-6976-4539-8331-AE0676FA5B9E}" destId="{485A6AE0-BA6C-407F-994A-67AAAD6AE0CB}" srcOrd="1" destOrd="0" parTransId="{D716F4F4-8195-438A-BD41-B0EB476230BE}" sibTransId="{FF72E8A1-F56B-4717-A947-F28DDBD5AABD}"/>
    <dgm:cxn modelId="{6C0320AD-8BB8-4161-9CCA-4546A9660870}" type="presOf" srcId="{7819BB3E-C8A7-487A-965E-B77334DA546C}" destId="{3839A4BD-F0E5-4CDB-8411-86BF945FFD3F}" srcOrd="0" destOrd="0" presId="urn:microsoft.com/office/officeart/2005/8/layout/radial6"/>
    <dgm:cxn modelId="{96004984-272E-494A-B07D-9F5A0100A4DB}" srcId="{47F90704-6976-4539-8331-AE0676FA5B9E}" destId="{FC3EC2B6-1EDE-4C0D-A414-D397B84A1310}" srcOrd="4" destOrd="0" parTransId="{696BBCFF-AC6D-4DA3-B289-DB26926318D0}" sibTransId="{70EC8F5A-1C0B-464F-85BB-DC7B9FC53133}"/>
    <dgm:cxn modelId="{85B99205-B5ED-41B2-A1DC-FD21A045A3B5}" type="presOf" srcId="{47F90704-6976-4539-8331-AE0676FA5B9E}" destId="{E185F46A-0B73-4153-8588-76DAFCBF1A74}" srcOrd="0" destOrd="0" presId="urn:microsoft.com/office/officeart/2005/8/layout/radial6"/>
    <dgm:cxn modelId="{7C05222A-E66D-4800-BECE-795D5ABB4949}" type="presOf" srcId="{8DBAABF3-A38B-4B33-9517-CC058726E75E}" destId="{4992421C-AD92-4225-BE3F-A232C7A3EA73}" srcOrd="0" destOrd="0" presId="urn:microsoft.com/office/officeart/2005/8/layout/radial6"/>
    <dgm:cxn modelId="{359918C8-24F8-4A1E-8767-40606005D493}" type="presOf" srcId="{485A6AE0-BA6C-407F-994A-67AAAD6AE0CB}" destId="{D47A0812-7664-4FB1-AB4C-38F38944D0B4}" srcOrd="0" destOrd="0" presId="urn:microsoft.com/office/officeart/2005/8/layout/radial6"/>
    <dgm:cxn modelId="{DBD9F323-F6CA-44E8-AAB3-A5F134B5DB5A}" srcId="{47F90704-6976-4539-8331-AE0676FA5B9E}" destId="{95716484-F111-406A-A462-38A870C5B74C}" srcOrd="0" destOrd="0" parTransId="{5CBAF346-051B-44B5-9B6B-ECEA5E2D1E61}" sibTransId="{73D0DD51-FD25-4737-B546-9F239786B65A}"/>
    <dgm:cxn modelId="{36CDFD4A-F899-4847-B5E5-239819060F40}" type="presOf" srcId="{2BD644E6-F74A-4C96-B4E5-49E576D23474}" destId="{BDC872C2-8917-4C75-A3D2-DEDAD8FF1097}" srcOrd="0" destOrd="0" presId="urn:microsoft.com/office/officeart/2005/8/layout/radial6"/>
    <dgm:cxn modelId="{C856BF2E-0744-42C6-9457-8949F2DB8213}" type="presOf" srcId="{B787C890-F310-4486-977B-F89BFEBF215F}" destId="{B896E6C5-514B-4A15-A8A1-C1F2DAA6F025}" srcOrd="0" destOrd="0" presId="urn:microsoft.com/office/officeart/2005/8/layout/radial6"/>
    <dgm:cxn modelId="{EB70300D-2B87-4CD0-9487-1D25C43FEE8D}" type="presParOf" srcId="{EACC63D2-1D02-4E3A-9444-E445555718D0}" destId="{E185F46A-0B73-4153-8588-76DAFCBF1A74}" srcOrd="0" destOrd="0" presId="urn:microsoft.com/office/officeart/2005/8/layout/radial6"/>
    <dgm:cxn modelId="{DD3CFB9B-ACA0-47AD-AD75-DC77F48D1C48}" type="presParOf" srcId="{EACC63D2-1D02-4E3A-9444-E445555718D0}" destId="{99B87507-545C-4AB6-98A1-D6227C728F3D}" srcOrd="1" destOrd="0" presId="urn:microsoft.com/office/officeart/2005/8/layout/radial6"/>
    <dgm:cxn modelId="{FC1CC8BE-8B8A-47B3-8A9C-9A889B72D11E}" type="presParOf" srcId="{EACC63D2-1D02-4E3A-9444-E445555718D0}" destId="{A0146E14-1502-4D4F-91EF-796E6287BDB1}" srcOrd="2" destOrd="0" presId="urn:microsoft.com/office/officeart/2005/8/layout/radial6"/>
    <dgm:cxn modelId="{4F1E17E5-08FC-407B-85EA-BE400B6A54FC}" type="presParOf" srcId="{EACC63D2-1D02-4E3A-9444-E445555718D0}" destId="{F02E7B36-74EB-4B14-9AFA-6D2BBB22B47E}" srcOrd="3" destOrd="0" presId="urn:microsoft.com/office/officeart/2005/8/layout/radial6"/>
    <dgm:cxn modelId="{1062D791-E72A-4CED-B0E7-E5287E665334}" type="presParOf" srcId="{EACC63D2-1D02-4E3A-9444-E445555718D0}" destId="{D47A0812-7664-4FB1-AB4C-38F38944D0B4}" srcOrd="4" destOrd="0" presId="urn:microsoft.com/office/officeart/2005/8/layout/radial6"/>
    <dgm:cxn modelId="{9A49BE87-79B5-4E85-9071-C32A90DF4019}" type="presParOf" srcId="{EACC63D2-1D02-4E3A-9444-E445555718D0}" destId="{14B5D2E5-6E3D-4777-8F9C-EB7739958848}" srcOrd="5" destOrd="0" presId="urn:microsoft.com/office/officeart/2005/8/layout/radial6"/>
    <dgm:cxn modelId="{4EF27E72-4292-4A60-8A3E-86CFA9976039}" type="presParOf" srcId="{EACC63D2-1D02-4E3A-9444-E445555718D0}" destId="{27E48067-B80F-42B3-8AD1-44170A257BDB}" srcOrd="6" destOrd="0" presId="urn:microsoft.com/office/officeart/2005/8/layout/radial6"/>
    <dgm:cxn modelId="{7803FDC2-87FD-4838-8D91-055585A6D3EB}" type="presParOf" srcId="{EACC63D2-1D02-4E3A-9444-E445555718D0}" destId="{C7EB1540-E555-4066-B52A-22107585FAB4}" srcOrd="7" destOrd="0" presId="urn:microsoft.com/office/officeart/2005/8/layout/radial6"/>
    <dgm:cxn modelId="{BC3F9A92-5DEE-458F-9D77-6AEBAED797A7}" type="presParOf" srcId="{EACC63D2-1D02-4E3A-9444-E445555718D0}" destId="{522F07D3-4AC9-4E34-8117-BC3F9AD7F818}" srcOrd="8" destOrd="0" presId="urn:microsoft.com/office/officeart/2005/8/layout/radial6"/>
    <dgm:cxn modelId="{60B34579-FAD9-4170-8608-CF67DD3C63F4}" type="presParOf" srcId="{EACC63D2-1D02-4E3A-9444-E445555718D0}" destId="{4992421C-AD92-4225-BE3F-A232C7A3EA73}" srcOrd="9" destOrd="0" presId="urn:microsoft.com/office/officeart/2005/8/layout/radial6"/>
    <dgm:cxn modelId="{E7D8488E-6845-4AEF-8A26-3E0BFF4963CE}" type="presParOf" srcId="{EACC63D2-1D02-4E3A-9444-E445555718D0}" destId="{F049480C-1157-4A6D-BBFD-5DF47423D977}" srcOrd="10" destOrd="0" presId="urn:microsoft.com/office/officeart/2005/8/layout/radial6"/>
    <dgm:cxn modelId="{1ACCD281-2F88-4079-AD30-67025710E13F}" type="presParOf" srcId="{EACC63D2-1D02-4E3A-9444-E445555718D0}" destId="{C337ACEE-CD77-4CAA-BDB8-F161F39BAAB5}" srcOrd="11" destOrd="0" presId="urn:microsoft.com/office/officeart/2005/8/layout/radial6"/>
    <dgm:cxn modelId="{F1BCA00E-AF8B-490A-A3F9-DAFFC69E07BC}" type="presParOf" srcId="{EACC63D2-1D02-4E3A-9444-E445555718D0}" destId="{3839A4BD-F0E5-4CDB-8411-86BF945FFD3F}" srcOrd="12" destOrd="0" presId="urn:microsoft.com/office/officeart/2005/8/layout/radial6"/>
    <dgm:cxn modelId="{A542D9AC-AD7A-4527-8E8B-1369DF6AF9FA}" type="presParOf" srcId="{EACC63D2-1D02-4E3A-9444-E445555718D0}" destId="{B0BB2D8A-3577-43B2-8E69-03034618B20C}" srcOrd="13" destOrd="0" presId="urn:microsoft.com/office/officeart/2005/8/layout/radial6"/>
    <dgm:cxn modelId="{9C133205-43A3-4374-B9EA-EA7790C5A3C7}" type="presParOf" srcId="{EACC63D2-1D02-4E3A-9444-E445555718D0}" destId="{639A3528-4DBA-45C5-9668-C976F14674D5}" srcOrd="14" destOrd="0" presId="urn:microsoft.com/office/officeart/2005/8/layout/radial6"/>
    <dgm:cxn modelId="{640B3330-4F83-4048-B408-B04CDC958112}" type="presParOf" srcId="{EACC63D2-1D02-4E3A-9444-E445555718D0}" destId="{CE332245-8BA4-4B46-B61E-5907D1C38F38}" srcOrd="15" destOrd="0" presId="urn:microsoft.com/office/officeart/2005/8/layout/radial6"/>
    <dgm:cxn modelId="{7A751F3F-1F11-4073-B54E-4E2D345E5155}" type="presParOf" srcId="{EACC63D2-1D02-4E3A-9444-E445555718D0}" destId="{BDC872C2-8917-4C75-A3D2-DEDAD8FF1097}" srcOrd="16" destOrd="0" presId="urn:microsoft.com/office/officeart/2005/8/layout/radial6"/>
    <dgm:cxn modelId="{9A88E737-0874-4A16-96B2-0ABE6D82DFCE}" type="presParOf" srcId="{EACC63D2-1D02-4E3A-9444-E445555718D0}" destId="{42E1A91A-9CD3-4E13-B3FB-1CFF786230D3}" srcOrd="17" destOrd="0" presId="urn:microsoft.com/office/officeart/2005/8/layout/radial6"/>
    <dgm:cxn modelId="{B5677A2F-945D-44E1-B17B-16B844C2BD80}" type="presParOf" srcId="{EACC63D2-1D02-4E3A-9444-E445555718D0}" destId="{B896E6C5-514B-4A15-A8A1-C1F2DAA6F02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4789E6-60D5-4281-B36F-C29794D90A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0E3EC79-5FCB-4B1B-89A4-65FAF495A05E}">
      <dgm:prSet phldrT="[Texto]"/>
      <dgm:spPr/>
      <dgm:t>
        <a:bodyPr/>
        <a:lstStyle/>
        <a:p>
          <a:r>
            <a:rPr lang="pt-BR" dirty="0" smtClean="0"/>
            <a:t>PACIENTE 1</a:t>
          </a:r>
          <a:endParaRPr lang="pt-BR" dirty="0"/>
        </a:p>
      </dgm:t>
    </dgm:pt>
    <dgm:pt modelId="{DA382683-A9EB-4E56-B7F9-0263464AE9ED}" type="parTrans" cxnId="{C79D1806-5D45-498C-B24A-019AD2513A55}">
      <dgm:prSet/>
      <dgm:spPr/>
      <dgm:t>
        <a:bodyPr/>
        <a:lstStyle/>
        <a:p>
          <a:endParaRPr lang="pt-BR"/>
        </a:p>
      </dgm:t>
    </dgm:pt>
    <dgm:pt modelId="{632ECA03-EF3E-4374-B705-8B11272E5562}" type="sibTrans" cxnId="{C79D1806-5D45-498C-B24A-019AD2513A55}">
      <dgm:prSet/>
      <dgm:spPr/>
      <dgm:t>
        <a:bodyPr/>
        <a:lstStyle/>
        <a:p>
          <a:endParaRPr lang="pt-BR"/>
        </a:p>
      </dgm:t>
    </dgm:pt>
    <dgm:pt modelId="{AAECE9F8-CAAF-49B2-BFDF-8EC85B078CC9}">
      <dgm:prSet phldrT="[Texto]"/>
      <dgm:spPr/>
      <dgm:t>
        <a:bodyPr/>
        <a:lstStyle/>
        <a:p>
          <a:r>
            <a:rPr lang="pt-BR" dirty="0" smtClean="0"/>
            <a:t>Avaliação</a:t>
          </a:r>
          <a:endParaRPr lang="pt-BR" dirty="0"/>
        </a:p>
      </dgm:t>
    </dgm:pt>
    <dgm:pt modelId="{8EC0D8D6-FBE6-498E-9B56-41A614A2A70A}" type="parTrans" cxnId="{E1069830-EF44-4174-8C0F-93706F749306}">
      <dgm:prSet/>
      <dgm:spPr/>
      <dgm:t>
        <a:bodyPr/>
        <a:lstStyle/>
        <a:p>
          <a:endParaRPr lang="pt-BR"/>
        </a:p>
      </dgm:t>
    </dgm:pt>
    <dgm:pt modelId="{34BD9E40-B437-4607-8F56-A8A4F6AD53B2}" type="sibTrans" cxnId="{E1069830-EF44-4174-8C0F-93706F749306}">
      <dgm:prSet/>
      <dgm:spPr/>
      <dgm:t>
        <a:bodyPr/>
        <a:lstStyle/>
        <a:p>
          <a:endParaRPr lang="pt-BR"/>
        </a:p>
      </dgm:t>
    </dgm:pt>
    <dgm:pt modelId="{534DF491-CF3F-484A-A667-7B5629C854AA}">
      <dgm:prSet phldrT="[Texto]"/>
      <dgm:spPr/>
      <dgm:t>
        <a:bodyPr/>
        <a:lstStyle/>
        <a:p>
          <a:r>
            <a:rPr lang="pt-BR" dirty="0" smtClean="0"/>
            <a:t>Evoluções</a:t>
          </a:r>
          <a:endParaRPr lang="pt-BR" dirty="0"/>
        </a:p>
      </dgm:t>
    </dgm:pt>
    <dgm:pt modelId="{0D84B94D-C437-4FAB-9975-890C12B1E129}" type="parTrans" cxnId="{A7111F8A-10D7-482D-ADAA-9D49BA679D28}">
      <dgm:prSet/>
      <dgm:spPr/>
      <dgm:t>
        <a:bodyPr/>
        <a:lstStyle/>
        <a:p>
          <a:endParaRPr lang="pt-BR"/>
        </a:p>
      </dgm:t>
    </dgm:pt>
    <dgm:pt modelId="{8D4D5996-5820-4E8C-BD10-D3AB0F890763}" type="sibTrans" cxnId="{A7111F8A-10D7-482D-ADAA-9D49BA679D28}">
      <dgm:prSet/>
      <dgm:spPr/>
      <dgm:t>
        <a:bodyPr/>
        <a:lstStyle/>
        <a:p>
          <a:endParaRPr lang="pt-BR"/>
        </a:p>
      </dgm:t>
    </dgm:pt>
    <dgm:pt modelId="{6177D8A7-346C-4253-AF3E-16130FF371ED}">
      <dgm:prSet phldrT="[Texto]"/>
      <dgm:spPr/>
      <dgm:t>
        <a:bodyPr/>
        <a:lstStyle/>
        <a:p>
          <a:r>
            <a:rPr lang="pt-BR" dirty="0" smtClean="0"/>
            <a:t>PACIENTE 2</a:t>
          </a:r>
          <a:endParaRPr lang="pt-BR" dirty="0"/>
        </a:p>
      </dgm:t>
    </dgm:pt>
    <dgm:pt modelId="{7B6D984B-C613-4C98-99DC-E42989CF66E8}" type="parTrans" cxnId="{37DA0DD5-BA2D-465C-9E89-A6B1770AFED1}">
      <dgm:prSet/>
      <dgm:spPr/>
      <dgm:t>
        <a:bodyPr/>
        <a:lstStyle/>
        <a:p>
          <a:endParaRPr lang="pt-BR"/>
        </a:p>
      </dgm:t>
    </dgm:pt>
    <dgm:pt modelId="{7504832F-7150-4E31-B01E-D736C6791F15}" type="sibTrans" cxnId="{37DA0DD5-BA2D-465C-9E89-A6B1770AFED1}">
      <dgm:prSet/>
      <dgm:spPr/>
      <dgm:t>
        <a:bodyPr/>
        <a:lstStyle/>
        <a:p>
          <a:endParaRPr lang="pt-BR"/>
        </a:p>
      </dgm:t>
    </dgm:pt>
    <dgm:pt modelId="{13468120-FD8B-440E-8587-1315703DA12E}">
      <dgm:prSet phldrT="[Texto]"/>
      <dgm:spPr/>
      <dgm:t>
        <a:bodyPr/>
        <a:lstStyle/>
        <a:p>
          <a:r>
            <a:rPr lang="pt-BR" dirty="0" smtClean="0"/>
            <a:t>Avaliação</a:t>
          </a:r>
          <a:endParaRPr lang="pt-BR" dirty="0"/>
        </a:p>
      </dgm:t>
    </dgm:pt>
    <dgm:pt modelId="{35E308B4-45FD-4CD0-A7CE-13E16424F86E}" type="parTrans" cxnId="{3D1E1F6B-3320-4A30-8F86-458CE042BBA6}">
      <dgm:prSet/>
      <dgm:spPr/>
      <dgm:t>
        <a:bodyPr/>
        <a:lstStyle/>
        <a:p>
          <a:endParaRPr lang="pt-BR"/>
        </a:p>
      </dgm:t>
    </dgm:pt>
    <dgm:pt modelId="{8490EEA3-2194-407E-8330-6E569124D6E3}" type="sibTrans" cxnId="{3D1E1F6B-3320-4A30-8F86-458CE042BBA6}">
      <dgm:prSet/>
      <dgm:spPr/>
      <dgm:t>
        <a:bodyPr/>
        <a:lstStyle/>
        <a:p>
          <a:endParaRPr lang="pt-BR"/>
        </a:p>
      </dgm:t>
    </dgm:pt>
    <dgm:pt modelId="{D5664141-FD43-4DFB-814F-BF4B45C960CD}">
      <dgm:prSet phldrT="[Texto]"/>
      <dgm:spPr/>
      <dgm:t>
        <a:bodyPr/>
        <a:lstStyle/>
        <a:p>
          <a:r>
            <a:rPr lang="pt-BR" dirty="0" smtClean="0"/>
            <a:t>PACIENTE 3 </a:t>
          </a:r>
          <a:endParaRPr lang="pt-BR" dirty="0"/>
        </a:p>
      </dgm:t>
    </dgm:pt>
    <dgm:pt modelId="{E7763D4B-7019-4186-AB12-37987613CDC1}" type="parTrans" cxnId="{CE9FBCA0-414D-4081-986A-0DE975739501}">
      <dgm:prSet/>
      <dgm:spPr/>
      <dgm:t>
        <a:bodyPr/>
        <a:lstStyle/>
        <a:p>
          <a:endParaRPr lang="pt-BR"/>
        </a:p>
      </dgm:t>
    </dgm:pt>
    <dgm:pt modelId="{0F7DE13B-7138-433F-8998-1B10271B3F34}" type="sibTrans" cxnId="{CE9FBCA0-414D-4081-986A-0DE975739501}">
      <dgm:prSet/>
      <dgm:spPr/>
      <dgm:t>
        <a:bodyPr/>
        <a:lstStyle/>
        <a:p>
          <a:endParaRPr lang="pt-BR"/>
        </a:p>
      </dgm:t>
    </dgm:pt>
    <dgm:pt modelId="{4B30FE99-6F66-4092-AF4C-705E93BD5F31}">
      <dgm:prSet phldrT="[Texto]"/>
      <dgm:spPr/>
      <dgm:t>
        <a:bodyPr/>
        <a:lstStyle/>
        <a:p>
          <a:r>
            <a:rPr lang="pt-BR" dirty="0" smtClean="0"/>
            <a:t>Avaliação</a:t>
          </a:r>
          <a:endParaRPr lang="pt-BR" dirty="0"/>
        </a:p>
      </dgm:t>
    </dgm:pt>
    <dgm:pt modelId="{1C80F5D3-B95A-41E5-B010-92CA0225D4FA}" type="parTrans" cxnId="{6A45D404-9E6D-4171-8616-CE3BC4AC18A8}">
      <dgm:prSet/>
      <dgm:spPr/>
      <dgm:t>
        <a:bodyPr/>
        <a:lstStyle/>
        <a:p>
          <a:endParaRPr lang="pt-BR"/>
        </a:p>
      </dgm:t>
    </dgm:pt>
    <dgm:pt modelId="{C8C9BBED-C60F-4CFB-BE9F-7414732B5E14}" type="sibTrans" cxnId="{6A45D404-9E6D-4171-8616-CE3BC4AC18A8}">
      <dgm:prSet/>
      <dgm:spPr/>
      <dgm:t>
        <a:bodyPr/>
        <a:lstStyle/>
        <a:p>
          <a:endParaRPr lang="pt-BR"/>
        </a:p>
      </dgm:t>
    </dgm:pt>
    <dgm:pt modelId="{D21D1497-CB48-4DF3-A28B-B0BDFAA68248}">
      <dgm:prSet/>
      <dgm:spPr/>
      <dgm:t>
        <a:bodyPr/>
        <a:lstStyle/>
        <a:p>
          <a:r>
            <a:rPr lang="pt-BR" dirty="0" smtClean="0"/>
            <a:t>Evoluções</a:t>
          </a:r>
          <a:endParaRPr lang="pt-BR" dirty="0"/>
        </a:p>
      </dgm:t>
    </dgm:pt>
    <dgm:pt modelId="{06F4CB28-A424-4A10-A910-2D1CB2E1E28A}" type="parTrans" cxnId="{D1B7DD8B-ADC7-40DC-A420-181BCCCC424B}">
      <dgm:prSet/>
      <dgm:spPr/>
      <dgm:t>
        <a:bodyPr/>
        <a:lstStyle/>
        <a:p>
          <a:endParaRPr lang="pt-BR"/>
        </a:p>
      </dgm:t>
    </dgm:pt>
    <dgm:pt modelId="{F730C1CD-55BF-4B17-96E3-9BC8FF0F96CD}" type="sibTrans" cxnId="{D1B7DD8B-ADC7-40DC-A420-181BCCCC424B}">
      <dgm:prSet/>
      <dgm:spPr/>
      <dgm:t>
        <a:bodyPr/>
        <a:lstStyle/>
        <a:p>
          <a:endParaRPr lang="pt-BR"/>
        </a:p>
      </dgm:t>
    </dgm:pt>
    <dgm:pt modelId="{925C0873-0CFD-4A66-A81E-4EB38D3258D1}">
      <dgm:prSet/>
      <dgm:spPr/>
      <dgm:t>
        <a:bodyPr/>
        <a:lstStyle/>
        <a:p>
          <a:r>
            <a:rPr lang="pt-BR" dirty="0" smtClean="0"/>
            <a:t>Evoluções</a:t>
          </a:r>
          <a:endParaRPr lang="pt-BR" dirty="0"/>
        </a:p>
      </dgm:t>
    </dgm:pt>
    <dgm:pt modelId="{5ACA093C-FB1E-49F6-9BC4-4D03A478F421}" type="parTrans" cxnId="{DF5AAABB-D562-4B63-85DF-75CC8614BF2E}">
      <dgm:prSet/>
      <dgm:spPr/>
      <dgm:t>
        <a:bodyPr/>
        <a:lstStyle/>
        <a:p>
          <a:endParaRPr lang="pt-BR"/>
        </a:p>
      </dgm:t>
    </dgm:pt>
    <dgm:pt modelId="{DCE30A42-C11F-4994-8E34-F19FED2DAB67}" type="sibTrans" cxnId="{DF5AAABB-D562-4B63-85DF-75CC8614BF2E}">
      <dgm:prSet/>
      <dgm:spPr/>
      <dgm:t>
        <a:bodyPr/>
        <a:lstStyle/>
        <a:p>
          <a:endParaRPr lang="pt-BR"/>
        </a:p>
      </dgm:t>
    </dgm:pt>
    <dgm:pt modelId="{9DB15FDB-2DBF-444E-ACDF-13A0A36AE3D8}" type="pres">
      <dgm:prSet presAssocID="{2F4789E6-60D5-4281-B36F-C29794D90A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9BC5D6A-1A89-4B9B-8ABF-1DC78BA56ADC}" type="pres">
      <dgm:prSet presAssocID="{70E3EC79-5FCB-4B1B-89A4-65FAF495A05E}" presName="composite" presStyleCnt="0"/>
      <dgm:spPr/>
    </dgm:pt>
    <dgm:pt modelId="{C92B2FD8-33D4-4B71-B972-97CAB8B0F2F3}" type="pres">
      <dgm:prSet presAssocID="{70E3EC79-5FCB-4B1B-89A4-65FAF495A0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4F782D-52B6-46FA-8153-A1130B6DCA5B}" type="pres">
      <dgm:prSet presAssocID="{70E3EC79-5FCB-4B1B-89A4-65FAF495A05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4CD81C-6822-4685-AF78-D06FEA422156}" type="pres">
      <dgm:prSet presAssocID="{632ECA03-EF3E-4374-B705-8B11272E5562}" presName="space" presStyleCnt="0"/>
      <dgm:spPr/>
    </dgm:pt>
    <dgm:pt modelId="{F55B9300-3222-4991-AD82-6BF2F6EA133E}" type="pres">
      <dgm:prSet presAssocID="{6177D8A7-346C-4253-AF3E-16130FF371ED}" presName="composite" presStyleCnt="0"/>
      <dgm:spPr/>
    </dgm:pt>
    <dgm:pt modelId="{FE5C45AA-97F0-4ADC-86A3-760A887E02E4}" type="pres">
      <dgm:prSet presAssocID="{6177D8A7-346C-4253-AF3E-16130FF371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0B61C9-0EFA-4E69-BF93-1F0503CEB664}" type="pres">
      <dgm:prSet presAssocID="{6177D8A7-346C-4253-AF3E-16130FF371E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4F86F-4B28-49CE-846E-BF8FC3FEBA49}" type="pres">
      <dgm:prSet presAssocID="{7504832F-7150-4E31-B01E-D736C6791F15}" presName="space" presStyleCnt="0"/>
      <dgm:spPr/>
    </dgm:pt>
    <dgm:pt modelId="{5C705D12-3B02-4221-9904-429CAB0EFC14}" type="pres">
      <dgm:prSet presAssocID="{D5664141-FD43-4DFB-814F-BF4B45C960CD}" presName="composite" presStyleCnt="0"/>
      <dgm:spPr/>
    </dgm:pt>
    <dgm:pt modelId="{BEEE27C1-0154-44DD-9E44-590052AA25F2}" type="pres">
      <dgm:prSet presAssocID="{D5664141-FD43-4DFB-814F-BF4B45C960C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AD24A9-26CA-482C-9804-FFA06E251518}" type="pres">
      <dgm:prSet presAssocID="{D5664141-FD43-4DFB-814F-BF4B45C960C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FABA0A7-1260-4FD2-A2D2-C5AB3C42931A}" type="presOf" srcId="{534DF491-CF3F-484A-A667-7B5629C854AA}" destId="{584F782D-52B6-46FA-8153-A1130B6DCA5B}" srcOrd="0" destOrd="1" presId="urn:microsoft.com/office/officeart/2005/8/layout/hList1"/>
    <dgm:cxn modelId="{C29FBA6C-91B0-4492-B037-F24D45078C77}" type="presOf" srcId="{D5664141-FD43-4DFB-814F-BF4B45C960CD}" destId="{BEEE27C1-0154-44DD-9E44-590052AA25F2}" srcOrd="0" destOrd="0" presId="urn:microsoft.com/office/officeart/2005/8/layout/hList1"/>
    <dgm:cxn modelId="{D1B7DD8B-ADC7-40DC-A420-181BCCCC424B}" srcId="{6177D8A7-346C-4253-AF3E-16130FF371ED}" destId="{D21D1497-CB48-4DF3-A28B-B0BDFAA68248}" srcOrd="1" destOrd="0" parTransId="{06F4CB28-A424-4A10-A910-2D1CB2E1E28A}" sibTransId="{F730C1CD-55BF-4B17-96E3-9BC8FF0F96CD}"/>
    <dgm:cxn modelId="{14E51D6F-835F-4F83-AD64-506C053DEC20}" type="presOf" srcId="{6177D8A7-346C-4253-AF3E-16130FF371ED}" destId="{FE5C45AA-97F0-4ADC-86A3-760A887E02E4}" srcOrd="0" destOrd="0" presId="urn:microsoft.com/office/officeart/2005/8/layout/hList1"/>
    <dgm:cxn modelId="{C6D43550-13FA-476E-807E-C80DE7A37F57}" type="presOf" srcId="{AAECE9F8-CAAF-49B2-BFDF-8EC85B078CC9}" destId="{584F782D-52B6-46FA-8153-A1130B6DCA5B}" srcOrd="0" destOrd="0" presId="urn:microsoft.com/office/officeart/2005/8/layout/hList1"/>
    <dgm:cxn modelId="{85AD745F-C91E-4FAC-AF27-0B47328AFE9F}" type="presOf" srcId="{70E3EC79-5FCB-4B1B-89A4-65FAF495A05E}" destId="{C92B2FD8-33D4-4B71-B972-97CAB8B0F2F3}" srcOrd="0" destOrd="0" presId="urn:microsoft.com/office/officeart/2005/8/layout/hList1"/>
    <dgm:cxn modelId="{BDE5DF90-7B77-40C1-B5A5-39D2AE7ADD2C}" type="presOf" srcId="{4B30FE99-6F66-4092-AF4C-705E93BD5F31}" destId="{1EAD24A9-26CA-482C-9804-FFA06E251518}" srcOrd="0" destOrd="0" presId="urn:microsoft.com/office/officeart/2005/8/layout/hList1"/>
    <dgm:cxn modelId="{A7111F8A-10D7-482D-ADAA-9D49BA679D28}" srcId="{70E3EC79-5FCB-4B1B-89A4-65FAF495A05E}" destId="{534DF491-CF3F-484A-A667-7B5629C854AA}" srcOrd="1" destOrd="0" parTransId="{0D84B94D-C437-4FAB-9975-890C12B1E129}" sibTransId="{8D4D5996-5820-4E8C-BD10-D3AB0F890763}"/>
    <dgm:cxn modelId="{E1069830-EF44-4174-8C0F-93706F749306}" srcId="{70E3EC79-5FCB-4B1B-89A4-65FAF495A05E}" destId="{AAECE9F8-CAAF-49B2-BFDF-8EC85B078CC9}" srcOrd="0" destOrd="0" parTransId="{8EC0D8D6-FBE6-498E-9B56-41A614A2A70A}" sibTransId="{34BD9E40-B437-4607-8F56-A8A4F6AD53B2}"/>
    <dgm:cxn modelId="{37DA0DD5-BA2D-465C-9E89-A6B1770AFED1}" srcId="{2F4789E6-60D5-4281-B36F-C29794D90A3E}" destId="{6177D8A7-346C-4253-AF3E-16130FF371ED}" srcOrd="1" destOrd="0" parTransId="{7B6D984B-C613-4C98-99DC-E42989CF66E8}" sibTransId="{7504832F-7150-4E31-B01E-D736C6791F15}"/>
    <dgm:cxn modelId="{6A45D404-9E6D-4171-8616-CE3BC4AC18A8}" srcId="{D5664141-FD43-4DFB-814F-BF4B45C960CD}" destId="{4B30FE99-6F66-4092-AF4C-705E93BD5F31}" srcOrd="0" destOrd="0" parTransId="{1C80F5D3-B95A-41E5-B010-92CA0225D4FA}" sibTransId="{C8C9BBED-C60F-4CFB-BE9F-7414732B5E14}"/>
    <dgm:cxn modelId="{3D1E1F6B-3320-4A30-8F86-458CE042BBA6}" srcId="{6177D8A7-346C-4253-AF3E-16130FF371ED}" destId="{13468120-FD8B-440E-8587-1315703DA12E}" srcOrd="0" destOrd="0" parTransId="{35E308B4-45FD-4CD0-A7CE-13E16424F86E}" sibTransId="{8490EEA3-2194-407E-8330-6E569124D6E3}"/>
    <dgm:cxn modelId="{3735EB35-739E-4B3C-BA2A-05BC122DDE3A}" type="presOf" srcId="{925C0873-0CFD-4A66-A81E-4EB38D3258D1}" destId="{1EAD24A9-26CA-482C-9804-FFA06E251518}" srcOrd="0" destOrd="1" presId="urn:microsoft.com/office/officeart/2005/8/layout/hList1"/>
    <dgm:cxn modelId="{CE9FBCA0-414D-4081-986A-0DE975739501}" srcId="{2F4789E6-60D5-4281-B36F-C29794D90A3E}" destId="{D5664141-FD43-4DFB-814F-BF4B45C960CD}" srcOrd="2" destOrd="0" parTransId="{E7763D4B-7019-4186-AB12-37987613CDC1}" sibTransId="{0F7DE13B-7138-433F-8998-1B10271B3F34}"/>
    <dgm:cxn modelId="{74B5B862-AD79-495E-8582-03610425B4EE}" type="presOf" srcId="{2F4789E6-60D5-4281-B36F-C29794D90A3E}" destId="{9DB15FDB-2DBF-444E-ACDF-13A0A36AE3D8}" srcOrd="0" destOrd="0" presId="urn:microsoft.com/office/officeart/2005/8/layout/hList1"/>
    <dgm:cxn modelId="{1E93AB93-E5A3-4FF2-AC22-0FB0718AE2B3}" type="presOf" srcId="{D21D1497-CB48-4DF3-A28B-B0BDFAA68248}" destId="{850B61C9-0EFA-4E69-BF93-1F0503CEB664}" srcOrd="0" destOrd="1" presId="urn:microsoft.com/office/officeart/2005/8/layout/hList1"/>
    <dgm:cxn modelId="{C79D1806-5D45-498C-B24A-019AD2513A55}" srcId="{2F4789E6-60D5-4281-B36F-C29794D90A3E}" destId="{70E3EC79-5FCB-4B1B-89A4-65FAF495A05E}" srcOrd="0" destOrd="0" parTransId="{DA382683-A9EB-4E56-B7F9-0263464AE9ED}" sibTransId="{632ECA03-EF3E-4374-B705-8B11272E5562}"/>
    <dgm:cxn modelId="{D754FCBC-CF71-4756-B7BA-DE8B68FE6158}" type="presOf" srcId="{13468120-FD8B-440E-8587-1315703DA12E}" destId="{850B61C9-0EFA-4E69-BF93-1F0503CEB664}" srcOrd="0" destOrd="0" presId="urn:microsoft.com/office/officeart/2005/8/layout/hList1"/>
    <dgm:cxn modelId="{DF5AAABB-D562-4B63-85DF-75CC8614BF2E}" srcId="{D5664141-FD43-4DFB-814F-BF4B45C960CD}" destId="{925C0873-0CFD-4A66-A81E-4EB38D3258D1}" srcOrd="1" destOrd="0" parTransId="{5ACA093C-FB1E-49F6-9BC4-4D03A478F421}" sibTransId="{DCE30A42-C11F-4994-8E34-F19FED2DAB67}"/>
    <dgm:cxn modelId="{536BB0EF-9F92-4874-8B89-F38D15A6ECA9}" type="presParOf" srcId="{9DB15FDB-2DBF-444E-ACDF-13A0A36AE3D8}" destId="{E9BC5D6A-1A89-4B9B-8ABF-1DC78BA56ADC}" srcOrd="0" destOrd="0" presId="urn:microsoft.com/office/officeart/2005/8/layout/hList1"/>
    <dgm:cxn modelId="{B4B4D81A-AA99-4A97-A0F1-6322F4B6232E}" type="presParOf" srcId="{E9BC5D6A-1A89-4B9B-8ABF-1DC78BA56ADC}" destId="{C92B2FD8-33D4-4B71-B972-97CAB8B0F2F3}" srcOrd="0" destOrd="0" presId="urn:microsoft.com/office/officeart/2005/8/layout/hList1"/>
    <dgm:cxn modelId="{B1041E59-EC31-4721-943E-D59C574ECD6B}" type="presParOf" srcId="{E9BC5D6A-1A89-4B9B-8ABF-1DC78BA56ADC}" destId="{584F782D-52B6-46FA-8153-A1130B6DCA5B}" srcOrd="1" destOrd="0" presId="urn:microsoft.com/office/officeart/2005/8/layout/hList1"/>
    <dgm:cxn modelId="{E7D9A8D3-486F-4DF1-B5AE-EA86F1526B75}" type="presParOf" srcId="{9DB15FDB-2DBF-444E-ACDF-13A0A36AE3D8}" destId="{8D4CD81C-6822-4685-AF78-D06FEA422156}" srcOrd="1" destOrd="0" presId="urn:microsoft.com/office/officeart/2005/8/layout/hList1"/>
    <dgm:cxn modelId="{B2EB9B4F-79BF-4F90-8C73-402D661B7EF7}" type="presParOf" srcId="{9DB15FDB-2DBF-444E-ACDF-13A0A36AE3D8}" destId="{F55B9300-3222-4991-AD82-6BF2F6EA133E}" srcOrd="2" destOrd="0" presId="urn:microsoft.com/office/officeart/2005/8/layout/hList1"/>
    <dgm:cxn modelId="{69A55CD0-FC1A-48CB-9A1D-0A1C6A8EE786}" type="presParOf" srcId="{F55B9300-3222-4991-AD82-6BF2F6EA133E}" destId="{FE5C45AA-97F0-4ADC-86A3-760A887E02E4}" srcOrd="0" destOrd="0" presId="urn:microsoft.com/office/officeart/2005/8/layout/hList1"/>
    <dgm:cxn modelId="{7E4FA354-F39B-4643-BB9E-4CB5167C09B3}" type="presParOf" srcId="{F55B9300-3222-4991-AD82-6BF2F6EA133E}" destId="{850B61C9-0EFA-4E69-BF93-1F0503CEB664}" srcOrd="1" destOrd="0" presId="urn:microsoft.com/office/officeart/2005/8/layout/hList1"/>
    <dgm:cxn modelId="{6F912E92-6C3D-4590-A5DB-2BAF7F2F03C0}" type="presParOf" srcId="{9DB15FDB-2DBF-444E-ACDF-13A0A36AE3D8}" destId="{5704F86F-4B28-49CE-846E-BF8FC3FEBA49}" srcOrd="3" destOrd="0" presId="urn:microsoft.com/office/officeart/2005/8/layout/hList1"/>
    <dgm:cxn modelId="{CBC78A20-8B91-4549-BC77-882ACD517E16}" type="presParOf" srcId="{9DB15FDB-2DBF-444E-ACDF-13A0A36AE3D8}" destId="{5C705D12-3B02-4221-9904-429CAB0EFC14}" srcOrd="4" destOrd="0" presId="urn:microsoft.com/office/officeart/2005/8/layout/hList1"/>
    <dgm:cxn modelId="{6F39835B-1D3B-4F83-BF9F-05E7EA90379E}" type="presParOf" srcId="{5C705D12-3B02-4221-9904-429CAB0EFC14}" destId="{BEEE27C1-0154-44DD-9E44-590052AA25F2}" srcOrd="0" destOrd="0" presId="urn:microsoft.com/office/officeart/2005/8/layout/hList1"/>
    <dgm:cxn modelId="{67A3B133-2A01-4556-9623-6B8DDA3B1B7E}" type="presParOf" srcId="{5C705D12-3B02-4221-9904-429CAB0EFC14}" destId="{1EAD24A9-26CA-482C-9804-FFA06E2515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225ADD-7A5A-490F-B4A4-097FE1B58D9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F47E75-9A76-4921-9436-EA765582CEFC}">
      <dgm:prSet phldrT="[Texto]"/>
      <dgm:spPr/>
      <dgm:t>
        <a:bodyPr/>
        <a:lstStyle/>
        <a:p>
          <a:r>
            <a:rPr lang="pt-BR" dirty="0" smtClean="0"/>
            <a:t>AVALIAÇÃO</a:t>
          </a:r>
          <a:endParaRPr lang="pt-BR" dirty="0"/>
        </a:p>
      </dgm:t>
    </dgm:pt>
    <dgm:pt modelId="{3E779E92-F6FA-40BD-A739-7A4B173A6BB3}" type="parTrans" cxnId="{46FF3020-93D1-4342-B3B2-2BB8E4412524}">
      <dgm:prSet/>
      <dgm:spPr/>
      <dgm:t>
        <a:bodyPr/>
        <a:lstStyle/>
        <a:p>
          <a:endParaRPr lang="pt-BR"/>
        </a:p>
      </dgm:t>
    </dgm:pt>
    <dgm:pt modelId="{6EEF0586-C04F-4306-9D74-7535C5BE30A5}" type="sibTrans" cxnId="{46FF3020-93D1-4342-B3B2-2BB8E4412524}">
      <dgm:prSet/>
      <dgm:spPr/>
      <dgm:t>
        <a:bodyPr/>
        <a:lstStyle/>
        <a:p>
          <a:endParaRPr lang="pt-BR"/>
        </a:p>
      </dgm:t>
    </dgm:pt>
    <dgm:pt modelId="{FD37D46E-B901-4E46-B4CC-4F02F38FA237}">
      <dgm:prSet phldrT="[Texto]"/>
      <dgm:spPr/>
      <dgm:t>
        <a:bodyPr/>
        <a:lstStyle/>
        <a:p>
          <a:r>
            <a:rPr lang="pt-BR" dirty="0" smtClean="0"/>
            <a:t>ARQ.</a:t>
          </a:r>
          <a:endParaRPr lang="pt-BR" dirty="0"/>
        </a:p>
      </dgm:t>
    </dgm:pt>
    <dgm:pt modelId="{53D78E88-EC79-4C46-B4D9-F21A542E00CE}" type="parTrans" cxnId="{84182D7C-841A-4D34-AE33-3C9670FAEEDA}">
      <dgm:prSet/>
      <dgm:spPr/>
      <dgm:t>
        <a:bodyPr/>
        <a:lstStyle/>
        <a:p>
          <a:endParaRPr lang="pt-BR"/>
        </a:p>
      </dgm:t>
    </dgm:pt>
    <dgm:pt modelId="{757BFFC8-B7E4-4BB5-B54E-7FE7C7AD1DB1}" type="sibTrans" cxnId="{84182D7C-841A-4D34-AE33-3C9670FAEEDA}">
      <dgm:prSet/>
      <dgm:spPr/>
      <dgm:t>
        <a:bodyPr/>
        <a:lstStyle/>
        <a:p>
          <a:endParaRPr lang="pt-BR"/>
        </a:p>
      </dgm:t>
    </dgm:pt>
    <dgm:pt modelId="{DB885CFE-96C4-4C8B-A09F-B142D7A92CD0}">
      <dgm:prSet phldrT="[Texto]"/>
      <dgm:spPr/>
      <dgm:t>
        <a:bodyPr/>
        <a:lstStyle/>
        <a:p>
          <a:r>
            <a:rPr lang="pt-BR" dirty="0" smtClean="0"/>
            <a:t>ARQV.</a:t>
          </a:r>
          <a:endParaRPr lang="pt-BR" dirty="0"/>
        </a:p>
      </dgm:t>
    </dgm:pt>
    <dgm:pt modelId="{A20DEDB1-BFAD-4CFF-B75C-7F4D81C47816}" type="parTrans" cxnId="{81FFD827-2BDC-49D2-9FF3-254ADC971CFC}">
      <dgm:prSet/>
      <dgm:spPr/>
      <dgm:t>
        <a:bodyPr/>
        <a:lstStyle/>
        <a:p>
          <a:endParaRPr lang="pt-BR"/>
        </a:p>
      </dgm:t>
    </dgm:pt>
    <dgm:pt modelId="{A23C51F9-CB32-45A4-9F61-39CC4857235E}" type="sibTrans" cxnId="{81FFD827-2BDC-49D2-9FF3-254ADC971CFC}">
      <dgm:prSet/>
      <dgm:spPr/>
      <dgm:t>
        <a:bodyPr/>
        <a:lstStyle/>
        <a:p>
          <a:endParaRPr lang="pt-BR"/>
        </a:p>
      </dgm:t>
    </dgm:pt>
    <dgm:pt modelId="{6A60CDA0-37CC-4B03-A337-D23546F4B1A6}">
      <dgm:prSet phldrT="[Texto]"/>
      <dgm:spPr/>
      <dgm:t>
        <a:bodyPr/>
        <a:lstStyle/>
        <a:p>
          <a:r>
            <a:rPr lang="pt-BR" dirty="0" smtClean="0"/>
            <a:t>EVOLUÇÃO</a:t>
          </a:r>
          <a:endParaRPr lang="pt-BR" dirty="0"/>
        </a:p>
      </dgm:t>
    </dgm:pt>
    <dgm:pt modelId="{C643E47B-A8D4-4DED-9D79-0022EF3E16CE}" type="parTrans" cxnId="{6662DE1F-8C47-4ABC-ABB0-72DA4990F766}">
      <dgm:prSet/>
      <dgm:spPr/>
      <dgm:t>
        <a:bodyPr/>
        <a:lstStyle/>
        <a:p>
          <a:endParaRPr lang="pt-BR"/>
        </a:p>
      </dgm:t>
    </dgm:pt>
    <dgm:pt modelId="{D7632B8A-E9D2-4BB5-9FC4-9420B14C41EF}" type="sibTrans" cxnId="{6662DE1F-8C47-4ABC-ABB0-72DA4990F766}">
      <dgm:prSet/>
      <dgm:spPr/>
      <dgm:t>
        <a:bodyPr/>
        <a:lstStyle/>
        <a:p>
          <a:endParaRPr lang="pt-BR"/>
        </a:p>
      </dgm:t>
    </dgm:pt>
    <dgm:pt modelId="{A1569BC2-B92D-4378-AF78-78DD3DDB9976}">
      <dgm:prSet phldrT="[Texto]"/>
      <dgm:spPr/>
      <dgm:t>
        <a:bodyPr/>
        <a:lstStyle/>
        <a:p>
          <a:r>
            <a:rPr lang="pt-BR" dirty="0" smtClean="0"/>
            <a:t>ARQ.</a:t>
          </a:r>
          <a:endParaRPr lang="pt-BR" dirty="0"/>
        </a:p>
      </dgm:t>
    </dgm:pt>
    <dgm:pt modelId="{AC059825-09BE-4757-B171-02EDA7F446B6}" type="parTrans" cxnId="{1977B860-216D-482E-8261-FDDD58163F20}">
      <dgm:prSet/>
      <dgm:spPr/>
      <dgm:t>
        <a:bodyPr/>
        <a:lstStyle/>
        <a:p>
          <a:endParaRPr lang="pt-BR"/>
        </a:p>
      </dgm:t>
    </dgm:pt>
    <dgm:pt modelId="{849C6A2C-C697-4805-8FC3-DACB473B559B}" type="sibTrans" cxnId="{1977B860-216D-482E-8261-FDDD58163F20}">
      <dgm:prSet/>
      <dgm:spPr/>
      <dgm:t>
        <a:bodyPr/>
        <a:lstStyle/>
        <a:p>
          <a:endParaRPr lang="pt-BR"/>
        </a:p>
      </dgm:t>
    </dgm:pt>
    <dgm:pt modelId="{76562E59-2A27-4B7A-9109-A495757F9E0E}">
      <dgm:prSet phldrT="[Texto]"/>
      <dgm:spPr/>
      <dgm:t>
        <a:bodyPr/>
        <a:lstStyle/>
        <a:p>
          <a:r>
            <a:rPr lang="pt-BR" dirty="0" smtClean="0"/>
            <a:t>LISTA DE ESPERA</a:t>
          </a:r>
          <a:endParaRPr lang="pt-BR" dirty="0"/>
        </a:p>
      </dgm:t>
    </dgm:pt>
    <dgm:pt modelId="{C8E0E0A9-BF4C-458E-8DF5-AD4736C69FF0}" type="parTrans" cxnId="{90320487-C15C-4524-8295-E0963C4CBA20}">
      <dgm:prSet/>
      <dgm:spPr/>
      <dgm:t>
        <a:bodyPr/>
        <a:lstStyle/>
        <a:p>
          <a:endParaRPr lang="pt-BR"/>
        </a:p>
      </dgm:t>
    </dgm:pt>
    <dgm:pt modelId="{3D798BF5-9F1E-48FA-AC9B-7A865DFFBC0A}" type="sibTrans" cxnId="{90320487-C15C-4524-8295-E0963C4CBA20}">
      <dgm:prSet/>
      <dgm:spPr/>
      <dgm:t>
        <a:bodyPr/>
        <a:lstStyle/>
        <a:p>
          <a:endParaRPr lang="pt-BR"/>
        </a:p>
      </dgm:t>
    </dgm:pt>
    <dgm:pt modelId="{93DF4DCF-45D8-40DD-9FDE-89990C755FCC}">
      <dgm:prSet phldrT="[Texto]"/>
      <dgm:spPr/>
      <dgm:t>
        <a:bodyPr/>
        <a:lstStyle/>
        <a:p>
          <a:r>
            <a:rPr lang="pt-BR" dirty="0" smtClean="0"/>
            <a:t>1</a:t>
          </a:r>
          <a:endParaRPr lang="pt-BR" dirty="0"/>
        </a:p>
      </dgm:t>
    </dgm:pt>
    <dgm:pt modelId="{384A709D-9EB0-482D-99AD-619971829E42}" type="parTrans" cxnId="{792B06BB-A631-441C-BF51-ECF8F65BA856}">
      <dgm:prSet/>
      <dgm:spPr/>
      <dgm:t>
        <a:bodyPr/>
        <a:lstStyle/>
        <a:p>
          <a:endParaRPr lang="pt-BR"/>
        </a:p>
      </dgm:t>
    </dgm:pt>
    <dgm:pt modelId="{CB361166-CB77-4246-AB61-F149DC893CAF}" type="sibTrans" cxnId="{792B06BB-A631-441C-BF51-ECF8F65BA856}">
      <dgm:prSet/>
      <dgm:spPr/>
      <dgm:t>
        <a:bodyPr/>
        <a:lstStyle/>
        <a:p>
          <a:endParaRPr lang="pt-BR"/>
        </a:p>
      </dgm:t>
    </dgm:pt>
    <dgm:pt modelId="{A1F5282C-D1F5-45C8-8B6D-96F6C0B19ABF}">
      <dgm:prSet phldrT="[Texto]"/>
      <dgm:spPr/>
      <dgm:t>
        <a:bodyPr/>
        <a:lstStyle/>
        <a:p>
          <a:r>
            <a:rPr lang="pt-BR" dirty="0" smtClean="0"/>
            <a:t>...</a:t>
          </a:r>
          <a:endParaRPr lang="pt-BR" dirty="0"/>
        </a:p>
      </dgm:t>
    </dgm:pt>
    <dgm:pt modelId="{69F9F89A-B347-480A-8DAB-6DA03581E773}" type="parTrans" cxnId="{8AF13381-F20B-48E9-B939-D53B098D92B2}">
      <dgm:prSet/>
      <dgm:spPr/>
      <dgm:t>
        <a:bodyPr/>
        <a:lstStyle/>
        <a:p>
          <a:endParaRPr lang="pt-BR"/>
        </a:p>
      </dgm:t>
    </dgm:pt>
    <dgm:pt modelId="{F791F68C-7697-4882-8209-E9F775C74B0D}" type="sibTrans" cxnId="{8AF13381-F20B-48E9-B939-D53B098D92B2}">
      <dgm:prSet/>
      <dgm:spPr/>
      <dgm:t>
        <a:bodyPr/>
        <a:lstStyle/>
        <a:p>
          <a:endParaRPr lang="pt-BR"/>
        </a:p>
      </dgm:t>
    </dgm:pt>
    <dgm:pt modelId="{68D2418A-20E7-46EC-BAD3-BBE084244C5E}">
      <dgm:prSet/>
      <dgm:spPr/>
      <dgm:t>
        <a:bodyPr/>
        <a:lstStyle/>
        <a:p>
          <a:r>
            <a:rPr lang="pt-BR" dirty="0" smtClean="0"/>
            <a:t>ARQV.</a:t>
          </a:r>
          <a:endParaRPr lang="pt-BR" dirty="0"/>
        </a:p>
      </dgm:t>
    </dgm:pt>
    <dgm:pt modelId="{BE2A8F53-8BB5-4261-80A5-D7FB37127953}" type="parTrans" cxnId="{40D90C75-810F-455F-AEF3-9639F655A798}">
      <dgm:prSet/>
      <dgm:spPr/>
      <dgm:t>
        <a:bodyPr/>
        <a:lstStyle/>
        <a:p>
          <a:endParaRPr lang="pt-BR"/>
        </a:p>
      </dgm:t>
    </dgm:pt>
    <dgm:pt modelId="{B26324CB-B2EA-4C6D-96E1-D3BD6E4B32A4}" type="sibTrans" cxnId="{40D90C75-810F-455F-AEF3-9639F655A798}">
      <dgm:prSet/>
      <dgm:spPr/>
      <dgm:t>
        <a:bodyPr/>
        <a:lstStyle/>
        <a:p>
          <a:endParaRPr lang="pt-BR"/>
        </a:p>
      </dgm:t>
    </dgm:pt>
    <dgm:pt modelId="{83F206D8-A3A4-4FFD-BE48-C86F8872E1BB}">
      <dgm:prSet phldrT="[Texto]"/>
      <dgm:spPr/>
      <dgm:t>
        <a:bodyPr/>
        <a:lstStyle/>
        <a:p>
          <a:r>
            <a:rPr lang="pt-BR" dirty="0" smtClean="0"/>
            <a:t>2</a:t>
          </a:r>
          <a:endParaRPr lang="pt-BR" dirty="0"/>
        </a:p>
      </dgm:t>
    </dgm:pt>
    <dgm:pt modelId="{427D1982-11FD-43E4-94C2-D19FE5FA4324}" type="parTrans" cxnId="{32E4E07E-FA9E-4120-A0D0-5A75E9A82171}">
      <dgm:prSet/>
      <dgm:spPr/>
      <dgm:t>
        <a:bodyPr/>
        <a:lstStyle/>
        <a:p>
          <a:endParaRPr lang="pt-BR"/>
        </a:p>
      </dgm:t>
    </dgm:pt>
    <dgm:pt modelId="{755CC9DF-9576-4ED8-8387-117E0F74CE67}" type="sibTrans" cxnId="{32E4E07E-FA9E-4120-A0D0-5A75E9A82171}">
      <dgm:prSet/>
      <dgm:spPr/>
      <dgm:t>
        <a:bodyPr/>
        <a:lstStyle/>
        <a:p>
          <a:endParaRPr lang="pt-BR"/>
        </a:p>
      </dgm:t>
    </dgm:pt>
    <dgm:pt modelId="{A22CF2A5-3014-4549-A5EC-4ED474C6E698}">
      <dgm:prSet phldrT="[Texto]"/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35CB8F9A-AA86-4789-9172-CA5EC4D6E342}" type="parTrans" cxnId="{D5593D46-02B1-444E-8A49-8AADA3140CA4}">
      <dgm:prSet/>
      <dgm:spPr/>
      <dgm:t>
        <a:bodyPr/>
        <a:lstStyle/>
        <a:p>
          <a:endParaRPr lang="pt-BR"/>
        </a:p>
      </dgm:t>
    </dgm:pt>
    <dgm:pt modelId="{5CA5326C-777E-4390-8CF8-469FFAC3415A}" type="sibTrans" cxnId="{D5593D46-02B1-444E-8A49-8AADA3140CA4}">
      <dgm:prSet/>
      <dgm:spPr/>
      <dgm:t>
        <a:bodyPr/>
        <a:lstStyle/>
        <a:p>
          <a:endParaRPr lang="pt-BR"/>
        </a:p>
      </dgm:t>
    </dgm:pt>
    <dgm:pt modelId="{827E3B46-079F-499F-AF39-8E8F8A0C705B}" type="pres">
      <dgm:prSet presAssocID="{EB225ADD-7A5A-490F-B4A4-097FE1B58D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FF3F2D8-3955-4987-AFCB-BE1034BABCF8}" type="pres">
      <dgm:prSet presAssocID="{14F47E75-9A76-4921-9436-EA765582CEFC}" presName="node" presStyleLbl="node1" presStyleIdx="0" presStyleCnt="3" custLinFactY="100000" custLinFactNeighborX="-515" custLinFactNeighborY="14252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763C90-52E9-46D5-8E18-27EF1A089E23}" type="pres">
      <dgm:prSet presAssocID="{6EEF0586-C04F-4306-9D74-7535C5BE30A5}" presName="sibTrans" presStyleCnt="0"/>
      <dgm:spPr/>
    </dgm:pt>
    <dgm:pt modelId="{AF5053E8-755C-46A8-88DE-0EF535209CF8}" type="pres">
      <dgm:prSet presAssocID="{6A60CDA0-37CC-4B03-A337-D23546F4B1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153290-5543-4AB1-BBEC-9A40707C4CD5}" type="pres">
      <dgm:prSet presAssocID="{D7632B8A-E9D2-4BB5-9FC4-9420B14C41EF}" presName="sibTrans" presStyleCnt="0"/>
      <dgm:spPr/>
    </dgm:pt>
    <dgm:pt modelId="{67F1EDA3-D18B-4769-BAC5-A76214D38FB3}" type="pres">
      <dgm:prSet presAssocID="{76562E59-2A27-4B7A-9109-A495757F9E0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244D8FF-C254-4939-88B7-68F8DCD2FF6B}" type="presOf" srcId="{68D2418A-20E7-46EC-BAD3-BBE084244C5E}" destId="{AF5053E8-755C-46A8-88DE-0EF535209CF8}" srcOrd="0" destOrd="2" presId="urn:microsoft.com/office/officeart/2005/8/layout/hList6"/>
    <dgm:cxn modelId="{C12C83D5-4AB4-4C4E-9083-F977A5D95C74}" type="presOf" srcId="{6A60CDA0-37CC-4B03-A337-D23546F4B1A6}" destId="{AF5053E8-755C-46A8-88DE-0EF535209CF8}" srcOrd="0" destOrd="0" presId="urn:microsoft.com/office/officeart/2005/8/layout/hList6"/>
    <dgm:cxn modelId="{C58B6E52-54BB-4D6C-A155-E0CEB742C909}" type="presOf" srcId="{83F206D8-A3A4-4FFD-BE48-C86F8872E1BB}" destId="{67F1EDA3-D18B-4769-BAC5-A76214D38FB3}" srcOrd="0" destOrd="2" presId="urn:microsoft.com/office/officeart/2005/8/layout/hList6"/>
    <dgm:cxn modelId="{E5A0A9F4-70D4-4A9E-944E-0080A7EF8469}" type="presOf" srcId="{14F47E75-9A76-4921-9436-EA765582CEFC}" destId="{9FF3F2D8-3955-4987-AFCB-BE1034BABCF8}" srcOrd="0" destOrd="0" presId="urn:microsoft.com/office/officeart/2005/8/layout/hList6"/>
    <dgm:cxn modelId="{D9ECC39A-3926-4FD9-9110-B52821059F08}" type="presOf" srcId="{93DF4DCF-45D8-40DD-9FDE-89990C755FCC}" destId="{67F1EDA3-D18B-4769-BAC5-A76214D38FB3}" srcOrd="0" destOrd="1" presId="urn:microsoft.com/office/officeart/2005/8/layout/hList6"/>
    <dgm:cxn modelId="{1977B860-216D-482E-8261-FDDD58163F20}" srcId="{6A60CDA0-37CC-4B03-A337-D23546F4B1A6}" destId="{A1569BC2-B92D-4378-AF78-78DD3DDB9976}" srcOrd="0" destOrd="0" parTransId="{AC059825-09BE-4757-B171-02EDA7F446B6}" sibTransId="{849C6A2C-C697-4805-8FC3-DACB473B559B}"/>
    <dgm:cxn modelId="{46FF3020-93D1-4342-B3B2-2BB8E4412524}" srcId="{EB225ADD-7A5A-490F-B4A4-097FE1B58D98}" destId="{14F47E75-9A76-4921-9436-EA765582CEFC}" srcOrd="0" destOrd="0" parTransId="{3E779E92-F6FA-40BD-A739-7A4B173A6BB3}" sibTransId="{6EEF0586-C04F-4306-9D74-7535C5BE30A5}"/>
    <dgm:cxn modelId="{949627F1-0C7A-49E5-8CAF-68EDC0628707}" type="presOf" srcId="{FD37D46E-B901-4E46-B4CC-4F02F38FA237}" destId="{9FF3F2D8-3955-4987-AFCB-BE1034BABCF8}" srcOrd="0" destOrd="1" presId="urn:microsoft.com/office/officeart/2005/8/layout/hList6"/>
    <dgm:cxn modelId="{C353ADA6-51CE-4436-96AB-9129F058E9BB}" type="presOf" srcId="{76562E59-2A27-4B7A-9109-A495757F9E0E}" destId="{67F1EDA3-D18B-4769-BAC5-A76214D38FB3}" srcOrd="0" destOrd="0" presId="urn:microsoft.com/office/officeart/2005/8/layout/hList6"/>
    <dgm:cxn modelId="{8AF13381-F20B-48E9-B939-D53B098D92B2}" srcId="{76562E59-2A27-4B7A-9109-A495757F9E0E}" destId="{A1F5282C-D1F5-45C8-8B6D-96F6C0B19ABF}" srcOrd="3" destOrd="0" parTransId="{69F9F89A-B347-480A-8DAB-6DA03581E773}" sibTransId="{F791F68C-7697-4882-8209-E9F775C74B0D}"/>
    <dgm:cxn modelId="{32E4E07E-FA9E-4120-A0D0-5A75E9A82171}" srcId="{76562E59-2A27-4B7A-9109-A495757F9E0E}" destId="{83F206D8-A3A4-4FFD-BE48-C86F8872E1BB}" srcOrd="1" destOrd="0" parTransId="{427D1982-11FD-43E4-94C2-D19FE5FA4324}" sibTransId="{755CC9DF-9576-4ED8-8387-117E0F74CE67}"/>
    <dgm:cxn modelId="{40D90C75-810F-455F-AEF3-9639F655A798}" srcId="{6A60CDA0-37CC-4B03-A337-D23546F4B1A6}" destId="{68D2418A-20E7-46EC-BAD3-BBE084244C5E}" srcOrd="1" destOrd="0" parTransId="{BE2A8F53-8BB5-4261-80A5-D7FB37127953}" sibTransId="{B26324CB-B2EA-4C6D-96E1-D3BD6E4B32A4}"/>
    <dgm:cxn modelId="{D5593D46-02B1-444E-8A49-8AADA3140CA4}" srcId="{76562E59-2A27-4B7A-9109-A495757F9E0E}" destId="{A22CF2A5-3014-4549-A5EC-4ED474C6E698}" srcOrd="2" destOrd="0" parTransId="{35CB8F9A-AA86-4789-9172-CA5EC4D6E342}" sibTransId="{5CA5326C-777E-4390-8CF8-469FFAC3415A}"/>
    <dgm:cxn modelId="{84182D7C-841A-4D34-AE33-3C9670FAEEDA}" srcId="{14F47E75-9A76-4921-9436-EA765582CEFC}" destId="{FD37D46E-B901-4E46-B4CC-4F02F38FA237}" srcOrd="0" destOrd="0" parTransId="{53D78E88-EC79-4C46-B4D9-F21A542E00CE}" sibTransId="{757BFFC8-B7E4-4BB5-B54E-7FE7C7AD1DB1}"/>
    <dgm:cxn modelId="{10B5FF15-975F-4DF7-9AEB-3AE508949BEE}" type="presOf" srcId="{EB225ADD-7A5A-490F-B4A4-097FE1B58D98}" destId="{827E3B46-079F-499F-AF39-8E8F8A0C705B}" srcOrd="0" destOrd="0" presId="urn:microsoft.com/office/officeart/2005/8/layout/hList6"/>
    <dgm:cxn modelId="{564CDAF1-940B-462A-8BA9-5089BA34E8F1}" type="presOf" srcId="{A22CF2A5-3014-4549-A5EC-4ED474C6E698}" destId="{67F1EDA3-D18B-4769-BAC5-A76214D38FB3}" srcOrd="0" destOrd="3" presId="urn:microsoft.com/office/officeart/2005/8/layout/hList6"/>
    <dgm:cxn modelId="{6662DE1F-8C47-4ABC-ABB0-72DA4990F766}" srcId="{EB225ADD-7A5A-490F-B4A4-097FE1B58D98}" destId="{6A60CDA0-37CC-4B03-A337-D23546F4B1A6}" srcOrd="1" destOrd="0" parTransId="{C643E47B-A8D4-4DED-9D79-0022EF3E16CE}" sibTransId="{D7632B8A-E9D2-4BB5-9FC4-9420B14C41EF}"/>
    <dgm:cxn modelId="{792B06BB-A631-441C-BF51-ECF8F65BA856}" srcId="{76562E59-2A27-4B7A-9109-A495757F9E0E}" destId="{93DF4DCF-45D8-40DD-9FDE-89990C755FCC}" srcOrd="0" destOrd="0" parTransId="{384A709D-9EB0-482D-99AD-619971829E42}" sibTransId="{CB361166-CB77-4246-AB61-F149DC893CAF}"/>
    <dgm:cxn modelId="{81FFD827-2BDC-49D2-9FF3-254ADC971CFC}" srcId="{14F47E75-9A76-4921-9436-EA765582CEFC}" destId="{DB885CFE-96C4-4C8B-A09F-B142D7A92CD0}" srcOrd="1" destOrd="0" parTransId="{A20DEDB1-BFAD-4CFF-B75C-7F4D81C47816}" sibTransId="{A23C51F9-CB32-45A4-9F61-39CC4857235E}"/>
    <dgm:cxn modelId="{AC8434A1-E547-4FAF-9F6E-5752F23E2127}" type="presOf" srcId="{A1569BC2-B92D-4378-AF78-78DD3DDB9976}" destId="{AF5053E8-755C-46A8-88DE-0EF535209CF8}" srcOrd="0" destOrd="1" presId="urn:microsoft.com/office/officeart/2005/8/layout/hList6"/>
    <dgm:cxn modelId="{B8CB82AC-0FC0-46EA-B891-6D6DDD7538A8}" type="presOf" srcId="{DB885CFE-96C4-4C8B-A09F-B142D7A92CD0}" destId="{9FF3F2D8-3955-4987-AFCB-BE1034BABCF8}" srcOrd="0" destOrd="2" presId="urn:microsoft.com/office/officeart/2005/8/layout/hList6"/>
    <dgm:cxn modelId="{27FA6616-214D-43E6-AC95-3A227BF30B23}" type="presOf" srcId="{A1F5282C-D1F5-45C8-8B6D-96F6C0B19ABF}" destId="{67F1EDA3-D18B-4769-BAC5-A76214D38FB3}" srcOrd="0" destOrd="4" presId="urn:microsoft.com/office/officeart/2005/8/layout/hList6"/>
    <dgm:cxn modelId="{90320487-C15C-4524-8295-E0963C4CBA20}" srcId="{EB225ADD-7A5A-490F-B4A4-097FE1B58D98}" destId="{76562E59-2A27-4B7A-9109-A495757F9E0E}" srcOrd="2" destOrd="0" parTransId="{C8E0E0A9-BF4C-458E-8DF5-AD4736C69FF0}" sibTransId="{3D798BF5-9F1E-48FA-AC9B-7A865DFFBC0A}"/>
    <dgm:cxn modelId="{40FC13D2-4394-4714-B3AE-7C32BC7F170B}" type="presParOf" srcId="{827E3B46-079F-499F-AF39-8E8F8A0C705B}" destId="{9FF3F2D8-3955-4987-AFCB-BE1034BABCF8}" srcOrd="0" destOrd="0" presId="urn:microsoft.com/office/officeart/2005/8/layout/hList6"/>
    <dgm:cxn modelId="{6227ACCF-4001-4E1D-92A4-E990EEDD4B80}" type="presParOf" srcId="{827E3B46-079F-499F-AF39-8E8F8A0C705B}" destId="{72763C90-52E9-46D5-8E18-27EF1A089E23}" srcOrd="1" destOrd="0" presId="urn:microsoft.com/office/officeart/2005/8/layout/hList6"/>
    <dgm:cxn modelId="{601698B8-3937-4975-BAAC-2C59F3FD6452}" type="presParOf" srcId="{827E3B46-079F-499F-AF39-8E8F8A0C705B}" destId="{AF5053E8-755C-46A8-88DE-0EF535209CF8}" srcOrd="2" destOrd="0" presId="urn:microsoft.com/office/officeart/2005/8/layout/hList6"/>
    <dgm:cxn modelId="{693DA0CD-AE2A-47F6-AEF0-98742CB17F29}" type="presParOf" srcId="{827E3B46-079F-499F-AF39-8E8F8A0C705B}" destId="{40153290-5543-4AB1-BBEC-9A40707C4CD5}" srcOrd="3" destOrd="0" presId="urn:microsoft.com/office/officeart/2005/8/layout/hList6"/>
    <dgm:cxn modelId="{2934CFC4-03BE-42A4-A6D6-698A725C50E4}" type="presParOf" srcId="{827E3B46-079F-499F-AF39-8E8F8A0C705B}" destId="{67F1EDA3-D18B-4769-BAC5-A76214D38FB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B08C0-18C0-4636-88EA-C0370993CE90}">
      <dsp:nvSpPr>
        <dsp:cNvPr id="0" name=""/>
        <dsp:cNvSpPr/>
      </dsp:nvSpPr>
      <dsp:spPr>
        <a:xfrm rot="5400000">
          <a:off x="1058071" y="-453325"/>
          <a:ext cx="168451" cy="10751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00" kern="1200" dirty="0"/>
        </a:p>
      </dsp:txBody>
      <dsp:txXfrm rot="-5400000">
        <a:off x="604746" y="8223"/>
        <a:ext cx="1066879" cy="152005"/>
      </dsp:txXfrm>
    </dsp:sp>
    <dsp:sp modelId="{1BA5BD2D-D1D5-48CD-833D-5F898F77D72E}">
      <dsp:nvSpPr>
        <dsp:cNvPr id="0" name=""/>
        <dsp:cNvSpPr/>
      </dsp:nvSpPr>
      <dsp:spPr>
        <a:xfrm>
          <a:off x="0" y="481"/>
          <a:ext cx="604745" cy="210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Nome</a:t>
          </a:r>
          <a:endParaRPr lang="pt-BR" sz="800" kern="1200" dirty="0"/>
        </a:p>
      </dsp:txBody>
      <dsp:txXfrm>
        <a:off x="10279" y="10760"/>
        <a:ext cx="584187" cy="190006"/>
      </dsp:txXfrm>
    </dsp:sp>
    <dsp:sp modelId="{CFA050DE-579C-4171-941A-5F5BA5B6D3F0}">
      <dsp:nvSpPr>
        <dsp:cNvPr id="0" name=""/>
        <dsp:cNvSpPr/>
      </dsp:nvSpPr>
      <dsp:spPr>
        <a:xfrm rot="5400000">
          <a:off x="1058071" y="-210695"/>
          <a:ext cx="168451" cy="10751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00" kern="1200" dirty="0"/>
        </a:p>
      </dsp:txBody>
      <dsp:txXfrm rot="-5400000">
        <a:off x="604746" y="250853"/>
        <a:ext cx="1066879" cy="152005"/>
      </dsp:txXfrm>
    </dsp:sp>
    <dsp:sp modelId="{12D3AFD5-F437-4B22-AB79-84B7BD513D06}">
      <dsp:nvSpPr>
        <dsp:cNvPr id="0" name=""/>
        <dsp:cNvSpPr/>
      </dsp:nvSpPr>
      <dsp:spPr>
        <a:xfrm>
          <a:off x="0" y="221573"/>
          <a:ext cx="604745" cy="210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Contato</a:t>
          </a:r>
          <a:endParaRPr lang="pt-BR" sz="800" kern="1200" dirty="0"/>
        </a:p>
      </dsp:txBody>
      <dsp:txXfrm>
        <a:off x="10279" y="231852"/>
        <a:ext cx="584187" cy="190006"/>
      </dsp:txXfrm>
    </dsp:sp>
    <dsp:sp modelId="{AC16AC1E-AE3F-4191-BDBC-7A831D2E645D}">
      <dsp:nvSpPr>
        <dsp:cNvPr id="0" name=""/>
        <dsp:cNvSpPr/>
      </dsp:nvSpPr>
      <dsp:spPr>
        <a:xfrm rot="5400000">
          <a:off x="1058071" y="10396"/>
          <a:ext cx="168451" cy="10751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00" kern="1200" dirty="0"/>
        </a:p>
      </dsp:txBody>
      <dsp:txXfrm rot="-5400000">
        <a:off x="604746" y="471945"/>
        <a:ext cx="1066879" cy="152005"/>
      </dsp:txXfrm>
    </dsp:sp>
    <dsp:sp modelId="{E87E8574-ED28-4820-A236-B48CBBC93C64}">
      <dsp:nvSpPr>
        <dsp:cNvPr id="0" name=""/>
        <dsp:cNvSpPr/>
      </dsp:nvSpPr>
      <dsp:spPr>
        <a:xfrm>
          <a:off x="0" y="442665"/>
          <a:ext cx="604745" cy="210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Idade</a:t>
          </a:r>
          <a:endParaRPr lang="pt-BR" sz="800" kern="1200" dirty="0"/>
        </a:p>
      </dsp:txBody>
      <dsp:txXfrm>
        <a:off x="10279" y="452944"/>
        <a:ext cx="584187" cy="190006"/>
      </dsp:txXfrm>
    </dsp:sp>
    <dsp:sp modelId="{17476DD4-7C83-4DC9-AF43-1062D79E1EBA}">
      <dsp:nvSpPr>
        <dsp:cNvPr id="0" name=""/>
        <dsp:cNvSpPr/>
      </dsp:nvSpPr>
      <dsp:spPr>
        <a:xfrm rot="5400000">
          <a:off x="1058071" y="231488"/>
          <a:ext cx="168451" cy="10751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00" kern="1200" dirty="0"/>
        </a:p>
      </dsp:txBody>
      <dsp:txXfrm rot="-5400000">
        <a:off x="604746" y="693037"/>
        <a:ext cx="1066879" cy="152005"/>
      </dsp:txXfrm>
    </dsp:sp>
    <dsp:sp modelId="{92B20015-936D-4415-A45F-B3270178780E}">
      <dsp:nvSpPr>
        <dsp:cNvPr id="0" name=""/>
        <dsp:cNvSpPr/>
      </dsp:nvSpPr>
      <dsp:spPr>
        <a:xfrm>
          <a:off x="0" y="663758"/>
          <a:ext cx="604745" cy="210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Sexo</a:t>
          </a:r>
          <a:endParaRPr lang="pt-BR" sz="800" kern="1200" dirty="0"/>
        </a:p>
      </dsp:txBody>
      <dsp:txXfrm>
        <a:off x="10279" y="674037"/>
        <a:ext cx="584187" cy="190006"/>
      </dsp:txXfrm>
    </dsp:sp>
    <dsp:sp modelId="{B02C2647-FDEE-4915-B805-50FE1276D9BA}">
      <dsp:nvSpPr>
        <dsp:cNvPr id="0" name=""/>
        <dsp:cNvSpPr/>
      </dsp:nvSpPr>
      <dsp:spPr>
        <a:xfrm>
          <a:off x="0" y="884850"/>
          <a:ext cx="604745" cy="210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Diagnóstico</a:t>
          </a:r>
          <a:endParaRPr lang="pt-BR" sz="800" kern="1200" dirty="0"/>
        </a:p>
      </dsp:txBody>
      <dsp:txXfrm>
        <a:off x="10279" y="895129"/>
        <a:ext cx="584187" cy="190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6E6C5-514B-4A15-A8A1-C1F2DAA6F025}">
      <dsp:nvSpPr>
        <dsp:cNvPr id="0" name=""/>
        <dsp:cNvSpPr/>
      </dsp:nvSpPr>
      <dsp:spPr>
        <a:xfrm>
          <a:off x="1155315" y="219211"/>
          <a:ext cx="1505792" cy="1505792"/>
        </a:xfrm>
        <a:prstGeom prst="blockArc">
          <a:avLst>
            <a:gd name="adj1" fmla="val 12600000"/>
            <a:gd name="adj2" fmla="val 16200000"/>
            <a:gd name="adj3" fmla="val 44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32245-8BA4-4B46-B61E-5907D1C38F38}">
      <dsp:nvSpPr>
        <dsp:cNvPr id="0" name=""/>
        <dsp:cNvSpPr/>
      </dsp:nvSpPr>
      <dsp:spPr>
        <a:xfrm>
          <a:off x="1155315" y="219211"/>
          <a:ext cx="1505792" cy="1505792"/>
        </a:xfrm>
        <a:prstGeom prst="blockArc">
          <a:avLst>
            <a:gd name="adj1" fmla="val 9000000"/>
            <a:gd name="adj2" fmla="val 12600000"/>
            <a:gd name="adj3" fmla="val 44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9A4BD-F0E5-4CDB-8411-86BF945FFD3F}">
      <dsp:nvSpPr>
        <dsp:cNvPr id="0" name=""/>
        <dsp:cNvSpPr/>
      </dsp:nvSpPr>
      <dsp:spPr>
        <a:xfrm>
          <a:off x="1155315" y="219211"/>
          <a:ext cx="1505792" cy="1505792"/>
        </a:xfrm>
        <a:prstGeom prst="blockArc">
          <a:avLst>
            <a:gd name="adj1" fmla="val 5400000"/>
            <a:gd name="adj2" fmla="val 9000000"/>
            <a:gd name="adj3" fmla="val 44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2421C-AD92-4225-BE3F-A232C7A3EA73}">
      <dsp:nvSpPr>
        <dsp:cNvPr id="0" name=""/>
        <dsp:cNvSpPr/>
      </dsp:nvSpPr>
      <dsp:spPr>
        <a:xfrm>
          <a:off x="1155315" y="219211"/>
          <a:ext cx="1505792" cy="1505792"/>
        </a:xfrm>
        <a:prstGeom prst="blockArc">
          <a:avLst>
            <a:gd name="adj1" fmla="val 1800000"/>
            <a:gd name="adj2" fmla="val 5400000"/>
            <a:gd name="adj3" fmla="val 44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48067-B80F-42B3-8AD1-44170A257BDB}">
      <dsp:nvSpPr>
        <dsp:cNvPr id="0" name=""/>
        <dsp:cNvSpPr/>
      </dsp:nvSpPr>
      <dsp:spPr>
        <a:xfrm>
          <a:off x="1155315" y="219211"/>
          <a:ext cx="1505792" cy="1505792"/>
        </a:xfrm>
        <a:prstGeom prst="blockArc">
          <a:avLst>
            <a:gd name="adj1" fmla="val 19800000"/>
            <a:gd name="adj2" fmla="val 1800000"/>
            <a:gd name="adj3" fmla="val 44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E7B36-74EB-4B14-9AFA-6D2BBB22B47E}">
      <dsp:nvSpPr>
        <dsp:cNvPr id="0" name=""/>
        <dsp:cNvSpPr/>
      </dsp:nvSpPr>
      <dsp:spPr>
        <a:xfrm>
          <a:off x="1155315" y="219211"/>
          <a:ext cx="1505792" cy="1505792"/>
        </a:xfrm>
        <a:prstGeom prst="blockArc">
          <a:avLst>
            <a:gd name="adj1" fmla="val 16200000"/>
            <a:gd name="adj2" fmla="val 19800000"/>
            <a:gd name="adj3" fmla="val 44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5F46A-0B73-4153-8588-76DAFCBF1A74}">
      <dsp:nvSpPr>
        <dsp:cNvPr id="0" name=""/>
        <dsp:cNvSpPr/>
      </dsp:nvSpPr>
      <dsp:spPr>
        <a:xfrm>
          <a:off x="1572318" y="636214"/>
          <a:ext cx="671787" cy="67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SETORES</a:t>
          </a:r>
          <a:endParaRPr lang="pt-BR" sz="800" kern="1200" dirty="0"/>
        </a:p>
      </dsp:txBody>
      <dsp:txXfrm>
        <a:off x="1670699" y="734595"/>
        <a:ext cx="475025" cy="475025"/>
      </dsp:txXfrm>
    </dsp:sp>
    <dsp:sp modelId="{99B87507-545C-4AB6-98A1-D6227C728F3D}">
      <dsp:nvSpPr>
        <dsp:cNvPr id="0" name=""/>
        <dsp:cNvSpPr/>
      </dsp:nvSpPr>
      <dsp:spPr>
        <a:xfrm>
          <a:off x="1673086" y="1015"/>
          <a:ext cx="470251" cy="470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ME</a:t>
          </a:r>
          <a:endParaRPr lang="pt-BR" sz="800" kern="1200" dirty="0"/>
        </a:p>
      </dsp:txBody>
      <dsp:txXfrm>
        <a:off x="1741953" y="69882"/>
        <a:ext cx="332517" cy="332517"/>
      </dsp:txXfrm>
    </dsp:sp>
    <dsp:sp modelId="{D47A0812-7664-4FB1-AB4C-38F38944D0B4}">
      <dsp:nvSpPr>
        <dsp:cNvPr id="0" name=""/>
        <dsp:cNvSpPr/>
      </dsp:nvSpPr>
      <dsp:spPr>
        <a:xfrm>
          <a:off x="2310452" y="368998"/>
          <a:ext cx="470251" cy="470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Neuro Adulto</a:t>
          </a:r>
          <a:endParaRPr lang="pt-BR" sz="800" kern="1200" dirty="0"/>
        </a:p>
      </dsp:txBody>
      <dsp:txXfrm>
        <a:off x="2379319" y="437865"/>
        <a:ext cx="332517" cy="332517"/>
      </dsp:txXfrm>
    </dsp:sp>
    <dsp:sp modelId="{C7EB1540-E555-4066-B52A-22107585FAB4}">
      <dsp:nvSpPr>
        <dsp:cNvPr id="0" name=""/>
        <dsp:cNvSpPr/>
      </dsp:nvSpPr>
      <dsp:spPr>
        <a:xfrm>
          <a:off x="2310452" y="1104965"/>
          <a:ext cx="470251" cy="470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Pediatria</a:t>
          </a:r>
          <a:endParaRPr lang="pt-BR" sz="800" kern="1200" dirty="0"/>
        </a:p>
      </dsp:txBody>
      <dsp:txXfrm>
        <a:off x="2379319" y="1173832"/>
        <a:ext cx="332517" cy="332517"/>
      </dsp:txXfrm>
    </dsp:sp>
    <dsp:sp modelId="{F049480C-1157-4A6D-BBFD-5DF47423D977}">
      <dsp:nvSpPr>
        <dsp:cNvPr id="0" name=""/>
        <dsp:cNvSpPr/>
      </dsp:nvSpPr>
      <dsp:spPr>
        <a:xfrm>
          <a:off x="1673086" y="1472949"/>
          <a:ext cx="470251" cy="470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SHM</a:t>
          </a:r>
          <a:endParaRPr lang="pt-BR" sz="800" kern="1200" dirty="0"/>
        </a:p>
      </dsp:txBody>
      <dsp:txXfrm>
        <a:off x="1741953" y="1541816"/>
        <a:ext cx="332517" cy="332517"/>
      </dsp:txXfrm>
    </dsp:sp>
    <dsp:sp modelId="{B0BB2D8A-3577-43B2-8E69-03034618B20C}">
      <dsp:nvSpPr>
        <dsp:cNvPr id="0" name=""/>
        <dsp:cNvSpPr/>
      </dsp:nvSpPr>
      <dsp:spPr>
        <a:xfrm>
          <a:off x="1035720" y="1104965"/>
          <a:ext cx="470251" cy="470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Hidroterapia</a:t>
          </a:r>
          <a:endParaRPr lang="pt-BR" sz="800" kern="1200" dirty="0"/>
        </a:p>
      </dsp:txBody>
      <dsp:txXfrm>
        <a:off x="1104587" y="1173832"/>
        <a:ext cx="332517" cy="332517"/>
      </dsp:txXfrm>
    </dsp:sp>
    <dsp:sp modelId="{BDC872C2-8917-4C75-A3D2-DEDAD8FF1097}">
      <dsp:nvSpPr>
        <dsp:cNvPr id="0" name=""/>
        <dsp:cNvSpPr/>
      </dsp:nvSpPr>
      <dsp:spPr>
        <a:xfrm>
          <a:off x="1035720" y="368998"/>
          <a:ext cx="470251" cy="470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Cardiorrespiratória</a:t>
          </a:r>
          <a:endParaRPr lang="pt-BR" sz="800" kern="1200" dirty="0"/>
        </a:p>
      </dsp:txBody>
      <dsp:txXfrm>
        <a:off x="1104587" y="437865"/>
        <a:ext cx="332517" cy="332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2FD8-33D4-4B71-B972-97CAB8B0F2F3}">
      <dsp:nvSpPr>
        <dsp:cNvPr id="0" name=""/>
        <dsp:cNvSpPr/>
      </dsp:nvSpPr>
      <dsp:spPr>
        <a:xfrm>
          <a:off x="675" y="293072"/>
          <a:ext cx="658198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PACIENTE 1</a:t>
          </a:r>
          <a:endParaRPr lang="pt-BR" sz="800" kern="1200" dirty="0"/>
        </a:p>
      </dsp:txBody>
      <dsp:txXfrm>
        <a:off x="675" y="293072"/>
        <a:ext cx="658198" cy="230400"/>
      </dsp:txXfrm>
    </dsp:sp>
    <dsp:sp modelId="{584F782D-52B6-46FA-8153-A1130B6DCA5B}">
      <dsp:nvSpPr>
        <dsp:cNvPr id="0" name=""/>
        <dsp:cNvSpPr/>
      </dsp:nvSpPr>
      <dsp:spPr>
        <a:xfrm>
          <a:off x="675" y="523472"/>
          <a:ext cx="658198" cy="351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Avaliação</a:t>
          </a: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Evoluções</a:t>
          </a:r>
          <a:endParaRPr lang="pt-BR" sz="800" kern="1200" dirty="0"/>
        </a:p>
      </dsp:txBody>
      <dsp:txXfrm>
        <a:off x="675" y="523472"/>
        <a:ext cx="658198" cy="351360"/>
      </dsp:txXfrm>
    </dsp:sp>
    <dsp:sp modelId="{FE5C45AA-97F0-4ADC-86A3-760A887E02E4}">
      <dsp:nvSpPr>
        <dsp:cNvPr id="0" name=""/>
        <dsp:cNvSpPr/>
      </dsp:nvSpPr>
      <dsp:spPr>
        <a:xfrm>
          <a:off x="751020" y="293072"/>
          <a:ext cx="658198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PACIENTE 2</a:t>
          </a:r>
          <a:endParaRPr lang="pt-BR" sz="800" kern="1200" dirty="0"/>
        </a:p>
      </dsp:txBody>
      <dsp:txXfrm>
        <a:off x="751020" y="293072"/>
        <a:ext cx="658198" cy="230400"/>
      </dsp:txXfrm>
    </dsp:sp>
    <dsp:sp modelId="{850B61C9-0EFA-4E69-BF93-1F0503CEB664}">
      <dsp:nvSpPr>
        <dsp:cNvPr id="0" name=""/>
        <dsp:cNvSpPr/>
      </dsp:nvSpPr>
      <dsp:spPr>
        <a:xfrm>
          <a:off x="751020" y="523472"/>
          <a:ext cx="658198" cy="351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Avaliação</a:t>
          </a: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Evoluções</a:t>
          </a:r>
          <a:endParaRPr lang="pt-BR" sz="800" kern="1200" dirty="0"/>
        </a:p>
      </dsp:txBody>
      <dsp:txXfrm>
        <a:off x="751020" y="523472"/>
        <a:ext cx="658198" cy="351360"/>
      </dsp:txXfrm>
    </dsp:sp>
    <dsp:sp modelId="{BEEE27C1-0154-44DD-9E44-590052AA25F2}">
      <dsp:nvSpPr>
        <dsp:cNvPr id="0" name=""/>
        <dsp:cNvSpPr/>
      </dsp:nvSpPr>
      <dsp:spPr>
        <a:xfrm>
          <a:off x="1501366" y="293072"/>
          <a:ext cx="658198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PACIENTE 3 </a:t>
          </a:r>
          <a:endParaRPr lang="pt-BR" sz="800" kern="1200" dirty="0"/>
        </a:p>
      </dsp:txBody>
      <dsp:txXfrm>
        <a:off x="1501366" y="293072"/>
        <a:ext cx="658198" cy="230400"/>
      </dsp:txXfrm>
    </dsp:sp>
    <dsp:sp modelId="{1EAD24A9-26CA-482C-9804-FFA06E251518}">
      <dsp:nvSpPr>
        <dsp:cNvPr id="0" name=""/>
        <dsp:cNvSpPr/>
      </dsp:nvSpPr>
      <dsp:spPr>
        <a:xfrm>
          <a:off x="1501366" y="523472"/>
          <a:ext cx="658198" cy="351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Avaliação</a:t>
          </a: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Evoluções</a:t>
          </a:r>
          <a:endParaRPr lang="pt-BR" sz="800" kern="1200" dirty="0"/>
        </a:p>
      </dsp:txBody>
      <dsp:txXfrm>
        <a:off x="1501366" y="523472"/>
        <a:ext cx="658198" cy="351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3F2D8-3955-4987-AFCB-BE1034BABCF8}">
      <dsp:nvSpPr>
        <dsp:cNvPr id="0" name=""/>
        <dsp:cNvSpPr/>
      </dsp:nvSpPr>
      <dsp:spPr>
        <a:xfrm rot="16200000">
          <a:off x="-256106" y="256106"/>
          <a:ext cx="1152128" cy="63991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1842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AVALIAÇÃO</a:t>
          </a:r>
          <a:endParaRPr lang="pt-BR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ARQ.</a:t>
          </a:r>
          <a:endParaRPr lang="pt-BR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ARQV.</a:t>
          </a:r>
          <a:endParaRPr lang="pt-BR" sz="600" kern="1200" dirty="0"/>
        </a:p>
      </dsp:txBody>
      <dsp:txXfrm rot="5400000">
        <a:off x="1" y="230425"/>
        <a:ext cx="639914" cy="691276"/>
      </dsp:txXfrm>
    </dsp:sp>
    <dsp:sp modelId="{AF5053E8-755C-46A8-88DE-0EF535209CF8}">
      <dsp:nvSpPr>
        <dsp:cNvPr id="0" name=""/>
        <dsp:cNvSpPr/>
      </dsp:nvSpPr>
      <dsp:spPr>
        <a:xfrm rot="16200000">
          <a:off x="432048" y="256106"/>
          <a:ext cx="1152128" cy="63991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1842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EVOLUÇÃO</a:t>
          </a:r>
          <a:endParaRPr lang="pt-BR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ARQ.</a:t>
          </a:r>
          <a:endParaRPr lang="pt-BR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ARQV.</a:t>
          </a:r>
          <a:endParaRPr lang="pt-BR" sz="600" kern="1200" dirty="0"/>
        </a:p>
      </dsp:txBody>
      <dsp:txXfrm rot="5400000">
        <a:off x="688155" y="230425"/>
        <a:ext cx="639914" cy="691276"/>
      </dsp:txXfrm>
    </dsp:sp>
    <dsp:sp modelId="{67F1EDA3-D18B-4769-BAC5-A76214D38FB3}">
      <dsp:nvSpPr>
        <dsp:cNvPr id="0" name=""/>
        <dsp:cNvSpPr/>
      </dsp:nvSpPr>
      <dsp:spPr>
        <a:xfrm rot="16200000">
          <a:off x="1119956" y="256106"/>
          <a:ext cx="1152128" cy="63991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1842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LISTA DE ESPERA</a:t>
          </a:r>
          <a:endParaRPr lang="pt-BR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1</a:t>
          </a:r>
          <a:endParaRPr lang="pt-BR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2</a:t>
          </a:r>
          <a:endParaRPr lang="pt-BR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3</a:t>
          </a:r>
          <a:endParaRPr lang="pt-BR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...</a:t>
          </a:r>
          <a:endParaRPr lang="pt-BR" sz="600" kern="1200" dirty="0"/>
        </a:p>
      </dsp:txBody>
      <dsp:txXfrm rot="5400000">
        <a:off x="1376063" y="230425"/>
        <a:ext cx="639914" cy="69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96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14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02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2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3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0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94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54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7D65-55FE-4637-9529-CDDCF78C884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BB2F-11D1-4798-A8F2-7716D65B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9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ector de seta reta 96"/>
          <p:cNvCxnSpPr/>
          <p:nvPr/>
        </p:nvCxnSpPr>
        <p:spPr>
          <a:xfrm flipV="1">
            <a:off x="-388168" y="4085456"/>
            <a:ext cx="26132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799692" y="4437112"/>
            <a:ext cx="61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100" dirty="0"/>
          </a:p>
        </p:txBody>
      </p:sp>
      <p:grpSp>
        <p:nvGrpSpPr>
          <p:cNvPr id="47" name="Grupo 46"/>
          <p:cNvGrpSpPr/>
          <p:nvPr/>
        </p:nvGrpSpPr>
        <p:grpSpPr>
          <a:xfrm>
            <a:off x="139384" y="3941457"/>
            <a:ext cx="1704020" cy="1959992"/>
            <a:chOff x="707740" y="3573016"/>
            <a:chExt cx="1704020" cy="1959992"/>
          </a:xfrm>
        </p:grpSpPr>
        <p:cxnSp>
          <p:nvCxnSpPr>
            <p:cNvPr id="31" name="Conector reto 30"/>
            <p:cNvCxnSpPr/>
            <p:nvPr/>
          </p:nvCxnSpPr>
          <p:spPr>
            <a:xfrm>
              <a:off x="1547664" y="3573016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/>
            <p:cNvGrpSpPr/>
            <p:nvPr/>
          </p:nvGrpSpPr>
          <p:grpSpPr>
            <a:xfrm>
              <a:off x="707740" y="4437112"/>
              <a:ext cx="1704020" cy="1095896"/>
              <a:chOff x="707740" y="4437112"/>
              <a:chExt cx="1704020" cy="1095896"/>
            </a:xfrm>
          </p:grpSpPr>
          <p:graphicFrame>
            <p:nvGraphicFramePr>
              <p:cNvPr id="36" name="Diagrama 35"/>
              <p:cNvGraphicFramePr/>
              <p:nvPr>
                <p:extLst>
                  <p:ext uri="{D42A27DB-BD31-4B8C-83A1-F6EECF244321}">
                    <p14:modId xmlns:p14="http://schemas.microsoft.com/office/powerpoint/2010/main" val="982571773"/>
                  </p:ext>
                </p:extLst>
              </p:nvPr>
            </p:nvGraphicFramePr>
            <p:xfrm>
              <a:off x="707740" y="4437112"/>
              <a:ext cx="1679848" cy="10958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38" name="Grupo 37"/>
              <p:cNvGrpSpPr/>
              <p:nvPr/>
            </p:nvGrpSpPr>
            <p:grpSpPr>
              <a:xfrm>
                <a:off x="1336658" y="5348781"/>
                <a:ext cx="1075102" cy="168451"/>
                <a:chOff x="604746" y="52164"/>
                <a:chExt cx="1075102" cy="168451"/>
              </a:xfrm>
            </p:grpSpPr>
            <p:sp>
              <p:nvSpPr>
                <p:cNvPr id="39" name="Arredondar Retângulo no Mesmo Canto Lateral 38"/>
                <p:cNvSpPr/>
                <p:nvPr/>
              </p:nvSpPr>
              <p:spPr>
                <a:xfrm rot="5400000">
                  <a:off x="1058071" y="-401161"/>
                  <a:ext cx="168451" cy="1075102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Arredondar Retângulo no Mesmo Canto Lateral 4"/>
                <p:cNvSpPr/>
                <p:nvPr/>
              </p:nvSpPr>
              <p:spPr>
                <a:xfrm>
                  <a:off x="604746" y="60387"/>
                  <a:ext cx="1066879" cy="15200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9050" tIns="9525" rIns="19050" bIns="9525" numCol="1" spcCol="1270" anchor="ctr" anchorCtr="0">
                  <a:noAutofit/>
                </a:bodyPr>
                <a:lstStyle/>
                <a:p>
                  <a:pPr marL="57150" lvl="1" indent="-57150" algn="l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endParaRPr lang="pt-BR" sz="500" kern="1200" dirty="0"/>
                </a:p>
              </p:txBody>
            </p:sp>
          </p:grpSp>
        </p:grpSp>
      </p:grpSp>
      <p:grpSp>
        <p:nvGrpSpPr>
          <p:cNvPr id="41" name="Grupo 40"/>
          <p:cNvGrpSpPr/>
          <p:nvPr/>
        </p:nvGrpSpPr>
        <p:grpSpPr>
          <a:xfrm>
            <a:off x="3172054" y="1323907"/>
            <a:ext cx="2448276" cy="651312"/>
            <a:chOff x="1152125" y="174321"/>
            <a:chExt cx="2448276" cy="65131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1152125" y="174321"/>
              <a:ext cx="2448276" cy="6513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tângulo 42"/>
            <p:cNvSpPr/>
            <p:nvPr/>
          </p:nvSpPr>
          <p:spPr>
            <a:xfrm>
              <a:off x="1183919" y="206115"/>
              <a:ext cx="2384688" cy="5877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 smtClean="0"/>
                <a:t>Área da recepção</a:t>
              </a:r>
              <a:endParaRPr lang="pt-BR" sz="1800" kern="1200" dirty="0"/>
            </a:p>
          </p:txBody>
        </p:sp>
      </p:grpSp>
      <p:sp>
        <p:nvSpPr>
          <p:cNvPr id="45" name="Texto Explicativo 2 (Ênfase) 44"/>
          <p:cNvSpPr/>
          <p:nvPr/>
        </p:nvSpPr>
        <p:spPr>
          <a:xfrm>
            <a:off x="5940152" y="1209083"/>
            <a:ext cx="648072" cy="44047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100" i="1" u="sng" dirty="0" smtClean="0"/>
              <a:t>Login</a:t>
            </a:r>
            <a:endParaRPr lang="pt-BR" sz="1000" i="1" u="sng" dirty="0"/>
          </a:p>
          <a:p>
            <a:pPr lvl="0"/>
            <a:r>
              <a:rPr lang="pt-BR" sz="1100" i="1" u="sng" dirty="0" smtClean="0"/>
              <a:t>Senha</a:t>
            </a:r>
          </a:p>
        </p:txBody>
      </p:sp>
      <p:grpSp>
        <p:nvGrpSpPr>
          <p:cNvPr id="88" name="Grupo 87"/>
          <p:cNvGrpSpPr/>
          <p:nvPr/>
        </p:nvGrpSpPr>
        <p:grpSpPr>
          <a:xfrm>
            <a:off x="1028524" y="2181963"/>
            <a:ext cx="6883727" cy="1255684"/>
            <a:chOff x="1033988" y="2238729"/>
            <a:chExt cx="6883727" cy="1255684"/>
          </a:xfrm>
        </p:grpSpPr>
        <p:grpSp>
          <p:nvGrpSpPr>
            <p:cNvPr id="87" name="Grupo 86"/>
            <p:cNvGrpSpPr/>
            <p:nvPr/>
          </p:nvGrpSpPr>
          <p:grpSpPr>
            <a:xfrm>
              <a:off x="1033988" y="2238729"/>
              <a:ext cx="6395518" cy="1255684"/>
              <a:chOff x="1033988" y="2238729"/>
              <a:chExt cx="6395518" cy="1255684"/>
            </a:xfrm>
          </p:grpSpPr>
          <p:sp>
            <p:nvSpPr>
              <p:cNvPr id="49" name="Conector reto 3"/>
              <p:cNvSpPr/>
              <p:nvPr/>
            </p:nvSpPr>
            <p:spPr>
              <a:xfrm>
                <a:off x="4422373" y="2801159"/>
                <a:ext cx="3007133" cy="20504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02523"/>
                    </a:lnTo>
                    <a:lnTo>
                      <a:pt x="3007133" y="102523"/>
                    </a:lnTo>
                    <a:lnTo>
                      <a:pt x="3007133" y="20504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1" name="Conector reto 5"/>
              <p:cNvSpPr/>
              <p:nvPr/>
            </p:nvSpPr>
            <p:spPr>
              <a:xfrm>
                <a:off x="1522196" y="2801159"/>
                <a:ext cx="2900177" cy="20504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900177" y="0"/>
                    </a:moveTo>
                    <a:lnTo>
                      <a:pt x="2900177" y="102523"/>
                    </a:lnTo>
                    <a:lnTo>
                      <a:pt x="0" y="102523"/>
                    </a:lnTo>
                    <a:lnTo>
                      <a:pt x="0" y="20504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52" name="Grupo 51"/>
              <p:cNvGrpSpPr/>
              <p:nvPr/>
            </p:nvGrpSpPr>
            <p:grpSpPr>
              <a:xfrm>
                <a:off x="3310007" y="2238729"/>
                <a:ext cx="2224732" cy="562429"/>
                <a:chOff x="2278199" y="1944217"/>
                <a:chExt cx="2224732" cy="562429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2278199" y="1944217"/>
                  <a:ext cx="2224732" cy="562429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Retângulo 71"/>
                <p:cNvSpPr/>
                <p:nvPr/>
              </p:nvSpPr>
              <p:spPr>
                <a:xfrm>
                  <a:off x="2278199" y="1944217"/>
                  <a:ext cx="2224732" cy="56242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080" tIns="5080" rIns="5080" bIns="5080" numCol="1" spcCol="1270" anchor="ctr" anchorCtr="0">
                  <a:noAutofit/>
                </a:bodyPr>
                <a:lstStyle/>
                <a:p>
                  <a:pPr lvl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800" kern="1200" dirty="0" smtClean="0"/>
                    <a:t>SETOR</a:t>
                  </a:r>
                  <a:endParaRPr lang="pt-BR" sz="800" kern="1200" dirty="0"/>
                </a:p>
              </p:txBody>
            </p:sp>
          </p:grpSp>
          <p:grpSp>
            <p:nvGrpSpPr>
              <p:cNvPr id="53" name="Grupo 52"/>
              <p:cNvGrpSpPr/>
              <p:nvPr/>
            </p:nvGrpSpPr>
            <p:grpSpPr>
              <a:xfrm>
                <a:off x="1033988" y="3006206"/>
                <a:ext cx="976415" cy="488207"/>
                <a:chOff x="2180" y="2711694"/>
                <a:chExt cx="976415" cy="488207"/>
              </a:xfrm>
            </p:grpSpPr>
            <p:sp>
              <p:nvSpPr>
                <p:cNvPr id="69" name="Retângulo 68"/>
                <p:cNvSpPr/>
                <p:nvPr/>
              </p:nvSpPr>
              <p:spPr>
                <a:xfrm>
                  <a:off x="2180" y="2711694"/>
                  <a:ext cx="976415" cy="488207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0" name="Retângulo 69"/>
                <p:cNvSpPr/>
                <p:nvPr/>
              </p:nvSpPr>
              <p:spPr>
                <a:xfrm>
                  <a:off x="2180" y="2711694"/>
                  <a:ext cx="976415" cy="48820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" tIns="5715" rIns="5715" bIns="5715" numCol="1" spcCol="1270" anchor="ctr" anchorCtr="0">
                  <a:noAutofit/>
                </a:bodyPr>
                <a:lstStyle/>
                <a:p>
                  <a:pPr lvl="0" algn="ctr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900" kern="1200" dirty="0" smtClean="0"/>
                    <a:t>ME</a:t>
                  </a:r>
                  <a:endParaRPr lang="pt-BR" sz="900" kern="1200" dirty="0"/>
                </a:p>
              </p:txBody>
            </p:sp>
          </p:grpSp>
          <p:grpSp>
            <p:nvGrpSpPr>
              <p:cNvPr id="54" name="Grupo 53"/>
              <p:cNvGrpSpPr/>
              <p:nvPr/>
            </p:nvGrpSpPr>
            <p:grpSpPr>
              <a:xfrm>
                <a:off x="2215451" y="3006206"/>
                <a:ext cx="976415" cy="488207"/>
                <a:chOff x="1183643" y="2711694"/>
                <a:chExt cx="976415" cy="488207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1183643" y="2711694"/>
                  <a:ext cx="976415" cy="488207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8" name="Retângulo 67"/>
                <p:cNvSpPr/>
                <p:nvPr/>
              </p:nvSpPr>
              <p:spPr>
                <a:xfrm>
                  <a:off x="1183643" y="2711694"/>
                  <a:ext cx="976415" cy="48820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" tIns="5715" rIns="5715" bIns="5715" numCol="1" spcCol="1270" anchor="ctr" anchorCtr="0">
                  <a:noAutofit/>
                </a:bodyPr>
                <a:lstStyle/>
                <a:p>
                  <a:pPr lvl="0" algn="ctr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900" kern="1200" dirty="0" smtClean="0"/>
                    <a:t>Neuro Adulto</a:t>
                  </a:r>
                  <a:endParaRPr lang="pt-BR" sz="900" kern="1200" dirty="0"/>
                </a:p>
              </p:txBody>
            </p:sp>
          </p:grpSp>
          <p:grpSp>
            <p:nvGrpSpPr>
              <p:cNvPr id="55" name="Grupo 54"/>
              <p:cNvGrpSpPr/>
              <p:nvPr/>
            </p:nvGrpSpPr>
            <p:grpSpPr>
              <a:xfrm>
                <a:off x="3396913" y="3006206"/>
                <a:ext cx="976415" cy="488207"/>
                <a:chOff x="2365105" y="2711694"/>
                <a:chExt cx="976415" cy="488207"/>
              </a:xfrm>
            </p:grpSpPr>
            <p:sp>
              <p:nvSpPr>
                <p:cNvPr id="65" name="Retângulo 64"/>
                <p:cNvSpPr/>
                <p:nvPr/>
              </p:nvSpPr>
              <p:spPr>
                <a:xfrm>
                  <a:off x="2365105" y="2711694"/>
                  <a:ext cx="976415" cy="488207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6" name="Retângulo 65"/>
                <p:cNvSpPr/>
                <p:nvPr/>
              </p:nvSpPr>
              <p:spPr>
                <a:xfrm>
                  <a:off x="2365105" y="2711694"/>
                  <a:ext cx="976415" cy="48820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" tIns="5715" rIns="5715" bIns="5715" numCol="1" spcCol="1270" anchor="ctr" anchorCtr="0">
                  <a:noAutofit/>
                </a:bodyPr>
                <a:lstStyle/>
                <a:p>
                  <a:pPr lvl="0" algn="ctr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900" kern="1200" dirty="0" smtClean="0"/>
                    <a:t>Pediatria</a:t>
                  </a:r>
                  <a:endParaRPr lang="pt-BR" sz="900" kern="1200" dirty="0"/>
                </a:p>
              </p:txBody>
            </p:sp>
          </p:grpSp>
          <p:grpSp>
            <p:nvGrpSpPr>
              <p:cNvPr id="56" name="Grupo 55"/>
              <p:cNvGrpSpPr/>
              <p:nvPr/>
            </p:nvGrpSpPr>
            <p:grpSpPr>
              <a:xfrm>
                <a:off x="4578375" y="3006206"/>
                <a:ext cx="976415" cy="488207"/>
                <a:chOff x="3546567" y="2711694"/>
                <a:chExt cx="976415" cy="488207"/>
              </a:xfrm>
            </p:grpSpPr>
            <p:sp>
              <p:nvSpPr>
                <p:cNvPr id="63" name="Retângulo 62"/>
                <p:cNvSpPr/>
                <p:nvPr/>
              </p:nvSpPr>
              <p:spPr>
                <a:xfrm>
                  <a:off x="3546567" y="2711694"/>
                  <a:ext cx="976415" cy="488207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4" name="Retângulo 63"/>
                <p:cNvSpPr/>
                <p:nvPr/>
              </p:nvSpPr>
              <p:spPr>
                <a:xfrm>
                  <a:off x="3546567" y="2711694"/>
                  <a:ext cx="976415" cy="48820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" tIns="5715" rIns="5715" bIns="5715" numCol="1" spcCol="1270" anchor="ctr" anchorCtr="0">
                  <a:noAutofit/>
                </a:bodyPr>
                <a:lstStyle/>
                <a:p>
                  <a:pPr lvl="0" algn="ctr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900" kern="1200" dirty="0" smtClean="0"/>
                    <a:t>SHM</a:t>
                  </a:r>
                  <a:endParaRPr lang="pt-BR" sz="900" kern="1200" dirty="0"/>
                </a:p>
              </p:txBody>
            </p:sp>
          </p:grpSp>
          <p:grpSp>
            <p:nvGrpSpPr>
              <p:cNvPr id="57" name="Grupo 56"/>
              <p:cNvGrpSpPr/>
              <p:nvPr/>
            </p:nvGrpSpPr>
            <p:grpSpPr>
              <a:xfrm>
                <a:off x="5759837" y="3006206"/>
                <a:ext cx="976415" cy="488207"/>
                <a:chOff x="4728029" y="2711694"/>
                <a:chExt cx="976415" cy="488207"/>
              </a:xfrm>
            </p:grpSpPr>
            <p:sp>
              <p:nvSpPr>
                <p:cNvPr id="61" name="Retângulo 60"/>
                <p:cNvSpPr/>
                <p:nvPr/>
              </p:nvSpPr>
              <p:spPr>
                <a:xfrm>
                  <a:off x="4728029" y="2711694"/>
                  <a:ext cx="976415" cy="488207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2" name="Retângulo 61"/>
                <p:cNvSpPr/>
                <p:nvPr/>
              </p:nvSpPr>
              <p:spPr>
                <a:xfrm>
                  <a:off x="4728029" y="2711694"/>
                  <a:ext cx="976415" cy="48820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" tIns="5715" rIns="5715" bIns="5715" numCol="1" spcCol="1270" anchor="ctr" anchorCtr="0">
                  <a:noAutofit/>
                </a:bodyPr>
                <a:lstStyle/>
                <a:p>
                  <a:pPr lvl="0" algn="ctr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pt-BR" sz="900" kern="1200" dirty="0" smtClean="0"/>
                    <a:t>Hidroterapia</a:t>
                  </a:r>
                  <a:endParaRPr lang="pt-BR" sz="900" kern="1200" dirty="0"/>
                </a:p>
              </p:txBody>
            </p:sp>
          </p:grpSp>
        </p:grpSp>
        <p:grpSp>
          <p:nvGrpSpPr>
            <p:cNvPr id="58" name="Grupo 57"/>
            <p:cNvGrpSpPr/>
            <p:nvPr/>
          </p:nvGrpSpPr>
          <p:grpSpPr>
            <a:xfrm>
              <a:off x="6941300" y="3006206"/>
              <a:ext cx="976415" cy="488207"/>
              <a:chOff x="5909492" y="2711694"/>
              <a:chExt cx="976415" cy="488207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909492" y="2711694"/>
                <a:ext cx="976415" cy="488207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Retângulo 59"/>
              <p:cNvSpPr/>
              <p:nvPr/>
            </p:nvSpPr>
            <p:spPr>
              <a:xfrm>
                <a:off x="5909492" y="2711694"/>
                <a:ext cx="976415" cy="4882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900" kern="1200" dirty="0" smtClean="0"/>
                  <a:t>Cardiorrespiratória</a:t>
                </a:r>
                <a:endParaRPr lang="pt-BR" sz="900" kern="1200" dirty="0"/>
              </a:p>
            </p:txBody>
          </p:sp>
        </p:grpSp>
      </p:grpSp>
      <p:grpSp>
        <p:nvGrpSpPr>
          <p:cNvPr id="96" name="Grupo 95"/>
          <p:cNvGrpSpPr/>
          <p:nvPr/>
        </p:nvGrpSpPr>
        <p:grpSpPr>
          <a:xfrm>
            <a:off x="642417" y="3645024"/>
            <a:ext cx="1508139" cy="288032"/>
            <a:chOff x="642417" y="3645024"/>
            <a:chExt cx="1508139" cy="288032"/>
          </a:xfrm>
        </p:grpSpPr>
        <p:sp>
          <p:nvSpPr>
            <p:cNvPr id="94" name="Botão de ação: Personalizar 93">
              <a:hlinkClick r:id="" action="ppaction://noaction" highlightClick="1"/>
            </p:cNvPr>
            <p:cNvSpPr/>
            <p:nvPr/>
          </p:nvSpPr>
          <p:spPr>
            <a:xfrm>
              <a:off x="642417" y="3645024"/>
              <a:ext cx="689223" cy="28803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/>
                <a:t>Novo Cadastro</a:t>
              </a:r>
              <a:endParaRPr lang="pt-BR" sz="900" dirty="0"/>
            </a:p>
          </p:txBody>
        </p:sp>
        <p:sp>
          <p:nvSpPr>
            <p:cNvPr id="95" name="Botão de ação: Personalizar 94">
              <a:hlinkClick r:id="" action="ppaction://noaction" highlightClick="1"/>
            </p:cNvPr>
            <p:cNvSpPr/>
            <p:nvPr/>
          </p:nvSpPr>
          <p:spPr>
            <a:xfrm>
              <a:off x="1461333" y="3645024"/>
              <a:ext cx="689223" cy="28803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/>
                <a:t>Lista de espera</a:t>
              </a:r>
              <a:endParaRPr lang="pt-BR" sz="900" dirty="0"/>
            </a:p>
          </p:txBody>
        </p:sp>
      </p:grpSp>
      <p:cxnSp>
        <p:nvCxnSpPr>
          <p:cNvPr id="91" name="Conector de seta reta 90"/>
          <p:cNvCxnSpPr/>
          <p:nvPr/>
        </p:nvCxnSpPr>
        <p:spPr>
          <a:xfrm flipV="1">
            <a:off x="-540568" y="3933056"/>
            <a:ext cx="26132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0533 C 0.02482 -0.01042 0.03541 -0.01482 0.04566 -0.01922 C 0.04861 -0.02176 0.05121 -0.02547 0.05417 -0.02801 C 0.05955 -0.03264 0.06597 -0.03588 0.07118 -0.04074 C 0.07743 -0.04653 0.07014 -0.04329 0.07778 -0.0456 C 0.08455 -0.05023 0.09132 -0.05556 0.09861 -0.05834 C 0.10208 -0.05972 0.10903 -0.06204 0.10903 -0.06204 C 0.11632 -0.06875 0.12569 -0.0706 0.13351 -0.07593 C 0.13455 -0.07662 0.13524 -0.07801 0.13628 -0.07847 C 0.13785 -0.07917 0.13941 -0.07917 0.14097 -0.07963 C 0.14323 -0.08033 0.14757 -0.08218 0.14757 -0.08218 C 0.15156 -0.08565 0.15469 -0.08889 0.15903 -0.09097 C 0.16406 -0.09769 0.16996 -0.09977 0.17691 -0.10093 " pathEditMode="relative" ptsTypes="ffffffffffff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89 0.05231 C -0.02865 0.04722 -0.01806 0.04282 -0.00782 0.03843 C -0.00487 0.03588 -0.00226 0.03218 0.00069 0.02963 C 0.00607 0.025 0.0125 0.02176 0.01771 0.0169 C 0.02396 0.01111 0.01685 0.01435 0.02448 0.01204 C 0.03108 0.00741 0.03785 0.00208 0.04514 -0.00069 C 0.04862 -0.00208 0.05556 -0.0044 0.05556 -0.00417 C 0.06285 -0.01111 0.07223 -0.01296 0.08004 -0.01829 C 0.08108 -0.01898 0.08178 -0.02037 0.08282 -0.02083 C 0.08438 -0.02153 0.08594 -0.02153 0.08751 -0.02199 C 0.08976 -0.02269 0.0941 -0.02454 0.0941 -0.02431 C 0.0981 -0.02801 0.10122 -0.03125 0.10556 -0.03333 C 0.1106 -0.04005 0.1165 -0.04213 0.12344 -0.04329 " pathEditMode="relative" rAng="0" ptsTypes="ffffffffffffA">
                                      <p:cBhvr>
                                        <p:cTn id="2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a livre 39"/>
          <p:cNvSpPr/>
          <p:nvPr/>
        </p:nvSpPr>
        <p:spPr>
          <a:xfrm>
            <a:off x="1547661" y="723001"/>
            <a:ext cx="2448276" cy="651312"/>
          </a:xfrm>
          <a:custGeom>
            <a:avLst/>
            <a:gdLst>
              <a:gd name="connsiteX0" fmla="*/ 0 w 2448276"/>
              <a:gd name="connsiteY0" fmla="*/ 108554 h 651312"/>
              <a:gd name="connsiteX1" fmla="*/ 108554 w 2448276"/>
              <a:gd name="connsiteY1" fmla="*/ 0 h 651312"/>
              <a:gd name="connsiteX2" fmla="*/ 2339722 w 2448276"/>
              <a:gd name="connsiteY2" fmla="*/ 0 h 651312"/>
              <a:gd name="connsiteX3" fmla="*/ 2448276 w 2448276"/>
              <a:gd name="connsiteY3" fmla="*/ 108554 h 651312"/>
              <a:gd name="connsiteX4" fmla="*/ 2448276 w 2448276"/>
              <a:gd name="connsiteY4" fmla="*/ 542758 h 651312"/>
              <a:gd name="connsiteX5" fmla="*/ 2339722 w 2448276"/>
              <a:gd name="connsiteY5" fmla="*/ 651312 h 651312"/>
              <a:gd name="connsiteX6" fmla="*/ 108554 w 2448276"/>
              <a:gd name="connsiteY6" fmla="*/ 651312 h 651312"/>
              <a:gd name="connsiteX7" fmla="*/ 0 w 2448276"/>
              <a:gd name="connsiteY7" fmla="*/ 542758 h 651312"/>
              <a:gd name="connsiteX8" fmla="*/ 0 w 2448276"/>
              <a:gd name="connsiteY8" fmla="*/ 108554 h 65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8276" h="651312">
                <a:moveTo>
                  <a:pt x="0" y="108554"/>
                </a:moveTo>
                <a:cubicBezTo>
                  <a:pt x="0" y="48601"/>
                  <a:pt x="48601" y="0"/>
                  <a:pt x="108554" y="0"/>
                </a:cubicBezTo>
                <a:lnTo>
                  <a:pt x="2339722" y="0"/>
                </a:lnTo>
                <a:cubicBezTo>
                  <a:pt x="2399675" y="0"/>
                  <a:pt x="2448276" y="48601"/>
                  <a:pt x="2448276" y="108554"/>
                </a:cubicBezTo>
                <a:lnTo>
                  <a:pt x="2448276" y="542758"/>
                </a:lnTo>
                <a:cubicBezTo>
                  <a:pt x="2448276" y="602711"/>
                  <a:pt x="2399675" y="651312"/>
                  <a:pt x="2339722" y="651312"/>
                </a:cubicBezTo>
                <a:lnTo>
                  <a:pt x="108554" y="651312"/>
                </a:lnTo>
                <a:cubicBezTo>
                  <a:pt x="48601" y="651312"/>
                  <a:pt x="0" y="602711"/>
                  <a:pt x="0" y="542758"/>
                </a:cubicBezTo>
                <a:lnTo>
                  <a:pt x="0" y="1085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514" tIns="77514" rIns="77514" bIns="7751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800" kern="1200" dirty="0" smtClean="0"/>
              <a:t>Área dos preceptores/estagiários</a:t>
            </a:r>
            <a:endParaRPr lang="pt-BR" sz="1800" kern="1200" dirty="0"/>
          </a:p>
        </p:txBody>
      </p:sp>
      <p:grpSp>
        <p:nvGrpSpPr>
          <p:cNvPr id="56" name="Grupo 55"/>
          <p:cNvGrpSpPr/>
          <p:nvPr/>
        </p:nvGrpSpPr>
        <p:grpSpPr>
          <a:xfrm>
            <a:off x="3563888" y="692696"/>
            <a:ext cx="3816424" cy="2749924"/>
            <a:chOff x="3563888" y="692696"/>
            <a:chExt cx="3816424" cy="2749924"/>
          </a:xfrm>
        </p:grpSpPr>
        <p:graphicFrame>
          <p:nvGraphicFramePr>
            <p:cNvPr id="7" name="Diagrama 6"/>
            <p:cNvGraphicFramePr/>
            <p:nvPr>
              <p:extLst>
                <p:ext uri="{D42A27DB-BD31-4B8C-83A1-F6EECF244321}">
                  <p14:modId xmlns:p14="http://schemas.microsoft.com/office/powerpoint/2010/main" val="1551805805"/>
                </p:ext>
              </p:extLst>
            </p:nvPr>
          </p:nvGraphicFramePr>
          <p:xfrm>
            <a:off x="3563888" y="692696"/>
            <a:ext cx="3816424" cy="19442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9" name="Conector reto 8"/>
            <p:cNvCxnSpPr/>
            <p:nvPr/>
          </p:nvCxnSpPr>
          <p:spPr>
            <a:xfrm flipV="1">
              <a:off x="4283968" y="1916832"/>
              <a:ext cx="1080120" cy="1525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o 61"/>
          <p:cNvGrpSpPr/>
          <p:nvPr/>
        </p:nvGrpSpPr>
        <p:grpSpPr>
          <a:xfrm>
            <a:off x="7694633" y="285020"/>
            <a:ext cx="578720" cy="524963"/>
            <a:chOff x="8172400" y="1916832"/>
            <a:chExt cx="864095" cy="807396"/>
          </a:xfrm>
        </p:grpSpPr>
        <p:grpSp>
          <p:nvGrpSpPr>
            <p:cNvPr id="25" name="Grupo 24"/>
            <p:cNvGrpSpPr/>
            <p:nvPr/>
          </p:nvGrpSpPr>
          <p:grpSpPr>
            <a:xfrm>
              <a:off x="8172400" y="1916832"/>
              <a:ext cx="703251" cy="524962"/>
              <a:chOff x="81214" y="453"/>
              <a:chExt cx="703251" cy="524962"/>
            </a:xfrm>
          </p:grpSpPr>
          <p:sp>
            <p:nvSpPr>
              <p:cNvPr id="29" name="Arredondar Retângulo no Mesmo Canto Lateral 28"/>
              <p:cNvSpPr/>
              <p:nvPr/>
            </p:nvSpPr>
            <p:spPr>
              <a:xfrm>
                <a:off x="81214" y="453"/>
                <a:ext cx="703251" cy="524962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Arredondar Retângulo no Mesmo Canto Lateral 4"/>
              <p:cNvSpPr/>
              <p:nvPr/>
            </p:nvSpPr>
            <p:spPr>
              <a:xfrm>
                <a:off x="93514" y="12753"/>
                <a:ext cx="678651" cy="5126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30" tIns="34290" rIns="11430" bIns="11430" numCol="1" spcCol="1270" anchor="t" anchorCtr="0">
                <a:noAutofit/>
              </a:bodyPr>
              <a:lstStyle/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900" kern="1200" dirty="0" smtClean="0"/>
                  <a:t>DADOS COLETADOS</a:t>
                </a:r>
                <a:endParaRPr lang="pt-BR" sz="900" kern="1200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8172400" y="2441795"/>
              <a:ext cx="703251" cy="225733"/>
              <a:chOff x="81214" y="525416"/>
              <a:chExt cx="703251" cy="225733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81214" y="525416"/>
                <a:ext cx="703251" cy="225733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tângulo 27"/>
              <p:cNvSpPr/>
              <p:nvPr/>
            </p:nvSpPr>
            <p:spPr>
              <a:xfrm>
                <a:off x="81214" y="525416"/>
                <a:ext cx="495247" cy="2257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0" rIns="10160" bIns="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800" kern="1200" dirty="0" smtClean="0"/>
                  <a:t>PESSOA 1*</a:t>
                </a:r>
                <a:endParaRPr lang="pt-BR" sz="800" kern="1200" dirty="0"/>
              </a:p>
            </p:txBody>
          </p:sp>
        </p:grpSp>
        <p:sp>
          <p:nvSpPr>
            <p:cNvPr id="31" name="Fluxograma: Conector 30"/>
            <p:cNvSpPr/>
            <p:nvPr/>
          </p:nvSpPr>
          <p:spPr>
            <a:xfrm>
              <a:off x="8667646" y="2385094"/>
              <a:ext cx="368849" cy="3391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pt-BR" sz="7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95536" y="3573016"/>
            <a:ext cx="2160240" cy="1167904"/>
            <a:chOff x="395536" y="3573016"/>
            <a:chExt cx="2160240" cy="1167904"/>
          </a:xfrm>
        </p:grpSpPr>
        <p:graphicFrame>
          <p:nvGraphicFramePr>
            <p:cNvPr id="33" name="Diagrama 32"/>
            <p:cNvGraphicFramePr/>
            <p:nvPr>
              <p:extLst>
                <p:ext uri="{D42A27DB-BD31-4B8C-83A1-F6EECF244321}">
                  <p14:modId xmlns:p14="http://schemas.microsoft.com/office/powerpoint/2010/main" val="3457431392"/>
                </p:ext>
              </p:extLst>
            </p:nvPr>
          </p:nvGraphicFramePr>
          <p:xfrm>
            <a:off x="395536" y="3573016"/>
            <a:ext cx="2160240" cy="11679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35" name="Conector de seta reta 34"/>
            <p:cNvCxnSpPr/>
            <p:nvPr/>
          </p:nvCxnSpPr>
          <p:spPr>
            <a:xfrm>
              <a:off x="1475656" y="357301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/>
          <p:cNvGrpSpPr/>
          <p:nvPr/>
        </p:nvGrpSpPr>
        <p:grpSpPr>
          <a:xfrm>
            <a:off x="6496036" y="2524981"/>
            <a:ext cx="2348830" cy="1152128"/>
            <a:chOff x="6471642" y="692696"/>
            <a:chExt cx="2348830" cy="1152128"/>
          </a:xfrm>
        </p:grpSpPr>
        <p:graphicFrame>
          <p:nvGraphicFramePr>
            <p:cNvPr id="14" name="Diagrama 13"/>
            <p:cNvGraphicFramePr/>
            <p:nvPr>
              <p:extLst>
                <p:ext uri="{D42A27DB-BD31-4B8C-83A1-F6EECF244321}">
                  <p14:modId xmlns:p14="http://schemas.microsoft.com/office/powerpoint/2010/main" val="4143993536"/>
                </p:ext>
              </p:extLst>
            </p:nvPr>
          </p:nvGraphicFramePr>
          <p:xfrm>
            <a:off x="6804248" y="692696"/>
            <a:ext cx="2016224" cy="11521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36" name="Botão de ação: Documento 35">
              <a:hlinkClick r:id="" action="ppaction://noaction" highlightClick="1"/>
            </p:cNvPr>
            <p:cNvSpPr/>
            <p:nvPr/>
          </p:nvSpPr>
          <p:spPr>
            <a:xfrm>
              <a:off x="6471642" y="1086000"/>
              <a:ext cx="216024" cy="288032"/>
            </a:xfrm>
            <a:prstGeom prst="actionButton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1152645" y="2939273"/>
            <a:ext cx="3238309" cy="675445"/>
            <a:chOff x="1152645" y="2939273"/>
            <a:chExt cx="3238309" cy="675445"/>
          </a:xfrm>
        </p:grpSpPr>
        <p:sp>
          <p:nvSpPr>
            <p:cNvPr id="45" name="Forma livre 44"/>
            <p:cNvSpPr/>
            <p:nvPr/>
          </p:nvSpPr>
          <p:spPr>
            <a:xfrm rot="1800000">
              <a:off x="3135902" y="2939273"/>
              <a:ext cx="64708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4708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orma livre 45"/>
            <p:cNvSpPr/>
            <p:nvPr/>
          </p:nvSpPr>
          <p:spPr>
            <a:xfrm>
              <a:off x="3739642" y="2963406"/>
              <a:ext cx="651312" cy="651312"/>
            </a:xfrm>
            <a:custGeom>
              <a:avLst/>
              <a:gdLst>
                <a:gd name="connsiteX0" fmla="*/ 0 w 651312"/>
                <a:gd name="connsiteY0" fmla="*/ 108554 h 651312"/>
                <a:gd name="connsiteX1" fmla="*/ 108554 w 651312"/>
                <a:gd name="connsiteY1" fmla="*/ 0 h 651312"/>
                <a:gd name="connsiteX2" fmla="*/ 542758 w 651312"/>
                <a:gd name="connsiteY2" fmla="*/ 0 h 651312"/>
                <a:gd name="connsiteX3" fmla="*/ 651312 w 651312"/>
                <a:gd name="connsiteY3" fmla="*/ 108554 h 651312"/>
                <a:gd name="connsiteX4" fmla="*/ 651312 w 651312"/>
                <a:gd name="connsiteY4" fmla="*/ 542758 h 651312"/>
                <a:gd name="connsiteX5" fmla="*/ 542758 w 651312"/>
                <a:gd name="connsiteY5" fmla="*/ 651312 h 651312"/>
                <a:gd name="connsiteX6" fmla="*/ 108554 w 651312"/>
                <a:gd name="connsiteY6" fmla="*/ 651312 h 651312"/>
                <a:gd name="connsiteX7" fmla="*/ 0 w 651312"/>
                <a:gd name="connsiteY7" fmla="*/ 542758 h 651312"/>
                <a:gd name="connsiteX8" fmla="*/ 0 w 651312"/>
                <a:gd name="connsiteY8" fmla="*/ 108554 h 65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1312" h="651312">
                  <a:moveTo>
                    <a:pt x="0" y="108554"/>
                  </a:moveTo>
                  <a:cubicBezTo>
                    <a:pt x="0" y="48601"/>
                    <a:pt x="48601" y="0"/>
                    <a:pt x="108554" y="0"/>
                  </a:cubicBezTo>
                  <a:lnTo>
                    <a:pt x="542758" y="0"/>
                  </a:lnTo>
                  <a:cubicBezTo>
                    <a:pt x="602711" y="0"/>
                    <a:pt x="651312" y="48601"/>
                    <a:pt x="651312" y="108554"/>
                  </a:cubicBezTo>
                  <a:lnTo>
                    <a:pt x="651312" y="542758"/>
                  </a:lnTo>
                  <a:cubicBezTo>
                    <a:pt x="651312" y="602711"/>
                    <a:pt x="602711" y="651312"/>
                    <a:pt x="542758" y="651312"/>
                  </a:cubicBezTo>
                  <a:lnTo>
                    <a:pt x="108554" y="651312"/>
                  </a:lnTo>
                  <a:cubicBezTo>
                    <a:pt x="48601" y="651312"/>
                    <a:pt x="0" y="602711"/>
                    <a:pt x="0" y="542758"/>
                  </a:cubicBezTo>
                  <a:lnTo>
                    <a:pt x="0" y="10855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94" tIns="57194" rIns="57194" bIns="57194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kern="1200" dirty="0" smtClean="0"/>
                <a:t>setor</a:t>
              </a:r>
              <a:endParaRPr lang="pt-BR" sz="1000" kern="1200" dirty="0"/>
            </a:p>
          </p:txBody>
        </p:sp>
        <p:sp>
          <p:nvSpPr>
            <p:cNvPr id="47" name="Forma livre 46"/>
            <p:cNvSpPr/>
            <p:nvPr/>
          </p:nvSpPr>
          <p:spPr>
            <a:xfrm rot="9000000">
              <a:off x="1760611" y="2939273"/>
              <a:ext cx="64708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4708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Forma livre 47"/>
            <p:cNvSpPr/>
            <p:nvPr/>
          </p:nvSpPr>
          <p:spPr>
            <a:xfrm>
              <a:off x="1152645" y="2963406"/>
              <a:ext cx="651312" cy="651312"/>
            </a:xfrm>
            <a:custGeom>
              <a:avLst/>
              <a:gdLst>
                <a:gd name="connsiteX0" fmla="*/ 0 w 651312"/>
                <a:gd name="connsiteY0" fmla="*/ 108554 h 651312"/>
                <a:gd name="connsiteX1" fmla="*/ 108554 w 651312"/>
                <a:gd name="connsiteY1" fmla="*/ 0 h 651312"/>
                <a:gd name="connsiteX2" fmla="*/ 542758 w 651312"/>
                <a:gd name="connsiteY2" fmla="*/ 0 h 651312"/>
                <a:gd name="connsiteX3" fmla="*/ 651312 w 651312"/>
                <a:gd name="connsiteY3" fmla="*/ 108554 h 651312"/>
                <a:gd name="connsiteX4" fmla="*/ 651312 w 651312"/>
                <a:gd name="connsiteY4" fmla="*/ 542758 h 651312"/>
                <a:gd name="connsiteX5" fmla="*/ 542758 w 651312"/>
                <a:gd name="connsiteY5" fmla="*/ 651312 h 651312"/>
                <a:gd name="connsiteX6" fmla="*/ 108554 w 651312"/>
                <a:gd name="connsiteY6" fmla="*/ 651312 h 651312"/>
                <a:gd name="connsiteX7" fmla="*/ 0 w 651312"/>
                <a:gd name="connsiteY7" fmla="*/ 542758 h 651312"/>
                <a:gd name="connsiteX8" fmla="*/ 0 w 651312"/>
                <a:gd name="connsiteY8" fmla="*/ 108554 h 65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1312" h="651312">
                  <a:moveTo>
                    <a:pt x="0" y="108554"/>
                  </a:moveTo>
                  <a:cubicBezTo>
                    <a:pt x="0" y="48601"/>
                    <a:pt x="48601" y="0"/>
                    <a:pt x="108554" y="0"/>
                  </a:cubicBezTo>
                  <a:lnTo>
                    <a:pt x="542758" y="0"/>
                  </a:lnTo>
                  <a:cubicBezTo>
                    <a:pt x="602711" y="0"/>
                    <a:pt x="651312" y="48601"/>
                    <a:pt x="651312" y="108554"/>
                  </a:cubicBezTo>
                  <a:lnTo>
                    <a:pt x="651312" y="542758"/>
                  </a:lnTo>
                  <a:cubicBezTo>
                    <a:pt x="651312" y="602711"/>
                    <a:pt x="602711" y="651312"/>
                    <a:pt x="542758" y="651312"/>
                  </a:cubicBezTo>
                  <a:lnTo>
                    <a:pt x="108554" y="651312"/>
                  </a:lnTo>
                  <a:cubicBezTo>
                    <a:pt x="48601" y="651312"/>
                    <a:pt x="0" y="602711"/>
                    <a:pt x="0" y="542758"/>
                  </a:cubicBezTo>
                  <a:lnTo>
                    <a:pt x="0" y="10855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654" tIns="54654" rIns="54654" bIns="54654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900" kern="1200" dirty="0" smtClean="0"/>
                <a:t>Pacientes Vinculados </a:t>
              </a:r>
              <a:endParaRPr lang="pt-BR" sz="900" kern="1200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364350" y="1374313"/>
            <a:ext cx="814898" cy="1449640"/>
            <a:chOff x="2364350" y="1374313"/>
            <a:chExt cx="814898" cy="1449640"/>
          </a:xfrm>
        </p:grpSpPr>
        <p:sp>
          <p:nvSpPr>
            <p:cNvPr id="50" name="Forma livre 49"/>
            <p:cNvSpPr/>
            <p:nvPr/>
          </p:nvSpPr>
          <p:spPr>
            <a:xfrm>
              <a:off x="2364350" y="2260568"/>
              <a:ext cx="814898" cy="563385"/>
            </a:xfrm>
            <a:custGeom>
              <a:avLst/>
              <a:gdLst>
                <a:gd name="connsiteX0" fmla="*/ 0 w 814898"/>
                <a:gd name="connsiteY0" fmla="*/ 93899 h 563385"/>
                <a:gd name="connsiteX1" fmla="*/ 93899 w 814898"/>
                <a:gd name="connsiteY1" fmla="*/ 0 h 563385"/>
                <a:gd name="connsiteX2" fmla="*/ 720999 w 814898"/>
                <a:gd name="connsiteY2" fmla="*/ 0 h 563385"/>
                <a:gd name="connsiteX3" fmla="*/ 814898 w 814898"/>
                <a:gd name="connsiteY3" fmla="*/ 93899 h 563385"/>
                <a:gd name="connsiteX4" fmla="*/ 814898 w 814898"/>
                <a:gd name="connsiteY4" fmla="*/ 469486 h 563385"/>
                <a:gd name="connsiteX5" fmla="*/ 720999 w 814898"/>
                <a:gd name="connsiteY5" fmla="*/ 563385 h 563385"/>
                <a:gd name="connsiteX6" fmla="*/ 93899 w 814898"/>
                <a:gd name="connsiteY6" fmla="*/ 563385 h 563385"/>
                <a:gd name="connsiteX7" fmla="*/ 0 w 814898"/>
                <a:gd name="connsiteY7" fmla="*/ 469486 h 563385"/>
                <a:gd name="connsiteX8" fmla="*/ 0 w 814898"/>
                <a:gd name="connsiteY8" fmla="*/ 93899 h 56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4898" h="563385">
                  <a:moveTo>
                    <a:pt x="0" y="93899"/>
                  </a:moveTo>
                  <a:cubicBezTo>
                    <a:pt x="0" y="42040"/>
                    <a:pt x="42040" y="0"/>
                    <a:pt x="93899" y="0"/>
                  </a:cubicBezTo>
                  <a:lnTo>
                    <a:pt x="720999" y="0"/>
                  </a:lnTo>
                  <a:cubicBezTo>
                    <a:pt x="772858" y="0"/>
                    <a:pt x="814898" y="42040"/>
                    <a:pt x="814898" y="93899"/>
                  </a:cubicBezTo>
                  <a:lnTo>
                    <a:pt x="814898" y="469486"/>
                  </a:lnTo>
                  <a:cubicBezTo>
                    <a:pt x="814898" y="521345"/>
                    <a:pt x="772858" y="563385"/>
                    <a:pt x="720999" y="563385"/>
                  </a:cubicBezTo>
                  <a:lnTo>
                    <a:pt x="93899" y="563385"/>
                  </a:lnTo>
                  <a:cubicBezTo>
                    <a:pt x="42040" y="563385"/>
                    <a:pt x="0" y="521345"/>
                    <a:pt x="0" y="469486"/>
                  </a:cubicBezTo>
                  <a:lnTo>
                    <a:pt x="0" y="938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522" tIns="60522" rIns="60522" bIns="6052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i="1" u="sng" kern="1200" dirty="0" smtClean="0"/>
                <a:t>Login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i="1" u="sng" kern="1200" dirty="0" smtClean="0"/>
                <a:t>senha</a:t>
              </a:r>
              <a:endParaRPr lang="pt-BR" sz="1300" i="1" u="sng" kern="1200" dirty="0"/>
            </a:p>
          </p:txBody>
        </p:sp>
        <p:sp>
          <p:nvSpPr>
            <p:cNvPr id="51" name="Forma livre 50"/>
            <p:cNvSpPr/>
            <p:nvPr/>
          </p:nvSpPr>
          <p:spPr>
            <a:xfrm rot="16200000">
              <a:off x="2328672" y="1817440"/>
              <a:ext cx="88625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8625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4" name="Grupo 63"/>
          <p:cNvGrpSpPr/>
          <p:nvPr/>
        </p:nvGrpSpPr>
        <p:grpSpPr>
          <a:xfrm>
            <a:off x="6537195" y="728769"/>
            <a:ext cx="2314875" cy="682560"/>
            <a:chOff x="4139952" y="4354328"/>
            <a:chExt cx="2520280" cy="682560"/>
          </a:xfrm>
        </p:grpSpPr>
        <p:sp>
          <p:nvSpPr>
            <p:cNvPr id="65" name="Retângulo 64"/>
            <p:cNvSpPr/>
            <p:nvPr/>
          </p:nvSpPr>
          <p:spPr>
            <a:xfrm>
              <a:off x="4139952" y="4472408"/>
              <a:ext cx="2520280" cy="201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r"/>
              <a:r>
                <a:rPr lang="pt-BR" sz="1000" dirty="0" smtClean="0"/>
                <a:t>  Pessoas cadastradas</a:t>
              </a:r>
              <a:endParaRPr lang="pt-BR" sz="1000" dirty="0"/>
            </a:p>
          </p:txBody>
        </p:sp>
        <p:sp>
          <p:nvSpPr>
            <p:cNvPr id="66" name="Forma livre 65"/>
            <p:cNvSpPr/>
            <p:nvPr/>
          </p:nvSpPr>
          <p:spPr>
            <a:xfrm>
              <a:off x="4265966" y="4354328"/>
              <a:ext cx="1027107" cy="236160"/>
            </a:xfrm>
            <a:custGeom>
              <a:avLst/>
              <a:gdLst>
                <a:gd name="connsiteX0" fmla="*/ 0 w 1764196"/>
                <a:gd name="connsiteY0" fmla="*/ 39361 h 236160"/>
                <a:gd name="connsiteX1" fmla="*/ 39361 w 1764196"/>
                <a:gd name="connsiteY1" fmla="*/ 0 h 236160"/>
                <a:gd name="connsiteX2" fmla="*/ 1724835 w 1764196"/>
                <a:gd name="connsiteY2" fmla="*/ 0 h 236160"/>
                <a:gd name="connsiteX3" fmla="*/ 1764196 w 1764196"/>
                <a:gd name="connsiteY3" fmla="*/ 39361 h 236160"/>
                <a:gd name="connsiteX4" fmla="*/ 1764196 w 1764196"/>
                <a:gd name="connsiteY4" fmla="*/ 196799 h 236160"/>
                <a:gd name="connsiteX5" fmla="*/ 1724835 w 1764196"/>
                <a:gd name="connsiteY5" fmla="*/ 236160 h 236160"/>
                <a:gd name="connsiteX6" fmla="*/ 39361 w 1764196"/>
                <a:gd name="connsiteY6" fmla="*/ 236160 h 236160"/>
                <a:gd name="connsiteX7" fmla="*/ 0 w 1764196"/>
                <a:gd name="connsiteY7" fmla="*/ 196799 h 236160"/>
                <a:gd name="connsiteX8" fmla="*/ 0 w 1764196"/>
                <a:gd name="connsiteY8" fmla="*/ 39361 h 2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4196" h="236160">
                  <a:moveTo>
                    <a:pt x="0" y="39361"/>
                  </a:moveTo>
                  <a:cubicBezTo>
                    <a:pt x="0" y="17623"/>
                    <a:pt x="17623" y="0"/>
                    <a:pt x="39361" y="0"/>
                  </a:cubicBezTo>
                  <a:lnTo>
                    <a:pt x="1724835" y="0"/>
                  </a:lnTo>
                  <a:cubicBezTo>
                    <a:pt x="1746573" y="0"/>
                    <a:pt x="1764196" y="17623"/>
                    <a:pt x="1764196" y="39361"/>
                  </a:cubicBezTo>
                  <a:lnTo>
                    <a:pt x="1764196" y="196799"/>
                  </a:lnTo>
                  <a:cubicBezTo>
                    <a:pt x="1764196" y="218537"/>
                    <a:pt x="1746573" y="236160"/>
                    <a:pt x="1724835" y="236160"/>
                  </a:cubicBezTo>
                  <a:lnTo>
                    <a:pt x="39361" y="236160"/>
                  </a:lnTo>
                  <a:cubicBezTo>
                    <a:pt x="17623" y="236160"/>
                    <a:pt x="0" y="218537"/>
                    <a:pt x="0" y="196799"/>
                  </a:cubicBezTo>
                  <a:lnTo>
                    <a:pt x="0" y="393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10" tIns="11528" rIns="78210" bIns="11528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800" kern="1200" dirty="0" smtClean="0"/>
                <a:t>LISTA DE ESPERA</a:t>
              </a:r>
              <a:endParaRPr lang="pt-BR" sz="800" kern="1200" dirty="0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4139952" y="4835288"/>
              <a:ext cx="2520280" cy="201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Forma livre 67"/>
            <p:cNvSpPr/>
            <p:nvPr/>
          </p:nvSpPr>
          <p:spPr>
            <a:xfrm>
              <a:off x="4265966" y="4717208"/>
              <a:ext cx="1764196" cy="236160"/>
            </a:xfrm>
            <a:custGeom>
              <a:avLst/>
              <a:gdLst>
                <a:gd name="connsiteX0" fmla="*/ 0 w 1764196"/>
                <a:gd name="connsiteY0" fmla="*/ 39361 h 236160"/>
                <a:gd name="connsiteX1" fmla="*/ 39361 w 1764196"/>
                <a:gd name="connsiteY1" fmla="*/ 0 h 236160"/>
                <a:gd name="connsiteX2" fmla="*/ 1724835 w 1764196"/>
                <a:gd name="connsiteY2" fmla="*/ 0 h 236160"/>
                <a:gd name="connsiteX3" fmla="*/ 1764196 w 1764196"/>
                <a:gd name="connsiteY3" fmla="*/ 39361 h 236160"/>
                <a:gd name="connsiteX4" fmla="*/ 1764196 w 1764196"/>
                <a:gd name="connsiteY4" fmla="*/ 196799 h 236160"/>
                <a:gd name="connsiteX5" fmla="*/ 1724835 w 1764196"/>
                <a:gd name="connsiteY5" fmla="*/ 236160 h 236160"/>
                <a:gd name="connsiteX6" fmla="*/ 39361 w 1764196"/>
                <a:gd name="connsiteY6" fmla="*/ 236160 h 236160"/>
                <a:gd name="connsiteX7" fmla="*/ 0 w 1764196"/>
                <a:gd name="connsiteY7" fmla="*/ 196799 h 236160"/>
                <a:gd name="connsiteX8" fmla="*/ 0 w 1764196"/>
                <a:gd name="connsiteY8" fmla="*/ 39361 h 2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4196" h="236160">
                  <a:moveTo>
                    <a:pt x="0" y="39361"/>
                  </a:moveTo>
                  <a:cubicBezTo>
                    <a:pt x="0" y="17623"/>
                    <a:pt x="17623" y="0"/>
                    <a:pt x="39361" y="0"/>
                  </a:cubicBezTo>
                  <a:lnTo>
                    <a:pt x="1724835" y="0"/>
                  </a:lnTo>
                  <a:cubicBezTo>
                    <a:pt x="1746573" y="0"/>
                    <a:pt x="1764196" y="17623"/>
                    <a:pt x="1764196" y="39361"/>
                  </a:cubicBezTo>
                  <a:lnTo>
                    <a:pt x="1764196" y="196799"/>
                  </a:lnTo>
                  <a:cubicBezTo>
                    <a:pt x="1764196" y="218537"/>
                    <a:pt x="1746573" y="236160"/>
                    <a:pt x="1724835" y="236160"/>
                  </a:cubicBezTo>
                  <a:lnTo>
                    <a:pt x="39361" y="236160"/>
                  </a:lnTo>
                  <a:cubicBezTo>
                    <a:pt x="17623" y="236160"/>
                    <a:pt x="0" y="218537"/>
                    <a:pt x="0" y="196799"/>
                  </a:cubicBezTo>
                  <a:lnTo>
                    <a:pt x="0" y="393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10" tIns="11528" rIns="78210" bIns="11528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800" dirty="0" smtClean="0"/>
                <a:t>ESTAGIÁRIOS</a:t>
              </a:r>
              <a:endParaRPr lang="pt-BR" sz="800" kern="12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7020272" y="220093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Arquivo morto</a:t>
            </a:r>
            <a:endParaRPr lang="pt-BR" sz="1200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6156176" y="94764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82</Words>
  <Application>Microsoft Office PowerPoint</Application>
  <PresentationFormat>Apresentação na tela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SEF-Adm-K</dc:creator>
  <cp:lastModifiedBy>SEF-Adm-K</cp:lastModifiedBy>
  <cp:revision>16</cp:revision>
  <dcterms:created xsi:type="dcterms:W3CDTF">2023-01-09T12:30:24Z</dcterms:created>
  <dcterms:modified xsi:type="dcterms:W3CDTF">2023-05-19T17:33:52Z</dcterms:modified>
</cp:coreProperties>
</file>