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25.xml" ContentType="application/vnd.openxmlformats-officedocument.presentationml.tags+xml"/>
  <Override PartName="/ppt/notesSlides/notesSlide3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tags/tag27.xml" ContentType="application/vnd.openxmlformats-officedocument.presentationml.tags+xml"/>
  <Override PartName="/ppt/notesSlides/notesSlide3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81" r:id="rId5"/>
    <p:sldId id="282" r:id="rId6"/>
    <p:sldId id="284" r:id="rId7"/>
    <p:sldId id="259" r:id="rId8"/>
    <p:sldId id="283" r:id="rId9"/>
    <p:sldId id="285" r:id="rId10"/>
    <p:sldId id="260" r:id="rId11"/>
    <p:sldId id="299" r:id="rId12"/>
    <p:sldId id="313" r:id="rId13"/>
    <p:sldId id="315" r:id="rId14"/>
    <p:sldId id="316" r:id="rId15"/>
    <p:sldId id="317" r:id="rId16"/>
    <p:sldId id="301" r:id="rId17"/>
    <p:sldId id="318"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49" r:id="rId37"/>
    <p:sldId id="351" r:id="rId38"/>
    <p:sldId id="344" r:id="rId39"/>
    <p:sldId id="345" r:id="rId40"/>
    <p:sldId id="348" r:id="rId41"/>
    <p:sldId id="346" r:id="rId42"/>
    <p:sldId id="339" r:id="rId43"/>
    <p:sldId id="340" r:id="rId44"/>
    <p:sldId id="343" r:id="rId45"/>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功能页" id="{6DBD2BCE-C97B-4848-B3C9-201418587384}">
          <p14:sldIdLst>
            <p14:sldId id="256"/>
            <p14:sldId id="257"/>
            <p14:sldId id="258"/>
            <p14:sldId id="281"/>
            <p14:sldId id="282"/>
            <p14:sldId id="284"/>
            <p14:sldId id="259"/>
            <p14:sldId id="283"/>
            <p14:sldId id="285"/>
            <p14:sldId id="260"/>
            <p14:sldId id="299"/>
            <p14:sldId id="313"/>
            <p14:sldId id="315"/>
            <p14:sldId id="316"/>
            <p14:sldId id="317"/>
            <p14:sldId id="301"/>
            <p14:sldId id="318"/>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49"/>
            <p14:sldId id="351"/>
            <p14:sldId id="344"/>
            <p14:sldId id="345"/>
            <p14:sldId id="348"/>
            <p14:sldId id="346"/>
            <p14:sldId id="339"/>
            <p14:sldId id="340"/>
            <p14:sldId id="343"/>
          </p14:sldIdLst>
        </p14:section>
        <p14:section name="内容页" id="{7C8E9888-7F4E-40D1-B0D1-FB00A7466F9A}">
          <p14:sldIdLst/>
        </p14:section>
      </p14:sectionLst>
    </p:ext>
    <p:ext uri="{EFAFB233-063F-42B5-8137-9DF3F51BA10A}">
      <p15:sldGuideLst xmlns:p15="http://schemas.microsoft.com/office/powerpoint/2012/main">
        <p15:guide id="1" pos="416" userDrawn="1">
          <p15:clr>
            <a:srgbClr val="A4A3A4"/>
          </p15:clr>
        </p15:guide>
        <p15:guide id="2" pos="7265" userDrawn="1">
          <p15:clr>
            <a:srgbClr val="A4A3A4"/>
          </p15:clr>
        </p15:guide>
        <p15:guide id="4" orient="horz" pos="6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C0"/>
    <a:srgbClr val="509ED9"/>
    <a:srgbClr val="C7CC83"/>
    <a:srgbClr val="8DB75B"/>
    <a:srgbClr val="3256A0"/>
    <a:srgbClr val="1062BC"/>
    <a:srgbClr val="0D6A9E"/>
    <a:srgbClr val="0A5EBA"/>
    <a:srgbClr val="0C1CB8"/>
    <a:srgbClr val="280B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7" autoAdjust="0"/>
    <p:restoredTop sz="78143" autoAdjust="0"/>
  </p:normalViewPr>
  <p:slideViewPr>
    <p:cSldViewPr snapToGrid="0">
      <p:cViewPr>
        <p:scale>
          <a:sx n="91" d="100"/>
          <a:sy n="91" d="100"/>
        </p:scale>
        <p:origin x="1182" y="54"/>
      </p:cViewPr>
      <p:guideLst>
        <p:guide pos="416"/>
        <p:guide pos="7265"/>
        <p:guide orient="horz" pos="6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3BB2E-CB7D-4EC8-A969-CA08D7E2574C}" type="datetimeFigureOut">
              <a:rPr lang="zh-CN" altLang="en-US" smtClean="0"/>
              <a:t>2022/5/20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E3B85-15FA-46C6-9171-F6443B209912}" type="slidenum">
              <a:rPr lang="zh-CN" altLang="en-US" smtClean="0"/>
              <a:t>‹#›</a:t>
            </a:fld>
            <a:endParaRPr lang="zh-CN" altLang="en-US"/>
          </a:p>
        </p:txBody>
      </p:sp>
    </p:spTree>
    <p:extLst>
      <p:ext uri="{BB962C8B-B14F-4D97-AF65-F5344CB8AC3E}">
        <p14:creationId xmlns:p14="http://schemas.microsoft.com/office/powerpoint/2010/main" val="118616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1</a:t>
            </a:fld>
            <a:endParaRPr lang="zh-CN" altLang="en-US"/>
          </a:p>
        </p:txBody>
      </p:sp>
    </p:spTree>
    <p:extLst>
      <p:ext uri="{BB962C8B-B14F-4D97-AF65-F5344CB8AC3E}">
        <p14:creationId xmlns:p14="http://schemas.microsoft.com/office/powerpoint/2010/main" val="387753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本文对对各类随机数生成方法进行了评价，评价指标包括：随机性、不可预测、不可操纵、强制公开、难以串谋、可审计、成本与延时。</a:t>
            </a:r>
            <a:endParaRPr lang="en-US" altLang="zh-CN" dirty="0"/>
          </a:p>
          <a:p>
            <a:endParaRPr lang="en-US" altLang="zh-CN" dirty="0"/>
          </a:p>
          <a:p>
            <a:r>
              <a:rPr lang="zh-CN" altLang="en-US" dirty="0"/>
              <a:t>对于使用可信链下数据提供商（</a:t>
            </a:r>
            <a:r>
              <a:rPr lang="en-US" altLang="zh-CN" dirty="0"/>
              <a:t>oracle</a:t>
            </a:r>
            <a:r>
              <a:rPr lang="zh-CN" altLang="en-US" dirty="0"/>
              <a:t>）来生成随机数，只有</a:t>
            </a:r>
            <a:r>
              <a:rPr lang="en-US" altLang="zh-CN" dirty="0"/>
              <a:t>oracle </a:t>
            </a:r>
            <a:r>
              <a:rPr lang="zh-CN" altLang="en-US" dirty="0"/>
              <a:t>自身可以操纵随机数。因此，使用✓* （钩星）来评价不可操纵特性。</a:t>
            </a:r>
          </a:p>
          <a:p>
            <a:endParaRPr lang="zh-CN" altLang="en-US" dirty="0"/>
          </a:p>
        </p:txBody>
      </p:sp>
      <p:sp>
        <p:nvSpPr>
          <p:cNvPr id="4" name="灯片编号占位符 3"/>
          <p:cNvSpPr>
            <a:spLocks noGrp="1"/>
          </p:cNvSpPr>
          <p:nvPr>
            <p:ph type="sldNum" sz="quarter" idx="5"/>
          </p:nvPr>
        </p:nvSpPr>
        <p:spPr/>
        <p:txBody>
          <a:bodyPr/>
          <a:lstStyle/>
          <a:p>
            <a:fld id="{159E3B85-15FA-46C6-9171-F6443B209912}" type="slidenum">
              <a:rPr lang="zh-CN" altLang="en-US" smtClean="0"/>
              <a:t>14</a:t>
            </a:fld>
            <a:endParaRPr lang="zh-CN" altLang="en-US"/>
          </a:p>
        </p:txBody>
      </p:sp>
    </p:spTree>
    <p:extLst>
      <p:ext uri="{BB962C8B-B14F-4D97-AF65-F5344CB8AC3E}">
        <p14:creationId xmlns:p14="http://schemas.microsoft.com/office/powerpoint/2010/main" val="91517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01950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仅使用链上信息的随机数生成方法比较容易遭受攻击。</a:t>
            </a:r>
          </a:p>
          <a:p>
            <a:r>
              <a:rPr lang="zh-CN" altLang="en-US" dirty="0"/>
              <a:t>攻击者利用随机数漏洞的过程如下：</a:t>
            </a:r>
          </a:p>
          <a:p>
            <a:r>
              <a:rPr lang="zh-CN" altLang="en-US" dirty="0"/>
              <a:t>第一步，攻击者需要在以太坊区块链上部署一个攻击合约，然后调用该攻击合约。</a:t>
            </a:r>
          </a:p>
          <a:p>
            <a:r>
              <a:rPr lang="zh-CN" altLang="en-US" dirty="0"/>
              <a:t>第二步，攻击合约对随机数进行预测，然后在步骤三中攻击合约发起攻击交易，调用受害合约</a:t>
            </a:r>
          </a:p>
          <a:p>
            <a:r>
              <a:rPr lang="zh-CN" altLang="en-US" dirty="0"/>
              <a:t>在第四步中，受害合约首先生成随机数，然后判断受害合约的调用结果，如果攻击成功，受害合约向攻击合约转账加密货币</a:t>
            </a:r>
          </a:p>
          <a:p>
            <a:r>
              <a:rPr lang="zh-CN" altLang="en-US" dirty="0"/>
              <a:t>在步骤</a:t>
            </a:r>
            <a:r>
              <a:rPr lang="en-US" altLang="zh-CN" dirty="0"/>
              <a:t>5</a:t>
            </a:r>
            <a:r>
              <a:rPr lang="zh-CN" altLang="en-US" dirty="0"/>
              <a:t>中，攻击者从攻击合约中取走加密货币的获利。</a:t>
            </a:r>
            <a:endParaRPr lang="en-US" altLang="zh-CN" dirty="0"/>
          </a:p>
          <a:p>
            <a:endParaRPr lang="en-US" altLang="zh-CN" dirty="0"/>
          </a:p>
          <a:p>
            <a:r>
              <a:rPr lang="zh-CN" altLang="en-US" dirty="0"/>
              <a:t>接下来介绍四种随机数漏洞的攻击方法</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16</a:t>
            </a:fld>
            <a:endParaRPr lang="zh-CN" altLang="en-US"/>
          </a:p>
        </p:txBody>
      </p:sp>
    </p:spTree>
    <p:extLst>
      <p:ext uri="{BB962C8B-B14F-4D97-AF65-F5344CB8AC3E}">
        <p14:creationId xmlns:p14="http://schemas.microsoft.com/office/powerpoint/2010/main" val="2895406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抽奖游戏合约使用区块时间戳、交易发送者地址和私有合约成员变量作为随机数种子。</a:t>
            </a:r>
          </a:p>
          <a:p>
            <a:endParaRPr lang="zh-CN" altLang="en-US" dirty="0"/>
          </a:p>
          <a:p>
            <a:r>
              <a:rPr lang="zh-CN" altLang="en-US" dirty="0"/>
              <a:t>玩家需要付一个以太币来获得猜测随机数的机会，如果猜测成功，合约向玩家转账</a:t>
            </a:r>
            <a:r>
              <a:rPr lang="en-US" altLang="zh-CN" dirty="0"/>
              <a:t>9</a:t>
            </a:r>
            <a:r>
              <a:rPr lang="zh-CN" altLang="en-US" dirty="0"/>
              <a:t>个以太币。为了获取玩家们的信任，许多游戏合约都是开源的，因此合约生成随机数的逻辑对攻击者完全透明。</a:t>
            </a:r>
          </a:p>
          <a:p>
            <a:endParaRPr lang="zh-CN" altLang="en-US" dirty="0"/>
          </a:p>
          <a:p>
            <a:r>
              <a:rPr lang="zh-CN" altLang="en-US" dirty="0"/>
              <a:t>攻击者从链下获得私有成员变量的值，结合时间戳和地址，成功预测随机数获利。</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17</a:t>
            </a:fld>
            <a:endParaRPr lang="zh-CN" altLang="en-US"/>
          </a:p>
        </p:txBody>
      </p:sp>
    </p:spTree>
    <p:extLst>
      <p:ext uri="{BB962C8B-B14F-4D97-AF65-F5344CB8AC3E}">
        <p14:creationId xmlns:p14="http://schemas.microsoft.com/office/powerpoint/2010/main" val="2604586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在合约不允许用户提供输入的情况下，攻击者需要操纵受害合约的随机数种子来实现攻击。</a:t>
            </a:r>
          </a:p>
          <a:p>
            <a:endParaRPr lang="zh-CN" altLang="en-US" dirty="0"/>
          </a:p>
          <a:p>
            <a:r>
              <a:rPr lang="zh-CN" altLang="en-US" dirty="0"/>
              <a:t>在攻击合约中，时间戳和私有变量的信息都容易获取，攻击者可以不断生成新的中间合约地址，直到找到能使随机数为</a:t>
            </a:r>
            <a:r>
              <a:rPr lang="en-US" altLang="zh-CN" dirty="0"/>
              <a:t>0</a:t>
            </a:r>
            <a:r>
              <a:rPr lang="zh-CN" altLang="en-US" dirty="0"/>
              <a:t>的合约地址，然后使用中间合约去攻击受害者。</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18</a:t>
            </a:fld>
            <a:endParaRPr lang="zh-CN" altLang="en-US"/>
          </a:p>
        </p:txBody>
      </p:sp>
    </p:spTree>
    <p:extLst>
      <p:ext uri="{BB962C8B-B14F-4D97-AF65-F5344CB8AC3E}">
        <p14:creationId xmlns:p14="http://schemas.microsoft.com/office/powerpoint/2010/main" val="4201589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如果游戏合约使用的随机数种子都不受攻击者操控，攻击者可以在投注前预先计算出随机数对自己是否有利，仅在有利时调用抽奖合约投注，从而获利。如果随机数不利则提前结束交易，从而避免损失自己的本金</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19</a:t>
            </a:fld>
            <a:endParaRPr lang="zh-CN" altLang="en-US"/>
          </a:p>
        </p:txBody>
      </p:sp>
    </p:spTree>
    <p:extLst>
      <p:ext uri="{BB962C8B-B14F-4D97-AF65-F5344CB8AC3E}">
        <p14:creationId xmlns:p14="http://schemas.microsoft.com/office/powerpoint/2010/main" val="27612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有些时候随机数的生成方式非常复杂、难以预测，此时攻击者可以利用以太坊的交易回滚机制。</a:t>
            </a:r>
          </a:p>
          <a:p>
            <a:r>
              <a:rPr lang="zh-CN" altLang="en-US" dirty="0"/>
              <a:t>攻击者先像正常用户一样投注并调用受害合约，并在调用结束通过查询自己的账户余额后判断自己是否获利，若未获利（抽奖失败），则执行</a:t>
            </a:r>
            <a:r>
              <a:rPr lang="en-US" altLang="zh-CN" dirty="0"/>
              <a:t>REVERT </a:t>
            </a:r>
            <a:r>
              <a:rPr lang="zh-CN" altLang="en-US" dirty="0"/>
              <a:t>指令回滚整个交易。交易回滚之后，由于相关世界状态回滚，投入的本金又回到了攻击者手中，从而避免了损失。</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20</a:t>
            </a:fld>
            <a:endParaRPr lang="zh-CN" altLang="en-US"/>
          </a:p>
        </p:txBody>
      </p:sp>
    </p:spTree>
    <p:extLst>
      <p:ext uri="{BB962C8B-B14F-4D97-AF65-F5344CB8AC3E}">
        <p14:creationId xmlns:p14="http://schemas.microsoft.com/office/powerpoint/2010/main" val="3417754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本工具针对智能合约的字节码进行漏洞检测</a:t>
            </a:r>
            <a:endParaRPr lang="en-US" altLang="zh-CN" sz="1200" b="1" dirty="0">
              <a:solidFill>
                <a:schemeClr val="accent5">
                  <a:lumMod val="75000"/>
                </a:schemeClr>
              </a:solidFill>
              <a:latin typeface="微软雅黑" panose="020B0503020204020204" pitchFamily="34" charset="-122"/>
              <a:ea typeface="微软雅黑" panose="020B0503020204020204" pitchFamily="34" charset="-122"/>
            </a:endParaRPr>
          </a:p>
          <a:p>
            <a:pPr defTabSz="914377" eaLnBrk="0" fontAlgn="base" hangingPunct="0">
              <a:spcBef>
                <a:spcPct val="0"/>
              </a:spcBef>
              <a:spcAft>
                <a:spcPct val="0"/>
              </a:spcAft>
            </a:pPr>
            <a:endParaRPr lang="en-US" altLang="zh-CN" sz="1200" b="1" dirty="0">
              <a:solidFill>
                <a:schemeClr val="accent5">
                  <a:lumMod val="75000"/>
                </a:schemeClr>
              </a:solidFill>
              <a:latin typeface="微软雅黑" panose="020B0503020204020204" pitchFamily="34" charset="-122"/>
              <a:ea typeface="微软雅黑" panose="020B0503020204020204" pitchFamily="34" charset="-122"/>
            </a:endParaRP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漏洞检测工具的工作流程，主要分成三个模块</a:t>
            </a:r>
            <a:endParaRPr lang="en-US" altLang="zh-CN" sz="1200" b="1" dirty="0">
              <a:solidFill>
                <a:schemeClr val="accent5">
                  <a:lumMod val="75000"/>
                </a:schemeClr>
              </a:solidFill>
              <a:latin typeface="微软雅黑" panose="020B0503020204020204" pitchFamily="34" charset="-122"/>
              <a:ea typeface="微软雅黑" panose="020B0503020204020204" pitchFamily="34" charset="-122"/>
            </a:endParaRPr>
          </a:p>
          <a:p>
            <a:pPr defTabSz="914377" eaLnBrk="0" fontAlgn="base" hangingPunct="0">
              <a:spcBef>
                <a:spcPct val="0"/>
              </a:spcBef>
              <a:spcAft>
                <a:spcPct val="0"/>
              </a:spcAft>
            </a:pPr>
            <a:endParaRPr lang="en-US" altLang="zh-CN" sz="1200" b="1" dirty="0">
              <a:solidFill>
                <a:schemeClr val="accent5">
                  <a:lumMod val="75000"/>
                </a:schemeClr>
              </a:solidFill>
              <a:latin typeface="微软雅黑" panose="020B0503020204020204" pitchFamily="34" charset="-122"/>
              <a:ea typeface="微软雅黑" panose="020B0503020204020204" pitchFamily="34" charset="-122"/>
            </a:endParaRP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反汇编模块：将合约字节码反汇编成指令序列。</a:t>
            </a: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控制流图模块：将合约的指令序列转换成控制流图（</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CFG</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）；控制流图可以用于对合约进行模拟执行，遍历合约程序的执行路径。</a:t>
            </a: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静态污点分析模块：基于模拟执行的合约程序静态分析方法对合约程序进行污点分析，以检测随机数漏洞。</a:t>
            </a:r>
          </a:p>
          <a:p>
            <a:pPr defTabSz="914377" eaLnBrk="0" fontAlgn="base" hangingPunct="0">
              <a:spcBef>
                <a:spcPct val="0"/>
              </a:spcBef>
              <a:spcAft>
                <a:spcPct val="0"/>
              </a:spcAft>
            </a:pPr>
            <a:endParaRPr lang="zh-CN" altLang="en-US" sz="12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22</a:t>
            </a:fld>
            <a:endParaRPr lang="zh-CN" altLang="en-US"/>
          </a:p>
        </p:txBody>
      </p:sp>
    </p:spTree>
    <p:extLst>
      <p:ext uri="{BB962C8B-B14F-4D97-AF65-F5344CB8AC3E}">
        <p14:creationId xmlns:p14="http://schemas.microsoft.com/office/powerpoint/2010/main" val="3825224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77" eaLnBrk="0" fontAlgn="base" hangingPunct="0">
              <a:spcBef>
                <a:spcPct val="0"/>
              </a:spcBef>
              <a:spcAft>
                <a:spcPct val="0"/>
              </a:spcAft>
            </a:pP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BLOCKHASH</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TIMESTAMP </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等指令常常被用来生成随机数种子，并且容易遭受预测攻击，将这些指令称作特殊指令。</a:t>
            </a:r>
          </a:p>
          <a:p>
            <a:pPr defTabSz="914377" eaLnBrk="0" fontAlgn="base" hangingPunct="0">
              <a:spcBef>
                <a:spcPct val="0"/>
              </a:spcBef>
              <a:spcAft>
                <a:spcPct val="0"/>
              </a:spcAft>
            </a:pPr>
            <a:endParaRPr lang="zh-CN" altLang="en-US" sz="1200" b="1" dirty="0">
              <a:solidFill>
                <a:schemeClr val="accent5">
                  <a:lumMod val="75000"/>
                </a:schemeClr>
              </a:solidFill>
              <a:latin typeface="微软雅黑" panose="020B0503020204020204" pitchFamily="34" charset="-122"/>
              <a:ea typeface="微软雅黑" panose="020B0503020204020204" pitchFamily="34" charset="-122"/>
            </a:endParaRP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智能合约随机数漏洞检测模式的基本思想是：在智能合约中，特殊指令（</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BLOCKHASH</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等）作为随机数种子影响了转账行为（</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CALL </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指令）</a:t>
            </a:r>
          </a:p>
          <a:p>
            <a:pPr defTabSz="914377" eaLnBrk="0" fontAlgn="base" hangingPunct="0">
              <a:spcBef>
                <a:spcPct val="0"/>
              </a:spcBef>
              <a:spcAft>
                <a:spcPct val="0"/>
              </a:spcAft>
            </a:pPr>
            <a:endParaRPr lang="zh-CN" altLang="en-US" sz="1200" b="1" dirty="0">
              <a:solidFill>
                <a:schemeClr val="accent5">
                  <a:lumMod val="75000"/>
                </a:schemeClr>
              </a:solidFill>
              <a:latin typeface="微软雅黑" panose="020B0503020204020204" pitchFamily="34" charset="-122"/>
              <a:ea typeface="微软雅黑" panose="020B0503020204020204" pitchFamily="34" charset="-122"/>
            </a:endParaRP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将以下三种情况认定为合约有随机数漏洞：</a:t>
            </a:r>
          </a:p>
          <a:p>
            <a:pPr defTabSz="914377" eaLnBrk="0" fontAlgn="base" hangingPunct="0">
              <a:spcBef>
                <a:spcPct val="0"/>
              </a:spcBef>
              <a:spcAft>
                <a:spcPct val="0"/>
              </a:spcAft>
            </a:pPr>
            <a:endParaRPr lang="zh-CN" altLang="en-US" sz="1200" b="1" dirty="0">
              <a:solidFill>
                <a:schemeClr val="accent5">
                  <a:lumMod val="75000"/>
                </a:schemeClr>
              </a:solidFill>
              <a:latin typeface="微软雅黑" panose="020B0503020204020204" pitchFamily="34" charset="-122"/>
              <a:ea typeface="微软雅黑" panose="020B0503020204020204" pitchFamily="34" charset="-122"/>
            </a:endParaRP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特殊指令影响转账对象：</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CALL</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指令的</a:t>
            </a:r>
            <a:r>
              <a:rPr lang="en-US" altLang="zh-CN" sz="1200" b="1" dirty="0" err="1">
                <a:solidFill>
                  <a:schemeClr val="accent5">
                    <a:lumMod val="75000"/>
                  </a:schemeClr>
                </a:solidFill>
                <a:latin typeface="微软雅黑" panose="020B0503020204020204" pitchFamily="34" charset="-122"/>
                <a:ea typeface="微软雅黑" panose="020B0503020204020204" pitchFamily="34" charset="-122"/>
              </a:rPr>
              <a:t>ToAddress</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参数受到特殊指令的污染。</a:t>
            </a: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特殊指令影响转账金额：</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CALL</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指令的</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Value</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参数受到特殊指令的污染。</a:t>
            </a:r>
          </a:p>
          <a:p>
            <a:pPr defTabSz="914377" eaLnBrk="0" fontAlgn="base" hangingPunct="0">
              <a:spcBef>
                <a:spcPct val="0"/>
              </a:spcBef>
              <a:spcAft>
                <a:spcPct val="0"/>
              </a:spcAft>
            </a:pP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特殊指令影响是否转账：</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CALL</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指令的执行路径上存在某个</a:t>
            </a:r>
            <a:r>
              <a:rPr lang="en-US" altLang="zh-CN" sz="1200" b="1" dirty="0">
                <a:solidFill>
                  <a:schemeClr val="accent5">
                    <a:lumMod val="75000"/>
                  </a:schemeClr>
                </a:solidFill>
                <a:latin typeface="微软雅黑" panose="020B0503020204020204" pitchFamily="34" charset="-122"/>
                <a:ea typeface="微软雅黑" panose="020B0503020204020204" pitchFamily="34" charset="-122"/>
              </a:rPr>
              <a:t>JUMPI</a:t>
            </a:r>
            <a:r>
              <a:rPr lang="zh-CN" altLang="en-US" sz="1200" b="1" dirty="0">
                <a:solidFill>
                  <a:schemeClr val="accent5">
                    <a:lumMod val="75000"/>
                  </a:schemeClr>
                </a:solidFill>
                <a:latin typeface="微软雅黑" panose="020B0503020204020204" pitchFamily="34" charset="-122"/>
                <a:ea typeface="微软雅黑" panose="020B0503020204020204" pitchFamily="34" charset="-122"/>
              </a:rPr>
              <a:t>指令的操作数受到特殊指令的污染。</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23</a:t>
            </a:fld>
            <a:endParaRPr lang="zh-CN" altLang="en-US"/>
          </a:p>
        </p:txBody>
      </p:sp>
    </p:spTree>
    <p:extLst>
      <p:ext uri="{BB962C8B-B14F-4D97-AF65-F5344CB8AC3E}">
        <p14:creationId xmlns:p14="http://schemas.microsoft.com/office/powerpoint/2010/main" val="3592001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合约随机数漏洞污点分析：</a:t>
            </a: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对于程序中的敏感信息进行标记，在程序执行过程中跟踪被标记数据的流向，通过观察污点信息的传播情况，检测程序的某些关键执行步骤是否受到污点信息的影响，从而实现漏洞挖掘</a:t>
            </a: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在这个例子里，污点源是特殊指令。污点汇聚点是转账行为。</a:t>
            </a:r>
            <a:endPar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24</a:t>
            </a:fld>
            <a:endParaRPr lang="zh-CN" altLang="en-US"/>
          </a:p>
        </p:txBody>
      </p:sp>
    </p:spTree>
    <p:extLst>
      <p:ext uri="{BB962C8B-B14F-4D97-AF65-F5344CB8AC3E}">
        <p14:creationId xmlns:p14="http://schemas.microsoft.com/office/powerpoint/2010/main" val="310928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当前许多智能合约使用不安全的随机数生成方法智能合约遭受攻击，导致巨额损失。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solidFill>
                <a:latin typeface="微软雅黑" panose="020B0503020204020204" pitchFamily="34" charset="-122"/>
                <a:ea typeface="微软雅黑" panose="020B0503020204020204" pitchFamily="34" charset="-122"/>
              </a:rPr>
              <a:t>在确定性的区块链系统中生成随机数从本质上来说是无法实现的。</a:t>
            </a:r>
            <a:endParaRPr lang="zh-CN" altLang="en-US" sz="1200" dirty="0">
              <a:solidFill>
                <a:schemeClr val="bg1"/>
              </a:solidFill>
              <a:latin typeface="微软雅黑" panose="020B0503020204020204" pitchFamily="34" charset="-122"/>
              <a:ea typeface="微软雅黑" panose="020B0503020204020204" pitchFamily="34" charset="-122"/>
            </a:endParaRPr>
          </a:p>
          <a:p>
            <a:r>
              <a:rPr lang="zh-CN" altLang="en-US" dirty="0"/>
              <a:t>缺乏随机数问题的系统性研究。</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59E3B85-15FA-46C6-9171-F6443B209912}" type="slidenum">
              <a:rPr lang="zh-CN" altLang="en-US" smtClean="0"/>
              <a:t>4</a:t>
            </a:fld>
            <a:endParaRPr lang="zh-CN" altLang="en-US"/>
          </a:p>
        </p:txBody>
      </p:sp>
    </p:spTree>
    <p:extLst>
      <p:ext uri="{BB962C8B-B14F-4D97-AF65-F5344CB8AC3E}">
        <p14:creationId xmlns:p14="http://schemas.microsoft.com/office/powerpoint/2010/main" val="16210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从合约控制流图的起始基本块开始，</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RNVD</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顺序地模拟执行基本块中的指令。</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对基本块中的每一个指令生成一个对应的</a:t>
            </a:r>
            <a:r>
              <a:rPr lang="zh-CN" altLang="en-US" sz="12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sym typeface="+mn-lt"/>
              </a:rPr>
              <a:t>指令实例</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在完成对应的数据依赖分析和污点传播分析后，将</a:t>
            </a:r>
            <a:r>
              <a:rPr lang="zh-CN" altLang="en-US" sz="12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sym typeface="+mn-lt"/>
              </a:rPr>
              <a:t>指令实例</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存放到模拟的</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EVM</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执行环境中对应的数据结构中（</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Stack</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Memory </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与</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），以适应</a:t>
            </a:r>
            <a:r>
              <a:rPr lang="zh-CN" altLang="en-US" sz="12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sym typeface="+mn-lt"/>
              </a:rPr>
              <a:t>符号模拟</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的需要。</a:t>
            </a:r>
            <a:endPar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25</a:t>
            </a:fld>
            <a:endParaRPr lang="zh-CN" altLang="en-US"/>
          </a:p>
        </p:txBody>
      </p:sp>
    </p:spTree>
    <p:extLst>
      <p:ext uri="{BB962C8B-B14F-4D97-AF65-F5344CB8AC3E}">
        <p14:creationId xmlns:p14="http://schemas.microsoft.com/office/powerpoint/2010/main" val="246434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在合约程序的模拟执行中需要尽可能遍历所有执行路径，而路径爆炸问题会造成遍历路径的指数级增长。 </a:t>
            </a: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本文通过一种基于栈状态比对的路径剪枝技术，缓解了路径爆炸问题给静态程序分析带来的巨大时间与性能开销。</a:t>
            </a:r>
          </a:p>
          <a:p>
            <a:pPr marL="0" indent="0">
              <a:buFont typeface="Wingdings" panose="05000000000000000000" pitchFamily="2" charset="2"/>
              <a:buNone/>
            </a:pPr>
            <a:endPar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其主要思想：减少对污点分析没有影响的路径的执行，以降低静态分析的性能开销。</a:t>
            </a:r>
          </a:p>
          <a:p>
            <a:pPr marL="0" indent="0">
              <a:buFont typeface="Wingdings" panose="05000000000000000000" pitchFamily="2" charset="2"/>
              <a:buNone/>
            </a:pPr>
            <a:endPar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如何定义一条执行路径对于污点分析来说是无效的呢？本文提出了一种基于栈状态比对的判别方法，即当模拟执行到一个基本块的开始位置时，判断当前栈状态快照是否与曾经模拟执行到当前基本块时的栈状态快照完全一致，如果是，则认为继续执行该路径不会检测出更多漏洞，因而放弃该基本块及后续路径的执行，反之则继续执行。</a:t>
            </a: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26</a:t>
            </a:fld>
            <a:endParaRPr lang="zh-CN" altLang="en-US"/>
          </a:p>
        </p:txBody>
      </p:sp>
    </p:spTree>
    <p:extLst>
      <p:ext uri="{BB962C8B-B14F-4D97-AF65-F5344CB8AC3E}">
        <p14:creationId xmlns:p14="http://schemas.microsoft.com/office/powerpoint/2010/main" val="301247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模拟执行的过程中，由于内存读写指令的内存地址操作数都是抽象的指令实例，因此判断两个内存读写指令是否访问相同地址是非常困难的，这导致读内存指令无法确定模拟内存中的哪个写内存指令是其操作数。这就是传统程序分析领域的别名分析难题。</a:t>
            </a: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endPar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为了解决上述问题，本文设计了一种基于内存分段的识别技术，以分析</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Memory</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中的数据依赖，其基本思想：利用</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Solidity</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不回收内存的性质将内存分成若干段，将每个内存读写指令映射到其中一段；当碰到读内存指令时，将其对应内存段内的所有写内存指令都作为读内存指令的内存操作数。</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27</a:t>
            </a:fld>
            <a:endParaRPr lang="zh-CN" altLang="en-US"/>
          </a:p>
        </p:txBody>
      </p:sp>
    </p:spTree>
    <p:extLst>
      <p:ext uri="{BB962C8B-B14F-4D97-AF65-F5344CB8AC3E}">
        <p14:creationId xmlns:p14="http://schemas.microsoft.com/office/powerpoint/2010/main" val="2227377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模拟执行的过程中，由于内存读写指令的内存地址操作数都是抽象的指令实例，因此判断两个内存读写指令是否访问相同地址是非常困难的，这导致读内存指令无法确定模拟内存中的哪个写内存指令是其操作数。这就是传统程序分析领域的别名分析难题。</a:t>
            </a: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endPar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为了解决上述问题，本文设计了一种基于内存分段的识别技术，以分析</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Memory</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中的数据依赖，其基本思想：利用</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Solidity</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不回收内存的性质将内存分成若干段，将每个内存读写指令映射到其中一段；当碰到读内存指令时，将其对应内存段内的所有写内存指令都作为读内存指令的内存操作数。</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28</a:t>
            </a:fld>
            <a:endParaRPr lang="zh-CN" altLang="en-US"/>
          </a:p>
        </p:txBody>
      </p:sp>
    </p:spTree>
    <p:extLst>
      <p:ext uri="{BB962C8B-B14F-4D97-AF65-F5344CB8AC3E}">
        <p14:creationId xmlns:p14="http://schemas.microsoft.com/office/powerpoint/2010/main" val="983279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 </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是一种基于键（</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Key</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）值（</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Value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）对的存储空间。</a:t>
            </a:r>
          </a:p>
          <a:p>
            <a:pPr marL="0" indent="0">
              <a:buFont typeface="Wingdings" panose="05000000000000000000" pitchFamily="2" charset="2"/>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分析</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数据依赖的方法：在指令序列的执行过程中，遇到写</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SSTORE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指令实例时，将该指令实例添加到模拟</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的尾部；遇到读</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SLOAD</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指令时，从模拟</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列表的末尾向前查找是否存在一个</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SSTORE </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指令实例，其指令实例的</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Key</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与</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SLOAD</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指令实例的</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Key</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相同。</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29</a:t>
            </a:fld>
            <a:endParaRPr lang="zh-CN" altLang="en-US"/>
          </a:p>
        </p:txBody>
      </p:sp>
    </p:spTree>
    <p:extLst>
      <p:ext uri="{BB962C8B-B14F-4D97-AF65-F5344CB8AC3E}">
        <p14:creationId xmlns:p14="http://schemas.microsoft.com/office/powerpoint/2010/main" val="1119511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已知有随机数漏洞合约：</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通过常见漏洞与披露（</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Common Vulnerabilities and Exposures</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，简称</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CVE</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）数据库、</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GitHub</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、安全博客（如</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Medium</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）、论文等公开信息渠道，收集了</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34</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个已知具有随机数漏洞的合约</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p>
          <a:p>
            <a:pPr marL="457200" indent="-457200">
              <a:lnSpc>
                <a:spcPct val="150000"/>
              </a:lnSpc>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当前热门合约：共收集了</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214</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个热门合约</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。由于以太坊上的攻击行为十分普遍，而热门合约通常具有很高的价值，合约的部署者通常会对其进行严谨的代码审计从而减少漏洞，因此本文认为这</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214 </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个热门合约都不具有随机数漏洞。</a:t>
            </a:r>
            <a:endPar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lnSpc>
                <a:spcPct val="150000"/>
              </a:lnSpc>
              <a:buFont typeface="+mj-ea"/>
              <a:buAutoNum type="circleNumDbPlain"/>
            </a:pPr>
            <a:endPar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marR="0" lvl="0" indent="-457200" algn="l" defTabSz="914400" rtl="0" eaLnBrk="1" fontAlgn="auto" latinLnBrk="0" hangingPunct="1">
              <a:lnSpc>
                <a:spcPct val="150000"/>
              </a:lnSpc>
              <a:spcBef>
                <a:spcPts val="0"/>
              </a:spcBef>
              <a:spcAft>
                <a:spcPts val="0"/>
              </a:spcAft>
              <a:buClrTx/>
              <a:buSzTx/>
              <a:buFont typeface="+mj-ea"/>
              <a:buAutoNum type="circleNumDbPlain"/>
              <a:tabLst/>
              <a:defRPr/>
            </a:pP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由于其他静态分析工具基本都不检测随机数漏洞，因此本文选取工业界常用的</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Slither</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和</a:t>
            </a:r>
            <a:r>
              <a:rPr lang="en-US" altLang="zh-CN" sz="1200" b="1" dirty="0" err="1">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Mythril</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作为本文的对比工具。</a:t>
            </a:r>
          </a:p>
          <a:p>
            <a:pPr marL="457200" indent="-457200">
              <a:lnSpc>
                <a:spcPct val="150000"/>
              </a:lnSpc>
              <a:buFont typeface="+mj-ea"/>
              <a:buAutoNum type="circleNumDbPlain"/>
            </a:pPr>
            <a:endPar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30</a:t>
            </a:fld>
            <a:endParaRPr lang="zh-CN" altLang="en-US"/>
          </a:p>
        </p:txBody>
      </p:sp>
    </p:spTree>
    <p:extLst>
      <p:ext uri="{BB962C8B-B14F-4D97-AF65-F5344CB8AC3E}">
        <p14:creationId xmlns:p14="http://schemas.microsoft.com/office/powerpoint/2010/main" val="3249315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本文所提出的合约随机数漏洞检测工具</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RNVD</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的漏洞漏报非常少</a:t>
            </a: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lnSpc>
                <a:spcPct val="150000"/>
              </a:lnSpc>
              <a:buFont typeface="+mj-ea"/>
              <a:buAutoNum type="circleNumDbPlain"/>
            </a:pP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漏洞误报也非常少</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31</a:t>
            </a:fld>
            <a:endParaRPr lang="zh-CN" altLang="en-US"/>
          </a:p>
        </p:txBody>
      </p:sp>
    </p:spTree>
    <p:extLst>
      <p:ext uri="{BB962C8B-B14F-4D97-AF65-F5344CB8AC3E}">
        <p14:creationId xmlns:p14="http://schemas.microsoft.com/office/powerpoint/2010/main" val="2554424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mj-ea"/>
              <a:buNone/>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本文所提出的合约随机数漏洞检测工具的检测效率非常高，远远优于</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Slither</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与</a:t>
            </a:r>
            <a:r>
              <a:rPr lang="en-US" altLang="zh-CN" sz="1200" b="1" dirty="0" err="1">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Mythril</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工具</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32</a:t>
            </a:fld>
            <a:endParaRPr lang="zh-CN" altLang="en-US"/>
          </a:p>
        </p:txBody>
      </p:sp>
    </p:spTree>
    <p:extLst>
      <p:ext uri="{BB962C8B-B14F-4D97-AF65-F5344CB8AC3E}">
        <p14:creationId xmlns:p14="http://schemas.microsoft.com/office/powerpoint/2010/main" val="2049606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对以太坊上的交易数据集进行筛选，得到潜在的攻击交易与风险合约</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对合约程序的交易执行过程进行污点分析，检测曾经发生的攻击行为</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对部分导致较高额损失的攻击行为进行人工确认，减少攻击行为检测的误报率</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对攻击行为的获利金额、频率、类型等特征进行分析，给出随机数漏洞攻击行为报告</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34</a:t>
            </a:fld>
            <a:endParaRPr lang="zh-CN" altLang="en-US"/>
          </a:p>
        </p:txBody>
      </p:sp>
    </p:spTree>
    <p:extLst>
      <p:ext uri="{BB962C8B-B14F-4D97-AF65-F5344CB8AC3E}">
        <p14:creationId xmlns:p14="http://schemas.microsoft.com/office/powerpoint/2010/main" val="3104126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以太坊区块链前</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1200</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万个区块中的历史交易，区块的时间范围是</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2015</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年</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7</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月</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30</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日至</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2021</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年</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5</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月</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8</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日。</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每笔交易的完整信息，包括：普通交易信息，如交易哈希、交易发送者地址、调用合约的地址、传递的</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Ether </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数量及合约调用参数等；交易调用合约所产生的内部交易详细信息；每个交易执行过程中读取的所有世界状态，包括</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存储、账户余额等。</a:t>
            </a:r>
          </a:p>
          <a:p>
            <a:pPr marL="457200" indent="-457200">
              <a:buFont typeface="+mj-ea"/>
              <a:buAutoNum type="circleNumDbPlain"/>
            </a:pP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38,665,879</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个合约及相应的合约地址与二进制合约代码。</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初步筛选得到</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4,617</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个随机数漏洞风险合约、</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43,051</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个疑似攻击合约，以及</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49,951</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笔可疑交易。</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35</a:t>
            </a:fld>
            <a:endParaRPr lang="zh-CN" altLang="en-US"/>
          </a:p>
        </p:txBody>
      </p:sp>
    </p:spTree>
    <p:extLst>
      <p:ext uri="{BB962C8B-B14F-4D97-AF65-F5344CB8AC3E}">
        <p14:creationId xmlns:p14="http://schemas.microsoft.com/office/powerpoint/2010/main" val="4078866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当前智能合约安全漏洞造成的损失逐年增长</a:t>
            </a:r>
          </a:p>
        </p:txBody>
      </p:sp>
      <p:sp>
        <p:nvSpPr>
          <p:cNvPr id="4" name="灯片编号占位符 3"/>
          <p:cNvSpPr>
            <a:spLocks noGrp="1"/>
          </p:cNvSpPr>
          <p:nvPr>
            <p:ph type="sldNum" sz="quarter" idx="5"/>
          </p:nvPr>
        </p:nvSpPr>
        <p:spPr/>
        <p:txBody>
          <a:bodyPr/>
          <a:lstStyle/>
          <a:p>
            <a:fld id="{159E3B85-15FA-46C6-9171-F6443B209912}" type="slidenum">
              <a:rPr lang="zh-CN" altLang="en-US" smtClean="0"/>
              <a:t>5</a:t>
            </a:fld>
            <a:endParaRPr lang="zh-CN" altLang="en-US"/>
          </a:p>
        </p:txBody>
      </p:sp>
    </p:spTree>
    <p:extLst>
      <p:ext uri="{BB962C8B-B14F-4D97-AF65-F5344CB8AC3E}">
        <p14:creationId xmlns:p14="http://schemas.microsoft.com/office/powerpoint/2010/main" val="2132971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ea"/>
              <a:buNone/>
              <a:tabLst/>
              <a:defRPr/>
            </a:pPr>
            <a:r>
              <a:rPr lang="zh-CN" altLang="en-US" b="1" dirty="0">
                <a:latin typeface="微软雅黑" panose="020B0503020204020204" pitchFamily="34" charset="-122"/>
                <a:ea typeface="微软雅黑" panose="020B0503020204020204" pitchFamily="34" charset="-122"/>
              </a:rPr>
              <a:t>（1）预测/操纵随机数攻击检测模式</a:t>
            </a:r>
          </a:p>
          <a:p>
            <a:pPr marL="457200" indent="-457200">
              <a:buFont typeface="+mj-ea"/>
              <a:buAutoNum type="circleNumDbPlain"/>
            </a:pP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污点源：将特殊指令设置为污点源，</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如区块哈希（</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BLOCKHASH</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）、挖矿难度（</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DIFFICULTY</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）等。</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污点汇聚点：</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由于随机数漏洞的攻击目标一般是实现以太币的获利，因此将合约调用指令</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CALL</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和</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CALL</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指令执行前的条件跳转指令</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JUMPI</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作为污点汇聚点。</a:t>
            </a:r>
            <a:endPar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0" marR="0" lvl="0" indent="0" algn="l" defTabSz="914400" rtl="0" eaLnBrk="1" fontAlgn="auto" latinLnBrk="0" hangingPunct="1">
              <a:lnSpc>
                <a:spcPct val="100000"/>
              </a:lnSpc>
              <a:spcBef>
                <a:spcPts val="0"/>
              </a:spcBef>
              <a:spcAft>
                <a:spcPts val="0"/>
              </a:spcAft>
              <a:buClrTx/>
              <a:buSzTx/>
              <a:buFont typeface="+mj-ea"/>
              <a:buNone/>
              <a:tabLst/>
              <a:defRPr/>
            </a:pPr>
            <a:endParaRPr lang="en-US" altLang="zh-CN"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mj-ea"/>
              <a:buNone/>
              <a:tabLst/>
              <a:defRPr/>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）交易回滚攻击检测模式</a:t>
            </a: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攻击成功的交易：</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疑似攻击合约调用潜在受害合约；</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B.</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潜在受害合约向疑似攻击合约发起转账；</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C.</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疑似攻击合约查询自己的余额；</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D.</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余额信息对控制流指令（</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JUMPI</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）造成影响。</a:t>
            </a:r>
            <a:endPar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避免损失的回滚交易：</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疑似攻击合约调用潜在受害合约；</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B.</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疑似攻击合约查询自己的余额；</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C.</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余额信息对控制流指令（</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JUMPI</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）造成影响；</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D.</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疑似攻击合约使用</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REVERT</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指令回滚交易。</a:t>
            </a:r>
          </a:p>
          <a:p>
            <a:pPr marL="457200" indent="-457200">
              <a:buFont typeface="+mj-ea"/>
              <a:buAutoNum type="circleNumDbPlain"/>
            </a:pPr>
            <a:endPar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36</a:t>
            </a:fld>
            <a:endParaRPr lang="zh-CN" altLang="en-US"/>
          </a:p>
        </p:txBody>
      </p:sp>
    </p:spTree>
    <p:extLst>
      <p:ext uri="{BB962C8B-B14F-4D97-AF65-F5344CB8AC3E}">
        <p14:creationId xmlns:p14="http://schemas.microsoft.com/office/powerpoint/2010/main" val="389679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根据预测</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操纵随机数攻击检测模式，算法</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详细地描述了对合约随机数漏洞检测进行动态污点分析过程。</a:t>
            </a:r>
            <a:endPar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mj-ea"/>
              <a:buAutoNum type="circleNumDbPlain"/>
            </a:pP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污点分析算法的输入包括：</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筛选出的可疑攻击交易、潜在受害合约、疑似攻击合约与给定的特殊指令集合</a:t>
            </a:r>
            <a:r>
              <a:rPr lang="zh-CN" altLang="en-US"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。污点分析的目</a:t>
            </a:r>
            <a:r>
              <a:rPr lang="en-US" altLang="zh-CN" sz="12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判断可疑交易是否为攻击交易。</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37</a:t>
            </a:fld>
            <a:endParaRPr lang="zh-CN" altLang="en-US"/>
          </a:p>
        </p:txBody>
      </p:sp>
    </p:spTree>
    <p:extLst>
      <p:ext uri="{BB962C8B-B14F-4D97-AF65-F5344CB8AC3E}">
        <p14:creationId xmlns:p14="http://schemas.microsoft.com/office/powerpoint/2010/main" val="2717986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ü"/>
            </a:pP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随机数漏洞造成了约</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8,970</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个以太币的损失，目前约价值</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2700</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万美元。</a:t>
            </a:r>
          </a:p>
          <a:p>
            <a:pPr marL="457200" indent="-457200">
              <a:buFont typeface="Wingdings" panose="05000000000000000000" pitchFamily="2" charset="2"/>
              <a:buChar char="ü"/>
            </a:pP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大部分的随机数漏洞攻击行为通过预测</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操纵随机数来实现攻击。</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38</a:t>
            </a:fld>
            <a:endParaRPr lang="zh-CN" altLang="en-US"/>
          </a:p>
        </p:txBody>
      </p:sp>
    </p:spTree>
    <p:extLst>
      <p:ext uri="{BB962C8B-B14F-4D97-AF65-F5344CB8AC3E}">
        <p14:creationId xmlns:p14="http://schemas.microsoft.com/office/powerpoint/2010/main" val="3964293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ü"/>
            </a:pP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该表展示了初步检测到的随机数漏洞损失金额前</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10</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的合约。</a:t>
            </a:r>
          </a:p>
          <a:p>
            <a:pPr marL="457200" indent="-457200">
              <a:buFont typeface="Wingdings" panose="05000000000000000000" pitchFamily="2" charset="2"/>
              <a:buChar char="ü"/>
            </a:pP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损失金额前</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10</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的合约的以太币损失数量为</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8,467.89ETH</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，占到总随机数漏洞总损失的</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94.4%</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39</a:t>
            </a:fld>
            <a:endParaRPr lang="zh-CN" altLang="en-US"/>
          </a:p>
        </p:txBody>
      </p:sp>
    </p:spTree>
    <p:extLst>
      <p:ext uri="{BB962C8B-B14F-4D97-AF65-F5344CB8AC3E}">
        <p14:creationId xmlns:p14="http://schemas.microsoft.com/office/powerpoint/2010/main" val="713633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ü"/>
            </a:pP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该图对随机数漏洞损失金额与攻击行为进行了可视化。</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40</a:t>
            </a:fld>
            <a:endParaRPr lang="zh-CN" altLang="en-US"/>
          </a:p>
        </p:txBody>
      </p:sp>
    </p:spTree>
    <p:extLst>
      <p:ext uri="{BB962C8B-B14F-4D97-AF65-F5344CB8AC3E}">
        <p14:creationId xmlns:p14="http://schemas.microsoft.com/office/powerpoint/2010/main" val="2514298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ü"/>
            </a:pP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该图对</a:t>
            </a:r>
            <a:r>
              <a:rPr lang="en-US" altLang="zh-CN"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170</a:t>
            </a:r>
            <a:r>
              <a:rPr lang="zh-CN" altLang="en-US" sz="12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个受到攻击的随机数漏洞受害合约的攻击时间窗口进行了统计。</a:t>
            </a:r>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41</a:t>
            </a:fld>
            <a:endParaRPr lang="zh-CN" altLang="en-US"/>
          </a:p>
        </p:txBody>
      </p:sp>
    </p:spTree>
    <p:extLst>
      <p:ext uri="{BB962C8B-B14F-4D97-AF65-F5344CB8AC3E}">
        <p14:creationId xmlns:p14="http://schemas.microsoft.com/office/powerpoint/2010/main" val="121945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本文对随机数漏洞进行了系统性的研究。</a:t>
            </a:r>
            <a:endParaRPr lang="en-US" altLang="zh-CN" dirty="0"/>
          </a:p>
          <a:p>
            <a:endParaRPr lang="en-US" altLang="zh-CN" dirty="0"/>
          </a:p>
          <a:p>
            <a:pPr marL="342900" indent="-342900">
              <a:lnSpc>
                <a:spcPct val="130000"/>
              </a:lnSpc>
              <a:buFont typeface="Wingdings" panose="05000000000000000000" pitchFamily="2" charset="2"/>
              <a:buChar char="ü"/>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在开发合约时，减少或规避随机数漏洞发生 </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ü"/>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提高合约安全可靠性 </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ü"/>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基于污点分析的合约漏洞分析方法启发未来其他漏洞研究方向。</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ü"/>
            </a:pP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159E3B85-15FA-46C6-9171-F6443B209912}" type="slidenum">
              <a:rPr lang="zh-CN" altLang="en-US" smtClean="0"/>
              <a:t>6</a:t>
            </a:fld>
            <a:endParaRPr lang="zh-CN" altLang="en-US"/>
          </a:p>
        </p:txBody>
      </p:sp>
    </p:spTree>
    <p:extLst>
      <p:ext uri="{BB962C8B-B14F-4D97-AF65-F5344CB8AC3E}">
        <p14:creationId xmlns:p14="http://schemas.microsoft.com/office/powerpoint/2010/main" val="2347188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当前智能合约安全漏洞分析相关的研究逐年增长，成为前沿的研究热点</a:t>
            </a:r>
          </a:p>
        </p:txBody>
      </p:sp>
      <p:sp>
        <p:nvSpPr>
          <p:cNvPr id="4" name="灯片编号占位符 3"/>
          <p:cNvSpPr>
            <a:spLocks noGrp="1"/>
          </p:cNvSpPr>
          <p:nvPr>
            <p:ph type="sldNum" sz="quarter" idx="5"/>
          </p:nvPr>
        </p:nvSpPr>
        <p:spPr/>
        <p:txBody>
          <a:bodyPr/>
          <a:lstStyle/>
          <a:p>
            <a:fld id="{159E3B85-15FA-46C6-9171-F6443B209912}" type="slidenum">
              <a:rPr lang="zh-CN" altLang="en-US" smtClean="0"/>
              <a:t>8</a:t>
            </a:fld>
            <a:endParaRPr lang="zh-CN" altLang="en-US"/>
          </a:p>
        </p:txBody>
      </p:sp>
    </p:spTree>
    <p:extLst>
      <p:ext uri="{BB962C8B-B14F-4D97-AF65-F5344CB8AC3E}">
        <p14:creationId xmlns:p14="http://schemas.microsoft.com/office/powerpoint/2010/main" val="389286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目前，仍然缺少针对智能合约随机数漏洞与攻击行为的有效检测方法。</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）当前智能合约漏洞检测方法包括：形式化验证、符号执行、模糊测试等；本文的工作主要采用符号执行的思路。</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）漏洞攻击行为检测方法包括：交易重放与态势感知。本文主要使用了交易重发技术。</a:t>
            </a:r>
          </a:p>
          <a:p>
            <a:endParaRPr lang="en-US" dirty="0"/>
          </a:p>
        </p:txBody>
      </p:sp>
      <p:sp>
        <p:nvSpPr>
          <p:cNvPr id="4" name="Slide Number Placeholder 3"/>
          <p:cNvSpPr>
            <a:spLocks noGrp="1"/>
          </p:cNvSpPr>
          <p:nvPr>
            <p:ph type="sldNum" sz="quarter" idx="5"/>
          </p:nvPr>
        </p:nvSpPr>
        <p:spPr/>
        <p:txBody>
          <a:bodyPr/>
          <a:lstStyle/>
          <a:p>
            <a:fld id="{159E3B85-15FA-46C6-9171-F6443B209912}" type="slidenum">
              <a:rPr lang="zh-CN" altLang="en-US" smtClean="0"/>
              <a:t>9</a:t>
            </a:fld>
            <a:endParaRPr lang="zh-CN" altLang="en-US"/>
          </a:p>
        </p:txBody>
      </p:sp>
    </p:spTree>
    <p:extLst>
      <p:ext uri="{BB962C8B-B14F-4D97-AF65-F5344CB8AC3E}">
        <p14:creationId xmlns:p14="http://schemas.microsoft.com/office/powerpoint/2010/main" val="39762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62169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随机数的生成基本过程：</a:t>
            </a:r>
            <a:r>
              <a:rPr lang="zh-CN" altLang="en-US" sz="1200" dirty="0">
                <a:latin typeface="Microsoft YaHei" panose="020B0503020204020204" pitchFamily="34" charset="-122"/>
                <a:ea typeface="Microsoft YaHei" panose="020B0503020204020204" pitchFamily="34" charset="-122"/>
              </a:rPr>
              <a:t>智能合约通过某种方式获取随机数种子，通过</a:t>
            </a:r>
            <a:r>
              <a:rPr lang="zh-CN" altLang="en-US" sz="1200" dirty="0"/>
              <a:t>哈希、取模运算，生成随机数。</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icrosoft YaHei" panose="020B0503020204020204" pitchFamily="34" charset="-122"/>
                <a:ea typeface="Microsoft YaHei" panose="020B0503020204020204" pitchFamily="34" charset="-122"/>
              </a:rPr>
              <a:t>随机数生成方法可以分成：基于链上信息和链下信息的生成方法。</a:t>
            </a:r>
            <a:endParaRPr lang="en-US" altLang="zh-CN"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icrosoft YaHei" panose="020B0503020204020204" pitchFamily="34" charset="-122"/>
                <a:ea typeface="Microsoft YaHei" panose="020B0503020204020204" pitchFamily="34" charset="-122"/>
              </a:rPr>
              <a:t>链上信息包括：区块、交易信息、成员变量等</a:t>
            </a:r>
            <a:endParaRPr lang="en-US" altLang="zh-CN"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icrosoft YaHei" panose="020B0503020204020204" pitchFamily="34" charset="-122"/>
                <a:ea typeface="Microsoft YaHei" panose="020B0503020204020204" pitchFamily="34" charset="-122"/>
              </a:rPr>
              <a:t>链下信息包括：可信链下数据提供商、可验证随机函数、</a:t>
            </a:r>
            <a:r>
              <a:rPr lang="zh-CN" altLang="en-US" sz="1200" dirty="0">
                <a:latin typeface="Helvetica" pitchFamily="2" charset="0"/>
              </a:rPr>
              <a:t>先承诺后公开方案等。</a:t>
            </a:r>
            <a:endParaRPr lang="en-US" altLang="zh-CN" sz="1200" dirty="0">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159E3B85-15FA-46C6-9171-F6443B209912}" type="slidenum">
              <a:rPr lang="zh-CN" altLang="en-US" smtClean="0"/>
              <a:t>12</a:t>
            </a:fld>
            <a:endParaRPr lang="zh-CN" altLang="en-US"/>
          </a:p>
        </p:txBody>
      </p:sp>
    </p:spTree>
    <p:extLst>
      <p:ext uri="{BB962C8B-B14F-4D97-AF65-F5344CB8AC3E}">
        <p14:creationId xmlns:p14="http://schemas.microsoft.com/office/powerpoint/2010/main" val="2220292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为了验证本文提出的随机数生成方法分类的完备性，同时也为了了解随机数生成方法的使用现状，本文对</a:t>
            </a:r>
            <a:r>
              <a:rPr lang="en-US" altLang="zh-CN" dirty="0"/>
              <a:t>50</a:t>
            </a:r>
            <a:r>
              <a:rPr lang="zh-CN" altLang="en-US" dirty="0"/>
              <a:t>个热门的使用随机数的合约中生成随机数的方法进行了统计。有约一半的合约使用上一个区块哈希作为随机数种子，有约三分之一的合约使用未来区块哈希作为随机数种子。</a:t>
            </a:r>
          </a:p>
          <a:p>
            <a:endParaRPr lang="zh-CN" altLang="en-US" dirty="0"/>
          </a:p>
        </p:txBody>
      </p:sp>
      <p:sp>
        <p:nvSpPr>
          <p:cNvPr id="4" name="灯片编号占位符 3"/>
          <p:cNvSpPr>
            <a:spLocks noGrp="1"/>
          </p:cNvSpPr>
          <p:nvPr>
            <p:ph type="sldNum" sz="quarter" idx="5"/>
          </p:nvPr>
        </p:nvSpPr>
        <p:spPr/>
        <p:txBody>
          <a:bodyPr/>
          <a:lstStyle/>
          <a:p>
            <a:fld id="{159E3B85-15FA-46C6-9171-F6443B209912}" type="slidenum">
              <a:rPr lang="zh-CN" altLang="en-US" smtClean="0"/>
              <a:t>13</a:t>
            </a:fld>
            <a:endParaRPr lang="zh-CN" altLang="en-US"/>
          </a:p>
        </p:txBody>
      </p:sp>
    </p:spTree>
    <p:extLst>
      <p:ext uri="{BB962C8B-B14F-4D97-AF65-F5344CB8AC3E}">
        <p14:creationId xmlns:p14="http://schemas.microsoft.com/office/powerpoint/2010/main" val="399307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175854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54678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149349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356391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351074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227359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337405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190164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253791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251327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B95EAF8-E94A-47D5-BE6B-BB6086D0272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74354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5EAF8-E94A-47D5-BE6B-BB6086D0272E}" type="datetimeFigureOut">
              <a:rPr lang="zh-CN" altLang="en-US" smtClean="0"/>
              <a:t>2022/5/20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D102D-95C3-47D0-BAAA-97FBCC5BAC75}" type="slidenum">
              <a:rPr lang="zh-CN" altLang="en-US" smtClean="0"/>
              <a:t>‹#›</a:t>
            </a:fld>
            <a:endParaRPr lang="zh-CN" altLang="en-US"/>
          </a:p>
        </p:txBody>
      </p:sp>
    </p:spTree>
    <p:extLst>
      <p:ext uri="{BB962C8B-B14F-4D97-AF65-F5344CB8AC3E}">
        <p14:creationId xmlns:p14="http://schemas.microsoft.com/office/powerpoint/2010/main" val="381011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7.png"/><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18.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sv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image" Target="../media/image3.sv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20.png"/><Relationship Id="rId5" Type="http://schemas.openxmlformats.org/officeDocument/2006/relationships/image" Target="../media/image3.sv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3.sv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21.png"/><Relationship Id="rId5" Type="http://schemas.openxmlformats.org/officeDocument/2006/relationships/image" Target="../media/image3.sv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image" Target="../media/image3.sv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image" Target="../media/image23.png"/><Relationship Id="rId5" Type="http://schemas.openxmlformats.org/officeDocument/2006/relationships/image" Target="../media/image3.sv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ags" Target="../tags/tag15.xml"/><Relationship Id="rId6" Type="http://schemas.openxmlformats.org/officeDocument/2006/relationships/image" Target="../media/image24.png"/><Relationship Id="rId5" Type="http://schemas.openxmlformats.org/officeDocument/2006/relationships/image" Target="../media/image3.sv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image" Target="../media/image26.png"/><Relationship Id="rId5" Type="http://schemas.openxmlformats.org/officeDocument/2006/relationships/image" Target="../media/image3.sv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27.png"/><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3.sv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image" Target="../media/image28.png"/><Relationship Id="rId5" Type="http://schemas.openxmlformats.org/officeDocument/2006/relationships/image" Target="../media/image3.sv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30.png"/><Relationship Id="rId5" Type="http://schemas.openxmlformats.org/officeDocument/2006/relationships/image" Target="../media/image3.sv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32.png"/><Relationship Id="rId5" Type="http://schemas.openxmlformats.org/officeDocument/2006/relationships/image" Target="../media/image3.sv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3.sv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3.sv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image" Target="../media/image33.png"/><Relationship Id="rId5" Type="http://schemas.openxmlformats.org/officeDocument/2006/relationships/image" Target="../media/image3.sv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34.png"/><Relationship Id="rId5" Type="http://schemas.openxmlformats.org/officeDocument/2006/relationships/image" Target="../media/image3.sv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image" Target="../media/image35.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37.png"/><Relationship Id="rId5" Type="http://schemas.openxmlformats.org/officeDocument/2006/relationships/image" Target="../media/image3.sv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3.sv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sv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0.sv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sv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52249"/>
            <a:ext cx="12192000" cy="9810249"/>
          </a:xfrm>
          <a:prstGeom prst="rect">
            <a:avLst/>
          </a:prstGeom>
        </p:spPr>
      </p:pic>
      <p:sp>
        <p:nvSpPr>
          <p:cNvPr id="5" name="矩形 4"/>
          <p:cNvSpPr/>
          <p:nvPr/>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0" y="0"/>
            <a:ext cx="12192000" cy="6765927"/>
            <a:chOff x="0" y="0"/>
            <a:chExt cx="12192000" cy="6765927"/>
          </a:xfrm>
          <a:solidFill>
            <a:srgbClr val="0D6A9E"/>
          </a:solidFill>
        </p:grpSpPr>
        <p:sp>
          <p:nvSpPr>
            <p:cNvPr id="6" name="矩形 5"/>
            <p:cNvSpPr/>
            <p:nvPr/>
          </p:nvSpPr>
          <p:spPr>
            <a:xfrm>
              <a:off x="0" y="0"/>
              <a:ext cx="12192000" cy="2768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5400000">
              <a:off x="8811125" y="3385053"/>
              <a:ext cx="6489033" cy="2727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10800000">
            <a:off x="0" y="124730"/>
            <a:ext cx="12192000" cy="6765927"/>
            <a:chOff x="0" y="0"/>
            <a:chExt cx="12192000" cy="6765927"/>
          </a:xfrm>
          <a:solidFill>
            <a:srgbClr val="0D6A9E"/>
          </a:solidFill>
        </p:grpSpPr>
        <p:sp>
          <p:nvSpPr>
            <p:cNvPr id="13" name="矩形 12"/>
            <p:cNvSpPr/>
            <p:nvPr/>
          </p:nvSpPr>
          <p:spPr>
            <a:xfrm>
              <a:off x="0" y="0"/>
              <a:ext cx="12192000" cy="2768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5400000">
              <a:off x="8811125" y="3385053"/>
              <a:ext cx="6489033" cy="2727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131613" y="3931860"/>
            <a:ext cx="9928774" cy="45719"/>
            <a:chOff x="1131613" y="4104361"/>
            <a:chExt cx="9928774" cy="45719"/>
          </a:xfrm>
        </p:grpSpPr>
        <p:sp>
          <p:nvSpPr>
            <p:cNvPr id="9" name="等腰三角形 8"/>
            <p:cNvSpPr/>
            <p:nvPr/>
          </p:nvSpPr>
          <p:spPr>
            <a:xfrm>
              <a:off x="6859849" y="4104361"/>
              <a:ext cx="4200538" cy="45719"/>
            </a:xfrm>
            <a:prstGeom prst="triangle">
              <a:avLst>
                <a:gd name="adj" fmla="val 0"/>
              </a:avLst>
            </a:prstGeom>
            <a:gradFill flip="none" rotWithShape="1">
              <a:gsLst>
                <a:gs pos="0">
                  <a:schemeClr val="accent1">
                    <a:lumMod val="5000"/>
                    <a:lumOff val="95000"/>
                  </a:schemeClr>
                </a:gs>
                <a:gs pos="100000">
                  <a:srgbClr val="3256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1613" y="4104361"/>
              <a:ext cx="4218249" cy="45719"/>
            </a:xfrm>
            <a:prstGeom prst="triangle">
              <a:avLst>
                <a:gd name="adj" fmla="val 0"/>
              </a:avLst>
            </a:prstGeom>
            <a:gradFill flip="none" rotWithShape="1">
              <a:gsLst>
                <a:gs pos="0">
                  <a:schemeClr val="accent1">
                    <a:lumMod val="5000"/>
                    <a:lumOff val="95000"/>
                  </a:schemeClr>
                </a:gs>
                <a:gs pos="100000">
                  <a:srgbClr val="3256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240737" y="1759190"/>
            <a:ext cx="8422105" cy="1479807"/>
            <a:chOff x="3633536" y="1762997"/>
            <a:chExt cx="8422105" cy="1479807"/>
          </a:xfrm>
        </p:grpSpPr>
        <p:sp>
          <p:nvSpPr>
            <p:cNvPr id="23" name="文本框 22"/>
            <p:cNvSpPr txBox="1"/>
            <p:nvPr/>
          </p:nvSpPr>
          <p:spPr>
            <a:xfrm>
              <a:off x="3633536" y="1762997"/>
              <a:ext cx="8422105" cy="768415"/>
            </a:xfrm>
            <a:prstGeom prst="rect">
              <a:avLst/>
            </a:prstGeom>
            <a:noFill/>
          </p:spPr>
          <p:txBody>
            <a:bodyPr wrap="square" rtlCol="0">
              <a:spAutoFit/>
            </a:bodyPr>
            <a:lstStyle/>
            <a:p>
              <a:pPr>
                <a:lnSpc>
                  <a:spcPct val="120000"/>
                </a:lnSpc>
              </a:pPr>
              <a:r>
                <a:rPr lang="zh-CN" altLang="en-US" sz="4000" b="1" dirty="0">
                  <a:latin typeface="微软雅黑" panose="020B0503020204020204" pitchFamily="34" charset="-122"/>
                  <a:ea typeface="微软雅黑" panose="020B0503020204020204" pitchFamily="34" charset="-122"/>
                </a:rPr>
                <a:t>以太坊智能合约中随机数</a:t>
              </a:r>
              <a:endParaRPr lang="en-US" altLang="zh-CN" sz="40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4277313" y="2474452"/>
              <a:ext cx="4428824" cy="768352"/>
            </a:xfrm>
            <a:prstGeom prst="rect">
              <a:avLst/>
            </a:prstGeom>
            <a:noFill/>
          </p:spPr>
          <p:txBody>
            <a:bodyPr wrap="square" rtlCol="0">
              <a:spAutoFit/>
            </a:bodyPr>
            <a:lstStyle/>
            <a:p>
              <a:pPr>
                <a:lnSpc>
                  <a:spcPct val="120000"/>
                </a:lnSpc>
              </a:pPr>
              <a:r>
                <a:rPr lang="zh-CN" altLang="en-US" sz="28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漏洞检测技术研究</a:t>
              </a:r>
              <a:endParaRPr lang="en-US" altLang="zh-CN" sz="4000" b="1" dirty="0">
                <a:latin typeface="微软雅黑" panose="020B0503020204020204" pitchFamily="34" charset="-122"/>
                <a:ea typeface="微软雅黑" panose="020B0503020204020204" pitchFamily="34" charset="-122"/>
              </a:endParaRPr>
            </a:p>
          </p:txBody>
        </p:sp>
      </p:grpSp>
      <p:sp>
        <p:nvSpPr>
          <p:cNvPr id="41" name="圆角矩形 27">
            <a:extLst>
              <a:ext uri="{FF2B5EF4-FFF2-40B4-BE49-F238E27FC236}">
                <a16:creationId xmlns:a16="http://schemas.microsoft.com/office/drawing/2014/main" id="{939AF787-F0F9-5349-9C96-EFA8CF2953FB}"/>
              </a:ext>
            </a:extLst>
          </p:cNvPr>
          <p:cNvSpPr/>
          <p:nvPr/>
        </p:nvSpPr>
        <p:spPr>
          <a:xfrm>
            <a:off x="4929000" y="4802733"/>
            <a:ext cx="2449995" cy="410045"/>
          </a:xfrm>
          <a:prstGeom prst="roundRect">
            <a:avLst>
              <a:gd name="adj" fmla="val 50000"/>
            </a:avLst>
          </a:prstGeom>
          <a:gradFill>
            <a:gsLst>
              <a:gs pos="100000">
                <a:srgbClr val="B5D1E1"/>
              </a:gs>
              <a:gs pos="100000">
                <a:srgbClr val="ABCBDD"/>
              </a:gs>
              <a:gs pos="99000">
                <a:srgbClr val="0D6A9E"/>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28">
            <a:extLst>
              <a:ext uri="{FF2B5EF4-FFF2-40B4-BE49-F238E27FC236}">
                <a16:creationId xmlns:a16="http://schemas.microsoft.com/office/drawing/2014/main" id="{2FB26CB9-D090-D74F-9EB0-3ACB49016A17}"/>
              </a:ext>
            </a:extLst>
          </p:cNvPr>
          <p:cNvSpPr txBox="1"/>
          <p:nvPr/>
        </p:nvSpPr>
        <p:spPr>
          <a:xfrm>
            <a:off x="5262711" y="4813041"/>
            <a:ext cx="2449995" cy="400110"/>
          </a:xfrm>
          <a:prstGeom prst="rect">
            <a:avLst/>
          </a:prstGeom>
          <a:noFill/>
        </p:spPr>
        <p:txBody>
          <a:bodyPr wrap="square" rtlCol="0">
            <a:spAutoFit/>
          </a:bodyPr>
          <a:lstStyle/>
          <a:p>
            <a:r>
              <a:rPr lang="zh-CN" altLang="en-US" sz="2000" b="1" dirty="0">
                <a:solidFill>
                  <a:schemeClr val="bg1"/>
                </a:solidFill>
              </a:rPr>
              <a:t>答辩人</a:t>
            </a:r>
            <a:r>
              <a:rPr lang="en-US" altLang="zh-CN" sz="2000" b="1" dirty="0">
                <a:solidFill>
                  <a:schemeClr val="bg1"/>
                </a:solidFill>
              </a:rPr>
              <a:t>:</a:t>
            </a:r>
            <a:r>
              <a:rPr lang="zh-CN" altLang="en-US" sz="2000" b="1" dirty="0">
                <a:solidFill>
                  <a:schemeClr val="bg1"/>
                </a:solidFill>
              </a:rPr>
              <a:t> 何见听</a:t>
            </a:r>
          </a:p>
        </p:txBody>
      </p:sp>
      <p:sp>
        <p:nvSpPr>
          <p:cNvPr id="43" name="圆角矩形 29">
            <a:extLst>
              <a:ext uri="{FF2B5EF4-FFF2-40B4-BE49-F238E27FC236}">
                <a16:creationId xmlns:a16="http://schemas.microsoft.com/office/drawing/2014/main" id="{5FB147B5-76F7-1B41-B1A7-199C191A25D2}"/>
              </a:ext>
            </a:extLst>
          </p:cNvPr>
          <p:cNvSpPr/>
          <p:nvPr/>
        </p:nvSpPr>
        <p:spPr>
          <a:xfrm>
            <a:off x="4858884" y="5585016"/>
            <a:ext cx="2713082" cy="410045"/>
          </a:xfrm>
          <a:prstGeom prst="roundRect">
            <a:avLst>
              <a:gd name="adj" fmla="val 50000"/>
            </a:avLst>
          </a:prstGeom>
          <a:gradFill flip="none" rotWithShape="1">
            <a:gsLst>
              <a:gs pos="100000">
                <a:srgbClr val="B5D1E1"/>
              </a:gs>
              <a:gs pos="100000">
                <a:srgbClr val="ABCBDD"/>
              </a:gs>
              <a:gs pos="99000">
                <a:srgbClr val="0D6A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30">
            <a:extLst>
              <a:ext uri="{FF2B5EF4-FFF2-40B4-BE49-F238E27FC236}">
                <a16:creationId xmlns:a16="http://schemas.microsoft.com/office/drawing/2014/main" id="{C9B732E1-2A14-D543-AF70-509D1F30A63C}"/>
              </a:ext>
            </a:extLst>
          </p:cNvPr>
          <p:cNvSpPr txBox="1"/>
          <p:nvPr/>
        </p:nvSpPr>
        <p:spPr>
          <a:xfrm>
            <a:off x="4858884" y="5605372"/>
            <a:ext cx="2713082" cy="369332"/>
          </a:xfrm>
          <a:prstGeom prst="rect">
            <a:avLst/>
          </a:prstGeom>
          <a:noFill/>
        </p:spPr>
        <p:txBody>
          <a:bodyPr wrap="square" rtlCol="0">
            <a:spAutoFit/>
          </a:bodyPr>
          <a:lstStyle/>
          <a:p>
            <a:r>
              <a:rPr lang="zh-CN" altLang="en-US" dirty="0">
                <a:solidFill>
                  <a:schemeClr val="bg1"/>
                </a:solidFill>
              </a:rPr>
              <a:t>指导教师：王勋，刘振广</a:t>
            </a:r>
          </a:p>
        </p:txBody>
      </p:sp>
      <p:sp>
        <p:nvSpPr>
          <p:cNvPr id="45" name="圆角矩形 29">
            <a:extLst>
              <a:ext uri="{FF2B5EF4-FFF2-40B4-BE49-F238E27FC236}">
                <a16:creationId xmlns:a16="http://schemas.microsoft.com/office/drawing/2014/main" id="{F89305A9-4D5F-C34F-9B24-DB4ED035940B}"/>
              </a:ext>
            </a:extLst>
          </p:cNvPr>
          <p:cNvSpPr/>
          <p:nvPr/>
        </p:nvSpPr>
        <p:spPr>
          <a:xfrm>
            <a:off x="4436934" y="5585016"/>
            <a:ext cx="3578689" cy="410045"/>
          </a:xfrm>
          <a:prstGeom prst="roundRect">
            <a:avLst>
              <a:gd name="adj" fmla="val 50000"/>
            </a:avLst>
          </a:prstGeom>
          <a:gradFill flip="none" rotWithShape="1">
            <a:gsLst>
              <a:gs pos="100000">
                <a:srgbClr val="B5D1E1"/>
              </a:gs>
              <a:gs pos="100000">
                <a:srgbClr val="ABCBDD"/>
              </a:gs>
              <a:gs pos="99000">
                <a:srgbClr val="0D6A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0">
            <a:extLst>
              <a:ext uri="{FF2B5EF4-FFF2-40B4-BE49-F238E27FC236}">
                <a16:creationId xmlns:a16="http://schemas.microsoft.com/office/drawing/2014/main" id="{A901945D-D18C-3840-938D-5C22076EC907}"/>
              </a:ext>
            </a:extLst>
          </p:cNvPr>
          <p:cNvSpPr txBox="1"/>
          <p:nvPr/>
        </p:nvSpPr>
        <p:spPr>
          <a:xfrm>
            <a:off x="4587672" y="5585016"/>
            <a:ext cx="3948924" cy="400110"/>
          </a:xfrm>
          <a:prstGeom prst="rect">
            <a:avLst/>
          </a:prstGeom>
          <a:noFill/>
        </p:spPr>
        <p:txBody>
          <a:bodyPr wrap="square" rtlCol="0">
            <a:spAutoFit/>
          </a:bodyPr>
          <a:lstStyle/>
          <a:p>
            <a:r>
              <a:rPr lang="zh-CN" altLang="en-US" sz="2000" b="1" dirty="0">
                <a:solidFill>
                  <a:schemeClr val="bg1"/>
                </a:solidFill>
              </a:rPr>
              <a:t>指导教师</a:t>
            </a:r>
            <a:r>
              <a:rPr lang="en-US" altLang="zh-CN" sz="2000" b="1" dirty="0">
                <a:solidFill>
                  <a:schemeClr val="bg1"/>
                </a:solidFill>
              </a:rPr>
              <a:t>:</a:t>
            </a:r>
            <a:r>
              <a:rPr lang="zh-CN" altLang="en-US" sz="2000" b="1" dirty="0">
                <a:solidFill>
                  <a:schemeClr val="bg1"/>
                </a:solidFill>
              </a:rPr>
              <a:t> 何钦铭 </a:t>
            </a:r>
            <a:r>
              <a:rPr lang="en-US" altLang="zh-CN" sz="2000" b="1" dirty="0">
                <a:solidFill>
                  <a:schemeClr val="bg1"/>
                </a:solidFill>
              </a:rPr>
              <a:t>&amp;</a:t>
            </a:r>
            <a:r>
              <a:rPr lang="zh-CN" altLang="en-US" sz="2000" b="1" dirty="0">
                <a:solidFill>
                  <a:schemeClr val="bg1"/>
                </a:solidFill>
              </a:rPr>
              <a:t> 周亚金</a:t>
            </a:r>
          </a:p>
        </p:txBody>
      </p:sp>
      <p:pic>
        <p:nvPicPr>
          <p:cNvPr id="28" name="图形 27">
            <a:extLst>
              <a:ext uri="{FF2B5EF4-FFF2-40B4-BE49-F238E27FC236}">
                <a16:creationId xmlns:a16="http://schemas.microsoft.com/office/drawing/2014/main" id="{8EAD9D21-B39F-45D0-ABE4-365370F1D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9096" y="3536395"/>
            <a:ext cx="974559" cy="974559"/>
          </a:xfrm>
          <a:prstGeom prst="rect">
            <a:avLst/>
          </a:prstGeom>
        </p:spPr>
      </p:pic>
    </p:spTree>
    <p:extLst>
      <p:ext uri="{BB962C8B-B14F-4D97-AF65-F5344CB8AC3E}">
        <p14:creationId xmlns:p14="http://schemas.microsoft.com/office/powerpoint/2010/main" val="71706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0" name="矩形 29"/>
          <p:cNvSpPr/>
          <p:nvPr/>
        </p:nvSpPr>
        <p:spPr>
          <a:xfrm>
            <a:off x="0" y="12543"/>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rot="17711271">
            <a:off x="8194500" y="5452557"/>
            <a:ext cx="7638237" cy="5021385"/>
            <a:chOff x="-2937081" y="4980356"/>
            <a:chExt cx="7638237" cy="5021385"/>
          </a:xfrm>
        </p:grpSpPr>
        <p:sp>
          <p:nvSpPr>
            <p:cNvPr id="22" name="流程图: 延期 21"/>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延期 22"/>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777143">
            <a:off x="-3548896" y="5576296"/>
            <a:ext cx="7638237" cy="5021385"/>
            <a:chOff x="-2937081" y="4980356"/>
            <a:chExt cx="7638237" cy="5021385"/>
          </a:xfrm>
        </p:grpSpPr>
        <p:sp>
          <p:nvSpPr>
            <p:cNvPr id="25" name="流程图: 延期 24"/>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延期 25"/>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944010" y="1316523"/>
            <a:ext cx="4833921" cy="2215991"/>
          </a:xfrm>
          <a:prstGeom prst="rect">
            <a:avLst/>
          </a:prstGeom>
          <a:noFill/>
        </p:spPr>
        <p:txBody>
          <a:bodyPr wrap="square" rtlCol="0">
            <a:spAutoFit/>
          </a:bodyPr>
          <a:lstStyle/>
          <a:p>
            <a:r>
              <a:rPr lang="en-US" altLang="zh-CN"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rPr>
              <a:t>03</a:t>
            </a:r>
            <a:endParaRPr lang="zh-CN" altLang="en-US"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endParaRPr>
          </a:p>
        </p:txBody>
      </p:sp>
      <p:sp>
        <p:nvSpPr>
          <p:cNvPr id="29" name="文本框 28"/>
          <p:cNvSpPr txBox="1"/>
          <p:nvPr/>
        </p:nvSpPr>
        <p:spPr>
          <a:xfrm>
            <a:off x="1744718" y="2650781"/>
            <a:ext cx="9368164" cy="769441"/>
          </a:xfrm>
          <a:prstGeom prst="rect">
            <a:avLst/>
          </a:prstGeom>
          <a:noFill/>
        </p:spPr>
        <p:txBody>
          <a:bodyPr wrap="square" rtlCol="0">
            <a:spAutoFit/>
          </a:bodyPr>
          <a:lstStyle/>
          <a:p>
            <a:r>
              <a:rPr lang="zh-CN" altLang="en-US" sz="4400" b="1" dirty="0">
                <a:solidFill>
                  <a:srgbClr val="0D6A9E"/>
                </a:solidFill>
                <a:latin typeface="微软雅黑" panose="020B0503020204020204" pitchFamily="34" charset="-122"/>
                <a:ea typeface="微软雅黑" panose="020B0503020204020204" pitchFamily="34" charset="-122"/>
              </a:rPr>
              <a:t>随机数生成及其漏洞攻击的方法分类</a:t>
            </a:r>
          </a:p>
        </p:txBody>
      </p:sp>
      <p:grpSp>
        <p:nvGrpSpPr>
          <p:cNvPr id="3" name="组合 2"/>
          <p:cNvGrpSpPr/>
          <p:nvPr/>
        </p:nvGrpSpPr>
        <p:grpSpPr>
          <a:xfrm>
            <a:off x="4919679" y="4567465"/>
            <a:ext cx="2213552" cy="3965821"/>
            <a:chOff x="5631402" y="4226437"/>
            <a:chExt cx="2213552" cy="3965821"/>
          </a:xfrm>
        </p:grpSpPr>
        <p:sp>
          <p:nvSpPr>
            <p:cNvPr id="27" name="立方体 26"/>
            <p:cNvSpPr/>
            <p:nvPr/>
          </p:nvSpPr>
          <p:spPr>
            <a:xfrm>
              <a:off x="5631402" y="4828279"/>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立方体 14"/>
            <p:cNvSpPr/>
            <p:nvPr/>
          </p:nvSpPr>
          <p:spPr>
            <a:xfrm>
              <a:off x="6383266" y="4226437"/>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立方体 15"/>
            <p:cNvSpPr/>
            <p:nvPr/>
          </p:nvSpPr>
          <p:spPr>
            <a:xfrm>
              <a:off x="7114110" y="4435602"/>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形 16">
            <a:extLst>
              <a:ext uri="{FF2B5EF4-FFF2-40B4-BE49-F238E27FC236}">
                <a16:creationId xmlns:a16="http://schemas.microsoft.com/office/drawing/2014/main" id="{006FE040-3931-42CA-B424-0B000DA11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7125" y="194480"/>
            <a:ext cx="974559" cy="974559"/>
          </a:xfrm>
          <a:prstGeom prst="rect">
            <a:avLst/>
          </a:prstGeom>
        </p:spPr>
      </p:pic>
    </p:spTree>
    <p:extLst>
      <p:ext uri="{BB962C8B-B14F-4D97-AF65-F5344CB8AC3E}">
        <p14:creationId xmlns:p14="http://schemas.microsoft.com/office/powerpoint/2010/main" val="285884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2" y="2420811"/>
            <a:ext cx="1566000" cy="156600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200" b="1" dirty="0">
                <a:solidFill>
                  <a:schemeClr val="bg1"/>
                </a:solidFill>
                <a:latin typeface="Arial" panose="020B0604020202020204" pitchFamily="34" charset="0"/>
                <a:cs typeface="Arial" panose="020B0604020202020204" pitchFamily="34" charset="0"/>
                <a:sym typeface="+mn-lt"/>
              </a:rPr>
              <a:t>3.1</a:t>
            </a:r>
            <a:endParaRPr lang="zh-CN" altLang="en-US" sz="5200" b="1" dirty="0">
              <a:solidFill>
                <a:schemeClr val="bg1"/>
              </a:solidFill>
              <a:latin typeface="Arial" panose="020B0604020202020204" pitchFamily="34" charset="0"/>
              <a:cs typeface="Arial" panose="020B0604020202020204" pitchFamily="34" charset="0"/>
              <a:sym typeface="+mn-lt"/>
            </a:endParaRPr>
          </a:p>
        </p:txBody>
      </p:sp>
      <p:sp>
        <p:nvSpPr>
          <p:cNvPr id="11" name="文本框 7">
            <a:extLst>
              <a:ext uri="{FF2B5EF4-FFF2-40B4-BE49-F238E27FC236}">
                <a16:creationId xmlns:a16="http://schemas.microsoft.com/office/drawing/2014/main" id="{48327D2C-64C3-7443-B64E-0DB2CFB13B43}"/>
              </a:ext>
            </a:extLst>
          </p:cNvPr>
          <p:cNvSpPr txBox="1"/>
          <p:nvPr/>
        </p:nvSpPr>
        <p:spPr>
          <a:xfrm>
            <a:off x="4091222" y="2540261"/>
            <a:ext cx="6324365" cy="1446550"/>
          </a:xfrm>
          <a:prstGeom prst="rect">
            <a:avLst/>
          </a:prstGeom>
          <a:noFill/>
        </p:spPr>
        <p:txBody>
          <a:bodyPr wrap="square" rtlCol="0">
            <a:spAutoFit/>
          </a:bodyPr>
          <a:lstStyle/>
          <a:p>
            <a:pPr algn="ctr"/>
            <a:r>
              <a:rPr lang="zh-CN" altLang="en-US" sz="4400" b="1" dirty="0">
                <a:solidFill>
                  <a:srgbClr val="0D6A9E"/>
                </a:solidFill>
                <a:latin typeface="微软雅黑" panose="020B0503020204020204" pitchFamily="34" charset="-122"/>
                <a:ea typeface="微软雅黑" panose="020B0503020204020204" pitchFamily="34" charset="-122"/>
              </a:rPr>
              <a:t>随机数生成及其漏洞攻击的方法分类</a:t>
            </a:r>
          </a:p>
        </p:txBody>
      </p:sp>
      <p:pic>
        <p:nvPicPr>
          <p:cNvPr id="8" name="图形 7">
            <a:extLst>
              <a:ext uri="{FF2B5EF4-FFF2-40B4-BE49-F238E27FC236}">
                <a16:creationId xmlns:a16="http://schemas.microsoft.com/office/drawing/2014/main" id="{9E2733D6-FB3E-4975-882A-375AD0BAF1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9293" y="655720"/>
            <a:ext cx="974559" cy="974559"/>
          </a:xfrm>
          <a:prstGeom prst="rect">
            <a:avLst/>
          </a:prstGeom>
        </p:spPr>
      </p:pic>
    </p:spTree>
    <p:extLst>
      <p:ext uri="{BB962C8B-B14F-4D97-AF65-F5344CB8AC3E}">
        <p14:creationId xmlns:p14="http://schemas.microsoft.com/office/powerpoint/2010/main" val="2036036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011296" y="201628"/>
            <a:ext cx="7996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3.1.1 </a:t>
            </a:r>
            <a:r>
              <a:rPr lang="zh-CN" altLang="en-US" sz="3200" b="1" dirty="0">
                <a:latin typeface="微软雅黑" panose="020B0503020204020204" pitchFamily="34" charset="-122"/>
                <a:ea typeface="微软雅黑" panose="020B0503020204020204" pitchFamily="34" charset="-122"/>
              </a:rPr>
              <a:t>随机数生成方法的分类</a:t>
            </a:r>
          </a:p>
        </p:txBody>
      </p:sp>
      <p:sp>
        <p:nvSpPr>
          <p:cNvPr id="7" name="Left Brace 6">
            <a:extLst>
              <a:ext uri="{FF2B5EF4-FFF2-40B4-BE49-F238E27FC236}">
                <a16:creationId xmlns:a16="http://schemas.microsoft.com/office/drawing/2014/main" id="{177E1ACF-B342-524D-BC31-E7661F138F6C}"/>
              </a:ext>
            </a:extLst>
          </p:cNvPr>
          <p:cNvSpPr/>
          <p:nvPr/>
        </p:nvSpPr>
        <p:spPr>
          <a:xfrm>
            <a:off x="2113002" y="3317520"/>
            <a:ext cx="333632" cy="2990143"/>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DE6571F-E895-7249-B337-EDBE67A2D47E}"/>
              </a:ext>
            </a:extLst>
          </p:cNvPr>
          <p:cNvSpPr txBox="1"/>
          <p:nvPr/>
        </p:nvSpPr>
        <p:spPr>
          <a:xfrm>
            <a:off x="2581769" y="3147580"/>
            <a:ext cx="2197413" cy="1200329"/>
          </a:xfrm>
          <a:prstGeom prst="rect">
            <a:avLst/>
          </a:prstGeom>
          <a:noFill/>
        </p:spPr>
        <p:txBody>
          <a:bodyPr wrap="square" rtlCol="0">
            <a:spAutoFit/>
          </a:bodyPr>
          <a:lstStyle/>
          <a:p>
            <a:pPr algn="ctr"/>
            <a:r>
              <a:rPr lang="zh-CN" altLang="en-US" sz="2400" dirty="0">
                <a:latin typeface="Microsoft YaHei" panose="020B0503020204020204" pitchFamily="34" charset="-122"/>
                <a:ea typeface="Microsoft YaHei" panose="020B0503020204020204" pitchFamily="34" charset="-122"/>
              </a:rPr>
              <a:t>基于链上信息的随机数生成方法</a:t>
            </a:r>
            <a:endParaRPr lang="en-US" sz="2400" dirty="0">
              <a:latin typeface="Microsoft YaHei" panose="020B0503020204020204" pitchFamily="34" charset="-122"/>
              <a:ea typeface="Microsoft YaHei" panose="020B0503020204020204" pitchFamily="34" charset="-122"/>
            </a:endParaRPr>
          </a:p>
        </p:txBody>
      </p:sp>
      <p:sp>
        <p:nvSpPr>
          <p:cNvPr id="10" name="TextBox 9">
            <a:extLst>
              <a:ext uri="{FF2B5EF4-FFF2-40B4-BE49-F238E27FC236}">
                <a16:creationId xmlns:a16="http://schemas.microsoft.com/office/drawing/2014/main" id="{2CFDC3AB-B65C-2343-A530-E97E8B9C511C}"/>
              </a:ext>
            </a:extLst>
          </p:cNvPr>
          <p:cNvSpPr txBox="1"/>
          <p:nvPr/>
        </p:nvSpPr>
        <p:spPr>
          <a:xfrm>
            <a:off x="2600553" y="5328206"/>
            <a:ext cx="2159843" cy="1200329"/>
          </a:xfrm>
          <a:prstGeom prst="rect">
            <a:avLst/>
          </a:prstGeom>
          <a:noFill/>
        </p:spPr>
        <p:txBody>
          <a:bodyPr wrap="square" rtlCol="0">
            <a:spAutoFit/>
          </a:bodyPr>
          <a:lstStyle/>
          <a:p>
            <a:pPr algn="ctr"/>
            <a:r>
              <a:rPr lang="zh-CN" altLang="en-US" sz="2400" dirty="0">
                <a:latin typeface="Microsoft YaHei" panose="020B0503020204020204" pitchFamily="34" charset="-122"/>
                <a:ea typeface="Microsoft YaHei" panose="020B0503020204020204" pitchFamily="34" charset="-122"/>
              </a:rPr>
              <a:t>基于链下信息的随机数生成方法</a:t>
            </a:r>
            <a:endParaRPr lang="en-US" sz="2400"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52ED8ED8-4071-4041-9307-A25E1DF57E38}"/>
              </a:ext>
            </a:extLst>
          </p:cNvPr>
          <p:cNvSpPr txBox="1"/>
          <p:nvPr/>
        </p:nvSpPr>
        <p:spPr>
          <a:xfrm>
            <a:off x="2581770" y="2522826"/>
            <a:ext cx="1739534" cy="461665"/>
          </a:xfrm>
          <a:prstGeom prst="rect">
            <a:avLst/>
          </a:prstGeom>
          <a:noFill/>
        </p:spPr>
        <p:txBody>
          <a:bodyPr wrap="square" rtlCol="0">
            <a:spAutoFit/>
          </a:bodyPr>
          <a:lstStyle/>
          <a:p>
            <a:pPr algn="ctr"/>
            <a:r>
              <a:rPr lang="zh-CN" altLang="en-US" sz="2400" b="1" dirty="0">
                <a:latin typeface="Microsoft YaHei" panose="020B0503020204020204" pitchFamily="34" charset="-122"/>
                <a:ea typeface="Microsoft YaHei" panose="020B0503020204020204" pitchFamily="34" charset="-122"/>
              </a:rPr>
              <a:t>方法分类</a:t>
            </a:r>
            <a:endParaRPr lang="en-US" sz="2400" b="1" dirty="0">
              <a:latin typeface="Microsoft YaHei" panose="020B0503020204020204" pitchFamily="34" charset="-122"/>
              <a:ea typeface="Microsoft YaHei" panose="020B0503020204020204" pitchFamily="34" charset="-122"/>
            </a:endParaRPr>
          </a:p>
        </p:txBody>
      </p:sp>
      <p:sp>
        <p:nvSpPr>
          <p:cNvPr id="12" name="TextBox 11">
            <a:extLst>
              <a:ext uri="{FF2B5EF4-FFF2-40B4-BE49-F238E27FC236}">
                <a16:creationId xmlns:a16="http://schemas.microsoft.com/office/drawing/2014/main" id="{E07C8EB9-43F4-C743-AF06-0F7F4D0214A4}"/>
              </a:ext>
            </a:extLst>
          </p:cNvPr>
          <p:cNvSpPr txBox="1"/>
          <p:nvPr/>
        </p:nvSpPr>
        <p:spPr>
          <a:xfrm>
            <a:off x="264430" y="4347909"/>
            <a:ext cx="1713436" cy="830997"/>
          </a:xfrm>
          <a:prstGeom prst="rect">
            <a:avLst/>
          </a:prstGeom>
          <a:noFill/>
        </p:spPr>
        <p:txBody>
          <a:bodyPr wrap="square" rtlCol="0">
            <a:spAutoFit/>
          </a:bodyPr>
          <a:lstStyle/>
          <a:p>
            <a:pPr algn="ctr"/>
            <a:r>
              <a:rPr lang="zh-CN" altLang="en-US" sz="2400" b="1" dirty="0">
                <a:latin typeface="Microsoft YaHei" panose="020B0503020204020204" pitchFamily="34" charset="-122"/>
                <a:ea typeface="Microsoft YaHei" panose="020B0503020204020204" pitchFamily="34" charset="-122"/>
              </a:rPr>
              <a:t>随机数生成方法</a:t>
            </a:r>
            <a:endParaRPr lang="en-US" sz="2400" b="1" dirty="0">
              <a:latin typeface="Microsoft YaHei" panose="020B0503020204020204" pitchFamily="34" charset="-122"/>
              <a:ea typeface="Microsoft YaHei" panose="020B0503020204020204" pitchFamily="34" charset="-122"/>
            </a:endParaRPr>
          </a:p>
        </p:txBody>
      </p:sp>
      <p:sp>
        <p:nvSpPr>
          <p:cNvPr id="13" name="TextBox 12">
            <a:extLst>
              <a:ext uri="{FF2B5EF4-FFF2-40B4-BE49-F238E27FC236}">
                <a16:creationId xmlns:a16="http://schemas.microsoft.com/office/drawing/2014/main" id="{92863FFD-EE67-844E-B2B9-58052E80C793}"/>
              </a:ext>
            </a:extLst>
          </p:cNvPr>
          <p:cNvSpPr txBox="1"/>
          <p:nvPr/>
        </p:nvSpPr>
        <p:spPr>
          <a:xfrm>
            <a:off x="5942332" y="2038293"/>
            <a:ext cx="1739534" cy="461665"/>
          </a:xfrm>
          <a:prstGeom prst="rect">
            <a:avLst/>
          </a:prstGeom>
          <a:noFill/>
        </p:spPr>
        <p:txBody>
          <a:bodyPr wrap="square" rtlCol="0">
            <a:spAutoFit/>
          </a:bodyPr>
          <a:lstStyle/>
          <a:p>
            <a:pPr algn="ctr"/>
            <a:r>
              <a:rPr lang="zh-CN" altLang="en-US" sz="2400" b="1" dirty="0">
                <a:latin typeface="Microsoft YaHei" panose="020B0503020204020204" pitchFamily="34" charset="-122"/>
                <a:ea typeface="Microsoft YaHei" panose="020B0503020204020204" pitchFamily="34" charset="-122"/>
              </a:rPr>
              <a:t>方法描述</a:t>
            </a:r>
            <a:endParaRPr lang="en-US" sz="2400" b="1" dirty="0">
              <a:latin typeface="Microsoft YaHei" panose="020B0503020204020204" pitchFamily="34" charset="-122"/>
              <a:ea typeface="Microsoft YaHei" panose="020B0503020204020204" pitchFamily="34" charset="-122"/>
            </a:endParaRPr>
          </a:p>
        </p:txBody>
      </p:sp>
      <p:sp>
        <p:nvSpPr>
          <p:cNvPr id="2" name="Rectangle 1">
            <a:extLst>
              <a:ext uri="{FF2B5EF4-FFF2-40B4-BE49-F238E27FC236}">
                <a16:creationId xmlns:a16="http://schemas.microsoft.com/office/drawing/2014/main" id="{6B905E3B-1403-DD46-8DBA-6E0716D0B587}"/>
              </a:ext>
            </a:extLst>
          </p:cNvPr>
          <p:cNvSpPr/>
          <p:nvPr/>
        </p:nvSpPr>
        <p:spPr>
          <a:xfrm>
            <a:off x="5975389" y="4597149"/>
            <a:ext cx="4230645" cy="446276"/>
          </a:xfrm>
          <a:prstGeom prst="rect">
            <a:avLst/>
          </a:prstGeom>
        </p:spPr>
        <p:txBody>
          <a:bodyPr wrap="none">
            <a:spAutoFit/>
          </a:bodyPr>
          <a:lstStyle/>
          <a:p>
            <a:r>
              <a:rPr lang="zh-CN" altLang="en-US" sz="2300" dirty="0">
                <a:latin typeface="Helvetica" pitchFamily="2" charset="0"/>
              </a:rPr>
              <a:t>可信链下数据提供商（</a:t>
            </a:r>
            <a:r>
              <a:rPr lang="en-US" altLang="zh-CN" sz="2300" dirty="0">
                <a:latin typeface="Helvetica" pitchFamily="2" charset="0"/>
              </a:rPr>
              <a:t>oracle</a:t>
            </a:r>
            <a:r>
              <a:rPr lang="zh-CN" altLang="en-US" sz="2300" dirty="0">
                <a:latin typeface="Helvetica" pitchFamily="2" charset="0"/>
              </a:rPr>
              <a:t>）</a:t>
            </a:r>
            <a:endParaRPr lang="zh-CN" altLang="en-US" sz="2300" dirty="0">
              <a:effectLst/>
              <a:latin typeface="Helvetica" pitchFamily="2" charset="0"/>
            </a:endParaRPr>
          </a:p>
        </p:txBody>
      </p:sp>
      <p:sp>
        <p:nvSpPr>
          <p:cNvPr id="14" name="TextBox 7">
            <a:extLst>
              <a:ext uri="{FF2B5EF4-FFF2-40B4-BE49-F238E27FC236}">
                <a16:creationId xmlns:a16="http://schemas.microsoft.com/office/drawing/2014/main" id="{3EC18A8B-729E-46F6-9CBC-3796A54D11B5}"/>
              </a:ext>
            </a:extLst>
          </p:cNvPr>
          <p:cNvSpPr txBox="1"/>
          <p:nvPr/>
        </p:nvSpPr>
        <p:spPr>
          <a:xfrm>
            <a:off x="2581770" y="1158753"/>
            <a:ext cx="3062996" cy="830997"/>
          </a:xfrm>
          <a:prstGeom prst="rect">
            <a:avLst/>
          </a:prstGeom>
          <a:noFill/>
        </p:spPr>
        <p:txBody>
          <a:bodyPr wrap="square" rtlCol="0">
            <a:spAutoFit/>
          </a:bodyPr>
          <a:lstStyle/>
          <a:p>
            <a:pPr algn="ctr"/>
            <a:r>
              <a:rPr lang="zh-CN" altLang="en-US" sz="2400" dirty="0">
                <a:latin typeface="Microsoft YaHei" panose="020B0503020204020204" pitchFamily="34" charset="-122"/>
                <a:ea typeface="Microsoft YaHei" panose="020B0503020204020204" pitchFamily="34" charset="-122"/>
              </a:rPr>
              <a:t>智能合约通过某种方式获取随机数种子</a:t>
            </a:r>
            <a:endParaRPr lang="en-US" sz="2400" dirty="0">
              <a:latin typeface="Microsoft YaHei" panose="020B0503020204020204" pitchFamily="34" charset="-122"/>
              <a:ea typeface="Microsoft YaHei" panose="020B0503020204020204" pitchFamily="34" charset="-122"/>
            </a:endParaRPr>
          </a:p>
        </p:txBody>
      </p:sp>
      <p:sp>
        <p:nvSpPr>
          <p:cNvPr id="17" name="TextBox 11">
            <a:extLst>
              <a:ext uri="{FF2B5EF4-FFF2-40B4-BE49-F238E27FC236}">
                <a16:creationId xmlns:a16="http://schemas.microsoft.com/office/drawing/2014/main" id="{4E4AB28A-D5D6-47A7-9C92-11FA3A00CB36}"/>
              </a:ext>
            </a:extLst>
          </p:cNvPr>
          <p:cNvSpPr txBox="1"/>
          <p:nvPr/>
        </p:nvSpPr>
        <p:spPr>
          <a:xfrm>
            <a:off x="521382" y="1154288"/>
            <a:ext cx="1713436" cy="830997"/>
          </a:xfrm>
          <a:prstGeom prst="rect">
            <a:avLst/>
          </a:prstGeom>
          <a:noFill/>
        </p:spPr>
        <p:txBody>
          <a:bodyPr wrap="square" rtlCol="0">
            <a:spAutoFit/>
          </a:bodyPr>
          <a:lstStyle/>
          <a:p>
            <a:pPr algn="ctr"/>
            <a:r>
              <a:rPr lang="zh-CN" altLang="en-US" sz="2400" b="1" dirty="0">
                <a:latin typeface="Microsoft YaHei" panose="020B0503020204020204" pitchFamily="34" charset="-122"/>
                <a:ea typeface="Microsoft YaHei" panose="020B0503020204020204" pitchFamily="34" charset="-122"/>
              </a:rPr>
              <a:t>随机数生成基本过程</a:t>
            </a:r>
            <a:endParaRPr lang="en-US" sz="2400" b="1" dirty="0">
              <a:latin typeface="Microsoft YaHei" panose="020B0503020204020204" pitchFamily="34" charset="-122"/>
              <a:ea typeface="Microsoft YaHei" panose="020B0503020204020204" pitchFamily="34" charset="-122"/>
            </a:endParaRPr>
          </a:p>
        </p:txBody>
      </p:sp>
      <p:grpSp>
        <p:nvGrpSpPr>
          <p:cNvPr id="5" name="组合 4">
            <a:extLst>
              <a:ext uri="{FF2B5EF4-FFF2-40B4-BE49-F238E27FC236}">
                <a16:creationId xmlns:a16="http://schemas.microsoft.com/office/drawing/2014/main" id="{864C213D-EE7E-4E1B-BC81-1459931E9CD9}"/>
              </a:ext>
            </a:extLst>
          </p:cNvPr>
          <p:cNvGrpSpPr/>
          <p:nvPr/>
        </p:nvGrpSpPr>
        <p:grpSpPr>
          <a:xfrm>
            <a:off x="5841777" y="1292086"/>
            <a:ext cx="6350223" cy="475251"/>
            <a:chOff x="5059975" y="1291361"/>
            <a:chExt cx="6350223" cy="475251"/>
          </a:xfrm>
        </p:grpSpPr>
        <p:sp>
          <p:nvSpPr>
            <p:cNvPr id="3" name="箭头: 右 2">
              <a:extLst>
                <a:ext uri="{FF2B5EF4-FFF2-40B4-BE49-F238E27FC236}">
                  <a16:creationId xmlns:a16="http://schemas.microsoft.com/office/drawing/2014/main" id="{67B74D57-7258-4447-A698-46F7549FF18F}"/>
                </a:ext>
              </a:extLst>
            </p:cNvPr>
            <p:cNvSpPr/>
            <p:nvPr/>
          </p:nvSpPr>
          <p:spPr>
            <a:xfrm>
              <a:off x="5059975" y="1320336"/>
              <a:ext cx="584791" cy="446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7">
              <a:extLst>
                <a:ext uri="{FF2B5EF4-FFF2-40B4-BE49-F238E27FC236}">
                  <a16:creationId xmlns:a16="http://schemas.microsoft.com/office/drawing/2014/main" id="{0E19F0F0-9561-4135-ADA1-A8574361C019}"/>
                </a:ext>
              </a:extLst>
            </p:cNvPr>
            <p:cNvSpPr txBox="1"/>
            <p:nvPr/>
          </p:nvSpPr>
          <p:spPr>
            <a:xfrm>
              <a:off x="5789600" y="1291361"/>
              <a:ext cx="2330472" cy="461665"/>
            </a:xfrm>
            <a:prstGeom prst="rect">
              <a:avLst/>
            </a:prstGeom>
            <a:noFill/>
          </p:spPr>
          <p:txBody>
            <a:bodyPr wrap="square" rtlCol="0">
              <a:spAutoFit/>
            </a:bodyPr>
            <a:lstStyle/>
            <a:p>
              <a:r>
                <a:rPr lang="zh-CN" altLang="en-US" sz="2400" dirty="0"/>
                <a:t>哈希、取模运算</a:t>
              </a:r>
            </a:p>
          </p:txBody>
        </p:sp>
        <p:sp>
          <p:nvSpPr>
            <p:cNvPr id="19" name="箭头: 右 18">
              <a:extLst>
                <a:ext uri="{FF2B5EF4-FFF2-40B4-BE49-F238E27FC236}">
                  <a16:creationId xmlns:a16="http://schemas.microsoft.com/office/drawing/2014/main" id="{E6DFD886-A399-4374-8520-257810EACEBE}"/>
                </a:ext>
              </a:extLst>
            </p:cNvPr>
            <p:cNvSpPr/>
            <p:nvPr/>
          </p:nvSpPr>
          <p:spPr>
            <a:xfrm>
              <a:off x="8286306" y="1302351"/>
              <a:ext cx="584791" cy="446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7">
              <a:extLst>
                <a:ext uri="{FF2B5EF4-FFF2-40B4-BE49-F238E27FC236}">
                  <a16:creationId xmlns:a16="http://schemas.microsoft.com/office/drawing/2014/main" id="{BC59C5AC-375F-4A80-B1E3-D8D9CBCC75CA}"/>
                </a:ext>
              </a:extLst>
            </p:cNvPr>
            <p:cNvSpPr txBox="1"/>
            <p:nvPr/>
          </p:nvSpPr>
          <p:spPr>
            <a:xfrm>
              <a:off x="9079726" y="1291361"/>
              <a:ext cx="2330472" cy="461665"/>
            </a:xfrm>
            <a:prstGeom prst="rect">
              <a:avLst/>
            </a:prstGeom>
            <a:noFill/>
          </p:spPr>
          <p:txBody>
            <a:bodyPr wrap="square" rtlCol="0">
              <a:spAutoFit/>
            </a:bodyPr>
            <a:lstStyle/>
            <a:p>
              <a:r>
                <a:rPr lang="zh-CN" altLang="en-US" sz="2400" dirty="0"/>
                <a:t>随机数</a:t>
              </a:r>
            </a:p>
          </p:txBody>
        </p:sp>
      </p:grpSp>
      <p:sp>
        <p:nvSpPr>
          <p:cNvPr id="23" name="Left Brace 6">
            <a:extLst>
              <a:ext uri="{FF2B5EF4-FFF2-40B4-BE49-F238E27FC236}">
                <a16:creationId xmlns:a16="http://schemas.microsoft.com/office/drawing/2014/main" id="{0538FBDD-9183-449F-8D2F-5BB7C340E049}"/>
              </a:ext>
            </a:extLst>
          </p:cNvPr>
          <p:cNvSpPr/>
          <p:nvPr/>
        </p:nvSpPr>
        <p:spPr>
          <a:xfrm>
            <a:off x="5164117" y="2805679"/>
            <a:ext cx="683956" cy="1332594"/>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Left Brace 6">
            <a:extLst>
              <a:ext uri="{FF2B5EF4-FFF2-40B4-BE49-F238E27FC236}">
                <a16:creationId xmlns:a16="http://schemas.microsoft.com/office/drawing/2014/main" id="{BBF7D6F0-C64B-4755-A667-11F6ED35AEAB}"/>
              </a:ext>
            </a:extLst>
          </p:cNvPr>
          <p:cNvSpPr/>
          <p:nvPr/>
        </p:nvSpPr>
        <p:spPr>
          <a:xfrm>
            <a:off x="5269046" y="4763386"/>
            <a:ext cx="572731" cy="1669312"/>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Rectangle 1">
            <a:extLst>
              <a:ext uri="{FF2B5EF4-FFF2-40B4-BE49-F238E27FC236}">
                <a16:creationId xmlns:a16="http://schemas.microsoft.com/office/drawing/2014/main" id="{CA0932B7-D319-48B8-A9C0-EBB97BB49DCB}"/>
              </a:ext>
            </a:extLst>
          </p:cNvPr>
          <p:cNvSpPr/>
          <p:nvPr/>
        </p:nvSpPr>
        <p:spPr>
          <a:xfrm>
            <a:off x="6096001" y="2584054"/>
            <a:ext cx="1364476" cy="446276"/>
          </a:xfrm>
          <a:prstGeom prst="rect">
            <a:avLst/>
          </a:prstGeom>
        </p:spPr>
        <p:txBody>
          <a:bodyPr wrap="none">
            <a:spAutoFit/>
          </a:bodyPr>
          <a:lstStyle/>
          <a:p>
            <a:r>
              <a:rPr lang="zh-CN" altLang="en-US" sz="2300" dirty="0">
                <a:latin typeface="Helvetica" pitchFamily="2" charset="0"/>
              </a:rPr>
              <a:t>区块信息</a:t>
            </a:r>
            <a:endParaRPr lang="zh-CN" altLang="en-US" sz="2300" dirty="0">
              <a:effectLst/>
              <a:latin typeface="Helvetica" pitchFamily="2" charset="0"/>
            </a:endParaRPr>
          </a:p>
        </p:txBody>
      </p:sp>
      <p:sp>
        <p:nvSpPr>
          <p:cNvPr id="26" name="Rectangle 1">
            <a:extLst>
              <a:ext uri="{FF2B5EF4-FFF2-40B4-BE49-F238E27FC236}">
                <a16:creationId xmlns:a16="http://schemas.microsoft.com/office/drawing/2014/main" id="{3847F0C4-F125-4CC2-94B5-DDC91350C4C2}"/>
              </a:ext>
            </a:extLst>
          </p:cNvPr>
          <p:cNvSpPr/>
          <p:nvPr/>
        </p:nvSpPr>
        <p:spPr>
          <a:xfrm>
            <a:off x="6096001" y="2952312"/>
            <a:ext cx="1364476" cy="446276"/>
          </a:xfrm>
          <a:prstGeom prst="rect">
            <a:avLst/>
          </a:prstGeom>
        </p:spPr>
        <p:txBody>
          <a:bodyPr wrap="none">
            <a:spAutoFit/>
          </a:bodyPr>
          <a:lstStyle/>
          <a:p>
            <a:r>
              <a:rPr lang="zh-CN" altLang="en-US" sz="2300" dirty="0">
                <a:latin typeface="Helvetica" pitchFamily="2" charset="0"/>
              </a:rPr>
              <a:t>交易信息</a:t>
            </a:r>
            <a:endParaRPr lang="zh-CN" altLang="en-US" sz="2300" dirty="0">
              <a:effectLst/>
              <a:latin typeface="Helvetica" pitchFamily="2" charset="0"/>
            </a:endParaRPr>
          </a:p>
        </p:txBody>
      </p:sp>
      <p:sp>
        <p:nvSpPr>
          <p:cNvPr id="27" name="Rectangle 1">
            <a:extLst>
              <a:ext uri="{FF2B5EF4-FFF2-40B4-BE49-F238E27FC236}">
                <a16:creationId xmlns:a16="http://schemas.microsoft.com/office/drawing/2014/main" id="{B4CE7272-E2C7-4A9B-83DC-6A4AFA8A4354}"/>
              </a:ext>
            </a:extLst>
          </p:cNvPr>
          <p:cNvSpPr/>
          <p:nvPr/>
        </p:nvSpPr>
        <p:spPr>
          <a:xfrm>
            <a:off x="6096001" y="3317520"/>
            <a:ext cx="1954381" cy="446276"/>
          </a:xfrm>
          <a:prstGeom prst="rect">
            <a:avLst/>
          </a:prstGeom>
        </p:spPr>
        <p:txBody>
          <a:bodyPr wrap="none">
            <a:spAutoFit/>
          </a:bodyPr>
          <a:lstStyle/>
          <a:p>
            <a:r>
              <a:rPr lang="zh-CN" altLang="en-US" sz="2300" dirty="0">
                <a:latin typeface="Helvetica" pitchFamily="2" charset="0"/>
              </a:rPr>
              <a:t>合约成员变量</a:t>
            </a:r>
            <a:endParaRPr lang="zh-CN" altLang="en-US" sz="2300" dirty="0">
              <a:effectLst/>
              <a:latin typeface="Helvetica" pitchFamily="2" charset="0"/>
            </a:endParaRPr>
          </a:p>
        </p:txBody>
      </p:sp>
      <p:sp>
        <p:nvSpPr>
          <p:cNvPr id="28" name="Rectangle 1">
            <a:extLst>
              <a:ext uri="{FF2B5EF4-FFF2-40B4-BE49-F238E27FC236}">
                <a16:creationId xmlns:a16="http://schemas.microsoft.com/office/drawing/2014/main" id="{AAC9B637-AD1A-4751-AD3D-A5F166BB4311}"/>
              </a:ext>
            </a:extLst>
          </p:cNvPr>
          <p:cNvSpPr/>
          <p:nvPr/>
        </p:nvSpPr>
        <p:spPr>
          <a:xfrm>
            <a:off x="6096000" y="3735698"/>
            <a:ext cx="1954381" cy="446276"/>
          </a:xfrm>
          <a:prstGeom prst="rect">
            <a:avLst/>
          </a:prstGeom>
        </p:spPr>
        <p:txBody>
          <a:bodyPr wrap="none">
            <a:spAutoFit/>
          </a:bodyPr>
          <a:lstStyle/>
          <a:p>
            <a:r>
              <a:rPr lang="zh-CN" altLang="en-US" sz="2300" dirty="0">
                <a:latin typeface="Helvetica" pitchFamily="2" charset="0"/>
              </a:rPr>
              <a:t>其他链上信息</a:t>
            </a:r>
            <a:endParaRPr lang="zh-CN" altLang="en-US" sz="2300" dirty="0">
              <a:effectLst/>
              <a:latin typeface="Helvetica" pitchFamily="2" charset="0"/>
            </a:endParaRPr>
          </a:p>
        </p:txBody>
      </p:sp>
      <p:sp>
        <p:nvSpPr>
          <p:cNvPr id="29" name="Rectangle 1">
            <a:extLst>
              <a:ext uri="{FF2B5EF4-FFF2-40B4-BE49-F238E27FC236}">
                <a16:creationId xmlns:a16="http://schemas.microsoft.com/office/drawing/2014/main" id="{23F39F58-6BA7-4D38-BAAB-DCC9F085CB40}"/>
              </a:ext>
            </a:extLst>
          </p:cNvPr>
          <p:cNvSpPr/>
          <p:nvPr/>
        </p:nvSpPr>
        <p:spPr>
          <a:xfrm>
            <a:off x="5967294" y="5108648"/>
            <a:ext cx="3429144" cy="446276"/>
          </a:xfrm>
          <a:prstGeom prst="rect">
            <a:avLst/>
          </a:prstGeom>
        </p:spPr>
        <p:txBody>
          <a:bodyPr wrap="none">
            <a:spAutoFit/>
          </a:bodyPr>
          <a:lstStyle/>
          <a:p>
            <a:r>
              <a:rPr lang="zh-CN" altLang="en-US" sz="2300" dirty="0">
                <a:latin typeface="Helvetica" pitchFamily="2" charset="0"/>
              </a:rPr>
              <a:t>可验证随机函数（</a:t>
            </a:r>
            <a:r>
              <a:rPr lang="en-US" altLang="zh-CN" sz="2300" dirty="0">
                <a:latin typeface="Helvetica" pitchFamily="2" charset="0"/>
              </a:rPr>
              <a:t>VRF</a:t>
            </a:r>
            <a:r>
              <a:rPr lang="zh-CN" altLang="en-US" sz="2300" dirty="0">
                <a:latin typeface="Helvetica" pitchFamily="2" charset="0"/>
              </a:rPr>
              <a:t>）</a:t>
            </a:r>
          </a:p>
        </p:txBody>
      </p:sp>
      <p:sp>
        <p:nvSpPr>
          <p:cNvPr id="30" name="Rectangle 1">
            <a:extLst>
              <a:ext uri="{FF2B5EF4-FFF2-40B4-BE49-F238E27FC236}">
                <a16:creationId xmlns:a16="http://schemas.microsoft.com/office/drawing/2014/main" id="{34C47497-AE2F-429E-87F3-527C0BA9177B}"/>
              </a:ext>
            </a:extLst>
          </p:cNvPr>
          <p:cNvSpPr/>
          <p:nvPr/>
        </p:nvSpPr>
        <p:spPr>
          <a:xfrm>
            <a:off x="5975389" y="5582035"/>
            <a:ext cx="5163593" cy="446276"/>
          </a:xfrm>
          <a:prstGeom prst="rect">
            <a:avLst/>
          </a:prstGeom>
        </p:spPr>
        <p:txBody>
          <a:bodyPr wrap="none">
            <a:spAutoFit/>
          </a:bodyPr>
          <a:lstStyle/>
          <a:p>
            <a:r>
              <a:rPr lang="zh-CN" altLang="en-US" sz="2300" dirty="0">
                <a:latin typeface="Helvetica" pitchFamily="2" charset="0"/>
              </a:rPr>
              <a:t>先承诺后公开方案（</a:t>
            </a:r>
            <a:r>
              <a:rPr lang="en-US" altLang="zh-CN" sz="2300" dirty="0">
                <a:latin typeface="Helvetica" pitchFamily="2" charset="0"/>
              </a:rPr>
              <a:t>Commit-Reveal</a:t>
            </a:r>
            <a:r>
              <a:rPr lang="zh-CN" altLang="en-US" sz="2300" dirty="0">
                <a:latin typeface="Helvetica" pitchFamily="2" charset="0"/>
              </a:rPr>
              <a:t>）</a:t>
            </a:r>
          </a:p>
        </p:txBody>
      </p:sp>
      <p:sp>
        <p:nvSpPr>
          <p:cNvPr id="31" name="Rectangle 1">
            <a:extLst>
              <a:ext uri="{FF2B5EF4-FFF2-40B4-BE49-F238E27FC236}">
                <a16:creationId xmlns:a16="http://schemas.microsoft.com/office/drawing/2014/main" id="{B029361E-1F40-41DD-80E0-E7271A267D26}"/>
              </a:ext>
            </a:extLst>
          </p:cNvPr>
          <p:cNvSpPr/>
          <p:nvPr/>
        </p:nvSpPr>
        <p:spPr>
          <a:xfrm>
            <a:off x="5967294" y="6070299"/>
            <a:ext cx="3429144" cy="446276"/>
          </a:xfrm>
          <a:prstGeom prst="rect">
            <a:avLst/>
          </a:prstGeom>
        </p:spPr>
        <p:txBody>
          <a:bodyPr wrap="none">
            <a:spAutoFit/>
          </a:bodyPr>
          <a:lstStyle/>
          <a:p>
            <a:r>
              <a:rPr lang="zh-CN" altLang="en-US" sz="2300" dirty="0">
                <a:latin typeface="Helvetica" pitchFamily="2" charset="0"/>
              </a:rPr>
              <a:t>可验证延迟函数（</a:t>
            </a:r>
            <a:r>
              <a:rPr lang="en-US" altLang="zh-CN" sz="2300" dirty="0">
                <a:latin typeface="Helvetica" pitchFamily="2" charset="0"/>
              </a:rPr>
              <a:t>VDF</a:t>
            </a:r>
            <a:r>
              <a:rPr lang="zh-CN" altLang="en-US" sz="2300" dirty="0">
                <a:latin typeface="Helvetica" pitchFamily="2" charset="0"/>
              </a:rPr>
              <a:t>）</a:t>
            </a:r>
          </a:p>
        </p:txBody>
      </p:sp>
      <p:pic>
        <p:nvPicPr>
          <p:cNvPr id="32" name="图形 31">
            <a:extLst>
              <a:ext uri="{FF2B5EF4-FFF2-40B4-BE49-F238E27FC236}">
                <a16:creationId xmlns:a16="http://schemas.microsoft.com/office/drawing/2014/main" id="{DAC434F1-0867-4007-93D1-CAA6E1C06A7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199" y="201628"/>
            <a:ext cx="636366" cy="636366"/>
          </a:xfrm>
          <a:prstGeom prst="rect">
            <a:avLst/>
          </a:prstGeom>
        </p:spPr>
      </p:pic>
    </p:spTree>
    <p:extLst>
      <p:ext uri="{BB962C8B-B14F-4D97-AF65-F5344CB8AC3E}">
        <p14:creationId xmlns:p14="http://schemas.microsoft.com/office/powerpoint/2010/main" val="117200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4BA6932-1570-4724-ABB7-2E5DFF03AF31}"/>
              </a:ext>
            </a:extLst>
          </p:cNvPr>
          <p:cNvSpPr txBox="1"/>
          <p:nvPr/>
        </p:nvSpPr>
        <p:spPr>
          <a:xfrm>
            <a:off x="1011296" y="201628"/>
            <a:ext cx="7996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3.1.2 </a:t>
            </a:r>
            <a:r>
              <a:rPr lang="zh-CN" altLang="en-US" sz="3200" b="1" dirty="0">
                <a:latin typeface="微软雅黑" panose="020B0503020204020204" pitchFamily="34" charset="-122"/>
                <a:ea typeface="微软雅黑" panose="020B0503020204020204" pitchFamily="34" charset="-122"/>
              </a:rPr>
              <a:t>随机数生成方法分类的完备性</a:t>
            </a:r>
          </a:p>
        </p:txBody>
      </p:sp>
      <p:pic>
        <p:nvPicPr>
          <p:cNvPr id="7" name="图形 6">
            <a:extLst>
              <a:ext uri="{FF2B5EF4-FFF2-40B4-BE49-F238E27FC236}">
                <a16:creationId xmlns:a16="http://schemas.microsoft.com/office/drawing/2014/main" id="{B5FF2D61-629F-4822-AFAA-AFC38646B34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199" y="201628"/>
            <a:ext cx="636366" cy="636366"/>
          </a:xfrm>
          <a:prstGeom prst="rect">
            <a:avLst/>
          </a:prstGeom>
        </p:spPr>
      </p:pic>
      <p:pic>
        <p:nvPicPr>
          <p:cNvPr id="2" name="图片 1">
            <a:extLst>
              <a:ext uri="{FF2B5EF4-FFF2-40B4-BE49-F238E27FC236}">
                <a16:creationId xmlns:a16="http://schemas.microsoft.com/office/drawing/2014/main" id="{01E1C413-F806-41F7-8AAE-60D87F312940}"/>
              </a:ext>
            </a:extLst>
          </p:cNvPr>
          <p:cNvPicPr>
            <a:picLocks noChangeAspect="1"/>
          </p:cNvPicPr>
          <p:nvPr/>
        </p:nvPicPr>
        <p:blipFill>
          <a:blip r:embed="rId5"/>
          <a:stretch>
            <a:fillRect/>
          </a:stretch>
        </p:blipFill>
        <p:spPr>
          <a:xfrm>
            <a:off x="1521231" y="1193330"/>
            <a:ext cx="8639175" cy="4038600"/>
          </a:xfrm>
          <a:prstGeom prst="rect">
            <a:avLst/>
          </a:prstGeom>
        </p:spPr>
      </p:pic>
      <p:sp>
        <p:nvSpPr>
          <p:cNvPr id="4" name="矩形 3">
            <a:extLst>
              <a:ext uri="{FF2B5EF4-FFF2-40B4-BE49-F238E27FC236}">
                <a16:creationId xmlns:a16="http://schemas.microsoft.com/office/drawing/2014/main" id="{8AC68A52-B77F-4DAE-BDCD-E934395A419A}"/>
              </a:ext>
            </a:extLst>
          </p:cNvPr>
          <p:cNvSpPr/>
          <p:nvPr/>
        </p:nvSpPr>
        <p:spPr>
          <a:xfrm>
            <a:off x="6772940" y="1708122"/>
            <a:ext cx="1818167" cy="16267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F6D5058-3E22-4F3C-B40B-16169A8DECC5}"/>
              </a:ext>
            </a:extLst>
          </p:cNvPr>
          <p:cNvSpPr/>
          <p:nvPr/>
        </p:nvSpPr>
        <p:spPr>
          <a:xfrm>
            <a:off x="2385238" y="3455406"/>
            <a:ext cx="1623237" cy="16267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
            <a:extLst>
              <a:ext uri="{FF2B5EF4-FFF2-40B4-BE49-F238E27FC236}">
                <a16:creationId xmlns:a16="http://schemas.microsoft.com/office/drawing/2014/main" id="{FCE60C40-2009-46ED-BFC7-DF46AA9D6278}"/>
              </a:ext>
            </a:extLst>
          </p:cNvPr>
          <p:cNvSpPr/>
          <p:nvPr/>
        </p:nvSpPr>
        <p:spPr>
          <a:xfrm>
            <a:off x="1617034" y="5596980"/>
            <a:ext cx="8957931" cy="830997"/>
          </a:xfrm>
          <a:prstGeom prst="rect">
            <a:avLst/>
          </a:prstGeom>
        </p:spPr>
        <p:txBody>
          <a:bodyPr wrap="square">
            <a:spAutoFit/>
          </a:bodyPr>
          <a:lstStyle/>
          <a:p>
            <a:r>
              <a:rPr lang="zh-CN" altLang="en-US" sz="2400" dirty="0"/>
              <a:t>结合多种方法生成随机数：UniverseGalaxy 合约结合了私有成员变量、合约调用者地址、上一个区块哈希的方法来生成随机数。</a:t>
            </a:r>
          </a:p>
        </p:txBody>
      </p:sp>
    </p:spTree>
    <p:extLst>
      <p:ext uri="{BB962C8B-B14F-4D97-AF65-F5344CB8AC3E}">
        <p14:creationId xmlns:p14="http://schemas.microsoft.com/office/powerpoint/2010/main" val="2476087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4BA6932-1570-4724-ABB7-2E5DFF03AF31}"/>
              </a:ext>
            </a:extLst>
          </p:cNvPr>
          <p:cNvSpPr txBox="1"/>
          <p:nvPr/>
        </p:nvSpPr>
        <p:spPr>
          <a:xfrm>
            <a:off x="1011296" y="201628"/>
            <a:ext cx="7996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3.1.3 </a:t>
            </a:r>
            <a:r>
              <a:rPr lang="zh-CN" altLang="en-US" sz="3200" b="1" dirty="0">
                <a:latin typeface="微软雅黑" panose="020B0503020204020204" pitchFamily="34" charset="-122"/>
                <a:ea typeface="微软雅黑" panose="020B0503020204020204" pitchFamily="34" charset="-122"/>
              </a:rPr>
              <a:t>各类随机数生成方法的评价指标</a:t>
            </a:r>
          </a:p>
        </p:txBody>
      </p:sp>
      <p:pic>
        <p:nvPicPr>
          <p:cNvPr id="7" name="图形 6">
            <a:extLst>
              <a:ext uri="{FF2B5EF4-FFF2-40B4-BE49-F238E27FC236}">
                <a16:creationId xmlns:a16="http://schemas.microsoft.com/office/drawing/2014/main" id="{B5FF2D61-629F-4822-AFAA-AFC38646B34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199" y="201628"/>
            <a:ext cx="636366" cy="636366"/>
          </a:xfrm>
          <a:prstGeom prst="rect">
            <a:avLst/>
          </a:prstGeom>
        </p:spPr>
      </p:pic>
      <p:pic>
        <p:nvPicPr>
          <p:cNvPr id="3" name="图片 2">
            <a:extLst>
              <a:ext uri="{FF2B5EF4-FFF2-40B4-BE49-F238E27FC236}">
                <a16:creationId xmlns:a16="http://schemas.microsoft.com/office/drawing/2014/main" id="{F334E136-230F-4EAD-A879-90C95039C4C0}"/>
              </a:ext>
            </a:extLst>
          </p:cNvPr>
          <p:cNvPicPr>
            <a:picLocks noChangeAspect="1"/>
          </p:cNvPicPr>
          <p:nvPr/>
        </p:nvPicPr>
        <p:blipFill>
          <a:blip r:embed="rId5"/>
          <a:stretch>
            <a:fillRect/>
          </a:stretch>
        </p:blipFill>
        <p:spPr>
          <a:xfrm>
            <a:off x="1428308" y="1080087"/>
            <a:ext cx="9178554" cy="4898171"/>
          </a:xfrm>
          <a:prstGeom prst="rect">
            <a:avLst/>
          </a:prstGeom>
        </p:spPr>
      </p:pic>
    </p:spTree>
    <p:extLst>
      <p:ext uri="{BB962C8B-B14F-4D97-AF65-F5344CB8AC3E}">
        <p14:creationId xmlns:p14="http://schemas.microsoft.com/office/powerpoint/2010/main" val="80391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2" y="2420811"/>
            <a:ext cx="1566000" cy="156600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200" b="1" dirty="0">
                <a:solidFill>
                  <a:schemeClr val="bg1"/>
                </a:solidFill>
                <a:latin typeface="Arial" panose="020B0604020202020204" pitchFamily="34" charset="0"/>
                <a:cs typeface="Arial" panose="020B0604020202020204" pitchFamily="34" charset="0"/>
                <a:sym typeface="+mn-lt"/>
              </a:rPr>
              <a:t>3.2</a:t>
            </a:r>
            <a:endParaRPr lang="zh-CN" altLang="en-US" sz="5200" b="1" dirty="0">
              <a:solidFill>
                <a:schemeClr val="bg1"/>
              </a:solidFill>
              <a:latin typeface="Arial" panose="020B0604020202020204" pitchFamily="34" charset="0"/>
              <a:cs typeface="Arial" panose="020B0604020202020204" pitchFamily="34" charset="0"/>
              <a:sym typeface="+mn-lt"/>
            </a:endParaRPr>
          </a:p>
        </p:txBody>
      </p:sp>
      <p:sp>
        <p:nvSpPr>
          <p:cNvPr id="11" name="文本框 7">
            <a:extLst>
              <a:ext uri="{FF2B5EF4-FFF2-40B4-BE49-F238E27FC236}">
                <a16:creationId xmlns:a16="http://schemas.microsoft.com/office/drawing/2014/main" id="{48327D2C-64C3-7443-B64E-0DB2CFB13B43}"/>
              </a:ext>
            </a:extLst>
          </p:cNvPr>
          <p:cNvSpPr txBox="1"/>
          <p:nvPr/>
        </p:nvSpPr>
        <p:spPr>
          <a:xfrm>
            <a:off x="3683784" y="2819090"/>
            <a:ext cx="7083597" cy="769441"/>
          </a:xfrm>
          <a:prstGeom prst="rect">
            <a:avLst/>
          </a:prstGeom>
          <a:noFill/>
        </p:spPr>
        <p:txBody>
          <a:bodyPr wrap="square" rtlCol="0">
            <a:spAutoFit/>
          </a:bodyPr>
          <a:lstStyle/>
          <a:p>
            <a:pPr algn="ctr"/>
            <a:r>
              <a:rPr lang="zh-CN" altLang="en-US" sz="4400" b="1" dirty="0">
                <a:solidFill>
                  <a:srgbClr val="0D6A9E"/>
                </a:solidFill>
                <a:latin typeface="微软雅黑" panose="020B0503020204020204" pitchFamily="34" charset="-122"/>
                <a:ea typeface="微软雅黑" panose="020B0503020204020204" pitchFamily="34" charset="-122"/>
              </a:rPr>
              <a:t>随机数漏洞的攻击方法分类</a:t>
            </a:r>
          </a:p>
        </p:txBody>
      </p:sp>
      <p:pic>
        <p:nvPicPr>
          <p:cNvPr id="8" name="图形 7">
            <a:extLst>
              <a:ext uri="{FF2B5EF4-FFF2-40B4-BE49-F238E27FC236}">
                <a16:creationId xmlns:a16="http://schemas.microsoft.com/office/drawing/2014/main" id="{9E2733D6-FB3E-4975-882A-375AD0BAF1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9293" y="655720"/>
            <a:ext cx="974559" cy="974559"/>
          </a:xfrm>
          <a:prstGeom prst="rect">
            <a:avLst/>
          </a:prstGeom>
        </p:spPr>
      </p:pic>
    </p:spTree>
    <p:extLst>
      <p:ext uri="{BB962C8B-B14F-4D97-AF65-F5344CB8AC3E}">
        <p14:creationId xmlns:p14="http://schemas.microsoft.com/office/powerpoint/2010/main" val="88523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3.2.1</a:t>
            </a:r>
            <a:r>
              <a:rPr lang="zh-CN" altLang="en-US" sz="3200" b="1" dirty="0">
                <a:latin typeface="微软雅黑" panose="020B0503020204020204" pitchFamily="34" charset="-122"/>
                <a:ea typeface="微软雅黑" panose="020B0503020204020204" pitchFamily="34" charset="-122"/>
              </a:rPr>
              <a:t> 攻击者利用随机数漏洞的过程</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2" name="图片 1">
            <a:extLst>
              <a:ext uri="{FF2B5EF4-FFF2-40B4-BE49-F238E27FC236}">
                <a16:creationId xmlns:a16="http://schemas.microsoft.com/office/drawing/2014/main" id="{BE5B45A9-03E2-4BDE-9F40-F1389E57DCBE}"/>
              </a:ext>
            </a:extLst>
          </p:cNvPr>
          <p:cNvPicPr>
            <a:picLocks noChangeAspect="1"/>
          </p:cNvPicPr>
          <p:nvPr/>
        </p:nvPicPr>
        <p:blipFill>
          <a:blip r:embed="rId6"/>
          <a:stretch>
            <a:fillRect/>
          </a:stretch>
        </p:blipFill>
        <p:spPr>
          <a:xfrm>
            <a:off x="1386767" y="1630326"/>
            <a:ext cx="9210675" cy="3810000"/>
          </a:xfrm>
          <a:prstGeom prst="rect">
            <a:avLst/>
          </a:prstGeom>
        </p:spPr>
      </p:pic>
    </p:spTree>
    <p:custDataLst>
      <p:tags r:id="rId1"/>
    </p:custDataLst>
    <p:extLst>
      <p:ext uri="{BB962C8B-B14F-4D97-AF65-F5344CB8AC3E}">
        <p14:creationId xmlns:p14="http://schemas.microsoft.com/office/powerpoint/2010/main" val="4163083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3.2.2</a:t>
            </a:r>
            <a:r>
              <a:rPr lang="zh-CN" altLang="en-US" sz="3200" b="1" dirty="0">
                <a:latin typeface="微软雅黑" panose="020B0503020204020204" pitchFamily="34" charset="-122"/>
                <a:ea typeface="微软雅黑" panose="020B0503020204020204" pitchFamily="34" charset="-122"/>
              </a:rPr>
              <a:t> 基于操纵交易输入的攻击方法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3" name="图片 2">
            <a:extLst>
              <a:ext uri="{FF2B5EF4-FFF2-40B4-BE49-F238E27FC236}">
                <a16:creationId xmlns:a16="http://schemas.microsoft.com/office/drawing/2014/main" id="{B8DE350C-1DC7-4119-B89B-444C0CE34031}"/>
              </a:ext>
            </a:extLst>
          </p:cNvPr>
          <p:cNvPicPr>
            <a:picLocks noChangeAspect="1"/>
          </p:cNvPicPr>
          <p:nvPr/>
        </p:nvPicPr>
        <p:blipFill rotWithShape="1">
          <a:blip r:embed="rId6"/>
          <a:srcRect b="9602"/>
          <a:stretch/>
        </p:blipFill>
        <p:spPr>
          <a:xfrm>
            <a:off x="1233377" y="1095375"/>
            <a:ext cx="8941981" cy="5071509"/>
          </a:xfrm>
          <a:prstGeom prst="rect">
            <a:avLst/>
          </a:prstGeom>
        </p:spPr>
      </p:pic>
      <p:sp>
        <p:nvSpPr>
          <p:cNvPr id="8" name="矩形 7">
            <a:extLst>
              <a:ext uri="{FF2B5EF4-FFF2-40B4-BE49-F238E27FC236}">
                <a16:creationId xmlns:a16="http://schemas.microsoft.com/office/drawing/2014/main" id="{CD10B87C-27A3-4108-A26F-C6790A87609A}"/>
              </a:ext>
            </a:extLst>
          </p:cNvPr>
          <p:cNvSpPr/>
          <p:nvPr/>
        </p:nvSpPr>
        <p:spPr>
          <a:xfrm>
            <a:off x="4178596" y="1988288"/>
            <a:ext cx="5175468" cy="340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AD768DA-D08D-42E0-B5FC-7EFFF026D72B}"/>
              </a:ext>
            </a:extLst>
          </p:cNvPr>
          <p:cNvSpPr/>
          <p:nvPr/>
        </p:nvSpPr>
        <p:spPr>
          <a:xfrm>
            <a:off x="4178595" y="4529471"/>
            <a:ext cx="5475767" cy="340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804DB6A-D928-4790-A620-BE4B5894C329}"/>
              </a:ext>
            </a:extLst>
          </p:cNvPr>
          <p:cNvSpPr/>
          <p:nvPr/>
        </p:nvSpPr>
        <p:spPr>
          <a:xfrm>
            <a:off x="1928038" y="3891515"/>
            <a:ext cx="3154326" cy="2480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202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3.2.3 </a:t>
            </a:r>
            <a:r>
              <a:rPr lang="zh-CN" altLang="en-US" sz="3200" b="1" dirty="0">
                <a:latin typeface="微软雅黑" panose="020B0503020204020204" pitchFamily="34" charset="-122"/>
                <a:ea typeface="微软雅黑" panose="020B0503020204020204" pitchFamily="34" charset="-122"/>
              </a:rPr>
              <a:t>基于操纵随机数种子的攻击方法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10" name="矩形 9">
            <a:extLst>
              <a:ext uri="{FF2B5EF4-FFF2-40B4-BE49-F238E27FC236}">
                <a16:creationId xmlns:a16="http://schemas.microsoft.com/office/drawing/2014/main" id="{1804DB6A-D928-4790-A620-BE4B5894C329}"/>
              </a:ext>
            </a:extLst>
          </p:cNvPr>
          <p:cNvSpPr/>
          <p:nvPr/>
        </p:nvSpPr>
        <p:spPr>
          <a:xfrm>
            <a:off x="1928038" y="3891515"/>
            <a:ext cx="3154326" cy="2480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349D34D3-CB0E-4798-9221-F9177D699B03}"/>
              </a:ext>
            </a:extLst>
          </p:cNvPr>
          <p:cNvPicPr>
            <a:picLocks noChangeAspect="1"/>
          </p:cNvPicPr>
          <p:nvPr/>
        </p:nvPicPr>
        <p:blipFill rotWithShape="1">
          <a:blip r:embed="rId6"/>
          <a:srcRect b="6306"/>
          <a:stretch/>
        </p:blipFill>
        <p:spPr>
          <a:xfrm>
            <a:off x="474922" y="1012804"/>
            <a:ext cx="7189401" cy="5749504"/>
          </a:xfrm>
          <a:prstGeom prst="rect">
            <a:avLst/>
          </a:prstGeom>
        </p:spPr>
      </p:pic>
      <p:sp>
        <p:nvSpPr>
          <p:cNvPr id="4" name="箭头: 右 3">
            <a:extLst>
              <a:ext uri="{FF2B5EF4-FFF2-40B4-BE49-F238E27FC236}">
                <a16:creationId xmlns:a16="http://schemas.microsoft.com/office/drawing/2014/main" id="{7C48DE53-BA46-4143-8177-0BD4A68FCB19}"/>
              </a:ext>
            </a:extLst>
          </p:cNvPr>
          <p:cNvSpPr/>
          <p:nvPr/>
        </p:nvSpPr>
        <p:spPr>
          <a:xfrm flipH="1">
            <a:off x="6007395" y="4139518"/>
            <a:ext cx="1244009" cy="606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7">
            <a:extLst>
              <a:ext uri="{FF2B5EF4-FFF2-40B4-BE49-F238E27FC236}">
                <a16:creationId xmlns:a16="http://schemas.microsoft.com/office/drawing/2014/main" id="{558255F9-68BC-4B12-8DD0-E0735754542C}"/>
              </a:ext>
            </a:extLst>
          </p:cNvPr>
          <p:cNvSpPr/>
          <p:nvPr/>
        </p:nvSpPr>
        <p:spPr>
          <a:xfrm>
            <a:off x="7251404" y="944212"/>
            <a:ext cx="4363686" cy="1200329"/>
          </a:xfrm>
          <a:prstGeom prst="rect">
            <a:avLst/>
          </a:prstGeom>
        </p:spPr>
        <p:txBody>
          <a:bodyPr wrap="square">
            <a:spAutoFit/>
          </a:bodyPr>
          <a:lstStyle/>
          <a:p>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在合约不允许用户提供输入的情况下，攻击者需要操纵受害合约的随机数种子来实现攻击。</a:t>
            </a:r>
          </a:p>
        </p:txBody>
      </p:sp>
      <p:sp>
        <p:nvSpPr>
          <p:cNvPr id="16" name="箭头: 右 15">
            <a:extLst>
              <a:ext uri="{FF2B5EF4-FFF2-40B4-BE49-F238E27FC236}">
                <a16:creationId xmlns:a16="http://schemas.microsoft.com/office/drawing/2014/main" id="{23A46810-BDB2-467C-BABF-C99427380E8B}"/>
              </a:ext>
            </a:extLst>
          </p:cNvPr>
          <p:cNvSpPr/>
          <p:nvPr/>
        </p:nvSpPr>
        <p:spPr>
          <a:xfrm flipH="1">
            <a:off x="3938670" y="1173033"/>
            <a:ext cx="1244009" cy="606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7">
            <a:extLst>
              <a:ext uri="{FF2B5EF4-FFF2-40B4-BE49-F238E27FC236}">
                <a16:creationId xmlns:a16="http://schemas.microsoft.com/office/drawing/2014/main" id="{6B6C1179-69BD-43DF-8DCD-4E942951961E}"/>
              </a:ext>
            </a:extLst>
          </p:cNvPr>
          <p:cNvSpPr/>
          <p:nvPr/>
        </p:nvSpPr>
        <p:spPr>
          <a:xfrm>
            <a:off x="7390353" y="4081048"/>
            <a:ext cx="4475581" cy="2308324"/>
          </a:xfrm>
          <a:prstGeom prst="rect">
            <a:avLst/>
          </a:prstGeom>
        </p:spPr>
        <p:txBody>
          <a:bodyPr wrap="square">
            <a:spAutoFit/>
          </a:bodyPr>
          <a:lstStyle/>
          <a:p>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在攻击合约中，时间戳和私有变量的信息都容易获取，攻击者可以不断生成新的中间合约地址，直到找到能使随机数为</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0</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的合约地址，然后使用中间合约去攻击受害者。</a:t>
            </a:r>
            <a:endParaRPr lang="en-US" sz="2400" b="1" dirty="0">
              <a:latin typeface="Times New Roman" panose="02020603050405020304" pitchFamily="18" charset="0"/>
              <a:ea typeface="KaiTi"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21275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3.2.4</a:t>
            </a:r>
            <a:r>
              <a:rPr lang="zh-CN" altLang="en-US" sz="3200" b="1" dirty="0">
                <a:latin typeface="微软雅黑" panose="020B0503020204020204" pitchFamily="34" charset="-122"/>
                <a:ea typeface="微软雅黑" panose="020B0503020204020204" pitchFamily="34" charset="-122"/>
              </a:rPr>
              <a:t> 基于预测随机数的攻击方法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9" name="矩形 8">
            <a:extLst>
              <a:ext uri="{FF2B5EF4-FFF2-40B4-BE49-F238E27FC236}">
                <a16:creationId xmlns:a16="http://schemas.microsoft.com/office/drawing/2014/main" id="{1AD768DA-D08D-42E0-B5FC-7EFFF026D72B}"/>
              </a:ext>
            </a:extLst>
          </p:cNvPr>
          <p:cNvSpPr/>
          <p:nvPr/>
        </p:nvSpPr>
        <p:spPr>
          <a:xfrm>
            <a:off x="4178595" y="4529471"/>
            <a:ext cx="5475767" cy="340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804DB6A-D928-4790-A620-BE4B5894C329}"/>
              </a:ext>
            </a:extLst>
          </p:cNvPr>
          <p:cNvSpPr/>
          <p:nvPr/>
        </p:nvSpPr>
        <p:spPr>
          <a:xfrm>
            <a:off x="1928038" y="3891515"/>
            <a:ext cx="3154326" cy="2480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B962AEF0-3939-4771-9921-C5A74F9D6FA1}"/>
              </a:ext>
            </a:extLst>
          </p:cNvPr>
          <p:cNvPicPr>
            <a:picLocks noChangeAspect="1"/>
          </p:cNvPicPr>
          <p:nvPr/>
        </p:nvPicPr>
        <p:blipFill rotWithShape="1">
          <a:blip r:embed="rId6"/>
          <a:srcRect b="16521"/>
          <a:stretch/>
        </p:blipFill>
        <p:spPr>
          <a:xfrm>
            <a:off x="299848" y="1310711"/>
            <a:ext cx="11338180" cy="3909875"/>
          </a:xfrm>
          <a:prstGeom prst="rect">
            <a:avLst/>
          </a:prstGeom>
        </p:spPr>
      </p:pic>
      <p:sp>
        <p:nvSpPr>
          <p:cNvPr id="12" name="箭头: 右 11">
            <a:extLst>
              <a:ext uri="{FF2B5EF4-FFF2-40B4-BE49-F238E27FC236}">
                <a16:creationId xmlns:a16="http://schemas.microsoft.com/office/drawing/2014/main" id="{53F011A9-EA45-4B06-86F4-0240B5555F4C}"/>
              </a:ext>
            </a:extLst>
          </p:cNvPr>
          <p:cNvSpPr/>
          <p:nvPr/>
        </p:nvSpPr>
        <p:spPr>
          <a:xfrm flipH="1">
            <a:off x="5656907" y="2523370"/>
            <a:ext cx="1244009" cy="606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
            <a:extLst>
              <a:ext uri="{FF2B5EF4-FFF2-40B4-BE49-F238E27FC236}">
                <a16:creationId xmlns:a16="http://schemas.microsoft.com/office/drawing/2014/main" id="{1A679328-6DBB-4A94-A835-D973A9F1D31A}"/>
              </a:ext>
            </a:extLst>
          </p:cNvPr>
          <p:cNvSpPr/>
          <p:nvPr/>
        </p:nvSpPr>
        <p:spPr>
          <a:xfrm>
            <a:off x="6916478" y="2677106"/>
            <a:ext cx="5251758" cy="2677656"/>
          </a:xfrm>
          <a:prstGeom prst="rect">
            <a:avLst/>
          </a:prstGeom>
          <a:solidFill>
            <a:schemeClr val="accent5">
              <a:lumMod val="20000"/>
              <a:lumOff val="80000"/>
            </a:schemeClr>
          </a:solidFill>
        </p:spPr>
        <p:txBody>
          <a:bodyPr wrap="square">
            <a:spAutoFit/>
          </a:bodyPr>
          <a:lstStyle/>
          <a:p>
            <a:pPr marL="342900" indent="-3429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如果游戏合约使用的随机数种子都不受攻击者操控，攻击者可以在投注前预先计算出随机数对自己是否有利，仅在有利时调用抽奖合约投注，从而获利。</a:t>
            </a:r>
            <a:endPar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342900" indent="-3429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如果随机数不利则提前结束交易，从而避免损失自己的本金。</a:t>
            </a:r>
          </a:p>
        </p:txBody>
      </p:sp>
    </p:spTree>
    <p:custDataLst>
      <p:tags r:id="rId1"/>
    </p:custDataLst>
    <p:extLst>
      <p:ext uri="{BB962C8B-B14F-4D97-AF65-F5344CB8AC3E}">
        <p14:creationId xmlns:p14="http://schemas.microsoft.com/office/powerpoint/2010/main" val="22996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流程图: 延期 6"/>
          <p:cNvSpPr/>
          <p:nvPr/>
        </p:nvSpPr>
        <p:spPr>
          <a:xfrm rot="406748">
            <a:off x="-221223" y="808568"/>
            <a:ext cx="4470400" cy="6993467"/>
          </a:xfrm>
          <a:prstGeom prst="flowChartDelay">
            <a:avLst/>
          </a:prstGeom>
          <a:solidFill>
            <a:srgbClr val="C7C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延期 5"/>
          <p:cNvSpPr/>
          <p:nvPr/>
        </p:nvSpPr>
        <p:spPr>
          <a:xfrm rot="456696">
            <a:off x="185178" y="-67735"/>
            <a:ext cx="4470400" cy="6993467"/>
          </a:xfrm>
          <a:prstGeom prst="flowChartDelay">
            <a:avLst/>
          </a:prstGeom>
          <a:solidFill>
            <a:srgbClr val="C7C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延期 3"/>
          <p:cNvSpPr/>
          <p:nvPr/>
        </p:nvSpPr>
        <p:spPr>
          <a:xfrm>
            <a:off x="0" y="-67734"/>
            <a:ext cx="4470400" cy="6993467"/>
          </a:xfrm>
          <a:prstGeom prst="flowChartDelay">
            <a:avLst/>
          </a:prstGeom>
          <a:solidFill>
            <a:srgbClr val="0D6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7350" y="1514812"/>
            <a:ext cx="3695700" cy="3695700"/>
          </a:xfrm>
          <a:prstGeom prst="ellipse">
            <a:avLst/>
          </a:prstGeom>
          <a:noFill/>
          <a:ln>
            <a:gradFill flip="none" rotWithShape="1">
              <a:gsLst>
                <a:gs pos="0">
                  <a:schemeClr val="accent1">
                    <a:lumMod val="20000"/>
                    <a:lumOff val="80000"/>
                    <a:alpha val="11000"/>
                  </a:schemeClr>
                </a:gs>
                <a:gs pos="46000">
                  <a:schemeClr val="accent1">
                    <a:lumMod val="95000"/>
                    <a:lumOff val="5000"/>
                  </a:schemeClr>
                </a:gs>
                <a:gs pos="100000">
                  <a:schemeClr val="accent1">
                    <a:lumMod val="60000"/>
                    <a:alpha val="16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372139" y="1297517"/>
            <a:ext cx="3695700" cy="3695700"/>
          </a:xfrm>
          <a:prstGeom prst="ellipse">
            <a:avLst/>
          </a:prstGeom>
          <a:noFill/>
          <a:ln>
            <a:gradFill flip="none" rotWithShape="1">
              <a:gsLst>
                <a:gs pos="0">
                  <a:schemeClr val="accent1">
                    <a:lumMod val="20000"/>
                    <a:lumOff val="80000"/>
                    <a:alpha val="11000"/>
                  </a:schemeClr>
                </a:gs>
                <a:gs pos="46000">
                  <a:schemeClr val="accent1">
                    <a:lumMod val="95000"/>
                    <a:lumOff val="5000"/>
                  </a:schemeClr>
                </a:gs>
                <a:gs pos="100000">
                  <a:schemeClr val="accent1">
                    <a:lumMod val="60000"/>
                    <a:alpha val="16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3800" y="1884507"/>
            <a:ext cx="2895567" cy="2953424"/>
          </a:xfrm>
          <a:prstGeom prst="ellipse">
            <a:avLst/>
          </a:prstGeom>
          <a:noFill/>
          <a:ln>
            <a:gradFill flip="none" rotWithShape="1">
              <a:gsLst>
                <a:gs pos="0">
                  <a:schemeClr val="accent1">
                    <a:lumMod val="20000"/>
                    <a:lumOff val="80000"/>
                    <a:alpha val="11000"/>
                  </a:schemeClr>
                </a:gs>
                <a:gs pos="46000">
                  <a:schemeClr val="accent1">
                    <a:lumMod val="95000"/>
                    <a:lumOff val="5000"/>
                  </a:schemeClr>
                </a:gs>
                <a:gs pos="100000">
                  <a:schemeClr val="accent1">
                    <a:lumMod val="60000"/>
                    <a:alpha val="16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778589" y="1667212"/>
            <a:ext cx="2895567" cy="2953424"/>
          </a:xfrm>
          <a:prstGeom prst="ellipse">
            <a:avLst/>
          </a:prstGeom>
          <a:noFill/>
          <a:ln>
            <a:gradFill flip="none" rotWithShape="1">
              <a:gsLst>
                <a:gs pos="0">
                  <a:schemeClr val="accent1">
                    <a:lumMod val="20000"/>
                    <a:lumOff val="80000"/>
                    <a:alpha val="11000"/>
                  </a:schemeClr>
                </a:gs>
                <a:gs pos="46000">
                  <a:schemeClr val="accent1">
                    <a:lumMod val="95000"/>
                    <a:lumOff val="5000"/>
                  </a:schemeClr>
                </a:gs>
                <a:gs pos="100000">
                  <a:schemeClr val="accent1">
                    <a:lumMod val="60000"/>
                    <a:alpha val="16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8977" y="2955404"/>
            <a:ext cx="5397957" cy="646331"/>
          </a:xfrm>
          <a:prstGeom prst="rect">
            <a:avLst/>
          </a:prstGeom>
          <a:noFill/>
        </p:spPr>
        <p:txBody>
          <a:bodyPr wrap="square" rtlCol="0">
            <a:spAutoFit/>
          </a:bodyPr>
          <a:lstStyle/>
          <a:p>
            <a:r>
              <a:rPr lang="en-US" altLang="zh-CN" sz="3600" b="1" dirty="0">
                <a:solidFill>
                  <a:schemeClr val="bg1">
                    <a:alpha val="18000"/>
                  </a:schemeClr>
                </a:solidFill>
                <a:latin typeface="微软雅黑" panose="020B0503020204020204" pitchFamily="34" charset="-122"/>
                <a:ea typeface="微软雅黑" panose="020B0503020204020204" pitchFamily="34" charset="-122"/>
              </a:rPr>
              <a:t>CONTENTS</a:t>
            </a:r>
            <a:endParaRPr lang="zh-CN" altLang="en-US" sz="3600" b="1" dirty="0">
              <a:solidFill>
                <a:schemeClr val="bg1">
                  <a:alpha val="18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728227" y="2124408"/>
            <a:ext cx="571500" cy="2308324"/>
          </a:xfrm>
          <a:prstGeom prst="rect">
            <a:avLst/>
          </a:prstGeom>
          <a:noFill/>
        </p:spPr>
        <p:txBody>
          <a:bodyPr wrap="square" rtlCol="0">
            <a:spAutoFit/>
          </a:bodyPr>
          <a:lstStyle/>
          <a:p>
            <a:r>
              <a:rPr lang="zh-CN" altLang="en-US" sz="7200" b="1" dirty="0">
                <a:solidFill>
                  <a:schemeClr val="bg1">
                    <a:alpha val="87000"/>
                  </a:schemeClr>
                </a:solidFill>
                <a:effectLst>
                  <a:glow rad="12700">
                    <a:schemeClr val="accent1">
                      <a:satMod val="175000"/>
                      <a:alpha val="40000"/>
                    </a:schemeClr>
                  </a:glow>
                </a:effectLst>
                <a:latin typeface="微软雅黑" panose="020B0503020204020204" pitchFamily="34" charset="-122"/>
                <a:ea typeface="微软雅黑" panose="020B0503020204020204" pitchFamily="34" charset="-122"/>
              </a:rPr>
              <a:t>目录</a:t>
            </a:r>
          </a:p>
        </p:txBody>
      </p:sp>
      <p:pic>
        <p:nvPicPr>
          <p:cNvPr id="18" name="PA_图片 480">
            <a:extLst>
              <a:ext uri="{FF2B5EF4-FFF2-40B4-BE49-F238E27FC236}">
                <a16:creationId xmlns:a16="http://schemas.microsoft.com/office/drawing/2014/main" id="{66C62C5E-3AE4-4D93-8F43-BC9B94500D9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185707" y="2738109"/>
            <a:ext cx="2910110" cy="759252"/>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rcRect l="860" r="860" b="1720"/>
          <a:stretch>
            <a:fillRect/>
          </a:stretch>
        </p:blipFill>
        <p:spPr>
          <a:xfrm>
            <a:off x="510760" y="310765"/>
            <a:ext cx="776433" cy="776433"/>
          </a:xfrm>
          <a:custGeom>
            <a:avLst/>
            <a:gdLst>
              <a:gd name="connsiteX0" fmla="*/ 1535227 w 3070454"/>
              <a:gd name="connsiteY0" fmla="*/ 0 h 3070454"/>
              <a:gd name="connsiteX1" fmla="*/ 3070454 w 3070454"/>
              <a:gd name="connsiteY1" fmla="*/ 1535227 h 3070454"/>
              <a:gd name="connsiteX2" fmla="*/ 1535227 w 3070454"/>
              <a:gd name="connsiteY2" fmla="*/ 3070454 h 3070454"/>
              <a:gd name="connsiteX3" fmla="*/ 0 w 3070454"/>
              <a:gd name="connsiteY3" fmla="*/ 1535227 h 3070454"/>
              <a:gd name="connsiteX4" fmla="*/ 1535227 w 3070454"/>
              <a:gd name="connsiteY4" fmla="*/ 0 h 307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454" h="3070454">
                <a:moveTo>
                  <a:pt x="1535227" y="0"/>
                </a:moveTo>
                <a:cubicBezTo>
                  <a:pt x="2383109" y="0"/>
                  <a:pt x="3070454" y="687345"/>
                  <a:pt x="3070454" y="1535227"/>
                </a:cubicBezTo>
                <a:cubicBezTo>
                  <a:pt x="3070454" y="2383109"/>
                  <a:pt x="2383109" y="3070454"/>
                  <a:pt x="1535227" y="3070454"/>
                </a:cubicBezTo>
                <a:cubicBezTo>
                  <a:pt x="687345" y="3070454"/>
                  <a:pt x="0" y="2383109"/>
                  <a:pt x="0" y="1535227"/>
                </a:cubicBezTo>
                <a:cubicBezTo>
                  <a:pt x="0" y="687345"/>
                  <a:pt x="687345" y="0"/>
                  <a:pt x="1535227" y="0"/>
                </a:cubicBezTo>
                <a:close/>
              </a:path>
            </a:pathLst>
          </a:custGeom>
        </p:spPr>
      </p:pic>
      <p:grpSp>
        <p:nvGrpSpPr>
          <p:cNvPr id="5" name="组合 4"/>
          <p:cNvGrpSpPr/>
          <p:nvPr/>
        </p:nvGrpSpPr>
        <p:grpSpPr>
          <a:xfrm>
            <a:off x="-302867" y="-67735"/>
            <a:ext cx="4876801" cy="7869770"/>
            <a:chOff x="-302867" y="-67735"/>
            <a:chExt cx="4876801" cy="7869770"/>
          </a:xfrm>
        </p:grpSpPr>
        <p:sp>
          <p:nvSpPr>
            <p:cNvPr id="20" name="流程图: 延期 19"/>
            <p:cNvSpPr/>
            <p:nvPr/>
          </p:nvSpPr>
          <p:spPr>
            <a:xfrm rot="406748">
              <a:off x="-302867" y="808568"/>
              <a:ext cx="4470400" cy="6993467"/>
            </a:xfrm>
            <a:prstGeom prst="flowChartDelay">
              <a:avLst/>
            </a:prstGeom>
            <a:solidFill>
              <a:srgbClr val="C7C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延期 20"/>
            <p:cNvSpPr/>
            <p:nvPr/>
          </p:nvSpPr>
          <p:spPr>
            <a:xfrm rot="456696">
              <a:off x="103534" y="-67735"/>
              <a:ext cx="4470400" cy="6993467"/>
            </a:xfrm>
            <a:prstGeom prst="flowChartDelay">
              <a:avLst/>
            </a:prstGeom>
            <a:solidFill>
              <a:srgbClr val="C7C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延期 21"/>
            <p:cNvSpPr/>
            <p:nvPr/>
          </p:nvSpPr>
          <p:spPr>
            <a:xfrm>
              <a:off x="-81644" y="-67734"/>
              <a:ext cx="4470400" cy="6993467"/>
            </a:xfrm>
            <a:prstGeom prst="flowChartDelay">
              <a:avLst/>
            </a:prstGeom>
            <a:solidFill>
              <a:srgbClr val="0D6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5706" y="1514812"/>
              <a:ext cx="3695700" cy="3695700"/>
            </a:xfrm>
            <a:prstGeom prst="ellipse">
              <a:avLst/>
            </a:prstGeom>
            <a:noFill/>
            <a:ln>
              <a:gradFill flip="none" rotWithShape="1">
                <a:gsLst>
                  <a:gs pos="0">
                    <a:schemeClr val="accent1">
                      <a:lumMod val="20000"/>
                      <a:lumOff val="80000"/>
                      <a:alpha val="11000"/>
                    </a:schemeClr>
                  </a:gs>
                  <a:gs pos="46000">
                    <a:schemeClr val="accent1">
                      <a:lumMod val="95000"/>
                      <a:lumOff val="5000"/>
                    </a:schemeClr>
                  </a:gs>
                  <a:gs pos="100000">
                    <a:schemeClr val="accent1">
                      <a:lumMod val="60000"/>
                      <a:alpha val="16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0800000">
              <a:off x="290495" y="1297517"/>
              <a:ext cx="3695700" cy="3695700"/>
            </a:xfrm>
            <a:prstGeom prst="ellipse">
              <a:avLst/>
            </a:prstGeom>
            <a:noFill/>
            <a:ln>
              <a:gradFill flip="none" rotWithShape="1">
                <a:gsLst>
                  <a:gs pos="0">
                    <a:schemeClr val="accent1">
                      <a:lumMod val="20000"/>
                      <a:lumOff val="80000"/>
                      <a:alpha val="11000"/>
                    </a:schemeClr>
                  </a:gs>
                  <a:gs pos="46000">
                    <a:schemeClr val="accent1">
                      <a:lumMod val="95000"/>
                      <a:lumOff val="5000"/>
                    </a:schemeClr>
                  </a:gs>
                  <a:gs pos="100000">
                    <a:schemeClr val="accent1">
                      <a:lumMod val="60000"/>
                      <a:alpha val="16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12156" y="1884507"/>
              <a:ext cx="2895567" cy="2953424"/>
            </a:xfrm>
            <a:prstGeom prst="ellipse">
              <a:avLst/>
            </a:prstGeom>
            <a:noFill/>
            <a:ln>
              <a:gradFill flip="none" rotWithShape="1">
                <a:gsLst>
                  <a:gs pos="0">
                    <a:schemeClr val="accent1">
                      <a:lumMod val="20000"/>
                      <a:lumOff val="80000"/>
                      <a:alpha val="11000"/>
                    </a:schemeClr>
                  </a:gs>
                  <a:gs pos="46000">
                    <a:schemeClr val="accent1">
                      <a:lumMod val="95000"/>
                      <a:lumOff val="5000"/>
                    </a:schemeClr>
                  </a:gs>
                  <a:gs pos="100000">
                    <a:schemeClr val="accent1">
                      <a:lumMod val="60000"/>
                      <a:alpha val="16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0800000">
              <a:off x="696945" y="1667212"/>
              <a:ext cx="2895567" cy="2953424"/>
            </a:xfrm>
            <a:prstGeom prst="ellipse">
              <a:avLst/>
            </a:prstGeom>
            <a:noFill/>
            <a:ln>
              <a:gradFill flip="none" rotWithShape="1">
                <a:gsLst>
                  <a:gs pos="0">
                    <a:schemeClr val="accent1">
                      <a:lumMod val="20000"/>
                      <a:lumOff val="80000"/>
                      <a:alpha val="11000"/>
                    </a:schemeClr>
                  </a:gs>
                  <a:gs pos="46000">
                    <a:schemeClr val="accent1">
                      <a:lumMod val="95000"/>
                      <a:lumOff val="5000"/>
                    </a:schemeClr>
                  </a:gs>
                  <a:gs pos="100000">
                    <a:schemeClr val="accent1">
                      <a:lumMod val="60000"/>
                      <a:alpha val="16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646583" y="2124408"/>
              <a:ext cx="571500" cy="2308324"/>
            </a:xfrm>
            <a:prstGeom prst="rect">
              <a:avLst/>
            </a:prstGeom>
            <a:noFill/>
          </p:spPr>
          <p:txBody>
            <a:bodyPr wrap="square" rtlCol="0">
              <a:spAutoFit/>
            </a:bodyPr>
            <a:lstStyle/>
            <a:p>
              <a:r>
                <a:rPr lang="zh-CN" altLang="en-US" sz="7200" b="1" dirty="0">
                  <a:solidFill>
                    <a:schemeClr val="bg1">
                      <a:alpha val="87000"/>
                    </a:schemeClr>
                  </a:solidFill>
                  <a:effectLst>
                    <a:glow rad="12700">
                      <a:schemeClr val="accent1">
                        <a:satMod val="175000"/>
                        <a:alpha val="40000"/>
                      </a:schemeClr>
                    </a:glow>
                  </a:effectLst>
                  <a:latin typeface="微软雅黑" panose="020B0503020204020204" pitchFamily="34" charset="-122"/>
                  <a:ea typeface="微软雅黑" panose="020B0503020204020204" pitchFamily="34" charset="-122"/>
                </a:rPr>
                <a:t>目录</a:t>
              </a:r>
            </a:p>
          </p:txBody>
        </p:sp>
        <p:pic>
          <p:nvPicPr>
            <p:cNvPr id="28" name="PA_图片 480">
              <a:extLst>
                <a:ext uri="{FF2B5EF4-FFF2-40B4-BE49-F238E27FC236}">
                  <a16:creationId xmlns:a16="http://schemas.microsoft.com/office/drawing/2014/main" id="{66C62C5E-3AE4-4D93-8F43-BC9B94500D9D}"/>
                </a:ext>
              </a:extLst>
            </p:cNvPr>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1179253" y="2738109"/>
              <a:ext cx="2910110" cy="759252"/>
            </a:xfrm>
            <a:prstGeom prst="rect">
              <a:avLst/>
            </a:prstGeom>
          </p:spPr>
        </p:pic>
      </p:grpSp>
      <p:sp>
        <p:nvSpPr>
          <p:cNvPr id="11" name="文本框 10"/>
          <p:cNvSpPr txBox="1"/>
          <p:nvPr/>
        </p:nvSpPr>
        <p:spPr>
          <a:xfrm>
            <a:off x="964463" y="2876683"/>
            <a:ext cx="2515036" cy="830997"/>
          </a:xfrm>
          <a:prstGeom prst="rect">
            <a:avLst/>
          </a:prstGeom>
          <a:noFill/>
        </p:spPr>
        <p:txBody>
          <a:bodyPr wrap="square" rtlCol="0">
            <a:spAutoFit/>
          </a:bodyPr>
          <a:lstStyle/>
          <a:p>
            <a:r>
              <a:rPr lang="en-US" altLang="zh-CN" sz="4800" dirty="0">
                <a:solidFill>
                  <a:schemeClr val="bg1">
                    <a:alpha val="26000"/>
                  </a:schemeClr>
                </a:solidFill>
                <a:latin typeface="Aharoni" panose="02010803020104030203" pitchFamily="2" charset="-79"/>
                <a:cs typeface="Aharoni" panose="02010803020104030203" pitchFamily="2" charset="-79"/>
              </a:rPr>
              <a:t>Content</a:t>
            </a:r>
            <a:endParaRPr lang="zh-CN" altLang="en-US" sz="4800" dirty="0">
              <a:solidFill>
                <a:schemeClr val="bg1">
                  <a:alpha val="26000"/>
                </a:schemeClr>
              </a:solidFill>
              <a:latin typeface="Aharoni" panose="02010803020104030203" pitchFamily="2" charset="-79"/>
              <a:cs typeface="Aharoni" panose="02010803020104030203" pitchFamily="2" charset="-79"/>
            </a:endParaRPr>
          </a:p>
        </p:txBody>
      </p:sp>
      <p:grpSp>
        <p:nvGrpSpPr>
          <p:cNvPr id="3" name="组合 2"/>
          <p:cNvGrpSpPr>
            <a:grpSpLocks/>
          </p:cNvGrpSpPr>
          <p:nvPr/>
        </p:nvGrpSpPr>
        <p:grpSpPr>
          <a:xfrm>
            <a:off x="4890149" y="2359511"/>
            <a:ext cx="7994507" cy="1046741"/>
            <a:chOff x="6657689" y="411471"/>
            <a:chExt cx="7994507" cy="1046741"/>
          </a:xfrm>
        </p:grpSpPr>
        <p:grpSp>
          <p:nvGrpSpPr>
            <p:cNvPr id="35" name="组合 34"/>
            <p:cNvGrpSpPr/>
            <p:nvPr/>
          </p:nvGrpSpPr>
          <p:grpSpPr>
            <a:xfrm>
              <a:off x="6657689" y="411471"/>
              <a:ext cx="1594459" cy="1046741"/>
              <a:chOff x="6291875" y="709857"/>
              <a:chExt cx="1194175" cy="730520"/>
            </a:xfrm>
          </p:grpSpPr>
          <p:sp>
            <p:nvSpPr>
              <p:cNvPr id="30" name="椭圆 29"/>
              <p:cNvSpPr/>
              <p:nvPr/>
            </p:nvSpPr>
            <p:spPr>
              <a:xfrm rot="6656489">
                <a:off x="6291875" y="709857"/>
                <a:ext cx="730520" cy="730520"/>
              </a:xfrm>
              <a:prstGeom prst="ellipse">
                <a:avLst/>
              </a:prstGeom>
              <a:noFill/>
              <a:ln w="41275">
                <a:gradFill flip="none" rotWithShape="1">
                  <a:gsLst>
                    <a:gs pos="47000">
                      <a:schemeClr val="accent1">
                        <a:lumMod val="0"/>
                        <a:lumOff val="100000"/>
                        <a:alpha val="0"/>
                      </a:schemeClr>
                    </a:gs>
                    <a:gs pos="86000">
                      <a:srgbClr val="85B4CE"/>
                    </a:gs>
                    <a:gs pos="100000">
                      <a:srgbClr val="0D6A9E"/>
                    </a:gs>
                  </a:gsLst>
                  <a:path path="circle">
                    <a:fillToRect l="50000" t="-80000" r="50000" b="18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392531" y="864632"/>
                <a:ext cx="1093519" cy="494033"/>
              </a:xfrm>
              <a:prstGeom prst="rect">
                <a:avLst/>
              </a:prstGeom>
              <a:noFill/>
            </p:spPr>
            <p:txBody>
              <a:bodyPr wrap="square" rtlCol="0">
                <a:spAutoFit/>
              </a:bodyPr>
              <a:lstStyle/>
              <a:p>
                <a:r>
                  <a:rPr lang="en-US" altLang="zh-CN" sz="4000" b="1" i="1" dirty="0">
                    <a:solidFill>
                      <a:srgbClr val="006EC0"/>
                    </a:solidFill>
                    <a:latin typeface="微软雅黑" panose="020B0503020204020204" pitchFamily="34" charset="-122"/>
                    <a:ea typeface="微软雅黑" panose="020B0503020204020204" pitchFamily="34" charset="-122"/>
                  </a:rPr>
                  <a:t>03</a:t>
                </a:r>
                <a:endParaRPr lang="zh-CN" altLang="en-US" sz="4800" b="1" i="1" dirty="0">
                  <a:solidFill>
                    <a:srgbClr val="006EC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601055" y="772174"/>
              <a:ext cx="7051141" cy="523220"/>
            </a:xfrm>
            <a:prstGeom prst="rect">
              <a:avLst/>
            </a:prstGeom>
            <a:noFill/>
          </p:spPr>
          <p:txBody>
            <a:bodyPr wrap="square" rtlCol="0">
              <a:spAutoFit/>
            </a:bodyPr>
            <a:lstStyle/>
            <a:p>
              <a:r>
                <a:rPr lang="zh-CN" altLang="en-US" sz="2800" b="1" dirty="0">
                  <a:solidFill>
                    <a:srgbClr val="0D6A9E"/>
                  </a:solidFill>
                  <a:latin typeface="微软雅黑" panose="020B0503020204020204" pitchFamily="34" charset="-122"/>
                  <a:ea typeface="微软雅黑" panose="020B0503020204020204" pitchFamily="34" charset="-122"/>
                </a:rPr>
                <a:t>随机数生成及其漏洞攻击的方法分类</a:t>
              </a:r>
            </a:p>
          </p:txBody>
        </p:sp>
      </p:grpSp>
      <p:grpSp>
        <p:nvGrpSpPr>
          <p:cNvPr id="33" name="组合 32"/>
          <p:cNvGrpSpPr>
            <a:grpSpLocks/>
          </p:cNvGrpSpPr>
          <p:nvPr/>
        </p:nvGrpSpPr>
        <p:grpSpPr>
          <a:xfrm>
            <a:off x="4895970" y="3416300"/>
            <a:ext cx="7994507" cy="1668322"/>
            <a:chOff x="6657689" y="411471"/>
            <a:chExt cx="7994507" cy="1668322"/>
          </a:xfrm>
        </p:grpSpPr>
        <p:grpSp>
          <p:nvGrpSpPr>
            <p:cNvPr id="36" name="组合 35"/>
            <p:cNvGrpSpPr/>
            <p:nvPr/>
          </p:nvGrpSpPr>
          <p:grpSpPr>
            <a:xfrm>
              <a:off x="6657689" y="411471"/>
              <a:ext cx="1594459" cy="1668322"/>
              <a:chOff x="6291875" y="709857"/>
              <a:chExt cx="1194175" cy="1164321"/>
            </a:xfrm>
          </p:grpSpPr>
          <p:sp>
            <p:nvSpPr>
              <p:cNvPr id="38" name="椭圆 37"/>
              <p:cNvSpPr/>
              <p:nvPr/>
            </p:nvSpPr>
            <p:spPr>
              <a:xfrm rot="6656489">
                <a:off x="6291875" y="709857"/>
                <a:ext cx="730520" cy="730520"/>
              </a:xfrm>
              <a:prstGeom prst="ellipse">
                <a:avLst/>
              </a:prstGeom>
              <a:noFill/>
              <a:ln w="41275">
                <a:gradFill flip="none" rotWithShape="1">
                  <a:gsLst>
                    <a:gs pos="47000">
                      <a:schemeClr val="accent1">
                        <a:lumMod val="0"/>
                        <a:lumOff val="100000"/>
                        <a:alpha val="0"/>
                      </a:schemeClr>
                    </a:gs>
                    <a:gs pos="86000">
                      <a:srgbClr val="85B4CE"/>
                    </a:gs>
                    <a:gs pos="100000">
                      <a:srgbClr val="0D6A9E"/>
                    </a:gs>
                  </a:gsLst>
                  <a:path path="circle">
                    <a:fillToRect l="50000" t="-80000" r="50000" b="18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392531" y="864632"/>
                <a:ext cx="1093519" cy="1009546"/>
              </a:xfrm>
              <a:prstGeom prst="rect">
                <a:avLst/>
              </a:prstGeom>
              <a:noFill/>
            </p:spPr>
            <p:txBody>
              <a:bodyPr wrap="square" rtlCol="0">
                <a:spAutoFit/>
              </a:bodyPr>
              <a:lstStyle/>
              <a:p>
                <a:r>
                  <a:rPr lang="en-US" altLang="zh-CN" sz="4000" b="1" i="1" dirty="0">
                    <a:solidFill>
                      <a:srgbClr val="006EC0"/>
                    </a:solidFill>
                    <a:latin typeface="微软雅黑" panose="020B0503020204020204" pitchFamily="34" charset="-122"/>
                    <a:ea typeface="微软雅黑" panose="020B0503020204020204" pitchFamily="34" charset="-122"/>
                  </a:rPr>
                  <a:t>04</a:t>
                </a:r>
              </a:p>
              <a:p>
                <a:endParaRPr lang="zh-CN" altLang="en-US" sz="4800" b="1" i="1" dirty="0">
                  <a:gradFill flip="none" rotWithShape="1">
                    <a:gsLst>
                      <a:gs pos="86000">
                        <a:schemeClr val="accent1">
                          <a:lumMod val="0"/>
                          <a:lumOff val="100000"/>
                        </a:schemeClr>
                      </a:gs>
                      <a:gs pos="1000">
                        <a:srgbClr val="0D6A9E"/>
                      </a:gs>
                    </a:gsLst>
                    <a:path path="circle">
                      <a:fillToRect r="100000" b="100000"/>
                    </a:path>
                    <a:tileRect l="-100000" t="-100000"/>
                  </a:gradFill>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7601055" y="772174"/>
              <a:ext cx="7051141" cy="523220"/>
            </a:xfrm>
            <a:prstGeom prst="rect">
              <a:avLst/>
            </a:prstGeom>
            <a:noFill/>
          </p:spPr>
          <p:txBody>
            <a:bodyPr wrap="square" rtlCol="0">
              <a:spAutoFit/>
            </a:bodyPr>
            <a:lstStyle/>
            <a:p>
              <a:r>
                <a:rPr lang="zh-CN" altLang="en-US" sz="2800" b="1" dirty="0">
                  <a:solidFill>
                    <a:srgbClr val="0D6A9E"/>
                  </a:solidFill>
                  <a:latin typeface="微软雅黑" panose="020B0503020204020204" pitchFamily="34" charset="-122"/>
                  <a:ea typeface="微软雅黑" panose="020B0503020204020204" pitchFamily="34" charset="-122"/>
                </a:rPr>
                <a:t>基于静态分析的随机数漏洞检测工具</a:t>
              </a:r>
            </a:p>
          </p:txBody>
        </p:sp>
      </p:grpSp>
      <p:grpSp>
        <p:nvGrpSpPr>
          <p:cNvPr id="40" name="组合 39"/>
          <p:cNvGrpSpPr>
            <a:grpSpLocks/>
          </p:cNvGrpSpPr>
          <p:nvPr/>
        </p:nvGrpSpPr>
        <p:grpSpPr>
          <a:xfrm>
            <a:off x="4890150" y="198579"/>
            <a:ext cx="7994506" cy="1046741"/>
            <a:chOff x="6657690" y="411471"/>
            <a:chExt cx="7994506" cy="1046741"/>
          </a:xfrm>
        </p:grpSpPr>
        <p:grpSp>
          <p:nvGrpSpPr>
            <p:cNvPr id="41" name="组合 40"/>
            <p:cNvGrpSpPr/>
            <p:nvPr/>
          </p:nvGrpSpPr>
          <p:grpSpPr>
            <a:xfrm>
              <a:off x="6657690" y="411471"/>
              <a:ext cx="1594456" cy="1046741"/>
              <a:chOff x="6291877" y="709857"/>
              <a:chExt cx="1194173" cy="730520"/>
            </a:xfrm>
          </p:grpSpPr>
          <p:sp>
            <p:nvSpPr>
              <p:cNvPr id="43" name="椭圆 42"/>
              <p:cNvSpPr/>
              <p:nvPr/>
            </p:nvSpPr>
            <p:spPr>
              <a:xfrm rot="6656489">
                <a:off x="6291877" y="709857"/>
                <a:ext cx="730520" cy="730520"/>
              </a:xfrm>
              <a:prstGeom prst="ellipse">
                <a:avLst/>
              </a:prstGeom>
              <a:noFill/>
              <a:ln w="41275">
                <a:gradFill flip="none" rotWithShape="1">
                  <a:gsLst>
                    <a:gs pos="47000">
                      <a:schemeClr val="accent1">
                        <a:lumMod val="0"/>
                        <a:lumOff val="100000"/>
                        <a:alpha val="0"/>
                      </a:schemeClr>
                    </a:gs>
                    <a:gs pos="86000">
                      <a:srgbClr val="85B4CE"/>
                    </a:gs>
                    <a:gs pos="100000">
                      <a:srgbClr val="0D6A9E"/>
                    </a:gs>
                  </a:gsLst>
                  <a:path path="circle">
                    <a:fillToRect l="50000" t="-80000" r="50000" b="18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6392531" y="864632"/>
                <a:ext cx="1093519" cy="494033"/>
              </a:xfrm>
              <a:prstGeom prst="rect">
                <a:avLst/>
              </a:prstGeom>
              <a:noFill/>
            </p:spPr>
            <p:txBody>
              <a:bodyPr wrap="square" rtlCol="0">
                <a:spAutoFit/>
              </a:bodyPr>
              <a:lstStyle/>
              <a:p>
                <a:r>
                  <a:rPr lang="en-US" altLang="zh-CN" sz="4000" b="1" i="1" dirty="0">
                    <a:solidFill>
                      <a:srgbClr val="006EC0"/>
                    </a:solidFill>
                    <a:latin typeface="微软雅黑" panose="020B0503020204020204" pitchFamily="34" charset="-122"/>
                    <a:ea typeface="微软雅黑" panose="020B0503020204020204" pitchFamily="34" charset="-122"/>
                  </a:rPr>
                  <a:t>01</a:t>
                </a:r>
                <a:endParaRPr lang="zh-CN" altLang="en-US" sz="4800" b="1" i="1" dirty="0">
                  <a:solidFill>
                    <a:srgbClr val="006EC0"/>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7601055" y="772174"/>
              <a:ext cx="7051141" cy="584775"/>
            </a:xfrm>
            <a:prstGeom prst="rect">
              <a:avLst/>
            </a:prstGeom>
            <a:noFill/>
          </p:spPr>
          <p:txBody>
            <a:bodyPr wrap="square" rtlCol="0">
              <a:spAutoFit/>
            </a:bodyPr>
            <a:lstStyle/>
            <a:p>
              <a:r>
                <a:rPr lang="zh-CN" altLang="en-US" sz="3200" b="1" dirty="0">
                  <a:solidFill>
                    <a:srgbClr val="0D6A9E"/>
                  </a:solidFill>
                  <a:latin typeface="微软雅黑" panose="020B0503020204020204" pitchFamily="34" charset="-122"/>
                  <a:ea typeface="微软雅黑" panose="020B0503020204020204" pitchFamily="34" charset="-122"/>
                </a:rPr>
                <a:t>研究背景与意义</a:t>
              </a:r>
            </a:p>
          </p:txBody>
        </p:sp>
      </p:grpSp>
      <p:grpSp>
        <p:nvGrpSpPr>
          <p:cNvPr id="61" name="组合 60"/>
          <p:cNvGrpSpPr>
            <a:grpSpLocks/>
          </p:cNvGrpSpPr>
          <p:nvPr/>
        </p:nvGrpSpPr>
        <p:grpSpPr>
          <a:xfrm>
            <a:off x="4890149" y="1275127"/>
            <a:ext cx="7994507" cy="1046741"/>
            <a:chOff x="6657689" y="411471"/>
            <a:chExt cx="7994507" cy="1046741"/>
          </a:xfrm>
        </p:grpSpPr>
        <p:grpSp>
          <p:nvGrpSpPr>
            <p:cNvPr id="62" name="组合 61"/>
            <p:cNvGrpSpPr/>
            <p:nvPr/>
          </p:nvGrpSpPr>
          <p:grpSpPr>
            <a:xfrm>
              <a:off x="6657689" y="411471"/>
              <a:ext cx="1594459" cy="1046741"/>
              <a:chOff x="6291875" y="709857"/>
              <a:chExt cx="1194175" cy="730520"/>
            </a:xfrm>
          </p:grpSpPr>
          <p:sp>
            <p:nvSpPr>
              <p:cNvPr id="64" name="椭圆 63"/>
              <p:cNvSpPr/>
              <p:nvPr/>
            </p:nvSpPr>
            <p:spPr>
              <a:xfrm rot="6656489">
                <a:off x="6291875" y="709857"/>
                <a:ext cx="730520" cy="730520"/>
              </a:xfrm>
              <a:prstGeom prst="ellipse">
                <a:avLst/>
              </a:prstGeom>
              <a:noFill/>
              <a:ln w="41275">
                <a:gradFill flip="none" rotWithShape="1">
                  <a:gsLst>
                    <a:gs pos="47000">
                      <a:schemeClr val="accent1">
                        <a:lumMod val="0"/>
                        <a:lumOff val="100000"/>
                        <a:alpha val="0"/>
                      </a:schemeClr>
                    </a:gs>
                    <a:gs pos="86000">
                      <a:srgbClr val="85B4CE"/>
                    </a:gs>
                    <a:gs pos="100000">
                      <a:srgbClr val="0D6A9E"/>
                    </a:gs>
                  </a:gsLst>
                  <a:path path="circle">
                    <a:fillToRect l="50000" t="-80000" r="50000" b="18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6392531" y="864632"/>
                <a:ext cx="1093519" cy="494033"/>
              </a:xfrm>
              <a:prstGeom prst="rect">
                <a:avLst/>
              </a:prstGeom>
              <a:noFill/>
            </p:spPr>
            <p:txBody>
              <a:bodyPr wrap="square" rtlCol="0">
                <a:spAutoFit/>
              </a:bodyPr>
              <a:lstStyle/>
              <a:p>
                <a:r>
                  <a:rPr lang="en-US" altLang="zh-CN" sz="4000" b="1" i="1" dirty="0">
                    <a:solidFill>
                      <a:srgbClr val="006EC0"/>
                    </a:solidFill>
                    <a:latin typeface="微软雅黑" panose="020B0503020204020204" pitchFamily="34" charset="-122"/>
                    <a:ea typeface="微软雅黑" panose="020B0503020204020204" pitchFamily="34" charset="-122"/>
                  </a:rPr>
                  <a:t>02</a:t>
                </a:r>
                <a:endParaRPr lang="zh-CN" altLang="en-US" sz="4800" b="1" i="1" dirty="0">
                  <a:solidFill>
                    <a:srgbClr val="006EC0"/>
                  </a:solidFill>
                  <a:latin typeface="微软雅黑" panose="020B0503020204020204" pitchFamily="34" charset="-122"/>
                  <a:ea typeface="微软雅黑" panose="020B0503020204020204" pitchFamily="34" charset="-122"/>
                </a:endParaRPr>
              </a:p>
            </p:txBody>
          </p:sp>
        </p:grpSp>
        <p:sp>
          <p:nvSpPr>
            <p:cNvPr id="63" name="文本框 62"/>
            <p:cNvSpPr txBox="1"/>
            <p:nvPr/>
          </p:nvSpPr>
          <p:spPr>
            <a:xfrm>
              <a:off x="7601055" y="772174"/>
              <a:ext cx="7051141" cy="584775"/>
            </a:xfrm>
            <a:prstGeom prst="rect">
              <a:avLst/>
            </a:prstGeom>
            <a:noFill/>
          </p:spPr>
          <p:txBody>
            <a:bodyPr wrap="square" rtlCol="0">
              <a:spAutoFit/>
            </a:bodyPr>
            <a:lstStyle/>
            <a:p>
              <a:r>
                <a:rPr lang="zh-CN" altLang="en-US" sz="3200" b="1" dirty="0">
                  <a:solidFill>
                    <a:srgbClr val="0D6A9E"/>
                  </a:solidFill>
                  <a:latin typeface="微软雅黑" panose="020B0503020204020204" pitchFamily="34" charset="-122"/>
                  <a:ea typeface="微软雅黑" panose="020B0503020204020204" pitchFamily="34" charset="-122"/>
                </a:rPr>
                <a:t>国内外研究现状</a:t>
              </a:r>
            </a:p>
          </p:txBody>
        </p:sp>
      </p:grpSp>
      <p:grpSp>
        <p:nvGrpSpPr>
          <p:cNvPr id="48" name="组合 2">
            <a:extLst>
              <a:ext uri="{FF2B5EF4-FFF2-40B4-BE49-F238E27FC236}">
                <a16:creationId xmlns:a16="http://schemas.microsoft.com/office/drawing/2014/main" id="{114E8A98-D7D8-5D43-A506-4944221D75F3}"/>
              </a:ext>
            </a:extLst>
          </p:cNvPr>
          <p:cNvGrpSpPr>
            <a:grpSpLocks/>
          </p:cNvGrpSpPr>
          <p:nvPr/>
        </p:nvGrpSpPr>
        <p:grpSpPr>
          <a:xfrm>
            <a:off x="4816976" y="5571033"/>
            <a:ext cx="7994507" cy="1046741"/>
            <a:chOff x="6657689" y="411471"/>
            <a:chExt cx="7994507" cy="1046741"/>
          </a:xfrm>
        </p:grpSpPr>
        <p:grpSp>
          <p:nvGrpSpPr>
            <p:cNvPr id="49" name="组合 34">
              <a:extLst>
                <a:ext uri="{FF2B5EF4-FFF2-40B4-BE49-F238E27FC236}">
                  <a16:creationId xmlns:a16="http://schemas.microsoft.com/office/drawing/2014/main" id="{46B49638-FB62-7445-A9DD-BB63E2A00B90}"/>
                </a:ext>
              </a:extLst>
            </p:cNvPr>
            <p:cNvGrpSpPr/>
            <p:nvPr/>
          </p:nvGrpSpPr>
          <p:grpSpPr>
            <a:xfrm>
              <a:off x="6657689" y="411471"/>
              <a:ext cx="1594459" cy="1046741"/>
              <a:chOff x="6291875" y="709857"/>
              <a:chExt cx="1194175" cy="730520"/>
            </a:xfrm>
          </p:grpSpPr>
          <p:sp>
            <p:nvSpPr>
              <p:cNvPr id="51" name="椭圆 29">
                <a:extLst>
                  <a:ext uri="{FF2B5EF4-FFF2-40B4-BE49-F238E27FC236}">
                    <a16:creationId xmlns:a16="http://schemas.microsoft.com/office/drawing/2014/main" id="{9527F9B9-7EF0-8542-B049-32BED694A7F1}"/>
                  </a:ext>
                </a:extLst>
              </p:cNvPr>
              <p:cNvSpPr/>
              <p:nvPr/>
            </p:nvSpPr>
            <p:spPr>
              <a:xfrm rot="6656489">
                <a:off x="6291875" y="709857"/>
                <a:ext cx="730520" cy="730520"/>
              </a:xfrm>
              <a:prstGeom prst="ellipse">
                <a:avLst/>
              </a:prstGeom>
              <a:noFill/>
              <a:ln w="41275">
                <a:gradFill flip="none" rotWithShape="1">
                  <a:gsLst>
                    <a:gs pos="47000">
                      <a:schemeClr val="accent1">
                        <a:lumMod val="0"/>
                        <a:lumOff val="100000"/>
                        <a:alpha val="0"/>
                      </a:schemeClr>
                    </a:gs>
                    <a:gs pos="86000">
                      <a:srgbClr val="85B4CE"/>
                    </a:gs>
                    <a:gs pos="100000">
                      <a:srgbClr val="0D6A9E"/>
                    </a:gs>
                  </a:gsLst>
                  <a:path path="circle">
                    <a:fillToRect l="50000" t="-80000" r="50000" b="18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11">
                <a:extLst>
                  <a:ext uri="{FF2B5EF4-FFF2-40B4-BE49-F238E27FC236}">
                    <a16:creationId xmlns:a16="http://schemas.microsoft.com/office/drawing/2014/main" id="{7862D1D9-5B9B-3445-9EBA-495403D862FC}"/>
                  </a:ext>
                </a:extLst>
              </p:cNvPr>
              <p:cNvSpPr txBox="1"/>
              <p:nvPr/>
            </p:nvSpPr>
            <p:spPr>
              <a:xfrm>
                <a:off x="6392531" y="864632"/>
                <a:ext cx="1093519" cy="494033"/>
              </a:xfrm>
              <a:prstGeom prst="rect">
                <a:avLst/>
              </a:prstGeom>
              <a:noFill/>
            </p:spPr>
            <p:txBody>
              <a:bodyPr wrap="square" rtlCol="0">
                <a:spAutoFit/>
              </a:bodyPr>
              <a:lstStyle/>
              <a:p>
                <a:r>
                  <a:rPr lang="en-US" altLang="zh-CN" sz="4000" b="1" i="1" dirty="0">
                    <a:solidFill>
                      <a:srgbClr val="006EC0"/>
                    </a:solidFill>
                    <a:latin typeface="微软雅黑" panose="020B0503020204020204" pitchFamily="34" charset="-122"/>
                    <a:ea typeface="微软雅黑" panose="020B0503020204020204" pitchFamily="34" charset="-122"/>
                  </a:rPr>
                  <a:t>06</a:t>
                </a:r>
                <a:endParaRPr lang="zh-CN" altLang="en-US" sz="4800" b="1" i="1" dirty="0">
                  <a:solidFill>
                    <a:srgbClr val="006EC0"/>
                  </a:solidFill>
                  <a:latin typeface="微软雅黑" panose="020B0503020204020204" pitchFamily="34" charset="-122"/>
                  <a:ea typeface="微软雅黑" panose="020B0503020204020204" pitchFamily="34" charset="-122"/>
                </a:endParaRPr>
              </a:p>
            </p:txBody>
          </p:sp>
        </p:grpSp>
        <p:sp>
          <p:nvSpPr>
            <p:cNvPr id="50" name="文本框 33">
              <a:extLst>
                <a:ext uri="{FF2B5EF4-FFF2-40B4-BE49-F238E27FC236}">
                  <a16:creationId xmlns:a16="http://schemas.microsoft.com/office/drawing/2014/main" id="{4AF53C4E-87E0-8E40-8308-869CF2B123B0}"/>
                </a:ext>
              </a:extLst>
            </p:cNvPr>
            <p:cNvSpPr txBox="1"/>
            <p:nvPr/>
          </p:nvSpPr>
          <p:spPr>
            <a:xfrm>
              <a:off x="7601055" y="772174"/>
              <a:ext cx="7051141" cy="584775"/>
            </a:xfrm>
            <a:prstGeom prst="rect">
              <a:avLst/>
            </a:prstGeom>
            <a:noFill/>
          </p:spPr>
          <p:txBody>
            <a:bodyPr wrap="square" rtlCol="0">
              <a:spAutoFit/>
            </a:bodyPr>
            <a:lstStyle/>
            <a:p>
              <a:r>
                <a:rPr lang="zh-CN" altLang="en-US" sz="3200" b="1" dirty="0">
                  <a:solidFill>
                    <a:srgbClr val="0D6A9E"/>
                  </a:solidFill>
                  <a:latin typeface="微软雅黑" panose="020B0503020204020204" pitchFamily="34" charset="-122"/>
                  <a:ea typeface="微软雅黑" panose="020B0503020204020204" pitchFamily="34" charset="-122"/>
                </a:rPr>
                <a:t>总结</a:t>
              </a:r>
            </a:p>
          </p:txBody>
        </p:sp>
      </p:grpSp>
      <p:pic>
        <p:nvPicPr>
          <p:cNvPr id="53" name="图形 52">
            <a:extLst>
              <a:ext uri="{FF2B5EF4-FFF2-40B4-BE49-F238E27FC236}">
                <a16:creationId xmlns:a16="http://schemas.microsoft.com/office/drawing/2014/main" id="{44604FF9-D550-4B60-A904-EA281BEB93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44276" y="322958"/>
            <a:ext cx="974559" cy="974559"/>
          </a:xfrm>
          <a:prstGeom prst="rect">
            <a:avLst/>
          </a:prstGeom>
        </p:spPr>
      </p:pic>
      <p:grpSp>
        <p:nvGrpSpPr>
          <p:cNvPr id="54" name="组合 2">
            <a:extLst>
              <a:ext uri="{FF2B5EF4-FFF2-40B4-BE49-F238E27FC236}">
                <a16:creationId xmlns:a16="http://schemas.microsoft.com/office/drawing/2014/main" id="{482AF0E0-3B17-4E06-9B3D-BDED65C1D788}"/>
              </a:ext>
            </a:extLst>
          </p:cNvPr>
          <p:cNvGrpSpPr>
            <a:grpSpLocks/>
          </p:cNvGrpSpPr>
          <p:nvPr/>
        </p:nvGrpSpPr>
        <p:grpSpPr>
          <a:xfrm>
            <a:off x="4816976" y="4487486"/>
            <a:ext cx="7994507" cy="1046741"/>
            <a:chOff x="6657689" y="411471"/>
            <a:chExt cx="7994507" cy="1046741"/>
          </a:xfrm>
        </p:grpSpPr>
        <p:grpSp>
          <p:nvGrpSpPr>
            <p:cNvPr id="55" name="组合 34">
              <a:extLst>
                <a:ext uri="{FF2B5EF4-FFF2-40B4-BE49-F238E27FC236}">
                  <a16:creationId xmlns:a16="http://schemas.microsoft.com/office/drawing/2014/main" id="{F15EB2D9-D5D1-4C39-BBA1-E46179F34D89}"/>
                </a:ext>
              </a:extLst>
            </p:cNvPr>
            <p:cNvGrpSpPr/>
            <p:nvPr/>
          </p:nvGrpSpPr>
          <p:grpSpPr>
            <a:xfrm>
              <a:off x="6657689" y="411471"/>
              <a:ext cx="1594459" cy="1046741"/>
              <a:chOff x="6291875" y="709857"/>
              <a:chExt cx="1194175" cy="730520"/>
            </a:xfrm>
          </p:grpSpPr>
          <p:sp>
            <p:nvSpPr>
              <p:cNvPr id="57" name="椭圆 29">
                <a:extLst>
                  <a:ext uri="{FF2B5EF4-FFF2-40B4-BE49-F238E27FC236}">
                    <a16:creationId xmlns:a16="http://schemas.microsoft.com/office/drawing/2014/main" id="{C4EBCF82-C75C-45F2-8B68-C3200D80EF2D}"/>
                  </a:ext>
                </a:extLst>
              </p:cNvPr>
              <p:cNvSpPr/>
              <p:nvPr/>
            </p:nvSpPr>
            <p:spPr>
              <a:xfrm rot="6656489">
                <a:off x="6291875" y="709857"/>
                <a:ext cx="730520" cy="730520"/>
              </a:xfrm>
              <a:prstGeom prst="ellipse">
                <a:avLst/>
              </a:prstGeom>
              <a:noFill/>
              <a:ln w="41275">
                <a:gradFill flip="none" rotWithShape="1">
                  <a:gsLst>
                    <a:gs pos="47000">
                      <a:schemeClr val="accent1">
                        <a:lumMod val="0"/>
                        <a:lumOff val="100000"/>
                        <a:alpha val="0"/>
                      </a:schemeClr>
                    </a:gs>
                    <a:gs pos="86000">
                      <a:srgbClr val="85B4CE"/>
                    </a:gs>
                    <a:gs pos="100000">
                      <a:srgbClr val="0D6A9E"/>
                    </a:gs>
                  </a:gsLst>
                  <a:path path="circle">
                    <a:fillToRect l="50000" t="-80000" r="50000" b="18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11">
                <a:extLst>
                  <a:ext uri="{FF2B5EF4-FFF2-40B4-BE49-F238E27FC236}">
                    <a16:creationId xmlns:a16="http://schemas.microsoft.com/office/drawing/2014/main" id="{C98F29DE-9CA7-4F4F-9C52-C49B5CA79F8A}"/>
                  </a:ext>
                </a:extLst>
              </p:cNvPr>
              <p:cNvSpPr txBox="1"/>
              <p:nvPr/>
            </p:nvSpPr>
            <p:spPr>
              <a:xfrm>
                <a:off x="6392531" y="864632"/>
                <a:ext cx="1093519" cy="494033"/>
              </a:xfrm>
              <a:prstGeom prst="rect">
                <a:avLst/>
              </a:prstGeom>
              <a:noFill/>
            </p:spPr>
            <p:txBody>
              <a:bodyPr wrap="square" rtlCol="0">
                <a:spAutoFit/>
              </a:bodyPr>
              <a:lstStyle/>
              <a:p>
                <a:r>
                  <a:rPr lang="en-US" altLang="zh-CN" sz="4000" b="1" i="1" dirty="0">
                    <a:solidFill>
                      <a:srgbClr val="006EC0"/>
                    </a:solidFill>
                    <a:latin typeface="微软雅黑" panose="020B0503020204020204" pitchFamily="34" charset="-122"/>
                    <a:ea typeface="微软雅黑" panose="020B0503020204020204" pitchFamily="34" charset="-122"/>
                  </a:rPr>
                  <a:t>05</a:t>
                </a:r>
                <a:endParaRPr lang="zh-CN" altLang="en-US" sz="4800" b="1" i="1" dirty="0">
                  <a:solidFill>
                    <a:srgbClr val="006EC0"/>
                  </a:solidFill>
                  <a:latin typeface="微软雅黑" panose="020B0503020204020204" pitchFamily="34" charset="-122"/>
                  <a:ea typeface="微软雅黑" panose="020B0503020204020204" pitchFamily="34" charset="-122"/>
                </a:endParaRPr>
              </a:p>
            </p:txBody>
          </p:sp>
        </p:grpSp>
        <p:sp>
          <p:nvSpPr>
            <p:cNvPr id="56" name="文本框 33">
              <a:extLst>
                <a:ext uri="{FF2B5EF4-FFF2-40B4-BE49-F238E27FC236}">
                  <a16:creationId xmlns:a16="http://schemas.microsoft.com/office/drawing/2014/main" id="{8AE81A0E-DE2D-448B-A749-CB95E50C885B}"/>
                </a:ext>
              </a:extLst>
            </p:cNvPr>
            <p:cNvSpPr txBox="1"/>
            <p:nvPr/>
          </p:nvSpPr>
          <p:spPr>
            <a:xfrm>
              <a:off x="7601055" y="772174"/>
              <a:ext cx="7051141" cy="461665"/>
            </a:xfrm>
            <a:prstGeom prst="rect">
              <a:avLst/>
            </a:prstGeom>
            <a:noFill/>
          </p:spPr>
          <p:txBody>
            <a:bodyPr wrap="square" rtlCol="0">
              <a:spAutoFit/>
            </a:bodyPr>
            <a:lstStyle/>
            <a:p>
              <a:r>
                <a:rPr lang="zh-CN" altLang="en-US" sz="2400" b="1" dirty="0">
                  <a:solidFill>
                    <a:srgbClr val="0D6A9E"/>
                  </a:solidFill>
                  <a:latin typeface="微软雅黑" panose="020B0503020204020204" pitchFamily="34" charset="-122"/>
                  <a:ea typeface="微软雅黑" panose="020B0503020204020204" pitchFamily="34" charset="-122"/>
                </a:rPr>
                <a:t>基于动态分析的随机数漏洞攻击行为检测系统</a:t>
              </a:r>
            </a:p>
          </p:txBody>
        </p:sp>
      </p:grpSp>
    </p:spTree>
    <p:extLst>
      <p:ext uri="{BB962C8B-B14F-4D97-AF65-F5344CB8AC3E}">
        <p14:creationId xmlns:p14="http://schemas.microsoft.com/office/powerpoint/2010/main" val="237770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3.2.5</a:t>
            </a:r>
            <a:r>
              <a:rPr lang="zh-CN" altLang="en-US" sz="3200" b="1" dirty="0">
                <a:latin typeface="微软雅黑" panose="020B0503020204020204" pitchFamily="34" charset="-122"/>
                <a:ea typeface="微软雅黑" panose="020B0503020204020204" pitchFamily="34" charset="-122"/>
              </a:rPr>
              <a:t> 基于交易回滚机制的攻击方法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9" name="矩形 8">
            <a:extLst>
              <a:ext uri="{FF2B5EF4-FFF2-40B4-BE49-F238E27FC236}">
                <a16:creationId xmlns:a16="http://schemas.microsoft.com/office/drawing/2014/main" id="{1AD768DA-D08D-42E0-B5FC-7EFFF026D72B}"/>
              </a:ext>
            </a:extLst>
          </p:cNvPr>
          <p:cNvSpPr/>
          <p:nvPr/>
        </p:nvSpPr>
        <p:spPr>
          <a:xfrm>
            <a:off x="4178595" y="4529471"/>
            <a:ext cx="5475767" cy="340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804DB6A-D928-4790-A620-BE4B5894C329}"/>
              </a:ext>
            </a:extLst>
          </p:cNvPr>
          <p:cNvSpPr/>
          <p:nvPr/>
        </p:nvSpPr>
        <p:spPr>
          <a:xfrm>
            <a:off x="1928038" y="3891515"/>
            <a:ext cx="3154326" cy="2480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4B7B7B34-0ABD-45C1-AA7F-C39595211032}"/>
              </a:ext>
            </a:extLst>
          </p:cNvPr>
          <p:cNvPicPr>
            <a:picLocks noChangeAspect="1"/>
          </p:cNvPicPr>
          <p:nvPr/>
        </p:nvPicPr>
        <p:blipFill rotWithShape="1">
          <a:blip r:embed="rId6"/>
          <a:srcRect b="21953"/>
          <a:stretch/>
        </p:blipFill>
        <p:spPr>
          <a:xfrm>
            <a:off x="206857" y="1235912"/>
            <a:ext cx="11206471" cy="3829294"/>
          </a:xfrm>
          <a:prstGeom prst="rect">
            <a:avLst/>
          </a:prstGeom>
        </p:spPr>
      </p:pic>
      <p:sp>
        <p:nvSpPr>
          <p:cNvPr id="14" name="箭头: 右 13">
            <a:extLst>
              <a:ext uri="{FF2B5EF4-FFF2-40B4-BE49-F238E27FC236}">
                <a16:creationId xmlns:a16="http://schemas.microsoft.com/office/drawing/2014/main" id="{4ED5A879-6589-4181-9094-62FD0F06A190}"/>
              </a:ext>
            </a:extLst>
          </p:cNvPr>
          <p:cNvSpPr/>
          <p:nvPr/>
        </p:nvSpPr>
        <p:spPr>
          <a:xfrm flipH="1">
            <a:off x="5335709" y="3044233"/>
            <a:ext cx="1244009" cy="340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7">
            <a:extLst>
              <a:ext uri="{FF2B5EF4-FFF2-40B4-BE49-F238E27FC236}">
                <a16:creationId xmlns:a16="http://schemas.microsoft.com/office/drawing/2014/main" id="{1B1A7EEA-ACFD-4FE4-9BF0-2C10E0D0C35B}"/>
              </a:ext>
            </a:extLst>
          </p:cNvPr>
          <p:cNvSpPr/>
          <p:nvPr/>
        </p:nvSpPr>
        <p:spPr>
          <a:xfrm>
            <a:off x="7369280" y="1147910"/>
            <a:ext cx="4570164" cy="5262979"/>
          </a:xfrm>
          <a:prstGeom prst="rect">
            <a:avLst/>
          </a:prstGeom>
          <a:solidFill>
            <a:schemeClr val="accent5">
              <a:lumMod val="20000"/>
              <a:lumOff val="80000"/>
            </a:schemeClr>
          </a:solidFill>
        </p:spPr>
        <p:txBody>
          <a:bodyPr wrap="square">
            <a:spAutoFit/>
          </a:bodyPr>
          <a:lstStyle/>
          <a:p>
            <a:pPr marL="342900" indent="-3429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有些时候随机数的生成方式非常复杂、难以预测，此时攻击者可以利用以太坊的交易回滚机制。</a:t>
            </a:r>
          </a:p>
          <a:p>
            <a:pPr marL="342900" indent="-3429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攻击者先像正常用户一样投注并调用受害合约，并在调用结束通过查询自己的账户余额后判断自己是否获利，若未获利（抽奖失败），则执</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REVERT </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指令回滚整个交易。</a:t>
            </a:r>
            <a:endPar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342900" indent="-3429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交易回滚之后，由于相关世界状态回滚，投入的本金又回到了攻击者手中，从而避免了损失。</a:t>
            </a:r>
          </a:p>
        </p:txBody>
      </p:sp>
    </p:spTree>
    <p:custDataLst>
      <p:tags r:id="rId1"/>
    </p:custDataLst>
    <p:extLst>
      <p:ext uri="{BB962C8B-B14F-4D97-AF65-F5344CB8AC3E}">
        <p14:creationId xmlns:p14="http://schemas.microsoft.com/office/powerpoint/2010/main" val="3908394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0" name="矩形 29"/>
          <p:cNvSpPr/>
          <p:nvPr/>
        </p:nvSpPr>
        <p:spPr>
          <a:xfrm>
            <a:off x="0" y="12543"/>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rot="17711271">
            <a:off x="8194500" y="5452557"/>
            <a:ext cx="7638237" cy="5021385"/>
            <a:chOff x="-2937081" y="4980356"/>
            <a:chExt cx="7638237" cy="5021385"/>
          </a:xfrm>
        </p:grpSpPr>
        <p:sp>
          <p:nvSpPr>
            <p:cNvPr id="22" name="流程图: 延期 21"/>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延期 22"/>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777143">
            <a:off x="-3548896" y="5576296"/>
            <a:ext cx="7638237" cy="5021385"/>
            <a:chOff x="-2937081" y="4980356"/>
            <a:chExt cx="7638237" cy="5021385"/>
          </a:xfrm>
        </p:grpSpPr>
        <p:sp>
          <p:nvSpPr>
            <p:cNvPr id="25" name="流程图: 延期 24"/>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延期 25"/>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944010" y="1316523"/>
            <a:ext cx="4833921" cy="2215991"/>
          </a:xfrm>
          <a:prstGeom prst="rect">
            <a:avLst/>
          </a:prstGeom>
          <a:noFill/>
        </p:spPr>
        <p:txBody>
          <a:bodyPr wrap="square" rtlCol="0">
            <a:spAutoFit/>
          </a:bodyPr>
          <a:lstStyle/>
          <a:p>
            <a:r>
              <a:rPr lang="en-US" altLang="zh-CN"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rPr>
              <a:t>04</a:t>
            </a:r>
            <a:endParaRPr lang="zh-CN" altLang="en-US"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endParaRPr>
          </a:p>
        </p:txBody>
      </p:sp>
      <p:sp>
        <p:nvSpPr>
          <p:cNvPr id="29" name="文本框 28"/>
          <p:cNvSpPr txBox="1"/>
          <p:nvPr/>
        </p:nvSpPr>
        <p:spPr>
          <a:xfrm>
            <a:off x="192803" y="2875457"/>
            <a:ext cx="12419167" cy="1446550"/>
          </a:xfrm>
          <a:prstGeom prst="rect">
            <a:avLst/>
          </a:prstGeom>
          <a:noFill/>
        </p:spPr>
        <p:txBody>
          <a:bodyPr wrap="square" rtlCol="0">
            <a:spAutoFit/>
          </a:bodyPr>
          <a:lstStyle/>
          <a:p>
            <a:pPr algn="ctr"/>
            <a:r>
              <a:rPr lang="zh-CN" altLang="en-US" sz="4400" b="1" dirty="0">
                <a:solidFill>
                  <a:srgbClr val="0D6A9E"/>
                </a:solidFill>
                <a:latin typeface="微软雅黑" panose="020B0503020204020204" pitchFamily="34" charset="-122"/>
                <a:ea typeface="微软雅黑" panose="020B0503020204020204" pitchFamily="34" charset="-122"/>
              </a:rPr>
              <a:t>基于静态分析的合约</a:t>
            </a:r>
            <a:endParaRPr lang="en-US" altLang="zh-CN" sz="4400" b="1" dirty="0">
              <a:solidFill>
                <a:srgbClr val="0D6A9E"/>
              </a:solidFill>
              <a:latin typeface="微软雅黑" panose="020B0503020204020204" pitchFamily="34" charset="-122"/>
              <a:ea typeface="微软雅黑" panose="020B0503020204020204" pitchFamily="34" charset="-122"/>
            </a:endParaRPr>
          </a:p>
          <a:p>
            <a:pPr algn="ctr"/>
            <a:r>
              <a:rPr lang="zh-CN" altLang="en-US" sz="4400" b="1" dirty="0">
                <a:solidFill>
                  <a:srgbClr val="0D6A9E"/>
                </a:solidFill>
                <a:latin typeface="微软雅黑" panose="020B0503020204020204" pitchFamily="34" charset="-122"/>
                <a:ea typeface="微软雅黑" panose="020B0503020204020204" pitchFamily="34" charset="-122"/>
              </a:rPr>
              <a:t>随机数漏洞检测工具</a:t>
            </a:r>
            <a:r>
              <a:rPr lang="en-US" altLang="zh-CN" sz="4400" b="1" dirty="0">
                <a:solidFill>
                  <a:srgbClr val="0D6A9E"/>
                </a:solidFill>
                <a:latin typeface="微软雅黑" panose="020B0503020204020204" pitchFamily="34" charset="-122"/>
                <a:ea typeface="微软雅黑" panose="020B0503020204020204" pitchFamily="34" charset="-122"/>
              </a:rPr>
              <a:t>RNVD</a:t>
            </a:r>
            <a:endParaRPr lang="zh-CN" altLang="en-US" sz="4400" b="1" dirty="0">
              <a:solidFill>
                <a:srgbClr val="0D6A9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919679" y="4567465"/>
            <a:ext cx="2213552" cy="3965821"/>
            <a:chOff x="5631402" y="4226437"/>
            <a:chExt cx="2213552" cy="3965821"/>
          </a:xfrm>
        </p:grpSpPr>
        <p:sp>
          <p:nvSpPr>
            <p:cNvPr id="27" name="立方体 26"/>
            <p:cNvSpPr/>
            <p:nvPr/>
          </p:nvSpPr>
          <p:spPr>
            <a:xfrm>
              <a:off x="5631402" y="4828279"/>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立方体 14"/>
            <p:cNvSpPr/>
            <p:nvPr/>
          </p:nvSpPr>
          <p:spPr>
            <a:xfrm>
              <a:off x="6383266" y="4226437"/>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立方体 15"/>
            <p:cNvSpPr/>
            <p:nvPr/>
          </p:nvSpPr>
          <p:spPr>
            <a:xfrm>
              <a:off x="7114110" y="4435602"/>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形 16">
            <a:extLst>
              <a:ext uri="{FF2B5EF4-FFF2-40B4-BE49-F238E27FC236}">
                <a16:creationId xmlns:a16="http://schemas.microsoft.com/office/drawing/2014/main" id="{006FE040-3931-42CA-B424-0B000DA11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7125" y="194480"/>
            <a:ext cx="974559" cy="974559"/>
          </a:xfrm>
          <a:prstGeom prst="rect">
            <a:avLst/>
          </a:prstGeom>
        </p:spPr>
      </p:pic>
    </p:spTree>
    <p:extLst>
      <p:ext uri="{BB962C8B-B14F-4D97-AF65-F5344CB8AC3E}">
        <p14:creationId xmlns:p14="http://schemas.microsoft.com/office/powerpoint/2010/main" val="550295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4.1 </a:t>
            </a:r>
            <a:r>
              <a:rPr lang="zh-CN" altLang="en-US" sz="3200" b="1" dirty="0">
                <a:latin typeface="微软雅黑" panose="020B0503020204020204" pitchFamily="34" charset="-122"/>
                <a:ea typeface="微软雅黑" panose="020B0503020204020204" pitchFamily="34" charset="-122"/>
              </a:rPr>
              <a:t>随机数漏洞检测工具</a:t>
            </a:r>
            <a:r>
              <a:rPr lang="en-US" altLang="zh-CN" sz="3200" b="1" dirty="0">
                <a:latin typeface="微软雅黑" panose="020B0503020204020204" pitchFamily="34" charset="-122"/>
                <a:ea typeface="微软雅黑" panose="020B0503020204020204" pitchFamily="34" charset="-122"/>
              </a:rPr>
              <a:t>RNVD</a:t>
            </a:r>
            <a:r>
              <a:rPr lang="zh-CN" altLang="en-US" sz="3200" b="1" dirty="0">
                <a:latin typeface="微软雅黑" panose="020B0503020204020204" pitchFamily="34" charset="-122"/>
                <a:ea typeface="微软雅黑" panose="020B0503020204020204" pitchFamily="34" charset="-122"/>
              </a:rPr>
              <a:t>的工作流程</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3" name="图片 2">
            <a:extLst>
              <a:ext uri="{FF2B5EF4-FFF2-40B4-BE49-F238E27FC236}">
                <a16:creationId xmlns:a16="http://schemas.microsoft.com/office/drawing/2014/main" id="{82DAEAB0-165B-4CB4-AD0E-20174709FD71}"/>
              </a:ext>
            </a:extLst>
          </p:cNvPr>
          <p:cNvPicPr>
            <a:picLocks noChangeAspect="1"/>
          </p:cNvPicPr>
          <p:nvPr/>
        </p:nvPicPr>
        <p:blipFill>
          <a:blip r:embed="rId6"/>
          <a:stretch>
            <a:fillRect/>
          </a:stretch>
        </p:blipFill>
        <p:spPr>
          <a:xfrm>
            <a:off x="1398183" y="1327499"/>
            <a:ext cx="9144000" cy="2914650"/>
          </a:xfrm>
          <a:prstGeom prst="rect">
            <a:avLst/>
          </a:prstGeom>
        </p:spPr>
      </p:pic>
      <p:sp>
        <p:nvSpPr>
          <p:cNvPr id="8" name="矩形 11">
            <a:extLst>
              <a:ext uri="{FF2B5EF4-FFF2-40B4-BE49-F238E27FC236}">
                <a16:creationId xmlns:a16="http://schemas.microsoft.com/office/drawing/2014/main" id="{B5300444-80B3-4248-BC14-7083DA3273F5}"/>
              </a:ext>
            </a:extLst>
          </p:cNvPr>
          <p:cNvSpPr/>
          <p:nvPr/>
        </p:nvSpPr>
        <p:spPr>
          <a:xfrm>
            <a:off x="3141255" y="902549"/>
            <a:ext cx="6368902" cy="461665"/>
          </a:xfrm>
          <a:prstGeom prst="rect">
            <a:avLst/>
          </a:prstGeom>
        </p:spPr>
        <p:txBody>
          <a:bodyPr wrap="square">
            <a:spAutoFit/>
          </a:bodyPr>
          <a:lstStyle/>
          <a:p>
            <a:pPr defTabSz="914377" eaLnBrk="0" fontAlgn="base" hangingPunct="0">
              <a:spcBef>
                <a:spcPct val="0"/>
              </a:spcBef>
              <a:spcAft>
                <a:spcPct val="0"/>
              </a:spcAft>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本工具针对智能合约的字节码进行漏洞检测</a:t>
            </a:r>
          </a:p>
        </p:txBody>
      </p:sp>
      <p:sp>
        <p:nvSpPr>
          <p:cNvPr id="9" name="Rectangle 7">
            <a:extLst>
              <a:ext uri="{FF2B5EF4-FFF2-40B4-BE49-F238E27FC236}">
                <a16:creationId xmlns:a16="http://schemas.microsoft.com/office/drawing/2014/main" id="{C13A7799-B762-495C-8F7A-A6F1C7CB5371}"/>
              </a:ext>
            </a:extLst>
          </p:cNvPr>
          <p:cNvSpPr/>
          <p:nvPr/>
        </p:nvSpPr>
        <p:spPr>
          <a:xfrm>
            <a:off x="845729" y="4561005"/>
            <a:ext cx="10959954" cy="1938992"/>
          </a:xfrm>
          <a:prstGeom prst="rect">
            <a:avLst/>
          </a:prstGeom>
          <a:solidFill>
            <a:schemeClr val="accent5">
              <a:lumMod val="20000"/>
              <a:lumOff val="80000"/>
            </a:schemeClr>
          </a:solidFill>
        </p:spPr>
        <p:txBody>
          <a:bodyPr wrap="square">
            <a:spAutoFit/>
          </a:bodyPr>
          <a:lstStyle/>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反汇编模块：</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将合约字节码反汇编成指令序列。</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控制流图模块：</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将合约的指令序列转换成</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控制流图（</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CFG</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；控制流图可以用于对合约进行</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模拟执行</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，遍历合约程序的执行路径。</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静态污点分析模块：基于模拟执行的合约程序静态分析方法</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对合约程序进行</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污点分析</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，以检测随机数漏洞。</a:t>
            </a:r>
          </a:p>
        </p:txBody>
      </p:sp>
    </p:spTree>
    <p:custDataLst>
      <p:tags r:id="rId1"/>
    </p:custDataLst>
    <p:extLst>
      <p:ext uri="{BB962C8B-B14F-4D97-AF65-F5344CB8AC3E}">
        <p14:creationId xmlns:p14="http://schemas.microsoft.com/office/powerpoint/2010/main" val="33424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4.2.1 </a:t>
            </a:r>
            <a:r>
              <a:rPr lang="zh-CN" altLang="en-US" sz="3200" b="1" dirty="0">
                <a:latin typeface="微软雅黑" panose="020B0503020204020204" pitchFamily="34" charset="-122"/>
                <a:ea typeface="微软雅黑" panose="020B0503020204020204" pitchFamily="34" charset="-122"/>
              </a:rPr>
              <a:t>智能合约随机数漏洞的检测模式</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8" name="矩形 11">
            <a:extLst>
              <a:ext uri="{FF2B5EF4-FFF2-40B4-BE49-F238E27FC236}">
                <a16:creationId xmlns:a16="http://schemas.microsoft.com/office/drawing/2014/main" id="{B5300444-80B3-4248-BC14-7083DA3273F5}"/>
              </a:ext>
            </a:extLst>
          </p:cNvPr>
          <p:cNvSpPr/>
          <p:nvPr/>
        </p:nvSpPr>
        <p:spPr>
          <a:xfrm>
            <a:off x="1011295" y="1012803"/>
            <a:ext cx="10184884" cy="2797048"/>
          </a:xfrm>
          <a:prstGeom prst="rect">
            <a:avLst/>
          </a:prstGeom>
        </p:spPr>
        <p:txBody>
          <a:bodyPr wrap="square">
            <a:spAutoFit/>
          </a:bodyPr>
          <a:lstStyle/>
          <a:p>
            <a:pPr marL="342900" indent="-342900" defTabSz="914377" eaLnBrk="0" fontAlgn="base" hangingPunct="0">
              <a:lnSpc>
                <a:spcPct val="150000"/>
              </a:lnSpc>
              <a:spcBef>
                <a:spcPct val="0"/>
              </a:spcBef>
              <a:spcAft>
                <a:spcPct val="0"/>
              </a:spcAft>
              <a:buFont typeface="Wingdings" panose="05000000000000000000" pitchFamily="2" charset="2"/>
              <a:buChar char="p"/>
            </a:pP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BLOCKHASH</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TIMESTAMP</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等指令常常被用来生成随机数种子，并且容易遭受预测攻击，将这些指令称作</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特殊指令。</a:t>
            </a: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a:p>
            <a:pPr marL="342900" indent="-342900" defTabSz="914377" eaLnBrk="0" fontAlgn="base" hangingPunct="0">
              <a:lnSpc>
                <a:spcPct val="150000"/>
              </a:lnSpc>
              <a:spcBef>
                <a:spcPct val="0"/>
              </a:spcBef>
              <a:spcAft>
                <a:spcPct val="0"/>
              </a:spcAft>
              <a:buFont typeface="Wingdings" panose="05000000000000000000" pitchFamily="2" charset="2"/>
              <a:buChar char="p"/>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智能合约随机数漏洞检测模式的基本思想是：</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在智能合约中，特殊指令（</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BLOCKHASH</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等）作为随机数种子影响了转账行为（</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CALL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指令）</a:t>
            </a:r>
            <a:endParaRPr lang="en-US" altLang="zh-CN" sz="2400" dirty="0">
              <a:solidFill>
                <a:schemeClr val="accent5">
                  <a:lumMod val="75000"/>
                </a:schemeClr>
              </a:solidFill>
              <a:latin typeface="微软雅黑" panose="020B0503020204020204" pitchFamily="34" charset="-122"/>
              <a:ea typeface="微软雅黑" panose="020B0503020204020204" pitchFamily="34" charset="-122"/>
            </a:endParaRPr>
          </a:p>
          <a:p>
            <a:pPr marL="342900" indent="-342900" defTabSz="914377" eaLnBrk="0" fontAlgn="base" hangingPunct="0">
              <a:lnSpc>
                <a:spcPct val="150000"/>
              </a:lnSpc>
              <a:spcBef>
                <a:spcPct val="0"/>
              </a:spcBef>
              <a:spcAft>
                <a:spcPct val="0"/>
              </a:spcAft>
              <a:buFont typeface="Wingdings" panose="05000000000000000000" pitchFamily="2" charset="2"/>
              <a:buChar char="p"/>
            </a:pP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将</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以下三种情况</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认定为合约有随机数漏洞：</a:t>
            </a:r>
          </a:p>
        </p:txBody>
      </p:sp>
      <p:sp>
        <p:nvSpPr>
          <p:cNvPr id="9" name="Rectangle 7">
            <a:extLst>
              <a:ext uri="{FF2B5EF4-FFF2-40B4-BE49-F238E27FC236}">
                <a16:creationId xmlns:a16="http://schemas.microsoft.com/office/drawing/2014/main" id="{C13A7799-B762-495C-8F7A-A6F1C7CB5371}"/>
              </a:ext>
            </a:extLst>
          </p:cNvPr>
          <p:cNvSpPr/>
          <p:nvPr/>
        </p:nvSpPr>
        <p:spPr>
          <a:xfrm>
            <a:off x="1396353" y="4036251"/>
            <a:ext cx="9140512" cy="2308324"/>
          </a:xfrm>
          <a:prstGeom prst="rect">
            <a:avLst/>
          </a:prstGeom>
          <a:solidFill>
            <a:schemeClr val="accent5">
              <a:lumMod val="20000"/>
              <a:lumOff val="80000"/>
            </a:schemeClr>
          </a:solidFill>
        </p:spPr>
        <p:txBody>
          <a:bodyPr wrap="square">
            <a:spAutoFit/>
          </a:bodyPr>
          <a:lstStyle/>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特殊指令影响转账对象：</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CALL</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指令的</a:t>
            </a:r>
            <a:r>
              <a:rPr lang="en-US" altLang="zh-CN" sz="2400" dirty="0" err="1">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ToAddress</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参数受到特殊指令的污染。</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特殊指令影响转账金额：</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CALL</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指令的</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Value</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参数受到特殊指令的污染。</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特殊指令影响是否转账：</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CALL</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指令的执行路径上存在某个</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JUMPI</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指令的操作数受到特殊指令的污染。</a:t>
            </a:r>
          </a:p>
        </p:txBody>
      </p:sp>
    </p:spTree>
    <p:custDataLst>
      <p:tags r:id="rId1"/>
    </p:custDataLst>
    <p:extLst>
      <p:ext uri="{BB962C8B-B14F-4D97-AF65-F5344CB8AC3E}">
        <p14:creationId xmlns:p14="http://schemas.microsoft.com/office/powerpoint/2010/main" val="32477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944051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4.2.2 </a:t>
            </a:r>
            <a:r>
              <a:rPr lang="zh-CN" altLang="en-US" sz="3200" b="1" dirty="0">
                <a:latin typeface="微软雅黑" panose="020B0503020204020204" pitchFamily="34" charset="-122"/>
                <a:ea typeface="微软雅黑" panose="020B0503020204020204" pitchFamily="34" charset="-122"/>
              </a:rPr>
              <a:t>智能合约模拟执行与污点分析的基本方法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8" name="矩形 11">
            <a:extLst>
              <a:ext uri="{FF2B5EF4-FFF2-40B4-BE49-F238E27FC236}">
                <a16:creationId xmlns:a16="http://schemas.microsoft.com/office/drawing/2014/main" id="{B5300444-80B3-4248-BC14-7083DA3273F5}"/>
              </a:ext>
            </a:extLst>
          </p:cNvPr>
          <p:cNvSpPr/>
          <p:nvPr/>
        </p:nvSpPr>
        <p:spPr>
          <a:xfrm>
            <a:off x="3662251" y="845035"/>
            <a:ext cx="6368902" cy="461665"/>
          </a:xfrm>
          <a:prstGeom prst="rect">
            <a:avLst/>
          </a:prstGeom>
        </p:spPr>
        <p:txBody>
          <a:bodyPr wrap="square">
            <a:spAutoFit/>
          </a:bodyPr>
          <a:lstStyle/>
          <a:p>
            <a:pPr defTabSz="914377" eaLnBrk="0" fontAlgn="base" hangingPunct="0">
              <a:spcBef>
                <a:spcPct val="0"/>
              </a:spcBef>
              <a:spcAft>
                <a:spcPct val="0"/>
              </a:spcAft>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合约随机数漏洞污点分析示例</a:t>
            </a:r>
          </a:p>
        </p:txBody>
      </p:sp>
      <p:sp>
        <p:nvSpPr>
          <p:cNvPr id="9" name="Rectangle 7">
            <a:extLst>
              <a:ext uri="{FF2B5EF4-FFF2-40B4-BE49-F238E27FC236}">
                <a16:creationId xmlns:a16="http://schemas.microsoft.com/office/drawing/2014/main" id="{C13A7799-B762-495C-8F7A-A6F1C7CB5371}"/>
              </a:ext>
            </a:extLst>
          </p:cNvPr>
          <p:cNvSpPr/>
          <p:nvPr/>
        </p:nvSpPr>
        <p:spPr>
          <a:xfrm>
            <a:off x="901872" y="5108494"/>
            <a:ext cx="10959954" cy="1200329"/>
          </a:xfrm>
          <a:prstGeom prst="rect">
            <a:avLst/>
          </a:prstGeom>
          <a:solidFill>
            <a:schemeClr val="accent5">
              <a:lumMod val="20000"/>
              <a:lumOff val="80000"/>
            </a:schemeClr>
          </a:solidFill>
        </p:spPr>
        <p:txBody>
          <a:bodyPr wrap="square">
            <a:spAutoFit/>
          </a:bodyPr>
          <a:lstStyle/>
          <a:p>
            <a:pPr marL="342900" indent="-3429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对于程序中的敏感信息进行标记，在程序执行过程中跟踪被标记数据的流向，通过观察污点信息的传播情况，检测程序的某些关键执行步骤是否受到污点信息的影响，从而实现漏洞挖掘</a:t>
            </a:r>
            <a:endPar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p:txBody>
      </p:sp>
      <p:pic>
        <p:nvPicPr>
          <p:cNvPr id="4" name="图片 3">
            <a:extLst>
              <a:ext uri="{FF2B5EF4-FFF2-40B4-BE49-F238E27FC236}">
                <a16:creationId xmlns:a16="http://schemas.microsoft.com/office/drawing/2014/main" id="{117610C6-9419-4024-AD11-D7A1B7761984}"/>
              </a:ext>
            </a:extLst>
          </p:cNvPr>
          <p:cNvPicPr>
            <a:picLocks noChangeAspect="1"/>
          </p:cNvPicPr>
          <p:nvPr/>
        </p:nvPicPr>
        <p:blipFill rotWithShape="1">
          <a:blip r:embed="rId6"/>
          <a:srcRect b="15629"/>
          <a:stretch/>
        </p:blipFill>
        <p:spPr>
          <a:xfrm>
            <a:off x="1414131" y="1408674"/>
            <a:ext cx="9189628" cy="3344080"/>
          </a:xfrm>
          <a:prstGeom prst="rect">
            <a:avLst/>
          </a:prstGeom>
        </p:spPr>
      </p:pic>
    </p:spTree>
    <p:custDataLst>
      <p:tags r:id="rId1"/>
    </p:custDataLst>
    <p:extLst>
      <p:ext uri="{BB962C8B-B14F-4D97-AF65-F5344CB8AC3E}">
        <p14:creationId xmlns:p14="http://schemas.microsoft.com/office/powerpoint/2010/main" val="24899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944051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4.2.2 </a:t>
            </a:r>
            <a:r>
              <a:rPr lang="zh-CN" altLang="en-US" sz="3200" b="1" dirty="0">
                <a:latin typeface="微软雅黑" panose="020B0503020204020204" pitchFamily="34" charset="-122"/>
                <a:ea typeface="微软雅黑" panose="020B0503020204020204" pitchFamily="34" charset="-122"/>
              </a:rPr>
              <a:t>智能合约模拟执行与污点分析的基本方法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8" name="矩形 11">
            <a:extLst>
              <a:ext uri="{FF2B5EF4-FFF2-40B4-BE49-F238E27FC236}">
                <a16:creationId xmlns:a16="http://schemas.microsoft.com/office/drawing/2014/main" id="{B5300444-80B3-4248-BC14-7083DA3273F5}"/>
              </a:ext>
            </a:extLst>
          </p:cNvPr>
          <p:cNvSpPr/>
          <p:nvPr/>
        </p:nvSpPr>
        <p:spPr>
          <a:xfrm>
            <a:off x="3141255" y="902549"/>
            <a:ext cx="6368902" cy="461665"/>
          </a:xfrm>
          <a:prstGeom prst="rect">
            <a:avLst/>
          </a:prstGeom>
        </p:spPr>
        <p:txBody>
          <a:bodyPr wrap="square">
            <a:spAutoFit/>
          </a:bodyPr>
          <a:lstStyle/>
          <a:p>
            <a:pPr defTabSz="914377" eaLnBrk="0" fontAlgn="base" hangingPunct="0">
              <a:spcBef>
                <a:spcPct val="0"/>
              </a:spcBef>
              <a:spcAft>
                <a:spcPct val="0"/>
              </a:spcAft>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本工具针对智能合约的字节码进行漏洞检测</a:t>
            </a:r>
          </a:p>
        </p:txBody>
      </p:sp>
      <p:sp>
        <p:nvSpPr>
          <p:cNvPr id="9" name="Rectangle 7">
            <a:extLst>
              <a:ext uri="{FF2B5EF4-FFF2-40B4-BE49-F238E27FC236}">
                <a16:creationId xmlns:a16="http://schemas.microsoft.com/office/drawing/2014/main" id="{C13A7799-B762-495C-8F7A-A6F1C7CB5371}"/>
              </a:ext>
            </a:extLst>
          </p:cNvPr>
          <p:cNvSpPr/>
          <p:nvPr/>
        </p:nvSpPr>
        <p:spPr>
          <a:xfrm>
            <a:off x="845729" y="4561005"/>
            <a:ext cx="10959954" cy="1938992"/>
          </a:xfrm>
          <a:prstGeom prst="rect">
            <a:avLst/>
          </a:prstGeom>
          <a:solidFill>
            <a:schemeClr val="accent5">
              <a:lumMod val="20000"/>
              <a:lumOff val="80000"/>
            </a:schemeClr>
          </a:solidFill>
        </p:spPr>
        <p:txBody>
          <a:bodyPr wrap="square">
            <a:spAutoFit/>
          </a:bodyPr>
          <a:lstStyle/>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从合约控制流图的起始基本块开始，</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RNVD</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顺序地模拟执行基本块中的指令。</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对基本块中的每一个指令生成一个对应的</a:t>
            </a:r>
            <a:r>
              <a:rPr lang="zh-CN" alt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sym typeface="+mn-lt"/>
              </a:rPr>
              <a:t>指令实例</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在完成对应的数据依赖分析和污点传播分析后，将</a:t>
            </a:r>
            <a:r>
              <a:rPr lang="zh-CN" alt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sym typeface="+mn-lt"/>
              </a:rPr>
              <a:t>指令实例</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存放到模拟的</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EVM</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执行环境中对应的数据结构中（</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Stack</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Memory </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与</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），以适应</a:t>
            </a:r>
            <a:r>
              <a:rPr lang="zh-CN" alt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sym typeface="+mn-lt"/>
              </a:rPr>
              <a:t>符号模拟</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的需要。</a:t>
            </a:r>
            <a:endPar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p:txBody>
      </p:sp>
      <p:pic>
        <p:nvPicPr>
          <p:cNvPr id="2" name="图片 1">
            <a:extLst>
              <a:ext uri="{FF2B5EF4-FFF2-40B4-BE49-F238E27FC236}">
                <a16:creationId xmlns:a16="http://schemas.microsoft.com/office/drawing/2014/main" id="{06EAC887-C596-4940-9B9C-8EB90FED9D16}"/>
              </a:ext>
            </a:extLst>
          </p:cNvPr>
          <p:cNvPicPr>
            <a:picLocks noChangeAspect="1"/>
          </p:cNvPicPr>
          <p:nvPr/>
        </p:nvPicPr>
        <p:blipFill>
          <a:blip r:embed="rId6"/>
          <a:stretch>
            <a:fillRect/>
          </a:stretch>
        </p:blipFill>
        <p:spPr>
          <a:xfrm>
            <a:off x="1358231" y="787512"/>
            <a:ext cx="9459133" cy="3415490"/>
          </a:xfrm>
          <a:prstGeom prst="rect">
            <a:avLst/>
          </a:prstGeom>
        </p:spPr>
      </p:pic>
    </p:spTree>
    <p:custDataLst>
      <p:tags r:id="rId1"/>
    </p:custDataLst>
    <p:extLst>
      <p:ext uri="{BB962C8B-B14F-4D97-AF65-F5344CB8AC3E}">
        <p14:creationId xmlns:p14="http://schemas.microsoft.com/office/powerpoint/2010/main" val="173657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4" y="201628"/>
            <a:ext cx="13512780" cy="954107"/>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4.3.1 </a:t>
            </a:r>
            <a:r>
              <a:rPr lang="zh-CN" altLang="en-US" sz="2800" b="1" dirty="0">
                <a:latin typeface="微软雅黑" panose="020B0503020204020204" pitchFamily="34" charset="-122"/>
                <a:ea typeface="微软雅黑" panose="020B0503020204020204" pitchFamily="34" charset="-122"/>
              </a:rPr>
              <a:t>模拟执行中的难点处理：</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静态分析中路径爆炸问题的优化方法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3" name="图片 2">
            <a:extLst>
              <a:ext uri="{FF2B5EF4-FFF2-40B4-BE49-F238E27FC236}">
                <a16:creationId xmlns:a16="http://schemas.microsoft.com/office/drawing/2014/main" id="{78AD9D64-A2E3-42B7-867F-03B1A15458B8}"/>
              </a:ext>
            </a:extLst>
          </p:cNvPr>
          <p:cNvPicPr>
            <a:picLocks noChangeAspect="1"/>
          </p:cNvPicPr>
          <p:nvPr/>
        </p:nvPicPr>
        <p:blipFill rotWithShape="1">
          <a:blip r:embed="rId6"/>
          <a:srcRect b="13673"/>
          <a:stretch/>
        </p:blipFill>
        <p:spPr>
          <a:xfrm>
            <a:off x="26896" y="1748498"/>
            <a:ext cx="5419725" cy="3239748"/>
          </a:xfrm>
          <a:prstGeom prst="rect">
            <a:avLst/>
          </a:prstGeom>
        </p:spPr>
      </p:pic>
      <p:sp>
        <p:nvSpPr>
          <p:cNvPr id="10" name="矩形 11">
            <a:extLst>
              <a:ext uri="{FF2B5EF4-FFF2-40B4-BE49-F238E27FC236}">
                <a16:creationId xmlns:a16="http://schemas.microsoft.com/office/drawing/2014/main" id="{A20FFE66-9684-43C5-A3EC-A5C4E6DC0B7B}"/>
              </a:ext>
            </a:extLst>
          </p:cNvPr>
          <p:cNvSpPr/>
          <p:nvPr/>
        </p:nvSpPr>
        <p:spPr>
          <a:xfrm>
            <a:off x="781318" y="5092125"/>
            <a:ext cx="3450931" cy="830997"/>
          </a:xfrm>
          <a:prstGeom prst="rect">
            <a:avLst/>
          </a:prstGeom>
        </p:spPr>
        <p:txBody>
          <a:bodyPr wrap="square">
            <a:spAutoFit/>
          </a:bodyPr>
          <a:lstStyle/>
          <a:p>
            <a:pPr defTabSz="914377" eaLnBrk="0" fontAlgn="base" hangingPunct="0">
              <a:spcBef>
                <a:spcPct val="0"/>
              </a:spcBef>
              <a:spcAft>
                <a:spcPct val="0"/>
              </a:spcAft>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判断是否可以跳过基本块执行过程的检查方法</a:t>
            </a:r>
          </a:p>
        </p:txBody>
      </p:sp>
      <p:sp>
        <p:nvSpPr>
          <p:cNvPr id="11" name="Rectangle 7">
            <a:extLst>
              <a:ext uri="{FF2B5EF4-FFF2-40B4-BE49-F238E27FC236}">
                <a16:creationId xmlns:a16="http://schemas.microsoft.com/office/drawing/2014/main" id="{703F7E20-9FD3-458C-8AE4-2259B875EC1A}"/>
              </a:ext>
            </a:extLst>
          </p:cNvPr>
          <p:cNvSpPr/>
          <p:nvPr/>
        </p:nvSpPr>
        <p:spPr>
          <a:xfrm>
            <a:off x="4933506" y="1721971"/>
            <a:ext cx="6921795" cy="3785652"/>
          </a:xfrm>
          <a:prstGeom prst="rect">
            <a:avLst/>
          </a:prstGeom>
          <a:solidFill>
            <a:schemeClr val="accent5">
              <a:lumMod val="20000"/>
              <a:lumOff val="80000"/>
            </a:schemeClr>
          </a:solidFill>
        </p:spPr>
        <p:txBody>
          <a:bodyPr wrap="square">
            <a:spAutoFit/>
          </a:bodyPr>
          <a:lstStyle/>
          <a:p>
            <a:pPr marL="457200" indent="-4572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一种基于栈状态比对的路径剪枝技术，主要思想：减少对污点分析没有影响的路径的执行。</a:t>
            </a:r>
            <a:endPar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如何定义一条执行路径对于污点分析来说是无效的呢？</a:t>
            </a:r>
            <a:endPar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一种基于栈状态比对的判别方法：</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当模拟执行到一个基本块的开始位置时，判断当前栈状态快照是否与曾经模拟执行到当前基本块时的栈状态快照完全一致，如果是，则认为继续执行该路径不会检测出更多漏洞，因而放弃该基本块及后续路径的执行，反之则继续执行。</a:t>
            </a:r>
          </a:p>
        </p:txBody>
      </p:sp>
    </p:spTree>
    <p:custDataLst>
      <p:tags r:id="rId1"/>
    </p:custDataLst>
    <p:extLst>
      <p:ext uri="{BB962C8B-B14F-4D97-AF65-F5344CB8AC3E}">
        <p14:creationId xmlns:p14="http://schemas.microsoft.com/office/powerpoint/2010/main" val="4087233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4" y="201628"/>
            <a:ext cx="13512780" cy="954107"/>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4.3.2 </a:t>
            </a:r>
            <a:r>
              <a:rPr lang="zh-CN" altLang="en-US" sz="2800" b="1" dirty="0">
                <a:latin typeface="微软雅黑" panose="020B0503020204020204" pitchFamily="34" charset="-122"/>
                <a:ea typeface="微软雅黑" panose="020B0503020204020204" pitchFamily="34" charset="-122"/>
              </a:rPr>
              <a:t>模拟执行中的难点处理：</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Memory</a:t>
            </a:r>
            <a:r>
              <a:rPr lang="zh-CN" altLang="en-US" sz="2800" b="1" dirty="0">
                <a:latin typeface="微软雅黑" panose="020B0503020204020204" pitchFamily="34" charset="-122"/>
                <a:ea typeface="微软雅黑" panose="020B0503020204020204" pitchFamily="34" charset="-122"/>
              </a:rPr>
              <a:t>中的数据依赖分析方法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11" name="Rectangle 7">
            <a:extLst>
              <a:ext uri="{FF2B5EF4-FFF2-40B4-BE49-F238E27FC236}">
                <a16:creationId xmlns:a16="http://schemas.microsoft.com/office/drawing/2014/main" id="{703F7E20-9FD3-458C-8AE4-2259B875EC1A}"/>
              </a:ext>
            </a:extLst>
          </p:cNvPr>
          <p:cNvSpPr/>
          <p:nvPr/>
        </p:nvSpPr>
        <p:spPr>
          <a:xfrm>
            <a:off x="5738115" y="1382135"/>
            <a:ext cx="6106555" cy="5262979"/>
          </a:xfrm>
          <a:prstGeom prst="rect">
            <a:avLst/>
          </a:prstGeom>
          <a:solidFill>
            <a:schemeClr val="accent5">
              <a:lumMod val="20000"/>
              <a:lumOff val="80000"/>
            </a:schemeClr>
          </a:solidFill>
        </p:spPr>
        <p:txBody>
          <a:bodyPr wrap="square">
            <a:spAutoFit/>
          </a:bodyPr>
          <a:lstStyle/>
          <a:p>
            <a:pPr marL="457200" indent="-4572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传统程序分析领域的别名分析难题：</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在模拟执行中，由于内存读写指令的内存地址操作数都是抽象的指令实例，因此判断两个内存读写指令是否访问相同地址是非常困难的，这导致读内存指令无法确定模拟内存中的哪个写内存指令是其操作数。</a:t>
            </a:r>
          </a:p>
          <a:p>
            <a:pPr marL="457200" indent="-4572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一种基于内存分段的识别技术，以分析</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Memory</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中的数据依赖，其基本思想：</a:t>
            </a:r>
            <a:endPar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Wingdings" panose="05000000000000000000" pitchFamily="2" charset="2"/>
              <a:buChar char="Ø"/>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利用</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Solidity</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不回收内存的性质将内存分成若干段，将每个内存读写指令映射到其中一段；当碰到读内存指令时，将其对应内存段内的所有写内存指令都作为读内存指令的内存操作数。</a:t>
            </a:r>
          </a:p>
        </p:txBody>
      </p:sp>
      <p:sp>
        <p:nvSpPr>
          <p:cNvPr id="9" name="矩形 11">
            <a:extLst>
              <a:ext uri="{FF2B5EF4-FFF2-40B4-BE49-F238E27FC236}">
                <a16:creationId xmlns:a16="http://schemas.microsoft.com/office/drawing/2014/main" id="{6676CB14-0EC7-4133-85C5-BBACDEAF588F}"/>
              </a:ext>
            </a:extLst>
          </p:cNvPr>
          <p:cNvSpPr/>
          <p:nvPr/>
        </p:nvSpPr>
        <p:spPr>
          <a:xfrm>
            <a:off x="725977" y="2973582"/>
            <a:ext cx="5370023" cy="369332"/>
          </a:xfrm>
          <a:prstGeom prst="rect">
            <a:avLst/>
          </a:prstGeom>
        </p:spPr>
        <p:txBody>
          <a:bodyPr wrap="square">
            <a:spAutoFit/>
          </a:bodyPr>
          <a:lstStyle/>
          <a:p>
            <a:pPr defTabSz="914377" eaLnBrk="0" fontAlgn="base" hangingPunct="0">
              <a:spcBef>
                <a:spcPct val="0"/>
              </a:spcBef>
              <a:spcAft>
                <a:spcPct val="0"/>
              </a:spcAft>
            </a:pPr>
            <a:r>
              <a:rPr lang="en-US" altLang="zh-CN" b="1" dirty="0">
                <a:solidFill>
                  <a:schemeClr val="accent5">
                    <a:lumMod val="75000"/>
                  </a:schemeClr>
                </a:solidFill>
                <a:latin typeface="微软雅黑" panose="020B0503020204020204" pitchFamily="34" charset="-122"/>
                <a:ea typeface="微软雅黑" panose="020B0503020204020204" pitchFamily="34" charset="-122"/>
              </a:rPr>
              <a:t>EVM</a:t>
            </a:r>
            <a:r>
              <a:rPr lang="zh-CN" altLang="en-US" b="1" dirty="0">
                <a:solidFill>
                  <a:schemeClr val="accent5">
                    <a:lumMod val="75000"/>
                  </a:schemeClr>
                </a:solidFill>
                <a:latin typeface="微软雅黑" panose="020B0503020204020204" pitchFamily="34" charset="-122"/>
                <a:ea typeface="微软雅黑" panose="020B0503020204020204" pitchFamily="34" charset="-122"/>
              </a:rPr>
              <a:t>执行环境中的内存空间布局示意图</a:t>
            </a:r>
          </a:p>
        </p:txBody>
      </p:sp>
      <p:sp>
        <p:nvSpPr>
          <p:cNvPr id="12" name="矩形 11">
            <a:extLst>
              <a:ext uri="{FF2B5EF4-FFF2-40B4-BE49-F238E27FC236}">
                <a16:creationId xmlns:a16="http://schemas.microsoft.com/office/drawing/2014/main" id="{E6CBD125-0078-479B-BF09-61F31324CB28}"/>
              </a:ext>
            </a:extLst>
          </p:cNvPr>
          <p:cNvSpPr/>
          <p:nvPr/>
        </p:nvSpPr>
        <p:spPr>
          <a:xfrm>
            <a:off x="1641150" y="5890437"/>
            <a:ext cx="2575027" cy="369332"/>
          </a:xfrm>
          <a:prstGeom prst="rect">
            <a:avLst/>
          </a:prstGeom>
        </p:spPr>
        <p:txBody>
          <a:bodyPr wrap="square">
            <a:spAutoFit/>
          </a:bodyPr>
          <a:lstStyle/>
          <a:p>
            <a:pPr defTabSz="914377" eaLnBrk="0" fontAlgn="base" hangingPunct="0">
              <a:spcBef>
                <a:spcPct val="0"/>
              </a:spcBef>
              <a:spcAft>
                <a:spcPct val="0"/>
              </a:spcAft>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内存分段依据示意图</a:t>
            </a:r>
          </a:p>
        </p:txBody>
      </p:sp>
      <p:pic>
        <p:nvPicPr>
          <p:cNvPr id="4" name="图片 3">
            <a:extLst>
              <a:ext uri="{FF2B5EF4-FFF2-40B4-BE49-F238E27FC236}">
                <a16:creationId xmlns:a16="http://schemas.microsoft.com/office/drawing/2014/main" id="{E44F02C4-D4D3-40A5-8265-2F99A01C15A2}"/>
              </a:ext>
            </a:extLst>
          </p:cNvPr>
          <p:cNvPicPr>
            <a:picLocks noChangeAspect="1"/>
          </p:cNvPicPr>
          <p:nvPr/>
        </p:nvPicPr>
        <p:blipFill rotWithShape="1">
          <a:blip r:embed="rId6"/>
          <a:srcRect b="23159"/>
          <a:stretch/>
        </p:blipFill>
        <p:spPr>
          <a:xfrm>
            <a:off x="291791" y="1648361"/>
            <a:ext cx="5107196" cy="1368265"/>
          </a:xfrm>
          <a:prstGeom prst="rect">
            <a:avLst/>
          </a:prstGeom>
        </p:spPr>
      </p:pic>
      <p:pic>
        <p:nvPicPr>
          <p:cNvPr id="5" name="图片 4">
            <a:extLst>
              <a:ext uri="{FF2B5EF4-FFF2-40B4-BE49-F238E27FC236}">
                <a16:creationId xmlns:a16="http://schemas.microsoft.com/office/drawing/2014/main" id="{6167EF44-BE29-4A99-BA07-DE5D129B7BB7}"/>
              </a:ext>
            </a:extLst>
          </p:cNvPr>
          <p:cNvPicPr>
            <a:picLocks noChangeAspect="1"/>
          </p:cNvPicPr>
          <p:nvPr/>
        </p:nvPicPr>
        <p:blipFill rotWithShape="1">
          <a:blip r:embed="rId7"/>
          <a:srcRect b="13136"/>
          <a:stretch/>
        </p:blipFill>
        <p:spPr>
          <a:xfrm>
            <a:off x="375066" y="3416614"/>
            <a:ext cx="5107196" cy="2473823"/>
          </a:xfrm>
          <a:prstGeom prst="rect">
            <a:avLst/>
          </a:prstGeom>
        </p:spPr>
      </p:pic>
    </p:spTree>
    <p:custDataLst>
      <p:tags r:id="rId1"/>
    </p:custDataLst>
    <p:extLst>
      <p:ext uri="{BB962C8B-B14F-4D97-AF65-F5344CB8AC3E}">
        <p14:creationId xmlns:p14="http://schemas.microsoft.com/office/powerpoint/2010/main" val="24020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4" y="201628"/>
            <a:ext cx="13512780" cy="954107"/>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4.3.2 </a:t>
            </a:r>
            <a:r>
              <a:rPr lang="zh-CN" altLang="en-US" sz="2800" b="1" dirty="0">
                <a:latin typeface="微软雅黑" panose="020B0503020204020204" pitchFamily="34" charset="-122"/>
                <a:ea typeface="微软雅黑" panose="020B0503020204020204" pitchFamily="34" charset="-122"/>
              </a:rPr>
              <a:t>模拟执行中的难点处理：</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Memory</a:t>
            </a:r>
            <a:r>
              <a:rPr lang="zh-CN" altLang="en-US" sz="2800" b="1" dirty="0">
                <a:latin typeface="微软雅黑" panose="020B0503020204020204" pitchFamily="34" charset="-122"/>
                <a:ea typeface="微软雅黑" panose="020B0503020204020204" pitchFamily="34" charset="-122"/>
              </a:rPr>
              <a:t>中的数据依赖分析方法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11" name="Rectangle 7">
            <a:extLst>
              <a:ext uri="{FF2B5EF4-FFF2-40B4-BE49-F238E27FC236}">
                <a16:creationId xmlns:a16="http://schemas.microsoft.com/office/drawing/2014/main" id="{703F7E20-9FD3-458C-8AE4-2259B875EC1A}"/>
              </a:ext>
            </a:extLst>
          </p:cNvPr>
          <p:cNvSpPr/>
          <p:nvPr/>
        </p:nvSpPr>
        <p:spPr>
          <a:xfrm>
            <a:off x="5738115" y="1382135"/>
            <a:ext cx="6106555" cy="5262979"/>
          </a:xfrm>
          <a:prstGeom prst="rect">
            <a:avLst/>
          </a:prstGeom>
          <a:solidFill>
            <a:schemeClr val="accent5">
              <a:lumMod val="20000"/>
              <a:lumOff val="80000"/>
            </a:schemeClr>
          </a:solidFill>
        </p:spPr>
        <p:txBody>
          <a:bodyPr wrap="square">
            <a:spAutoFit/>
          </a:bodyPr>
          <a:lstStyle/>
          <a:p>
            <a:pPr marL="457200" indent="-4572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传统程序分析领域的别名分析难题：</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在模拟执行中，由于内存读写指令的内存地址操作数都是抽象的指令实例，因此判断两个内存读写指令是否访问相同地址是非常困难的，这导致读内存指令无法确定模拟内存中的哪个写内存指令是其操作数。</a:t>
            </a:r>
          </a:p>
          <a:p>
            <a:pPr marL="457200" indent="-4572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一种基于内存分段的识别技术，以分析</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Memory</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中的数据依赖，其基本思想：</a:t>
            </a:r>
            <a:endPar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Wingdings" panose="05000000000000000000" pitchFamily="2" charset="2"/>
              <a:buChar char="Ø"/>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利用</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Solidity</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不回收内存的性质将内存分成若干段，将每个内存读写指令映射到其中一段；当碰到读内存指令时，将其对应内存段内的所有写内存指令都作为读内存指令的内存操作数。</a:t>
            </a:r>
          </a:p>
        </p:txBody>
      </p:sp>
      <p:pic>
        <p:nvPicPr>
          <p:cNvPr id="2" name="图片 1">
            <a:extLst>
              <a:ext uri="{FF2B5EF4-FFF2-40B4-BE49-F238E27FC236}">
                <a16:creationId xmlns:a16="http://schemas.microsoft.com/office/drawing/2014/main" id="{062A48E2-7529-4550-A6FC-B48CA43BB91F}"/>
              </a:ext>
            </a:extLst>
          </p:cNvPr>
          <p:cNvPicPr>
            <a:picLocks noChangeAspect="1"/>
          </p:cNvPicPr>
          <p:nvPr/>
        </p:nvPicPr>
        <p:blipFill rotWithShape="1">
          <a:blip r:embed="rId6"/>
          <a:srcRect l="7350" r="55052" b="16768"/>
          <a:stretch/>
        </p:blipFill>
        <p:spPr>
          <a:xfrm>
            <a:off x="172597" y="1382135"/>
            <a:ext cx="2772138" cy="4296358"/>
          </a:xfrm>
          <a:prstGeom prst="rect">
            <a:avLst/>
          </a:prstGeom>
        </p:spPr>
      </p:pic>
      <p:sp>
        <p:nvSpPr>
          <p:cNvPr id="9" name="矩形 11">
            <a:extLst>
              <a:ext uri="{FF2B5EF4-FFF2-40B4-BE49-F238E27FC236}">
                <a16:creationId xmlns:a16="http://schemas.microsoft.com/office/drawing/2014/main" id="{6676CB14-0EC7-4133-85C5-BBACDEAF588F}"/>
              </a:ext>
            </a:extLst>
          </p:cNvPr>
          <p:cNvSpPr/>
          <p:nvPr/>
        </p:nvSpPr>
        <p:spPr>
          <a:xfrm>
            <a:off x="28964" y="5844733"/>
            <a:ext cx="2575027" cy="646331"/>
          </a:xfrm>
          <a:prstGeom prst="rect">
            <a:avLst/>
          </a:prstGeom>
        </p:spPr>
        <p:txBody>
          <a:bodyPr wrap="square">
            <a:spAutoFit/>
          </a:bodyPr>
          <a:lstStyle/>
          <a:p>
            <a:pPr defTabSz="914377" eaLnBrk="0" fontAlgn="base" hangingPunct="0">
              <a:spcBef>
                <a:spcPct val="0"/>
              </a:spcBef>
              <a:spcAft>
                <a:spcPct val="0"/>
              </a:spcAft>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写</a:t>
            </a:r>
            <a:r>
              <a:rPr lang="en-US" altLang="zh-CN" b="1" dirty="0">
                <a:solidFill>
                  <a:schemeClr val="accent5">
                    <a:lumMod val="75000"/>
                  </a:schemeClr>
                </a:solidFill>
                <a:latin typeface="微软雅黑" panose="020B0503020204020204" pitchFamily="34" charset="-122"/>
                <a:ea typeface="微软雅黑" panose="020B0503020204020204" pitchFamily="34" charset="-122"/>
              </a:rPr>
              <a:t>y</a:t>
            </a:r>
            <a:r>
              <a:rPr lang="zh-CN" altLang="en-US" b="1" dirty="0">
                <a:solidFill>
                  <a:schemeClr val="accent5">
                    <a:lumMod val="75000"/>
                  </a:schemeClr>
                </a:solidFill>
                <a:latin typeface="微软雅黑" panose="020B0503020204020204" pitchFamily="34" charset="-122"/>
                <a:ea typeface="微软雅黑" panose="020B0503020204020204" pitchFamily="34" charset="-122"/>
              </a:rPr>
              <a:t>值</a:t>
            </a:r>
            <a:r>
              <a:rPr lang="en-US" altLang="zh-CN" b="1" dirty="0">
                <a:solidFill>
                  <a:schemeClr val="accent5">
                    <a:lumMod val="75000"/>
                  </a:schemeClr>
                </a:solidFill>
                <a:latin typeface="微软雅黑" panose="020B0503020204020204" pitchFamily="34" charset="-122"/>
                <a:ea typeface="微软雅黑" panose="020B0503020204020204" pitchFamily="34" charset="-122"/>
              </a:rPr>
              <a:t>MSTORE</a:t>
            </a:r>
            <a:r>
              <a:rPr lang="zh-CN" altLang="en-US" b="1" dirty="0">
                <a:solidFill>
                  <a:schemeClr val="accent5">
                    <a:lumMod val="75000"/>
                  </a:schemeClr>
                </a:solidFill>
                <a:latin typeface="微软雅黑" panose="020B0503020204020204" pitchFamily="34" charset="-122"/>
                <a:ea typeface="微软雅黑" panose="020B0503020204020204" pitchFamily="34" charset="-122"/>
              </a:rPr>
              <a:t>指令实例的指令依赖树示意图</a:t>
            </a:r>
          </a:p>
        </p:txBody>
      </p:sp>
      <p:sp>
        <p:nvSpPr>
          <p:cNvPr id="12" name="矩形 11">
            <a:extLst>
              <a:ext uri="{FF2B5EF4-FFF2-40B4-BE49-F238E27FC236}">
                <a16:creationId xmlns:a16="http://schemas.microsoft.com/office/drawing/2014/main" id="{E6CBD125-0078-479B-BF09-61F31324CB28}"/>
              </a:ext>
            </a:extLst>
          </p:cNvPr>
          <p:cNvSpPr/>
          <p:nvPr/>
        </p:nvSpPr>
        <p:spPr>
          <a:xfrm>
            <a:off x="2944735" y="5844732"/>
            <a:ext cx="2575027" cy="646331"/>
          </a:xfrm>
          <a:prstGeom prst="rect">
            <a:avLst/>
          </a:prstGeom>
        </p:spPr>
        <p:txBody>
          <a:bodyPr wrap="square">
            <a:spAutoFit/>
          </a:bodyPr>
          <a:lstStyle/>
          <a:p>
            <a:pPr defTabSz="914377" eaLnBrk="0" fontAlgn="base" hangingPunct="0">
              <a:spcBef>
                <a:spcPct val="0"/>
              </a:spcBef>
              <a:spcAft>
                <a:spcPct val="0"/>
              </a:spcAft>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读</a:t>
            </a:r>
            <a:r>
              <a:rPr lang="en-US" altLang="zh-CN" b="1" dirty="0">
                <a:solidFill>
                  <a:schemeClr val="accent5">
                    <a:lumMod val="75000"/>
                  </a:schemeClr>
                </a:solidFill>
                <a:latin typeface="微软雅黑" panose="020B0503020204020204" pitchFamily="34" charset="-122"/>
                <a:ea typeface="微软雅黑" panose="020B0503020204020204" pitchFamily="34" charset="-122"/>
              </a:rPr>
              <a:t>y</a:t>
            </a:r>
            <a:r>
              <a:rPr lang="zh-CN" altLang="en-US" b="1" dirty="0">
                <a:solidFill>
                  <a:schemeClr val="accent5">
                    <a:lumMod val="75000"/>
                  </a:schemeClr>
                </a:solidFill>
                <a:latin typeface="微软雅黑" panose="020B0503020204020204" pitchFamily="34" charset="-122"/>
                <a:ea typeface="微软雅黑" panose="020B0503020204020204" pitchFamily="34" charset="-122"/>
              </a:rPr>
              <a:t>值</a:t>
            </a:r>
            <a:r>
              <a:rPr lang="en-US" altLang="zh-CN" b="1" dirty="0">
                <a:solidFill>
                  <a:schemeClr val="accent5">
                    <a:lumMod val="75000"/>
                  </a:schemeClr>
                </a:solidFill>
                <a:latin typeface="微软雅黑" panose="020B0503020204020204" pitchFamily="34" charset="-122"/>
                <a:ea typeface="微软雅黑" panose="020B0503020204020204" pitchFamily="34" charset="-122"/>
              </a:rPr>
              <a:t>MLOAD</a:t>
            </a:r>
            <a:r>
              <a:rPr lang="zh-CN" altLang="en-US" b="1" dirty="0">
                <a:solidFill>
                  <a:schemeClr val="accent5">
                    <a:lumMod val="75000"/>
                  </a:schemeClr>
                </a:solidFill>
                <a:latin typeface="微软雅黑" panose="020B0503020204020204" pitchFamily="34" charset="-122"/>
                <a:ea typeface="微软雅黑" panose="020B0503020204020204" pitchFamily="34" charset="-122"/>
              </a:rPr>
              <a:t>指令实例的指令依赖树示意图</a:t>
            </a:r>
          </a:p>
        </p:txBody>
      </p:sp>
      <p:pic>
        <p:nvPicPr>
          <p:cNvPr id="13" name="图片 12">
            <a:extLst>
              <a:ext uri="{FF2B5EF4-FFF2-40B4-BE49-F238E27FC236}">
                <a16:creationId xmlns:a16="http://schemas.microsoft.com/office/drawing/2014/main" id="{0D3A4424-A126-4F8F-82D7-62CD8B3E9033}"/>
              </a:ext>
            </a:extLst>
          </p:cNvPr>
          <p:cNvPicPr>
            <a:picLocks noChangeAspect="1"/>
          </p:cNvPicPr>
          <p:nvPr/>
        </p:nvPicPr>
        <p:blipFill rotWithShape="1">
          <a:blip r:embed="rId6"/>
          <a:srcRect l="56010" r="6392" b="16768"/>
          <a:stretch/>
        </p:blipFill>
        <p:spPr>
          <a:xfrm>
            <a:off x="2666743" y="1304210"/>
            <a:ext cx="2772139" cy="4296358"/>
          </a:xfrm>
          <a:prstGeom prst="rect">
            <a:avLst/>
          </a:prstGeom>
        </p:spPr>
      </p:pic>
    </p:spTree>
    <p:custDataLst>
      <p:tags r:id="rId1"/>
    </p:custDataLst>
    <p:extLst>
      <p:ext uri="{BB962C8B-B14F-4D97-AF65-F5344CB8AC3E}">
        <p14:creationId xmlns:p14="http://schemas.microsoft.com/office/powerpoint/2010/main" val="3308030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4" y="201628"/>
            <a:ext cx="13512780" cy="954107"/>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4.3.3 </a:t>
            </a:r>
            <a:r>
              <a:rPr lang="zh-CN" altLang="en-US" sz="2800" b="1" dirty="0">
                <a:latin typeface="微软雅黑" panose="020B0503020204020204" pitchFamily="34" charset="-122"/>
                <a:ea typeface="微软雅黑" panose="020B0503020204020204" pitchFamily="34" charset="-122"/>
              </a:rPr>
              <a:t>模拟执行中的难点处理：</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Storage</a:t>
            </a:r>
            <a:r>
              <a:rPr lang="zh-CN" altLang="en-US" sz="2800" b="1" dirty="0">
                <a:latin typeface="微软雅黑" panose="020B0503020204020204" pitchFamily="34" charset="-122"/>
                <a:ea typeface="微软雅黑" panose="020B0503020204020204" pitchFamily="34" charset="-122"/>
              </a:rPr>
              <a:t>中的数据依赖分析方法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11" name="Rectangle 7">
            <a:extLst>
              <a:ext uri="{FF2B5EF4-FFF2-40B4-BE49-F238E27FC236}">
                <a16:creationId xmlns:a16="http://schemas.microsoft.com/office/drawing/2014/main" id="{703F7E20-9FD3-458C-8AE4-2259B875EC1A}"/>
              </a:ext>
            </a:extLst>
          </p:cNvPr>
          <p:cNvSpPr/>
          <p:nvPr/>
        </p:nvSpPr>
        <p:spPr>
          <a:xfrm>
            <a:off x="6096000" y="1721971"/>
            <a:ext cx="5759301" cy="3785652"/>
          </a:xfrm>
          <a:prstGeom prst="rect">
            <a:avLst/>
          </a:prstGeom>
          <a:solidFill>
            <a:schemeClr val="accent5">
              <a:lumMod val="20000"/>
              <a:lumOff val="80000"/>
            </a:schemeClr>
          </a:solidFill>
        </p:spPr>
        <p:txBody>
          <a:bodyPr wrap="square">
            <a:spAutoFit/>
          </a:bodyPr>
          <a:lstStyle/>
          <a:p>
            <a:pPr marL="457200" indent="-457200">
              <a:buFont typeface="Wingdings" panose="05000000000000000000" pitchFamily="2" charset="2"/>
              <a:buChar char="Ø"/>
            </a:pP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 </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是一种基于键（</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Key</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）值（</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Value</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）对的存储空间。</a:t>
            </a:r>
          </a:p>
          <a:p>
            <a:pPr marL="457200" indent="-457200">
              <a:buFont typeface="Wingdings" panose="05000000000000000000" pitchFamily="2" charset="2"/>
              <a:buChar char="Ø"/>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分析</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数据依赖的方法：</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在指令序列的执行过程中，遇到写</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SSTORE</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指令实例时，将该指令实例添加到模拟</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的尾部；遇到读</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SLOAD</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指令时，从模拟</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列表的末尾向前查找是否存在一个</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SSTORE </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指令实例，其指令实例的</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Key</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与</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SLOAD</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指令实例的</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Key</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相同。</a:t>
            </a:r>
          </a:p>
        </p:txBody>
      </p:sp>
      <p:sp>
        <p:nvSpPr>
          <p:cNvPr id="9" name="矩形 11">
            <a:extLst>
              <a:ext uri="{FF2B5EF4-FFF2-40B4-BE49-F238E27FC236}">
                <a16:creationId xmlns:a16="http://schemas.microsoft.com/office/drawing/2014/main" id="{D6DB6D70-6D4F-4B71-AE1F-815387B5B4EB}"/>
              </a:ext>
            </a:extLst>
          </p:cNvPr>
          <p:cNvSpPr/>
          <p:nvPr/>
        </p:nvSpPr>
        <p:spPr>
          <a:xfrm>
            <a:off x="419983" y="5505418"/>
            <a:ext cx="2246403" cy="646331"/>
          </a:xfrm>
          <a:prstGeom prst="rect">
            <a:avLst/>
          </a:prstGeom>
        </p:spPr>
        <p:txBody>
          <a:bodyPr wrap="square">
            <a:spAutoFit/>
          </a:bodyPr>
          <a:lstStyle/>
          <a:p>
            <a:pPr defTabSz="914377" eaLnBrk="0" fontAlgn="base" hangingPunct="0">
              <a:spcBef>
                <a:spcPct val="0"/>
              </a:spcBef>
              <a:spcAft>
                <a:spcPct val="0"/>
              </a:spcAft>
            </a:pPr>
            <a:r>
              <a:rPr lang="en-US" altLang="zh-CN" b="1" dirty="0">
                <a:solidFill>
                  <a:schemeClr val="accent5">
                    <a:lumMod val="75000"/>
                  </a:schemeClr>
                </a:solidFill>
                <a:latin typeface="微软雅黑" panose="020B0503020204020204" pitchFamily="34" charset="-122"/>
                <a:ea typeface="微软雅黑" panose="020B0503020204020204" pitchFamily="34" charset="-122"/>
              </a:rPr>
              <a:t>SLOAD</a:t>
            </a:r>
            <a:r>
              <a:rPr lang="zh-CN" altLang="en-US" b="1" dirty="0">
                <a:solidFill>
                  <a:schemeClr val="accent5">
                    <a:lumMod val="75000"/>
                  </a:schemeClr>
                </a:solidFill>
                <a:latin typeface="微软雅黑" panose="020B0503020204020204" pitchFamily="34" charset="-122"/>
                <a:ea typeface="微软雅黑" panose="020B0503020204020204" pitchFamily="34" charset="-122"/>
              </a:rPr>
              <a:t>指令实例的指令依赖树示意图</a:t>
            </a:r>
          </a:p>
        </p:txBody>
      </p:sp>
      <p:sp>
        <p:nvSpPr>
          <p:cNvPr id="12" name="矩形 11">
            <a:extLst>
              <a:ext uri="{FF2B5EF4-FFF2-40B4-BE49-F238E27FC236}">
                <a16:creationId xmlns:a16="http://schemas.microsoft.com/office/drawing/2014/main" id="{EDDDD0D2-C558-4CAB-9526-3CCAB9952899}"/>
              </a:ext>
            </a:extLst>
          </p:cNvPr>
          <p:cNvSpPr/>
          <p:nvPr/>
        </p:nvSpPr>
        <p:spPr>
          <a:xfrm>
            <a:off x="3326522" y="5512939"/>
            <a:ext cx="2246403" cy="646331"/>
          </a:xfrm>
          <a:prstGeom prst="rect">
            <a:avLst/>
          </a:prstGeom>
        </p:spPr>
        <p:txBody>
          <a:bodyPr wrap="square">
            <a:spAutoFit/>
          </a:bodyPr>
          <a:lstStyle/>
          <a:p>
            <a:pPr defTabSz="914377" eaLnBrk="0" fontAlgn="base" hangingPunct="0">
              <a:spcBef>
                <a:spcPct val="0"/>
              </a:spcBef>
              <a:spcAft>
                <a:spcPct val="0"/>
              </a:spcAft>
            </a:pPr>
            <a:r>
              <a:rPr lang="en-US" altLang="zh-CN" b="1" dirty="0">
                <a:solidFill>
                  <a:schemeClr val="accent5">
                    <a:lumMod val="75000"/>
                  </a:schemeClr>
                </a:solidFill>
                <a:latin typeface="微软雅黑" panose="020B0503020204020204" pitchFamily="34" charset="-122"/>
                <a:ea typeface="微软雅黑" panose="020B0503020204020204" pitchFamily="34" charset="-122"/>
              </a:rPr>
              <a:t>SSTORE</a:t>
            </a:r>
            <a:r>
              <a:rPr lang="zh-CN" altLang="en-US" b="1" dirty="0">
                <a:solidFill>
                  <a:schemeClr val="accent5">
                    <a:lumMod val="75000"/>
                  </a:schemeClr>
                </a:solidFill>
                <a:latin typeface="微软雅黑" panose="020B0503020204020204" pitchFamily="34" charset="-122"/>
                <a:ea typeface="微软雅黑" panose="020B0503020204020204" pitchFamily="34" charset="-122"/>
              </a:rPr>
              <a:t>指令实例的指令依赖树示意图</a:t>
            </a:r>
          </a:p>
        </p:txBody>
      </p:sp>
      <p:pic>
        <p:nvPicPr>
          <p:cNvPr id="14" name="图片 13">
            <a:extLst>
              <a:ext uri="{FF2B5EF4-FFF2-40B4-BE49-F238E27FC236}">
                <a16:creationId xmlns:a16="http://schemas.microsoft.com/office/drawing/2014/main" id="{AA118785-129E-4263-8747-5CDE934DC646}"/>
              </a:ext>
            </a:extLst>
          </p:cNvPr>
          <p:cNvPicPr>
            <a:picLocks noChangeAspect="1"/>
          </p:cNvPicPr>
          <p:nvPr/>
        </p:nvPicPr>
        <p:blipFill rotWithShape="1">
          <a:blip r:embed="rId6"/>
          <a:srcRect l="54191" r="5069" b="7410"/>
          <a:stretch/>
        </p:blipFill>
        <p:spPr>
          <a:xfrm>
            <a:off x="3120654" y="1727287"/>
            <a:ext cx="2658140" cy="3783447"/>
          </a:xfrm>
          <a:prstGeom prst="rect">
            <a:avLst/>
          </a:prstGeom>
        </p:spPr>
      </p:pic>
      <p:pic>
        <p:nvPicPr>
          <p:cNvPr id="15" name="图片 14">
            <a:extLst>
              <a:ext uri="{FF2B5EF4-FFF2-40B4-BE49-F238E27FC236}">
                <a16:creationId xmlns:a16="http://schemas.microsoft.com/office/drawing/2014/main" id="{89145825-A972-4248-B21C-F4A9A409FA9D}"/>
              </a:ext>
            </a:extLst>
          </p:cNvPr>
          <p:cNvPicPr>
            <a:picLocks noChangeAspect="1"/>
          </p:cNvPicPr>
          <p:nvPr/>
        </p:nvPicPr>
        <p:blipFill rotWithShape="1">
          <a:blip r:embed="rId6"/>
          <a:srcRect l="4108" r="54501" b="7410"/>
          <a:stretch/>
        </p:blipFill>
        <p:spPr>
          <a:xfrm>
            <a:off x="419983" y="1721971"/>
            <a:ext cx="2700671" cy="3783447"/>
          </a:xfrm>
          <a:prstGeom prst="rect">
            <a:avLst/>
          </a:prstGeom>
        </p:spPr>
      </p:pic>
    </p:spTree>
    <p:custDataLst>
      <p:tags r:id="rId1"/>
    </p:custDataLst>
    <p:extLst>
      <p:ext uri="{BB962C8B-B14F-4D97-AF65-F5344CB8AC3E}">
        <p14:creationId xmlns:p14="http://schemas.microsoft.com/office/powerpoint/2010/main" val="133437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0" name="矩形 29"/>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rot="17711271">
            <a:off x="8194500" y="5452557"/>
            <a:ext cx="7638237" cy="5021385"/>
            <a:chOff x="-2937081" y="4980356"/>
            <a:chExt cx="7638237" cy="5021385"/>
          </a:xfrm>
        </p:grpSpPr>
        <p:sp>
          <p:nvSpPr>
            <p:cNvPr id="22" name="流程图: 延期 21"/>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延期 22"/>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777143">
            <a:off x="-3548896" y="5576296"/>
            <a:ext cx="7638237" cy="5021385"/>
            <a:chOff x="-2937081" y="4980356"/>
            <a:chExt cx="7638237" cy="5021385"/>
          </a:xfrm>
        </p:grpSpPr>
        <p:sp>
          <p:nvSpPr>
            <p:cNvPr id="25" name="流程图: 延期 24"/>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延期 25"/>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立方体 26"/>
          <p:cNvSpPr/>
          <p:nvPr/>
        </p:nvSpPr>
        <p:spPr>
          <a:xfrm>
            <a:off x="5745944" y="4756908"/>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944010" y="1316523"/>
            <a:ext cx="4833921" cy="2215991"/>
          </a:xfrm>
          <a:prstGeom prst="rect">
            <a:avLst/>
          </a:prstGeom>
          <a:noFill/>
        </p:spPr>
        <p:txBody>
          <a:bodyPr wrap="square" rtlCol="0">
            <a:spAutoFit/>
          </a:bodyPr>
          <a:lstStyle/>
          <a:p>
            <a:r>
              <a:rPr lang="en-US" altLang="zh-CN"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rPr>
              <a:t>01</a:t>
            </a:r>
            <a:endParaRPr lang="zh-CN" altLang="en-US"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endParaRPr>
          </a:p>
        </p:txBody>
      </p:sp>
      <p:sp>
        <p:nvSpPr>
          <p:cNvPr id="29" name="文本框 28"/>
          <p:cNvSpPr txBox="1"/>
          <p:nvPr/>
        </p:nvSpPr>
        <p:spPr>
          <a:xfrm>
            <a:off x="4061740" y="2650781"/>
            <a:ext cx="7051141" cy="769441"/>
          </a:xfrm>
          <a:prstGeom prst="rect">
            <a:avLst/>
          </a:prstGeom>
          <a:noFill/>
        </p:spPr>
        <p:txBody>
          <a:bodyPr wrap="square" rtlCol="0">
            <a:spAutoFit/>
          </a:bodyPr>
          <a:lstStyle/>
          <a:p>
            <a:r>
              <a:rPr lang="zh-CN" altLang="en-US" sz="4400" b="1" dirty="0">
                <a:solidFill>
                  <a:srgbClr val="0D6A9E"/>
                </a:solidFill>
                <a:latin typeface="微软雅黑" panose="020B0503020204020204" pitchFamily="34" charset="-122"/>
                <a:ea typeface="微软雅黑" panose="020B0503020204020204" pitchFamily="34" charset="-122"/>
              </a:rPr>
              <a:t>研究背景与意义</a:t>
            </a:r>
          </a:p>
        </p:txBody>
      </p:sp>
      <p:pic>
        <p:nvPicPr>
          <p:cNvPr id="13" name="图形 12">
            <a:extLst>
              <a:ext uri="{FF2B5EF4-FFF2-40B4-BE49-F238E27FC236}">
                <a16:creationId xmlns:a16="http://schemas.microsoft.com/office/drawing/2014/main" id="{FC19E479-2D32-47BE-BB21-642887B2D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7124" y="194481"/>
            <a:ext cx="974559" cy="974559"/>
          </a:xfrm>
          <a:prstGeom prst="rect">
            <a:avLst/>
          </a:prstGeom>
        </p:spPr>
      </p:pic>
    </p:spTree>
    <p:extLst>
      <p:ext uri="{BB962C8B-B14F-4D97-AF65-F5344CB8AC3E}">
        <p14:creationId xmlns:p14="http://schemas.microsoft.com/office/powerpoint/2010/main" val="862968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4" y="201628"/>
            <a:ext cx="13512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4.4.1 </a:t>
            </a:r>
            <a:r>
              <a:rPr lang="zh-CN" altLang="en-US" sz="3200" b="1" dirty="0">
                <a:latin typeface="微软雅黑" panose="020B0503020204020204" pitchFamily="34" charset="-122"/>
                <a:ea typeface="微软雅黑" panose="020B0503020204020204" pitchFamily="34" charset="-122"/>
              </a:rPr>
              <a:t>数据集与漏洞检测对比工具</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11" name="Rectangle 7">
            <a:extLst>
              <a:ext uri="{FF2B5EF4-FFF2-40B4-BE49-F238E27FC236}">
                <a16:creationId xmlns:a16="http://schemas.microsoft.com/office/drawing/2014/main" id="{703F7E20-9FD3-458C-8AE4-2259B875EC1A}"/>
              </a:ext>
            </a:extLst>
          </p:cNvPr>
          <p:cNvSpPr/>
          <p:nvPr/>
        </p:nvSpPr>
        <p:spPr>
          <a:xfrm>
            <a:off x="1170784" y="1307303"/>
            <a:ext cx="10195422" cy="5008230"/>
          </a:xfrm>
          <a:prstGeom prst="rect">
            <a:avLst/>
          </a:prstGeom>
          <a:solidFill>
            <a:schemeClr val="accent5">
              <a:lumMod val="20000"/>
              <a:lumOff val="80000"/>
            </a:schemeClr>
          </a:solidFill>
        </p:spPr>
        <p:txBody>
          <a:bodyPr wrap="square">
            <a:spAutoFit/>
          </a:bodyPr>
          <a:lstStyle/>
          <a:p>
            <a:pPr marL="457200" indent="-457200">
              <a:lnSpc>
                <a:spcPct val="150000"/>
              </a:lnSpc>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已知有随机数漏洞合约：</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通过常见漏洞与披露（</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Common Vulnerabilities and Exposures</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，简称</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CVE</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）数据库、</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GitHub</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、安全博客（如</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Medium</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）、论文等公开信息渠道，收集了</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34</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个已知具有随机数漏洞的合约</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p>
          <a:p>
            <a:pPr marL="457200" indent="-457200">
              <a:lnSpc>
                <a:spcPct val="150000"/>
              </a:lnSpc>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当前热门合约：共收集了</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214</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个热门合约</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。由于以太坊上的攻击行为十分普遍，而热门合约通常具有很高的价值，合约的部署者通常会对其进行严谨的代码审计从而减少漏洞，因此本文认为这</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214 </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个热门合约都不具有随机数漏洞。</a:t>
            </a:r>
            <a:endPar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342900" indent="-342900">
              <a:lnSpc>
                <a:spcPct val="150000"/>
              </a:lnSpc>
              <a:buFont typeface="Wingdings" panose="05000000000000000000" pitchFamily="2" charset="2"/>
              <a:buChar char="u"/>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由于其他静态分析工具基本都不检测随机数漏洞，因此本文选取工业界常用的</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Slither</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和</a:t>
            </a:r>
            <a:r>
              <a:rPr lang="en-US" altLang="zh-CN" sz="2400" b="1" dirty="0" err="1">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Mythril</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作为本文的对比工具。</a:t>
            </a:r>
          </a:p>
        </p:txBody>
      </p:sp>
    </p:spTree>
    <p:custDataLst>
      <p:tags r:id="rId1"/>
    </p:custDataLst>
    <p:extLst>
      <p:ext uri="{BB962C8B-B14F-4D97-AF65-F5344CB8AC3E}">
        <p14:creationId xmlns:p14="http://schemas.microsoft.com/office/powerpoint/2010/main" val="1246861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4" y="201628"/>
            <a:ext cx="13512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4.4.2 </a:t>
            </a:r>
            <a:r>
              <a:rPr lang="zh-CN" altLang="en-US" sz="3200" b="1" dirty="0">
                <a:latin typeface="微软雅黑" panose="020B0503020204020204" pitchFamily="34" charset="-122"/>
                <a:ea typeface="微软雅黑" panose="020B0503020204020204" pitchFamily="34" charset="-122"/>
              </a:rPr>
              <a:t>实验比较与分析：漏洞漏报与误报</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2" name="图片 1">
            <a:extLst>
              <a:ext uri="{FF2B5EF4-FFF2-40B4-BE49-F238E27FC236}">
                <a16:creationId xmlns:a16="http://schemas.microsoft.com/office/drawing/2014/main" id="{147F1B05-42B9-41B6-9A9B-75EC665AA3B0}"/>
              </a:ext>
            </a:extLst>
          </p:cNvPr>
          <p:cNvPicPr>
            <a:picLocks noChangeAspect="1"/>
          </p:cNvPicPr>
          <p:nvPr/>
        </p:nvPicPr>
        <p:blipFill>
          <a:blip r:embed="rId6"/>
          <a:stretch>
            <a:fillRect/>
          </a:stretch>
        </p:blipFill>
        <p:spPr>
          <a:xfrm>
            <a:off x="3204772" y="933649"/>
            <a:ext cx="6210469" cy="2766481"/>
          </a:xfrm>
          <a:prstGeom prst="rect">
            <a:avLst/>
          </a:prstGeom>
        </p:spPr>
      </p:pic>
      <p:grpSp>
        <p:nvGrpSpPr>
          <p:cNvPr id="5" name="组合 4">
            <a:extLst>
              <a:ext uri="{FF2B5EF4-FFF2-40B4-BE49-F238E27FC236}">
                <a16:creationId xmlns:a16="http://schemas.microsoft.com/office/drawing/2014/main" id="{C88918CF-5AA3-488E-BE35-D518103CAEC8}"/>
              </a:ext>
            </a:extLst>
          </p:cNvPr>
          <p:cNvGrpSpPr/>
          <p:nvPr/>
        </p:nvGrpSpPr>
        <p:grpSpPr>
          <a:xfrm>
            <a:off x="1477925" y="3429000"/>
            <a:ext cx="8616826" cy="3395271"/>
            <a:chOff x="1679944" y="3429000"/>
            <a:chExt cx="8616826" cy="3395271"/>
          </a:xfrm>
        </p:grpSpPr>
        <p:pic>
          <p:nvPicPr>
            <p:cNvPr id="3" name="图片 2">
              <a:extLst>
                <a:ext uri="{FF2B5EF4-FFF2-40B4-BE49-F238E27FC236}">
                  <a16:creationId xmlns:a16="http://schemas.microsoft.com/office/drawing/2014/main" id="{C11038C5-FDE4-4900-AFE3-970B2D61B899}"/>
                </a:ext>
              </a:extLst>
            </p:cNvPr>
            <p:cNvPicPr>
              <a:picLocks noChangeAspect="1"/>
            </p:cNvPicPr>
            <p:nvPr/>
          </p:nvPicPr>
          <p:blipFill>
            <a:blip r:embed="rId7"/>
            <a:stretch>
              <a:fillRect/>
            </a:stretch>
          </p:blipFill>
          <p:spPr>
            <a:xfrm>
              <a:off x="2574281" y="3847376"/>
              <a:ext cx="7722489" cy="2976895"/>
            </a:xfrm>
            <a:prstGeom prst="rect">
              <a:avLst/>
            </a:prstGeom>
          </p:spPr>
        </p:pic>
        <p:sp>
          <p:nvSpPr>
            <p:cNvPr id="4" name="矩形 3">
              <a:extLst>
                <a:ext uri="{FF2B5EF4-FFF2-40B4-BE49-F238E27FC236}">
                  <a16:creationId xmlns:a16="http://schemas.microsoft.com/office/drawing/2014/main" id="{8866F647-9D65-4C32-80E5-F2B96D1D0B26}"/>
                </a:ext>
              </a:extLst>
            </p:cNvPr>
            <p:cNvSpPr/>
            <p:nvPr/>
          </p:nvSpPr>
          <p:spPr>
            <a:xfrm>
              <a:off x="1679944" y="3429000"/>
              <a:ext cx="1244009" cy="7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35071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4" y="201628"/>
            <a:ext cx="13512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4.4.3 </a:t>
            </a:r>
            <a:r>
              <a:rPr lang="zh-CN" altLang="en-US" sz="3200" b="1" dirty="0">
                <a:latin typeface="微软雅黑" panose="020B0503020204020204" pitchFamily="34" charset="-122"/>
                <a:ea typeface="微软雅黑" panose="020B0503020204020204" pitchFamily="34" charset="-122"/>
              </a:rPr>
              <a:t>实验比较与分析：运行效率对比</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8" name="图片 7">
            <a:extLst>
              <a:ext uri="{FF2B5EF4-FFF2-40B4-BE49-F238E27FC236}">
                <a16:creationId xmlns:a16="http://schemas.microsoft.com/office/drawing/2014/main" id="{F2B64D98-7401-4406-A561-EEA50AD3A8E4}"/>
              </a:ext>
            </a:extLst>
          </p:cNvPr>
          <p:cNvPicPr>
            <a:picLocks noChangeAspect="1"/>
          </p:cNvPicPr>
          <p:nvPr/>
        </p:nvPicPr>
        <p:blipFill>
          <a:blip r:embed="rId6"/>
          <a:stretch>
            <a:fillRect/>
          </a:stretch>
        </p:blipFill>
        <p:spPr>
          <a:xfrm>
            <a:off x="6724650" y="762000"/>
            <a:ext cx="5467350" cy="5334000"/>
          </a:xfrm>
          <a:prstGeom prst="rect">
            <a:avLst/>
          </a:prstGeom>
        </p:spPr>
      </p:pic>
      <p:pic>
        <p:nvPicPr>
          <p:cNvPr id="9" name="图片 8">
            <a:extLst>
              <a:ext uri="{FF2B5EF4-FFF2-40B4-BE49-F238E27FC236}">
                <a16:creationId xmlns:a16="http://schemas.microsoft.com/office/drawing/2014/main" id="{1F4F2445-7EC3-457A-A6E0-78826933A4E3}"/>
              </a:ext>
            </a:extLst>
          </p:cNvPr>
          <p:cNvPicPr>
            <a:picLocks noChangeAspect="1"/>
          </p:cNvPicPr>
          <p:nvPr/>
        </p:nvPicPr>
        <p:blipFill>
          <a:blip r:embed="rId7"/>
          <a:stretch>
            <a:fillRect/>
          </a:stretch>
        </p:blipFill>
        <p:spPr>
          <a:xfrm>
            <a:off x="161925" y="1898151"/>
            <a:ext cx="6562725" cy="2362200"/>
          </a:xfrm>
          <a:prstGeom prst="rect">
            <a:avLst/>
          </a:prstGeom>
        </p:spPr>
      </p:pic>
      <p:sp>
        <p:nvSpPr>
          <p:cNvPr id="4" name="矩形 3">
            <a:extLst>
              <a:ext uri="{FF2B5EF4-FFF2-40B4-BE49-F238E27FC236}">
                <a16:creationId xmlns:a16="http://schemas.microsoft.com/office/drawing/2014/main" id="{A74195E3-6CF0-484B-A3E5-4AED0AF8BA2C}"/>
              </a:ext>
            </a:extLst>
          </p:cNvPr>
          <p:cNvSpPr/>
          <p:nvPr/>
        </p:nvSpPr>
        <p:spPr>
          <a:xfrm>
            <a:off x="6900530" y="5443870"/>
            <a:ext cx="1190847" cy="744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64CC1A3-4823-45B1-8F09-7973EF513648}"/>
              </a:ext>
            </a:extLst>
          </p:cNvPr>
          <p:cNvSpPr/>
          <p:nvPr/>
        </p:nvSpPr>
        <p:spPr>
          <a:xfrm>
            <a:off x="7052930" y="5596270"/>
            <a:ext cx="1190847" cy="744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205000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0" name="矩形 29"/>
          <p:cNvSpPr/>
          <p:nvPr/>
        </p:nvSpPr>
        <p:spPr>
          <a:xfrm>
            <a:off x="0" y="12543"/>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rot="17711271">
            <a:off x="8194500" y="5452557"/>
            <a:ext cx="7638237" cy="5021385"/>
            <a:chOff x="-2937081" y="4980356"/>
            <a:chExt cx="7638237" cy="5021385"/>
          </a:xfrm>
        </p:grpSpPr>
        <p:sp>
          <p:nvSpPr>
            <p:cNvPr id="22" name="流程图: 延期 21"/>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延期 22"/>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777143">
            <a:off x="-3548896" y="5576296"/>
            <a:ext cx="7638237" cy="5021385"/>
            <a:chOff x="-2937081" y="4980356"/>
            <a:chExt cx="7638237" cy="5021385"/>
          </a:xfrm>
        </p:grpSpPr>
        <p:sp>
          <p:nvSpPr>
            <p:cNvPr id="25" name="流程图: 延期 24"/>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延期 25"/>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944010" y="1316523"/>
            <a:ext cx="4833921" cy="2215991"/>
          </a:xfrm>
          <a:prstGeom prst="rect">
            <a:avLst/>
          </a:prstGeom>
          <a:noFill/>
        </p:spPr>
        <p:txBody>
          <a:bodyPr wrap="square" rtlCol="0">
            <a:spAutoFit/>
          </a:bodyPr>
          <a:lstStyle/>
          <a:p>
            <a:r>
              <a:rPr lang="en-US" altLang="zh-CN"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rPr>
              <a:t>05</a:t>
            </a:r>
            <a:endParaRPr lang="zh-CN" altLang="en-US"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endParaRPr>
          </a:p>
        </p:txBody>
      </p:sp>
      <p:sp>
        <p:nvSpPr>
          <p:cNvPr id="29" name="文本框 28"/>
          <p:cNvSpPr txBox="1"/>
          <p:nvPr/>
        </p:nvSpPr>
        <p:spPr>
          <a:xfrm>
            <a:off x="192803" y="2875457"/>
            <a:ext cx="12419167" cy="1446550"/>
          </a:xfrm>
          <a:prstGeom prst="rect">
            <a:avLst/>
          </a:prstGeom>
          <a:noFill/>
        </p:spPr>
        <p:txBody>
          <a:bodyPr wrap="square" rtlCol="0">
            <a:spAutoFit/>
          </a:bodyPr>
          <a:lstStyle/>
          <a:p>
            <a:pPr algn="ctr"/>
            <a:r>
              <a:rPr lang="zh-CN" altLang="en-US" sz="4400" b="1" dirty="0">
                <a:solidFill>
                  <a:srgbClr val="0D6A9E"/>
                </a:solidFill>
                <a:latin typeface="微软雅黑" panose="020B0503020204020204" pitchFamily="34" charset="-122"/>
                <a:ea typeface="微软雅黑" panose="020B0503020204020204" pitchFamily="34" charset="-122"/>
              </a:rPr>
              <a:t>基于动态分析的随机数漏洞</a:t>
            </a:r>
            <a:endParaRPr lang="en-US" altLang="zh-CN" sz="4400" b="1" dirty="0">
              <a:solidFill>
                <a:srgbClr val="0D6A9E"/>
              </a:solidFill>
              <a:latin typeface="微软雅黑" panose="020B0503020204020204" pitchFamily="34" charset="-122"/>
              <a:ea typeface="微软雅黑" panose="020B0503020204020204" pitchFamily="34" charset="-122"/>
            </a:endParaRPr>
          </a:p>
          <a:p>
            <a:pPr algn="ctr"/>
            <a:r>
              <a:rPr lang="zh-CN" altLang="en-US" sz="4400" b="1" dirty="0">
                <a:solidFill>
                  <a:srgbClr val="0D6A9E"/>
                </a:solidFill>
                <a:latin typeface="微软雅黑" panose="020B0503020204020204" pitchFamily="34" charset="-122"/>
                <a:ea typeface="微软雅黑" panose="020B0503020204020204" pitchFamily="34" charset="-122"/>
              </a:rPr>
              <a:t>攻击行为检测系统</a:t>
            </a:r>
            <a:r>
              <a:rPr lang="en-US" altLang="zh-CN" sz="4400" b="1" dirty="0">
                <a:solidFill>
                  <a:srgbClr val="0D6A9E"/>
                </a:solidFill>
                <a:latin typeface="微软雅黑" panose="020B0503020204020204" pitchFamily="34" charset="-122"/>
                <a:ea typeface="微软雅黑" panose="020B0503020204020204" pitchFamily="34" charset="-122"/>
              </a:rPr>
              <a:t>RNAD</a:t>
            </a:r>
            <a:endParaRPr lang="zh-CN" altLang="en-US" sz="4400" b="1" dirty="0">
              <a:solidFill>
                <a:srgbClr val="0D6A9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919679" y="4567465"/>
            <a:ext cx="2213552" cy="3965821"/>
            <a:chOff x="5631402" y="4226437"/>
            <a:chExt cx="2213552" cy="3965821"/>
          </a:xfrm>
        </p:grpSpPr>
        <p:sp>
          <p:nvSpPr>
            <p:cNvPr id="27" name="立方体 26"/>
            <p:cNvSpPr/>
            <p:nvPr/>
          </p:nvSpPr>
          <p:spPr>
            <a:xfrm>
              <a:off x="5631402" y="4828279"/>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立方体 14"/>
            <p:cNvSpPr/>
            <p:nvPr/>
          </p:nvSpPr>
          <p:spPr>
            <a:xfrm>
              <a:off x="6383266" y="4226437"/>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立方体 15"/>
            <p:cNvSpPr/>
            <p:nvPr/>
          </p:nvSpPr>
          <p:spPr>
            <a:xfrm>
              <a:off x="7114110" y="4435602"/>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形 16">
            <a:extLst>
              <a:ext uri="{FF2B5EF4-FFF2-40B4-BE49-F238E27FC236}">
                <a16:creationId xmlns:a16="http://schemas.microsoft.com/office/drawing/2014/main" id="{006FE040-3931-42CA-B424-0B000DA11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7125" y="194480"/>
            <a:ext cx="974559" cy="974559"/>
          </a:xfrm>
          <a:prstGeom prst="rect">
            <a:avLst/>
          </a:prstGeom>
        </p:spPr>
      </p:pic>
    </p:spTree>
    <p:extLst>
      <p:ext uri="{BB962C8B-B14F-4D97-AF65-F5344CB8AC3E}">
        <p14:creationId xmlns:p14="http://schemas.microsoft.com/office/powerpoint/2010/main" val="3867715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5.1 </a:t>
            </a:r>
            <a:r>
              <a:rPr lang="zh-CN" altLang="en-US" sz="3200" b="1" dirty="0">
                <a:latin typeface="微软雅黑" panose="020B0503020204020204" pitchFamily="34" charset="-122"/>
                <a:ea typeface="微软雅黑" panose="020B0503020204020204" pitchFamily="34" charset="-122"/>
              </a:rPr>
              <a:t>随机数漏洞检测工具</a:t>
            </a:r>
            <a:r>
              <a:rPr lang="en-US" altLang="zh-CN" sz="3200" b="1" dirty="0">
                <a:latin typeface="微软雅黑" panose="020B0503020204020204" pitchFamily="34" charset="-122"/>
                <a:ea typeface="微软雅黑" panose="020B0503020204020204" pitchFamily="34" charset="-122"/>
              </a:rPr>
              <a:t>RNVD</a:t>
            </a:r>
            <a:r>
              <a:rPr lang="zh-CN" altLang="en-US" sz="3200" b="1" dirty="0">
                <a:latin typeface="微软雅黑" panose="020B0503020204020204" pitchFamily="34" charset="-122"/>
                <a:ea typeface="微软雅黑" panose="020B0503020204020204" pitchFamily="34" charset="-122"/>
              </a:rPr>
              <a:t>的工作流程</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9" name="Rectangle 7">
            <a:extLst>
              <a:ext uri="{FF2B5EF4-FFF2-40B4-BE49-F238E27FC236}">
                <a16:creationId xmlns:a16="http://schemas.microsoft.com/office/drawing/2014/main" id="{C13A7799-B762-495C-8F7A-A6F1C7CB5371}"/>
              </a:ext>
            </a:extLst>
          </p:cNvPr>
          <p:cNvSpPr/>
          <p:nvPr/>
        </p:nvSpPr>
        <p:spPr>
          <a:xfrm>
            <a:off x="901872" y="4000644"/>
            <a:ext cx="10669333" cy="2308324"/>
          </a:xfrm>
          <a:prstGeom prst="rect">
            <a:avLst/>
          </a:prstGeom>
          <a:solidFill>
            <a:schemeClr val="accent5">
              <a:lumMod val="20000"/>
              <a:lumOff val="80000"/>
            </a:schemeClr>
          </a:solidFill>
        </p:spPr>
        <p:txBody>
          <a:bodyPr wrap="square">
            <a:spAutoFit/>
          </a:bodyPr>
          <a:lstStyle/>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对以太坊上的交易数据集进行筛选，得到潜在的攻击交易与风险合约</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对合约程序的交易执行过程进行污点分析，检测曾经发生的攻击行为</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对部分导致较高额损失的攻击行为进行人工确认，减少攻击行为检测的误报率</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对攻击行为的获利金额、频率、类型等特征进行分析，给出随机数漏洞攻击行为报告</a:t>
            </a:r>
          </a:p>
        </p:txBody>
      </p:sp>
      <p:pic>
        <p:nvPicPr>
          <p:cNvPr id="2" name="图片 1">
            <a:extLst>
              <a:ext uri="{FF2B5EF4-FFF2-40B4-BE49-F238E27FC236}">
                <a16:creationId xmlns:a16="http://schemas.microsoft.com/office/drawing/2014/main" id="{F01C4789-83A1-4677-9802-8BF761333059}"/>
              </a:ext>
            </a:extLst>
          </p:cNvPr>
          <p:cNvPicPr>
            <a:picLocks noChangeAspect="1"/>
          </p:cNvPicPr>
          <p:nvPr/>
        </p:nvPicPr>
        <p:blipFill>
          <a:blip r:embed="rId6"/>
          <a:stretch>
            <a:fillRect/>
          </a:stretch>
        </p:blipFill>
        <p:spPr>
          <a:xfrm>
            <a:off x="1765331" y="872753"/>
            <a:ext cx="8644934" cy="2949448"/>
          </a:xfrm>
          <a:prstGeom prst="rect">
            <a:avLst/>
          </a:prstGeom>
        </p:spPr>
      </p:pic>
    </p:spTree>
    <p:custDataLst>
      <p:tags r:id="rId1"/>
    </p:custDataLst>
    <p:extLst>
      <p:ext uri="{BB962C8B-B14F-4D97-AF65-F5344CB8AC3E}">
        <p14:creationId xmlns:p14="http://schemas.microsoft.com/office/powerpoint/2010/main" val="2227402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5" y="201628"/>
            <a:ext cx="834276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5.2 </a:t>
            </a:r>
            <a:r>
              <a:rPr lang="zh-CN" altLang="en-US" sz="3200" b="1" dirty="0">
                <a:latin typeface="微软雅黑" panose="020B0503020204020204" pitchFamily="34" charset="-122"/>
                <a:ea typeface="微软雅黑" panose="020B0503020204020204" pitchFamily="34" charset="-122"/>
              </a:rPr>
              <a:t>数据集收集与筛选</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9" name="Rectangle 7">
            <a:extLst>
              <a:ext uri="{FF2B5EF4-FFF2-40B4-BE49-F238E27FC236}">
                <a16:creationId xmlns:a16="http://schemas.microsoft.com/office/drawing/2014/main" id="{C13A7799-B762-495C-8F7A-A6F1C7CB5371}"/>
              </a:ext>
            </a:extLst>
          </p:cNvPr>
          <p:cNvSpPr/>
          <p:nvPr/>
        </p:nvSpPr>
        <p:spPr>
          <a:xfrm>
            <a:off x="753131" y="1567040"/>
            <a:ext cx="10634339" cy="3416320"/>
          </a:xfrm>
          <a:prstGeom prst="rect">
            <a:avLst/>
          </a:prstGeom>
          <a:solidFill>
            <a:schemeClr val="accent5">
              <a:lumMod val="20000"/>
              <a:lumOff val="80000"/>
            </a:schemeClr>
          </a:solidFill>
        </p:spPr>
        <p:txBody>
          <a:bodyPr wrap="square">
            <a:spAutoFit/>
          </a:bodyPr>
          <a:lstStyle/>
          <a:p>
            <a:pPr marL="457200" indent="-457200">
              <a:buFont typeface="+mj-ea"/>
              <a:buAutoNum type="circleNumDbPlain"/>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以太坊区块链前</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1200</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万个</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区块中的历史交易，区块的时间范围是</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2015</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年</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7</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月</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30</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日至</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2021</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年</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5</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月</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8</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日。</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每笔交易的完整信息，包括：</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普通交易信息，如交易哈希、交易发送者地址、调用合约的地址、传递的</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Ether </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数量及合约调用参数等；交易调用合约所产生的内部交易详细信息；每个交易执行过程中读取的所有世界状态，包括</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Storage</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存储、账户余额等。</a:t>
            </a:r>
          </a:p>
          <a:p>
            <a:pPr marL="457200" indent="-457200">
              <a:buFont typeface="+mj-ea"/>
              <a:buAutoNum type="circleNumDbPlain"/>
            </a:pP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38,665,879</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合约及相应的合约地址与二进制合约代码</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p>
          <a:p>
            <a:pPr marL="457200" indent="-457200">
              <a:buFont typeface="+mj-ea"/>
              <a:buAutoNum type="circleNumDbPlain"/>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初步筛选得到</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4,617</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随机数漏洞风险合约</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43,051</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疑似攻击合约，以及</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49,951</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笔</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可疑交易</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p>
        </p:txBody>
      </p:sp>
    </p:spTree>
    <p:custDataLst>
      <p:tags r:id="rId1"/>
    </p:custDataLst>
    <p:extLst>
      <p:ext uri="{BB962C8B-B14F-4D97-AF65-F5344CB8AC3E}">
        <p14:creationId xmlns:p14="http://schemas.microsoft.com/office/powerpoint/2010/main" val="660800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5" y="201628"/>
            <a:ext cx="9625174" cy="1569660"/>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5.3  </a:t>
            </a:r>
            <a:r>
              <a:rPr lang="zh-CN" altLang="en-US" sz="3200" b="1" dirty="0">
                <a:latin typeface="微软雅黑" panose="020B0503020204020204" pitchFamily="34" charset="-122"/>
                <a:ea typeface="微软雅黑" panose="020B0503020204020204" pitchFamily="34" charset="-122"/>
              </a:rPr>
              <a:t>基于动态污点分析的攻击行为检测方法：</a:t>
            </a:r>
            <a:endParaRPr lang="en-US" altLang="zh-CN" sz="3200" b="1" dirty="0">
              <a:latin typeface="微软雅黑" panose="020B0503020204020204" pitchFamily="34" charset="-122"/>
              <a:ea typeface="微软雅黑" panose="020B0503020204020204" pitchFamily="34" charset="-122"/>
            </a:endParaRPr>
          </a:p>
          <a:p>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随机数漏洞攻击行为的检测模式</a:t>
            </a:r>
          </a:p>
          <a:p>
            <a:endParaRPr lang="zh-CN" altLang="en-US" sz="3200" b="1" dirty="0">
              <a:latin typeface="微软雅黑" panose="020B0503020204020204" pitchFamily="34" charset="-122"/>
              <a:ea typeface="微软雅黑" panose="020B0503020204020204" pitchFamily="34" charset="-122"/>
            </a:endParaRP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9" name="Rectangle 7">
            <a:extLst>
              <a:ext uri="{FF2B5EF4-FFF2-40B4-BE49-F238E27FC236}">
                <a16:creationId xmlns:a16="http://schemas.microsoft.com/office/drawing/2014/main" id="{C13A7799-B762-495C-8F7A-A6F1C7CB5371}"/>
              </a:ext>
            </a:extLst>
          </p:cNvPr>
          <p:cNvSpPr/>
          <p:nvPr/>
        </p:nvSpPr>
        <p:spPr>
          <a:xfrm>
            <a:off x="489215" y="1997688"/>
            <a:ext cx="11397985" cy="1569660"/>
          </a:xfrm>
          <a:prstGeom prst="rect">
            <a:avLst/>
          </a:prstGeom>
          <a:solidFill>
            <a:schemeClr val="accent5">
              <a:lumMod val="20000"/>
              <a:lumOff val="80000"/>
            </a:schemeClr>
          </a:solidFill>
        </p:spPr>
        <p:txBody>
          <a:bodyPr wrap="square">
            <a:spAutoFit/>
          </a:bodyPr>
          <a:lstStyle/>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污点源：将特殊指令设置为污点源，</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如区块哈希（</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BLOCKHASH</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）、挖矿难度（</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DIFFICULTY</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）等。</a:t>
            </a: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污点汇聚点：</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由于随机数漏洞的攻击目标一般是实现以太币的获利，因此将合约调用指令</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CALL</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和</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CALL</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指令执行前的条件跳转指令</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JUMPI</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作为污点汇聚点。</a:t>
            </a:r>
          </a:p>
        </p:txBody>
      </p:sp>
      <p:sp>
        <p:nvSpPr>
          <p:cNvPr id="3" name="矩形 2">
            <a:extLst>
              <a:ext uri="{FF2B5EF4-FFF2-40B4-BE49-F238E27FC236}">
                <a16:creationId xmlns:a16="http://schemas.microsoft.com/office/drawing/2014/main" id="{BB50EC95-14EA-44D5-81F6-520638B229B4}"/>
              </a:ext>
            </a:extLst>
          </p:cNvPr>
          <p:cNvSpPr/>
          <p:nvPr/>
        </p:nvSpPr>
        <p:spPr>
          <a:xfrm>
            <a:off x="342070" y="1515156"/>
            <a:ext cx="3898824"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（1）预测/操纵随机数攻击检测模式</a:t>
            </a:r>
          </a:p>
        </p:txBody>
      </p:sp>
      <p:sp>
        <p:nvSpPr>
          <p:cNvPr id="8" name="矩形 7">
            <a:extLst>
              <a:ext uri="{FF2B5EF4-FFF2-40B4-BE49-F238E27FC236}">
                <a16:creationId xmlns:a16="http://schemas.microsoft.com/office/drawing/2014/main" id="{0A11DF11-C47B-4F0E-B056-8333BBE4D8B6}"/>
              </a:ext>
            </a:extLst>
          </p:cNvPr>
          <p:cNvSpPr/>
          <p:nvPr/>
        </p:nvSpPr>
        <p:spPr>
          <a:xfrm>
            <a:off x="206857" y="3793748"/>
            <a:ext cx="309732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）交易回滚攻击检测模式</a:t>
            </a:r>
          </a:p>
        </p:txBody>
      </p:sp>
      <p:sp>
        <p:nvSpPr>
          <p:cNvPr id="10" name="Rectangle 7">
            <a:extLst>
              <a:ext uri="{FF2B5EF4-FFF2-40B4-BE49-F238E27FC236}">
                <a16:creationId xmlns:a16="http://schemas.microsoft.com/office/drawing/2014/main" id="{2B679E9D-B51F-4FE0-AD42-451716EBAC0C}"/>
              </a:ext>
            </a:extLst>
          </p:cNvPr>
          <p:cNvSpPr/>
          <p:nvPr/>
        </p:nvSpPr>
        <p:spPr>
          <a:xfrm>
            <a:off x="397007" y="4389480"/>
            <a:ext cx="11397985" cy="2308324"/>
          </a:xfrm>
          <a:prstGeom prst="rect">
            <a:avLst/>
          </a:prstGeom>
          <a:solidFill>
            <a:schemeClr val="accent5">
              <a:lumMod val="20000"/>
              <a:lumOff val="80000"/>
            </a:schemeClr>
          </a:solidFill>
        </p:spPr>
        <p:txBody>
          <a:bodyPr wrap="square">
            <a:spAutoFit/>
          </a:bodyPr>
          <a:lstStyle/>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攻击成功的交易：</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疑似攻击合约调用潜在受害合约；</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B.</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潜在受害合约向疑似攻击合约发起转账；</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C.</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疑似攻击合约查询自己的余额；</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D.</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余额信息对控制流指令（</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JUMPI</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）造成影响。</a:t>
            </a:r>
            <a:endPar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避免损失的回滚交易：</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疑似攻击合约调用潜在受害合约；</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B.</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疑似攻击合约查询自己的余额；</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C.</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余额信息对控制流指令（</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JUMPI</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）造成影响；</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D.</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疑似攻击合约使用</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REVERT</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指令回滚交易。</a:t>
            </a:r>
          </a:p>
        </p:txBody>
      </p:sp>
    </p:spTree>
    <p:custDataLst>
      <p:tags r:id="rId1"/>
    </p:custDataLst>
    <p:extLst>
      <p:ext uri="{BB962C8B-B14F-4D97-AF65-F5344CB8AC3E}">
        <p14:creationId xmlns:p14="http://schemas.microsoft.com/office/powerpoint/2010/main" val="1528706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5" y="201628"/>
            <a:ext cx="9625174"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5.3 </a:t>
            </a:r>
            <a:r>
              <a:rPr lang="zh-CN" altLang="en-US" sz="3200" b="1" dirty="0">
                <a:latin typeface="微软雅黑" panose="020B0503020204020204" pitchFamily="34" charset="-122"/>
                <a:ea typeface="微软雅黑" panose="020B0503020204020204" pitchFamily="34" charset="-122"/>
              </a:rPr>
              <a:t>动态污点分析算法</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2" name="图片 1">
            <a:extLst>
              <a:ext uri="{FF2B5EF4-FFF2-40B4-BE49-F238E27FC236}">
                <a16:creationId xmlns:a16="http://schemas.microsoft.com/office/drawing/2014/main" id="{A4723C69-9029-49E1-848C-59DE4154D953}"/>
              </a:ext>
            </a:extLst>
          </p:cNvPr>
          <p:cNvPicPr>
            <a:picLocks noChangeAspect="1"/>
          </p:cNvPicPr>
          <p:nvPr/>
        </p:nvPicPr>
        <p:blipFill>
          <a:blip r:embed="rId6"/>
          <a:stretch>
            <a:fillRect/>
          </a:stretch>
        </p:blipFill>
        <p:spPr>
          <a:xfrm>
            <a:off x="823108" y="892729"/>
            <a:ext cx="4144807" cy="5965271"/>
          </a:xfrm>
          <a:prstGeom prst="rect">
            <a:avLst/>
          </a:prstGeom>
        </p:spPr>
      </p:pic>
      <p:sp>
        <p:nvSpPr>
          <p:cNvPr id="11" name="Rectangle 7">
            <a:extLst>
              <a:ext uri="{FF2B5EF4-FFF2-40B4-BE49-F238E27FC236}">
                <a16:creationId xmlns:a16="http://schemas.microsoft.com/office/drawing/2014/main" id="{C744D716-4C2B-4616-A58B-BD5590337DE8}"/>
              </a:ext>
            </a:extLst>
          </p:cNvPr>
          <p:cNvSpPr/>
          <p:nvPr/>
        </p:nvSpPr>
        <p:spPr>
          <a:xfrm>
            <a:off x="5941825" y="1720840"/>
            <a:ext cx="5160579" cy="3416320"/>
          </a:xfrm>
          <a:prstGeom prst="rect">
            <a:avLst/>
          </a:prstGeom>
          <a:solidFill>
            <a:schemeClr val="accent5">
              <a:lumMod val="20000"/>
              <a:lumOff val="80000"/>
            </a:schemeClr>
          </a:solidFill>
        </p:spPr>
        <p:txBody>
          <a:bodyPr wrap="square">
            <a:spAutoFit/>
          </a:bodyPr>
          <a:lstStyle/>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根据预测</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操纵随机数攻击检测模式，算法</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详细地描述了对合约随机数漏洞检测进行动态污点分析过程。</a:t>
            </a:r>
            <a:endPar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mj-ea"/>
              <a:buAutoNum type="circleNumDbPlain"/>
            </a:pP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污点分析算法的输入包括：</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筛选出的可疑攻击交易、潜在受害合约、疑似攻击合约与给定的特殊指令集合</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。污点分析的目</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判断可疑交易是否为攻击交易。</a:t>
            </a:r>
          </a:p>
        </p:txBody>
      </p:sp>
    </p:spTree>
    <p:custDataLst>
      <p:tags r:id="rId1"/>
    </p:custDataLst>
    <p:extLst>
      <p:ext uri="{BB962C8B-B14F-4D97-AF65-F5344CB8AC3E}">
        <p14:creationId xmlns:p14="http://schemas.microsoft.com/office/powerpoint/2010/main" val="3405159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4" y="201628"/>
            <a:ext cx="13512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5.4 </a:t>
            </a:r>
            <a:r>
              <a:rPr lang="zh-CN" altLang="en-US" sz="3200" b="1" dirty="0">
                <a:latin typeface="微软雅黑" panose="020B0503020204020204" pitchFamily="34" charset="-122"/>
                <a:ea typeface="微软雅黑" panose="020B0503020204020204" pitchFamily="34" charset="-122"/>
              </a:rPr>
              <a:t>实验结果分析</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8" name="图片 7">
            <a:extLst>
              <a:ext uri="{FF2B5EF4-FFF2-40B4-BE49-F238E27FC236}">
                <a16:creationId xmlns:a16="http://schemas.microsoft.com/office/drawing/2014/main" id="{20D7AE82-8DDC-407A-9EBB-069AEAE1F6FA}"/>
              </a:ext>
            </a:extLst>
          </p:cNvPr>
          <p:cNvPicPr>
            <a:picLocks noChangeAspect="1"/>
          </p:cNvPicPr>
          <p:nvPr/>
        </p:nvPicPr>
        <p:blipFill>
          <a:blip r:embed="rId6"/>
          <a:stretch>
            <a:fillRect/>
          </a:stretch>
        </p:blipFill>
        <p:spPr>
          <a:xfrm>
            <a:off x="567400" y="1383894"/>
            <a:ext cx="11057200" cy="2369400"/>
          </a:xfrm>
          <a:prstGeom prst="rect">
            <a:avLst/>
          </a:prstGeom>
        </p:spPr>
      </p:pic>
      <p:sp>
        <p:nvSpPr>
          <p:cNvPr id="9" name="Rectangle 7">
            <a:extLst>
              <a:ext uri="{FF2B5EF4-FFF2-40B4-BE49-F238E27FC236}">
                <a16:creationId xmlns:a16="http://schemas.microsoft.com/office/drawing/2014/main" id="{74AB37E5-9AC5-462B-BA4F-508F13DAA077}"/>
              </a:ext>
            </a:extLst>
          </p:cNvPr>
          <p:cNvSpPr/>
          <p:nvPr/>
        </p:nvSpPr>
        <p:spPr>
          <a:xfrm>
            <a:off x="901872" y="4544155"/>
            <a:ext cx="10634339" cy="830997"/>
          </a:xfrm>
          <a:prstGeom prst="rect">
            <a:avLst/>
          </a:prstGeom>
          <a:solidFill>
            <a:schemeClr val="accent5">
              <a:lumMod val="20000"/>
              <a:lumOff val="80000"/>
            </a:schemeClr>
          </a:solidFill>
        </p:spPr>
        <p:txBody>
          <a:bodyPr wrap="square">
            <a:spAutoFit/>
          </a:bodyPr>
          <a:lstStyle/>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随机数漏洞造成了约</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8,970</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个以太币的损失，目前约价值</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2700</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万美元。</a:t>
            </a:r>
          </a:p>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大部分的随机数漏洞攻击行为通过预测</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操纵随机数来实现攻击。</a:t>
            </a:r>
          </a:p>
        </p:txBody>
      </p:sp>
    </p:spTree>
    <p:custDataLst>
      <p:tags r:id="rId1"/>
    </p:custDataLst>
    <p:extLst>
      <p:ext uri="{BB962C8B-B14F-4D97-AF65-F5344CB8AC3E}">
        <p14:creationId xmlns:p14="http://schemas.microsoft.com/office/powerpoint/2010/main" val="1674828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4" y="201628"/>
            <a:ext cx="13512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5.4 </a:t>
            </a:r>
            <a:r>
              <a:rPr lang="zh-CN" altLang="en-US" sz="3200" b="1" dirty="0">
                <a:latin typeface="微软雅黑" panose="020B0503020204020204" pitchFamily="34" charset="-122"/>
                <a:ea typeface="微软雅黑" panose="020B0503020204020204" pitchFamily="34" charset="-122"/>
              </a:rPr>
              <a:t>实验结果分析</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
        <p:nvSpPr>
          <p:cNvPr id="9" name="Rectangle 7">
            <a:extLst>
              <a:ext uri="{FF2B5EF4-FFF2-40B4-BE49-F238E27FC236}">
                <a16:creationId xmlns:a16="http://schemas.microsoft.com/office/drawing/2014/main" id="{DB5E2B99-E4E1-4460-AE71-87B05CB579CA}"/>
              </a:ext>
            </a:extLst>
          </p:cNvPr>
          <p:cNvSpPr/>
          <p:nvPr/>
        </p:nvSpPr>
        <p:spPr>
          <a:xfrm>
            <a:off x="1343246" y="5370977"/>
            <a:ext cx="9505508" cy="1200329"/>
          </a:xfrm>
          <a:prstGeom prst="rect">
            <a:avLst/>
          </a:prstGeom>
          <a:solidFill>
            <a:schemeClr val="accent5">
              <a:lumMod val="20000"/>
              <a:lumOff val="80000"/>
            </a:schemeClr>
          </a:solidFill>
        </p:spPr>
        <p:txBody>
          <a:bodyPr wrap="square">
            <a:spAutoFit/>
          </a:bodyPr>
          <a:lstStyle/>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该表展示了初步检测到的随机数漏洞损失金额前</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10</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的合约。</a:t>
            </a:r>
          </a:p>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损失金额前</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10</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的合约的以太币损失数量为</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8,467.89ETH</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，占到总随机数漏洞总损失的</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94.4%</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p>
        </p:txBody>
      </p:sp>
      <p:pic>
        <p:nvPicPr>
          <p:cNvPr id="11" name="图片 10">
            <a:extLst>
              <a:ext uri="{FF2B5EF4-FFF2-40B4-BE49-F238E27FC236}">
                <a16:creationId xmlns:a16="http://schemas.microsoft.com/office/drawing/2014/main" id="{7734B144-F8AB-4902-B273-DCC601F60CA3}"/>
              </a:ext>
            </a:extLst>
          </p:cNvPr>
          <p:cNvPicPr>
            <a:picLocks noChangeAspect="1"/>
          </p:cNvPicPr>
          <p:nvPr/>
        </p:nvPicPr>
        <p:blipFill rotWithShape="1">
          <a:blip r:embed="rId6"/>
          <a:srcRect t="55874"/>
          <a:stretch/>
        </p:blipFill>
        <p:spPr>
          <a:xfrm>
            <a:off x="5835391" y="1926538"/>
            <a:ext cx="6177525" cy="3444439"/>
          </a:xfrm>
          <a:prstGeom prst="rect">
            <a:avLst/>
          </a:prstGeom>
        </p:spPr>
      </p:pic>
      <p:pic>
        <p:nvPicPr>
          <p:cNvPr id="12" name="图片 11">
            <a:extLst>
              <a:ext uri="{FF2B5EF4-FFF2-40B4-BE49-F238E27FC236}">
                <a16:creationId xmlns:a16="http://schemas.microsoft.com/office/drawing/2014/main" id="{D60B7564-7DBC-4173-B4E3-18A2F178062B}"/>
              </a:ext>
            </a:extLst>
          </p:cNvPr>
          <p:cNvPicPr>
            <a:picLocks noChangeAspect="1"/>
          </p:cNvPicPr>
          <p:nvPr/>
        </p:nvPicPr>
        <p:blipFill rotWithShape="1">
          <a:blip r:embed="rId6"/>
          <a:srcRect r="1822" b="45260"/>
          <a:stretch/>
        </p:blipFill>
        <p:spPr>
          <a:xfrm>
            <a:off x="182640" y="892729"/>
            <a:ext cx="5782225" cy="4073759"/>
          </a:xfrm>
          <a:prstGeom prst="rect">
            <a:avLst/>
          </a:prstGeom>
        </p:spPr>
      </p:pic>
      <p:pic>
        <p:nvPicPr>
          <p:cNvPr id="13" name="图片 12">
            <a:extLst>
              <a:ext uri="{FF2B5EF4-FFF2-40B4-BE49-F238E27FC236}">
                <a16:creationId xmlns:a16="http://schemas.microsoft.com/office/drawing/2014/main" id="{09C7E725-64FE-47E0-89D9-C711D4661760}"/>
              </a:ext>
            </a:extLst>
          </p:cNvPr>
          <p:cNvPicPr>
            <a:picLocks noChangeAspect="1"/>
          </p:cNvPicPr>
          <p:nvPr/>
        </p:nvPicPr>
        <p:blipFill rotWithShape="1">
          <a:blip r:embed="rId6"/>
          <a:srcRect t="2889" r="1822" b="85300"/>
          <a:stretch/>
        </p:blipFill>
        <p:spPr>
          <a:xfrm>
            <a:off x="6096000" y="1111118"/>
            <a:ext cx="5782225" cy="879030"/>
          </a:xfrm>
          <a:prstGeom prst="rect">
            <a:avLst/>
          </a:prstGeom>
        </p:spPr>
      </p:pic>
      <p:cxnSp>
        <p:nvCxnSpPr>
          <p:cNvPr id="14" name="直接连接符 13">
            <a:extLst>
              <a:ext uri="{FF2B5EF4-FFF2-40B4-BE49-F238E27FC236}">
                <a16:creationId xmlns:a16="http://schemas.microsoft.com/office/drawing/2014/main" id="{4BE12D88-71F9-413F-9BC8-668DD75AF495}"/>
              </a:ext>
            </a:extLst>
          </p:cNvPr>
          <p:cNvCxnSpPr/>
          <p:nvPr/>
        </p:nvCxnSpPr>
        <p:spPr>
          <a:xfrm>
            <a:off x="437322" y="5247861"/>
            <a:ext cx="5398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9799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314328" y="270293"/>
            <a:ext cx="275516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1.1</a:t>
            </a:r>
            <a:r>
              <a:rPr lang="zh-CN" altLang="en-US" sz="3200" b="1" dirty="0">
                <a:latin typeface="微软雅黑" panose="020B0503020204020204" pitchFamily="34" charset="-122"/>
                <a:ea typeface="微软雅黑" panose="020B0503020204020204" pitchFamily="34" charset="-122"/>
              </a:rPr>
              <a:t> 研究背景</a:t>
            </a:r>
          </a:p>
        </p:txBody>
      </p:sp>
      <p:grpSp>
        <p:nvGrpSpPr>
          <p:cNvPr id="43" name="组合 42"/>
          <p:cNvGrpSpPr/>
          <p:nvPr/>
        </p:nvGrpSpPr>
        <p:grpSpPr>
          <a:xfrm>
            <a:off x="178154" y="1515679"/>
            <a:ext cx="12624830" cy="4800198"/>
            <a:chOff x="379328" y="2247677"/>
            <a:chExt cx="12624830" cy="4800198"/>
          </a:xfrm>
        </p:grpSpPr>
        <p:grpSp>
          <p:nvGrpSpPr>
            <p:cNvPr id="30" name="组合 29"/>
            <p:cNvGrpSpPr/>
            <p:nvPr/>
          </p:nvGrpSpPr>
          <p:grpSpPr>
            <a:xfrm>
              <a:off x="2743200" y="2636511"/>
              <a:ext cx="7162800" cy="4411364"/>
              <a:chOff x="2804160" y="2308860"/>
              <a:chExt cx="7162800" cy="4411364"/>
            </a:xfrm>
          </p:grpSpPr>
          <p:sp>
            <p:nvSpPr>
              <p:cNvPr id="20" name="梯形 19"/>
              <p:cNvSpPr/>
              <p:nvPr/>
            </p:nvSpPr>
            <p:spPr>
              <a:xfrm>
                <a:off x="5013960" y="2308860"/>
                <a:ext cx="2743200" cy="1402080"/>
              </a:xfrm>
              <a:prstGeom prst="trapezoid">
                <a:avLst>
                  <a:gd name="adj" fmla="val 28846"/>
                </a:avLst>
              </a:prstGeom>
              <a:gradFill>
                <a:gsLst>
                  <a:gs pos="100000">
                    <a:schemeClr val="accent1">
                      <a:lumMod val="5000"/>
                      <a:lumOff val="95000"/>
                    </a:schemeClr>
                  </a:gs>
                  <a:gs pos="0">
                    <a:srgbClr val="0A5EB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梯形 18"/>
              <p:cNvSpPr/>
              <p:nvPr/>
            </p:nvSpPr>
            <p:spPr>
              <a:xfrm>
                <a:off x="4411980" y="3040379"/>
                <a:ext cx="3947160" cy="1774843"/>
              </a:xfrm>
              <a:prstGeom prst="trapezoid">
                <a:avLst>
                  <a:gd name="adj" fmla="val 28846"/>
                </a:avLst>
              </a:prstGeom>
              <a:gradFill>
                <a:gsLst>
                  <a:gs pos="100000">
                    <a:schemeClr val="accent1">
                      <a:lumMod val="5000"/>
                      <a:lumOff val="95000"/>
                    </a:schemeClr>
                  </a:gs>
                  <a:gs pos="0">
                    <a:srgbClr val="0A5EB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梯形 17"/>
              <p:cNvSpPr/>
              <p:nvPr/>
            </p:nvSpPr>
            <p:spPr>
              <a:xfrm>
                <a:off x="3672840" y="3958590"/>
                <a:ext cx="5425440" cy="1905000"/>
              </a:xfrm>
              <a:prstGeom prst="trapezoid">
                <a:avLst>
                  <a:gd name="adj" fmla="val 28846"/>
                </a:avLst>
              </a:prstGeom>
              <a:gradFill>
                <a:gsLst>
                  <a:gs pos="100000">
                    <a:schemeClr val="accent1">
                      <a:lumMod val="5000"/>
                      <a:lumOff val="95000"/>
                    </a:schemeClr>
                  </a:gs>
                  <a:gs pos="0">
                    <a:srgbClr val="0A5EB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梯形 16"/>
              <p:cNvSpPr/>
              <p:nvPr/>
            </p:nvSpPr>
            <p:spPr>
              <a:xfrm>
                <a:off x="2804160" y="4945380"/>
                <a:ext cx="7162800" cy="1774844"/>
              </a:xfrm>
              <a:prstGeom prst="trapezoid">
                <a:avLst>
                  <a:gd name="adj" fmla="val 28846"/>
                </a:avLst>
              </a:prstGeom>
              <a:gradFill>
                <a:gsLst>
                  <a:gs pos="100000">
                    <a:schemeClr val="accent1">
                      <a:lumMod val="5000"/>
                      <a:lumOff val="95000"/>
                    </a:schemeClr>
                  </a:gs>
                  <a:gs pos="0">
                    <a:srgbClr val="0A5EB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rot="265651" flipH="1">
              <a:off x="7749313" y="2723658"/>
              <a:ext cx="5254845" cy="3825198"/>
            </a:xfrm>
            <a:custGeom>
              <a:avLst/>
              <a:gdLst>
                <a:gd name="connsiteX0" fmla="*/ 0 w 2438400"/>
                <a:gd name="connsiteY0" fmla="*/ 4572000 h 4572000"/>
                <a:gd name="connsiteX1" fmla="*/ 1554480 w 2438400"/>
                <a:gd name="connsiteY1" fmla="*/ 2865120 h 4572000"/>
                <a:gd name="connsiteX2" fmla="*/ 2438400 w 2438400"/>
                <a:gd name="connsiteY2" fmla="*/ 0 h 4572000"/>
              </a:gdLst>
              <a:ahLst/>
              <a:cxnLst>
                <a:cxn ang="0">
                  <a:pos x="connsiteX0" y="connsiteY0"/>
                </a:cxn>
                <a:cxn ang="0">
                  <a:pos x="connsiteX1" y="connsiteY1"/>
                </a:cxn>
                <a:cxn ang="0">
                  <a:pos x="connsiteX2" y="connsiteY2"/>
                </a:cxn>
              </a:cxnLst>
              <a:rect l="l" t="t" r="r" b="b"/>
              <a:pathLst>
                <a:path w="2438400" h="4572000">
                  <a:moveTo>
                    <a:pt x="0" y="4572000"/>
                  </a:moveTo>
                  <a:cubicBezTo>
                    <a:pt x="574040" y="4099560"/>
                    <a:pt x="1148080" y="3627120"/>
                    <a:pt x="1554480" y="2865120"/>
                  </a:cubicBezTo>
                  <a:cubicBezTo>
                    <a:pt x="1960880" y="2103120"/>
                    <a:pt x="2306320" y="472440"/>
                    <a:pt x="2438400" y="0"/>
                  </a:cubicBezTo>
                </a:path>
              </a:pathLst>
            </a:custGeom>
            <a:noFill/>
            <a:ln>
              <a:gradFill>
                <a:gsLst>
                  <a:gs pos="100000">
                    <a:schemeClr val="accent1">
                      <a:lumMod val="5000"/>
                      <a:lumOff val="95000"/>
                    </a:schemeClr>
                  </a:gs>
                  <a:gs pos="0">
                    <a:srgbClr val="0A5EB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4842742" y="3438237"/>
              <a:ext cx="2963716"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缺乏随机数问题的</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系统性研究</a:t>
              </a:r>
            </a:p>
          </p:txBody>
        </p:sp>
        <p:sp>
          <p:nvSpPr>
            <p:cNvPr id="34" name="文本框 33"/>
            <p:cNvSpPr txBox="1"/>
            <p:nvPr/>
          </p:nvSpPr>
          <p:spPr>
            <a:xfrm>
              <a:off x="3385099" y="5360244"/>
              <a:ext cx="5984864" cy="830997"/>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许多智能合约使用不安全的随机数生成方法</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智能合约遭受攻击，导致巨额损失</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431978" y="4414380"/>
              <a:ext cx="3823279"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在确定性的区块链系统中生成随机数从本质上来说是无法实现的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385888" y="2757456"/>
              <a:ext cx="2655763"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随机数漏洞检测</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79328" y="2247677"/>
              <a:ext cx="4386347" cy="4730275"/>
              <a:chOff x="379328" y="2247677"/>
              <a:chExt cx="4386347" cy="4730275"/>
            </a:xfrm>
          </p:grpSpPr>
          <p:sp>
            <p:nvSpPr>
              <p:cNvPr id="31" name="任意多边形 30"/>
              <p:cNvSpPr/>
              <p:nvPr/>
            </p:nvSpPr>
            <p:spPr>
              <a:xfrm rot="479650">
                <a:off x="379328" y="2247677"/>
                <a:ext cx="4024637" cy="4730275"/>
              </a:xfrm>
              <a:custGeom>
                <a:avLst/>
                <a:gdLst>
                  <a:gd name="connsiteX0" fmla="*/ 0 w 2438400"/>
                  <a:gd name="connsiteY0" fmla="*/ 4572000 h 4572000"/>
                  <a:gd name="connsiteX1" fmla="*/ 1554480 w 2438400"/>
                  <a:gd name="connsiteY1" fmla="*/ 2865120 h 4572000"/>
                  <a:gd name="connsiteX2" fmla="*/ 2438400 w 2438400"/>
                  <a:gd name="connsiteY2" fmla="*/ 0 h 4572000"/>
                </a:gdLst>
                <a:ahLst/>
                <a:cxnLst>
                  <a:cxn ang="0">
                    <a:pos x="connsiteX0" y="connsiteY0"/>
                  </a:cxn>
                  <a:cxn ang="0">
                    <a:pos x="connsiteX1" y="connsiteY1"/>
                  </a:cxn>
                  <a:cxn ang="0">
                    <a:pos x="connsiteX2" y="connsiteY2"/>
                  </a:cxn>
                </a:cxnLst>
                <a:rect l="l" t="t" r="r" b="b"/>
                <a:pathLst>
                  <a:path w="2438400" h="4572000">
                    <a:moveTo>
                      <a:pt x="0" y="4572000"/>
                    </a:moveTo>
                    <a:cubicBezTo>
                      <a:pt x="574040" y="4099560"/>
                      <a:pt x="1148080" y="3627120"/>
                      <a:pt x="1554480" y="2865120"/>
                    </a:cubicBezTo>
                    <a:cubicBezTo>
                      <a:pt x="1960880" y="2103120"/>
                      <a:pt x="2306320" y="472440"/>
                      <a:pt x="2438400" y="0"/>
                    </a:cubicBezTo>
                  </a:path>
                </a:pathLst>
              </a:custGeom>
              <a:noFill/>
              <a:ln>
                <a:gradFill>
                  <a:gsLst>
                    <a:gs pos="100000">
                      <a:schemeClr val="accent1">
                        <a:lumMod val="5000"/>
                        <a:lumOff val="95000"/>
                      </a:schemeClr>
                    </a:gs>
                    <a:gs pos="0">
                      <a:srgbClr val="0A5EB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p:nvPr/>
            </p:nvCxnSpPr>
            <p:spPr>
              <a:xfrm flipV="1">
                <a:off x="4706350" y="2452370"/>
                <a:ext cx="59325" cy="107040"/>
              </a:xfrm>
              <a:prstGeom prst="straightConnector1">
                <a:avLst/>
              </a:prstGeom>
              <a:ln w="12700">
                <a:solidFill>
                  <a:srgbClr val="1062BC"/>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直接箭头连接符 40"/>
            <p:cNvCxnSpPr/>
            <p:nvPr/>
          </p:nvCxnSpPr>
          <p:spPr>
            <a:xfrm flipH="1" flipV="1">
              <a:off x="7846155" y="2435049"/>
              <a:ext cx="66587" cy="104646"/>
            </a:xfrm>
            <a:prstGeom prst="straightConnector1">
              <a:avLst/>
            </a:prstGeom>
            <a:ln w="12700">
              <a:solidFill>
                <a:srgbClr val="1062BC"/>
              </a:solidFill>
              <a:tailEnd type="triangle"/>
            </a:ln>
          </p:spPr>
          <p:style>
            <a:lnRef idx="1">
              <a:schemeClr val="accent1"/>
            </a:lnRef>
            <a:fillRef idx="0">
              <a:schemeClr val="accent1"/>
            </a:fillRef>
            <a:effectRef idx="0">
              <a:schemeClr val="accent1"/>
            </a:effectRef>
            <a:fontRef idx="minor">
              <a:schemeClr val="tx1"/>
            </a:fontRef>
          </p:style>
        </p:cxnSp>
      </p:gr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939" y="839753"/>
            <a:ext cx="1020045" cy="966867"/>
          </a:xfrm>
          <a:prstGeom prst="rect">
            <a:avLst/>
          </a:prstGeom>
        </p:spPr>
      </p:pic>
      <p:pic>
        <p:nvPicPr>
          <p:cNvPr id="56" name="图片 55"/>
          <p:cNvPicPr>
            <a:picLocks noChangeAspect="1"/>
          </p:cNvPicPr>
          <p:nvPr/>
        </p:nvPicPr>
        <p:blipFill>
          <a:blip r:embed="rId4">
            <a:lum bright="70000" contrast="-70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3369636" y="3523771"/>
            <a:ext cx="1018120" cy="969348"/>
          </a:xfrm>
          <a:prstGeom prst="rect">
            <a:avLst/>
          </a:prstGeom>
        </p:spPr>
      </p:pic>
      <p:pic>
        <p:nvPicPr>
          <p:cNvPr id="21" name="图形 20">
            <a:extLst>
              <a:ext uri="{FF2B5EF4-FFF2-40B4-BE49-F238E27FC236}">
                <a16:creationId xmlns:a16="http://schemas.microsoft.com/office/drawing/2014/main" id="{0BB77E29-7185-4EEA-BC1C-93A563B0E8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8154" y="199122"/>
            <a:ext cx="974559" cy="974559"/>
          </a:xfrm>
          <a:prstGeom prst="rect">
            <a:avLst/>
          </a:prstGeom>
        </p:spPr>
      </p:pic>
    </p:spTree>
    <p:extLst>
      <p:ext uri="{BB962C8B-B14F-4D97-AF65-F5344CB8AC3E}">
        <p14:creationId xmlns:p14="http://schemas.microsoft.com/office/powerpoint/2010/main" val="3155434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25D0AE2-A0DC-485A-9531-66687061767B}"/>
              </a:ext>
            </a:extLst>
          </p:cNvPr>
          <p:cNvPicPr>
            <a:picLocks noChangeAspect="1"/>
          </p:cNvPicPr>
          <p:nvPr/>
        </p:nvPicPr>
        <p:blipFill>
          <a:blip r:embed="rId4"/>
          <a:stretch>
            <a:fillRect/>
          </a:stretch>
        </p:blipFill>
        <p:spPr>
          <a:xfrm>
            <a:off x="206857" y="786403"/>
            <a:ext cx="6357384" cy="6027886"/>
          </a:xfrm>
          <a:prstGeom prst="rect">
            <a:avLst/>
          </a:prstGeom>
        </p:spPr>
      </p:pic>
      <p:sp>
        <p:nvSpPr>
          <p:cNvPr id="84" name="文本框 83"/>
          <p:cNvSpPr txBox="1"/>
          <p:nvPr/>
        </p:nvSpPr>
        <p:spPr>
          <a:xfrm>
            <a:off x="1011294" y="201628"/>
            <a:ext cx="13512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5.4 </a:t>
            </a:r>
            <a:r>
              <a:rPr lang="zh-CN" altLang="en-US" sz="3200" b="1" dirty="0">
                <a:latin typeface="微软雅黑" panose="020B0503020204020204" pitchFamily="34" charset="-122"/>
                <a:ea typeface="微软雅黑" panose="020B0503020204020204" pitchFamily="34" charset="-122"/>
              </a:rPr>
              <a:t>实验结果分析</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857" y="197714"/>
            <a:ext cx="695015" cy="695015"/>
          </a:xfrm>
          <a:prstGeom prst="rect">
            <a:avLst/>
          </a:prstGeom>
        </p:spPr>
      </p:pic>
      <p:sp>
        <p:nvSpPr>
          <p:cNvPr id="9" name="Rectangle 7">
            <a:extLst>
              <a:ext uri="{FF2B5EF4-FFF2-40B4-BE49-F238E27FC236}">
                <a16:creationId xmlns:a16="http://schemas.microsoft.com/office/drawing/2014/main" id="{DB5E2B99-E4E1-4460-AE71-87B05CB579CA}"/>
              </a:ext>
            </a:extLst>
          </p:cNvPr>
          <p:cNvSpPr/>
          <p:nvPr/>
        </p:nvSpPr>
        <p:spPr>
          <a:xfrm>
            <a:off x="6564241" y="1907520"/>
            <a:ext cx="5413700" cy="3785652"/>
          </a:xfrm>
          <a:prstGeom prst="rect">
            <a:avLst/>
          </a:prstGeom>
          <a:solidFill>
            <a:schemeClr val="accent5">
              <a:lumMod val="20000"/>
              <a:lumOff val="80000"/>
            </a:schemeClr>
          </a:solidFill>
        </p:spPr>
        <p:txBody>
          <a:bodyPr wrap="square">
            <a:spAutoFit/>
          </a:bodyPr>
          <a:lstStyle/>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该图对随机数漏洞损失金额与攻击行为进行了可视化。</a:t>
            </a:r>
            <a:endPar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endParaRPr>
          </a:p>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对于损失金额最高的</a:t>
            </a:r>
            <a:r>
              <a:rPr lang="en-US" altLang="zh-CN" sz="2400" dirty="0" err="1">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LastWinner</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合约，存在多个攻击者对该合约进行攻击，这些攻击者总共获利</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6,543.59ETH</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，相当于约</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1950</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万美元</a:t>
            </a:r>
          </a:p>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对于损失金额排名第二、七、八、九、十的</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LD3D</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Roulette </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等合约，只有一两个攻击者利用了随机数漏洞进行攻击，但造成了巨额的损失。</a:t>
            </a:r>
          </a:p>
        </p:txBody>
      </p:sp>
    </p:spTree>
    <p:custDataLst>
      <p:tags r:id="rId1"/>
    </p:custDataLst>
    <p:extLst>
      <p:ext uri="{BB962C8B-B14F-4D97-AF65-F5344CB8AC3E}">
        <p14:creationId xmlns:p14="http://schemas.microsoft.com/office/powerpoint/2010/main" val="2597083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1011294" y="201628"/>
            <a:ext cx="1351278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5.4 </a:t>
            </a:r>
            <a:r>
              <a:rPr lang="zh-CN" altLang="en-US" sz="3200" b="1" dirty="0">
                <a:latin typeface="微软雅黑" panose="020B0503020204020204" pitchFamily="34" charset="-122"/>
                <a:ea typeface="微软雅黑" panose="020B0503020204020204" pitchFamily="34" charset="-122"/>
              </a:rPr>
              <a:t>实验结果分析</a:t>
            </a:r>
          </a:p>
        </p:txBody>
      </p:sp>
      <p:pic>
        <p:nvPicPr>
          <p:cNvPr id="7" name="图形 6">
            <a:extLst>
              <a:ext uri="{FF2B5EF4-FFF2-40B4-BE49-F238E27FC236}">
                <a16:creationId xmlns:a16="http://schemas.microsoft.com/office/drawing/2014/main" id="{7BA781C8-2A56-4B10-B994-D576281FD9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pic>
        <p:nvPicPr>
          <p:cNvPr id="6" name="图片 5">
            <a:extLst>
              <a:ext uri="{FF2B5EF4-FFF2-40B4-BE49-F238E27FC236}">
                <a16:creationId xmlns:a16="http://schemas.microsoft.com/office/drawing/2014/main" id="{BDD7E92D-F785-4C3D-8EC4-DF77B9CD1F66}"/>
              </a:ext>
            </a:extLst>
          </p:cNvPr>
          <p:cNvPicPr>
            <a:picLocks noChangeAspect="1"/>
          </p:cNvPicPr>
          <p:nvPr/>
        </p:nvPicPr>
        <p:blipFill>
          <a:blip r:embed="rId6"/>
          <a:stretch>
            <a:fillRect/>
          </a:stretch>
        </p:blipFill>
        <p:spPr>
          <a:xfrm>
            <a:off x="788276" y="1219200"/>
            <a:ext cx="6207344" cy="5314036"/>
          </a:xfrm>
          <a:prstGeom prst="rect">
            <a:avLst/>
          </a:prstGeom>
        </p:spPr>
      </p:pic>
      <p:sp>
        <p:nvSpPr>
          <p:cNvPr id="9" name="Rectangle 7">
            <a:extLst>
              <a:ext uri="{FF2B5EF4-FFF2-40B4-BE49-F238E27FC236}">
                <a16:creationId xmlns:a16="http://schemas.microsoft.com/office/drawing/2014/main" id="{1D65B2EB-4D4E-4DDC-9B27-61B55DE8C51E}"/>
              </a:ext>
            </a:extLst>
          </p:cNvPr>
          <p:cNvSpPr/>
          <p:nvPr/>
        </p:nvSpPr>
        <p:spPr>
          <a:xfrm>
            <a:off x="7100723" y="1720840"/>
            <a:ext cx="4862438" cy="3416320"/>
          </a:xfrm>
          <a:prstGeom prst="rect">
            <a:avLst/>
          </a:prstGeom>
          <a:solidFill>
            <a:schemeClr val="accent5">
              <a:lumMod val="20000"/>
              <a:lumOff val="80000"/>
            </a:schemeClr>
          </a:solidFill>
        </p:spPr>
        <p:txBody>
          <a:bodyPr wrap="square">
            <a:spAutoFit/>
          </a:bodyPr>
          <a:lstStyle/>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该图对</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170</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个受到攻击的随机数漏洞受害合约的攻击时间窗口进行了统计。</a:t>
            </a:r>
          </a:p>
          <a:p>
            <a:pPr marL="457200" indent="-457200">
              <a:buFont typeface="Wingdings" panose="05000000000000000000" pitchFamily="2" charset="2"/>
              <a:buChar char="ü"/>
            </a:pP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最短的攻击时间窗口是</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18</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分钟，也就是说，当受害合约被部署到链上后，仅仅过了</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18</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分钟就有攻击者成功对随机数漏洞进行了攻击。相反，最长的攻击时间窗口高达</a:t>
            </a:r>
            <a:r>
              <a:rPr lang="en-US" altLang="zh-CN"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1,420</a:t>
            </a:r>
            <a:r>
              <a:rPr lang="zh-CN" altLang="en-US" sz="2400"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天。</a:t>
            </a:r>
          </a:p>
        </p:txBody>
      </p:sp>
    </p:spTree>
    <p:custDataLst>
      <p:tags r:id="rId1"/>
    </p:custDataLst>
    <p:extLst>
      <p:ext uri="{BB962C8B-B14F-4D97-AF65-F5344CB8AC3E}">
        <p14:creationId xmlns:p14="http://schemas.microsoft.com/office/powerpoint/2010/main" val="3190158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0" name="矩形 29"/>
          <p:cNvSpPr/>
          <p:nvPr/>
        </p:nvSpPr>
        <p:spPr>
          <a:xfrm>
            <a:off x="0" y="12543"/>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rot="17711271">
            <a:off x="8194500" y="5452557"/>
            <a:ext cx="7638237" cy="5021385"/>
            <a:chOff x="-2937081" y="4980356"/>
            <a:chExt cx="7638237" cy="5021385"/>
          </a:xfrm>
        </p:grpSpPr>
        <p:sp>
          <p:nvSpPr>
            <p:cNvPr id="22" name="流程图: 延期 21"/>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延期 22"/>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777143">
            <a:off x="-3548896" y="5576296"/>
            <a:ext cx="7638237" cy="5021385"/>
            <a:chOff x="-2937081" y="4980356"/>
            <a:chExt cx="7638237" cy="5021385"/>
          </a:xfrm>
        </p:grpSpPr>
        <p:sp>
          <p:nvSpPr>
            <p:cNvPr id="25" name="流程图: 延期 24"/>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延期 25"/>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944010" y="1316523"/>
            <a:ext cx="4833921" cy="2215991"/>
          </a:xfrm>
          <a:prstGeom prst="rect">
            <a:avLst/>
          </a:prstGeom>
          <a:noFill/>
        </p:spPr>
        <p:txBody>
          <a:bodyPr wrap="square" rtlCol="0">
            <a:spAutoFit/>
          </a:bodyPr>
          <a:lstStyle/>
          <a:p>
            <a:r>
              <a:rPr lang="en-US" altLang="zh-CN"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rPr>
              <a:t>06</a:t>
            </a:r>
            <a:endParaRPr lang="zh-CN" altLang="en-US"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endParaRPr>
          </a:p>
        </p:txBody>
      </p:sp>
      <p:sp>
        <p:nvSpPr>
          <p:cNvPr id="29" name="文本框 28"/>
          <p:cNvSpPr txBox="1"/>
          <p:nvPr/>
        </p:nvSpPr>
        <p:spPr>
          <a:xfrm>
            <a:off x="5545474" y="2683731"/>
            <a:ext cx="7051141" cy="769441"/>
          </a:xfrm>
          <a:prstGeom prst="rect">
            <a:avLst/>
          </a:prstGeom>
          <a:noFill/>
        </p:spPr>
        <p:txBody>
          <a:bodyPr wrap="square" rtlCol="0">
            <a:spAutoFit/>
          </a:bodyPr>
          <a:lstStyle/>
          <a:p>
            <a:r>
              <a:rPr lang="zh-CN" altLang="en-US" sz="4400" b="1" dirty="0">
                <a:solidFill>
                  <a:srgbClr val="0D6A9E"/>
                </a:solidFill>
                <a:latin typeface="微软雅黑" panose="020B0503020204020204" pitchFamily="34" charset="-122"/>
                <a:ea typeface="微软雅黑" panose="020B0503020204020204" pitchFamily="34" charset="-122"/>
              </a:rPr>
              <a:t>总结</a:t>
            </a:r>
          </a:p>
        </p:txBody>
      </p:sp>
      <p:grpSp>
        <p:nvGrpSpPr>
          <p:cNvPr id="4" name="组合 3"/>
          <p:cNvGrpSpPr/>
          <p:nvPr/>
        </p:nvGrpSpPr>
        <p:grpSpPr>
          <a:xfrm>
            <a:off x="4663732" y="4432244"/>
            <a:ext cx="2911427" cy="4157188"/>
            <a:chOff x="4943125" y="4567465"/>
            <a:chExt cx="2911427" cy="4157188"/>
          </a:xfrm>
        </p:grpSpPr>
        <p:grpSp>
          <p:nvGrpSpPr>
            <p:cNvPr id="3" name="组合 2"/>
            <p:cNvGrpSpPr/>
            <p:nvPr/>
          </p:nvGrpSpPr>
          <p:grpSpPr>
            <a:xfrm>
              <a:off x="4943125" y="4567465"/>
              <a:ext cx="2190106" cy="3965821"/>
              <a:chOff x="5654848" y="4226437"/>
              <a:chExt cx="2190106" cy="3965821"/>
            </a:xfrm>
          </p:grpSpPr>
          <p:sp>
            <p:nvSpPr>
              <p:cNvPr id="27" name="立方体 26"/>
              <p:cNvSpPr/>
              <p:nvPr/>
            </p:nvSpPr>
            <p:spPr>
              <a:xfrm>
                <a:off x="5654848" y="4828279"/>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立方体 14"/>
              <p:cNvSpPr/>
              <p:nvPr/>
            </p:nvSpPr>
            <p:spPr>
              <a:xfrm>
                <a:off x="6383266" y="4226437"/>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立方体 15"/>
              <p:cNvSpPr/>
              <p:nvPr/>
            </p:nvSpPr>
            <p:spPr>
              <a:xfrm>
                <a:off x="7114110" y="4435602"/>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立方体 17"/>
            <p:cNvSpPr/>
            <p:nvPr/>
          </p:nvSpPr>
          <p:spPr>
            <a:xfrm>
              <a:off x="7123708" y="5360674"/>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形 18">
            <a:extLst>
              <a:ext uri="{FF2B5EF4-FFF2-40B4-BE49-F238E27FC236}">
                <a16:creationId xmlns:a16="http://schemas.microsoft.com/office/drawing/2014/main" id="{16BFD965-DD83-4D79-801C-EC4DB935B7A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857" y="197714"/>
            <a:ext cx="695015" cy="695015"/>
          </a:xfrm>
          <a:prstGeom prst="rect">
            <a:avLst/>
          </a:prstGeom>
        </p:spPr>
      </p:pic>
    </p:spTree>
    <p:extLst>
      <p:ext uri="{BB962C8B-B14F-4D97-AF65-F5344CB8AC3E}">
        <p14:creationId xmlns:p14="http://schemas.microsoft.com/office/powerpoint/2010/main" val="369761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02" y="-24772"/>
            <a:ext cx="12192000" cy="688277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518211" y="1625514"/>
            <a:ext cx="3279632" cy="3279632"/>
            <a:chOff x="4138663" y="1718193"/>
            <a:chExt cx="3578498" cy="3578498"/>
          </a:xfrm>
        </p:grpSpPr>
        <p:sp>
          <p:nvSpPr>
            <p:cNvPr id="8" name="椭圆 7"/>
            <p:cNvSpPr/>
            <p:nvPr/>
          </p:nvSpPr>
          <p:spPr>
            <a:xfrm>
              <a:off x="5029200" y="2608729"/>
              <a:ext cx="1801906" cy="1801906"/>
            </a:xfrm>
            <a:prstGeom prst="ellipse">
              <a:avLst/>
            </a:prstGeom>
            <a:ln>
              <a:gradFill>
                <a:gsLst>
                  <a:gs pos="0">
                    <a:schemeClr val="accent1">
                      <a:lumMod val="5000"/>
                      <a:lumOff val="95000"/>
                    </a:schemeClr>
                  </a:gs>
                  <a:gs pos="100000">
                    <a:srgbClr val="0D6A9E"/>
                  </a:gs>
                </a:gsLst>
                <a:lin ang="5400000" scaled="1"/>
              </a:gradFill>
            </a:ln>
            <a:effectLst>
              <a:glow rad="63500">
                <a:schemeClr val="accent5">
                  <a:satMod val="175000"/>
                  <a:alpha val="15000"/>
                </a:schemeClr>
              </a:glow>
              <a:outerShdw blurRad="25400" dist="12700" dir="5400000" sx="109000" sy="109000" algn="ctr" rotWithShape="0">
                <a:srgbClr val="000000">
                  <a:alpha val="300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椭圆 8"/>
            <p:cNvSpPr/>
            <p:nvPr/>
          </p:nvSpPr>
          <p:spPr>
            <a:xfrm>
              <a:off x="4545106" y="2147048"/>
              <a:ext cx="2770093" cy="2770093"/>
            </a:xfrm>
            <a:prstGeom prst="ellipse">
              <a:avLst/>
            </a:prstGeom>
            <a:noFill/>
            <a:ln w="3175">
              <a:gradFill>
                <a:gsLst>
                  <a:gs pos="0">
                    <a:srgbClr val="0D6A9E">
                      <a:alpha val="49000"/>
                    </a:srgbClr>
                  </a:gs>
                  <a:gs pos="100000">
                    <a:schemeClr val="bg1"/>
                  </a:gs>
                  <a:gs pos="92000">
                    <a:schemeClr val="accent1">
                      <a:lumMod val="30000"/>
                      <a:lumOff val="70000"/>
                    </a:schemeClr>
                  </a:gs>
                </a:gsLst>
                <a:lin ang="5400000" scaled="1"/>
              </a:gra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椭圆 9"/>
            <p:cNvSpPr/>
            <p:nvPr/>
          </p:nvSpPr>
          <p:spPr>
            <a:xfrm>
              <a:off x="4138663" y="1718193"/>
              <a:ext cx="3578498" cy="3578498"/>
            </a:xfrm>
            <a:prstGeom prst="ellipse">
              <a:avLst/>
            </a:prstGeom>
            <a:noFill/>
            <a:ln>
              <a:gradFill>
                <a:gsLst>
                  <a:gs pos="0">
                    <a:schemeClr val="accent1">
                      <a:lumMod val="5000"/>
                      <a:lumOff val="95000"/>
                      <a:alpha val="13000"/>
                    </a:schemeClr>
                  </a:gs>
                  <a:gs pos="74000">
                    <a:schemeClr val="accent1">
                      <a:lumMod val="45000"/>
                      <a:lumOff val="55000"/>
                    </a:schemeClr>
                  </a:gs>
                  <a:gs pos="83000">
                    <a:schemeClr val="accent1">
                      <a:lumMod val="45000"/>
                      <a:lumOff val="55000"/>
                    </a:schemeClr>
                  </a:gs>
                  <a:gs pos="100000">
                    <a:srgbClr val="0D6A9E"/>
                  </a:gs>
                </a:gsLst>
                <a:lin ang="5400000" scaled="1"/>
              </a:gra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13" name="椭圆 12"/>
          <p:cNvSpPr/>
          <p:nvPr/>
        </p:nvSpPr>
        <p:spPr>
          <a:xfrm>
            <a:off x="6674001" y="2491112"/>
            <a:ext cx="134471" cy="134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742394" y="3672140"/>
            <a:ext cx="134471" cy="134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535809" y="3795945"/>
            <a:ext cx="134471" cy="134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534684" y="2718308"/>
            <a:ext cx="134471" cy="134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898254" y="2625583"/>
            <a:ext cx="452288" cy="646331"/>
          </a:xfrm>
          <a:prstGeom prst="rect">
            <a:avLst/>
          </a:prstGeom>
          <a:noFill/>
        </p:spPr>
        <p:txBody>
          <a:bodyPr wrap="square" rtlCol="0">
            <a:spAutoFit/>
          </a:bodyPr>
          <a:lstStyle/>
          <a:p>
            <a:r>
              <a:rPr lang="zh-CN" altLang="en-US" sz="3600" dirty="0">
                <a:solidFill>
                  <a:srgbClr val="002060"/>
                </a:solidFill>
                <a:latin typeface="方正清刻本悦宋简体" panose="02000000000000000000" pitchFamily="2" charset="-122"/>
                <a:ea typeface="方正清刻本悦宋简体" panose="02000000000000000000" pitchFamily="2" charset="-122"/>
              </a:rPr>
              <a:t>创</a:t>
            </a:r>
          </a:p>
        </p:txBody>
      </p:sp>
      <p:sp>
        <p:nvSpPr>
          <p:cNvPr id="31" name="文本框 30"/>
          <p:cNvSpPr txBox="1"/>
          <p:nvPr/>
        </p:nvSpPr>
        <p:spPr>
          <a:xfrm>
            <a:off x="5556253" y="3067919"/>
            <a:ext cx="452288" cy="646331"/>
          </a:xfrm>
          <a:prstGeom prst="rect">
            <a:avLst/>
          </a:prstGeom>
          <a:noFill/>
        </p:spPr>
        <p:txBody>
          <a:bodyPr wrap="square" rtlCol="0">
            <a:spAutoFit/>
          </a:bodyPr>
          <a:lstStyle/>
          <a:p>
            <a:r>
              <a:rPr lang="zh-CN" altLang="en-US" sz="3600" dirty="0">
                <a:solidFill>
                  <a:srgbClr val="002060"/>
                </a:solidFill>
                <a:latin typeface="方正清刻本悦宋简体" panose="02000000000000000000" pitchFamily="2" charset="-122"/>
                <a:ea typeface="方正清刻本悦宋简体" panose="02000000000000000000" pitchFamily="2" charset="-122"/>
              </a:rPr>
              <a:t>新</a:t>
            </a:r>
          </a:p>
        </p:txBody>
      </p:sp>
      <p:sp>
        <p:nvSpPr>
          <p:cNvPr id="32" name="文本框 31"/>
          <p:cNvSpPr txBox="1"/>
          <p:nvPr/>
        </p:nvSpPr>
        <p:spPr>
          <a:xfrm>
            <a:off x="6025999" y="3204923"/>
            <a:ext cx="452288" cy="646331"/>
          </a:xfrm>
          <a:prstGeom prst="rect">
            <a:avLst/>
          </a:prstGeom>
          <a:noFill/>
        </p:spPr>
        <p:txBody>
          <a:bodyPr wrap="square" rtlCol="0">
            <a:spAutoFit/>
          </a:bodyPr>
          <a:lstStyle/>
          <a:p>
            <a:r>
              <a:rPr lang="zh-CN" altLang="en-US" sz="3600" dirty="0">
                <a:solidFill>
                  <a:srgbClr val="002060"/>
                </a:solidFill>
                <a:latin typeface="方正清刻本悦宋简体" panose="02000000000000000000" pitchFamily="2" charset="-122"/>
                <a:ea typeface="方正清刻本悦宋简体" panose="02000000000000000000" pitchFamily="2" charset="-122"/>
              </a:rPr>
              <a:t>点</a:t>
            </a:r>
          </a:p>
        </p:txBody>
      </p:sp>
      <p:grpSp>
        <p:nvGrpSpPr>
          <p:cNvPr id="18" name="组合 17"/>
          <p:cNvGrpSpPr/>
          <p:nvPr/>
        </p:nvGrpSpPr>
        <p:grpSpPr>
          <a:xfrm>
            <a:off x="1172325" y="1017092"/>
            <a:ext cx="3342246" cy="2460978"/>
            <a:chOff x="7638798" y="1123351"/>
            <a:chExt cx="3648483" cy="1994146"/>
          </a:xfrm>
        </p:grpSpPr>
        <p:sp>
          <p:nvSpPr>
            <p:cNvPr id="17" name="圆角矩形 16"/>
            <p:cNvSpPr/>
            <p:nvPr/>
          </p:nvSpPr>
          <p:spPr>
            <a:xfrm>
              <a:off x="7638798" y="1123351"/>
              <a:ext cx="3648483" cy="1994146"/>
            </a:xfrm>
            <a:prstGeom prst="roundRect">
              <a:avLst>
                <a:gd name="adj" fmla="val 9406"/>
              </a:avLst>
            </a:prstGeom>
            <a:gradFill>
              <a:gsLst>
                <a:gs pos="100000">
                  <a:schemeClr val="accent1">
                    <a:lumMod val="5000"/>
                    <a:lumOff val="95000"/>
                    <a:alpha val="0"/>
                  </a:schemeClr>
                </a:gs>
                <a:gs pos="84000">
                  <a:schemeClr val="accent1">
                    <a:lumMod val="45000"/>
                    <a:lumOff val="55000"/>
                  </a:schemeClr>
                </a:gs>
                <a:gs pos="0">
                  <a:srgbClr val="0D6A9E"/>
                </a:gs>
              </a:gsLst>
              <a:lin ang="5400000" scaled="1"/>
            </a:gradFill>
            <a:ln w="34925">
              <a:gradFill flip="none" rotWithShape="1">
                <a:gsLst>
                  <a:gs pos="100000">
                    <a:srgbClr val="0D6A9E"/>
                  </a:gs>
                  <a:gs pos="0">
                    <a:schemeClr val="bg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7738164" y="1240936"/>
              <a:ext cx="3449749" cy="1829884"/>
            </a:xfrm>
            <a:prstGeom prst="roundRect">
              <a:avLst>
                <a:gd name="adj" fmla="val 9406"/>
              </a:avLst>
            </a:prstGeom>
            <a:noFill/>
            <a:ln w="34925">
              <a:gradFill flip="none" rotWithShape="1">
                <a:gsLst>
                  <a:gs pos="100000">
                    <a:srgbClr val="0D6A9E"/>
                  </a:gs>
                  <a:gs pos="0">
                    <a:schemeClr val="bg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文本框 83"/>
          <p:cNvSpPr txBox="1"/>
          <p:nvPr/>
        </p:nvSpPr>
        <p:spPr>
          <a:xfrm>
            <a:off x="1011297" y="201628"/>
            <a:ext cx="2269672"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6</a:t>
            </a:r>
            <a:r>
              <a:rPr lang="zh-CN" altLang="en-US" sz="3200" b="1" dirty="0">
                <a:latin typeface="微软雅黑" panose="020B0503020204020204" pitchFamily="34" charset="-122"/>
                <a:ea typeface="微软雅黑" panose="020B0503020204020204" pitchFamily="34" charset="-122"/>
              </a:rPr>
              <a:t> 总结</a:t>
            </a:r>
          </a:p>
        </p:txBody>
      </p:sp>
      <p:sp>
        <p:nvSpPr>
          <p:cNvPr id="63" name="矩形 62">
            <a:extLst>
              <a:ext uri="{FF2B5EF4-FFF2-40B4-BE49-F238E27FC236}">
                <a16:creationId xmlns:a16="http://schemas.microsoft.com/office/drawing/2014/main" id="{C18EE22D-571C-436B-B4EE-B7C5EC3E5759}"/>
              </a:ext>
            </a:extLst>
          </p:cNvPr>
          <p:cNvSpPr/>
          <p:nvPr/>
        </p:nvSpPr>
        <p:spPr>
          <a:xfrm>
            <a:off x="1465675" y="1306646"/>
            <a:ext cx="2797047" cy="1653786"/>
          </a:xfrm>
          <a:prstGeom prst="rect">
            <a:avLst/>
          </a:prstGeom>
        </p:spPr>
        <p:txBody>
          <a:bodyPr wrap="square">
            <a:spAutoFit/>
          </a:bodyPr>
          <a:lstStyle/>
          <a:p>
            <a:pPr algn="ctr">
              <a:lnSpc>
                <a:spcPct val="13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基于信息来源的随机数生成方法分类</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基于攻击特点的随机数漏洞攻击方法分类</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8" name="组合 17">
            <a:extLst>
              <a:ext uri="{FF2B5EF4-FFF2-40B4-BE49-F238E27FC236}">
                <a16:creationId xmlns:a16="http://schemas.microsoft.com/office/drawing/2014/main" id="{7B0DCDE3-2162-DE40-AED5-B3789ACC0D9B}"/>
              </a:ext>
            </a:extLst>
          </p:cNvPr>
          <p:cNvGrpSpPr/>
          <p:nvPr/>
        </p:nvGrpSpPr>
        <p:grpSpPr>
          <a:xfrm>
            <a:off x="7815301" y="959488"/>
            <a:ext cx="3342246" cy="2460978"/>
            <a:chOff x="7638798" y="1123351"/>
            <a:chExt cx="3648483" cy="1994146"/>
          </a:xfrm>
        </p:grpSpPr>
        <p:sp>
          <p:nvSpPr>
            <p:cNvPr id="39" name="圆角矩形 16">
              <a:extLst>
                <a:ext uri="{FF2B5EF4-FFF2-40B4-BE49-F238E27FC236}">
                  <a16:creationId xmlns:a16="http://schemas.microsoft.com/office/drawing/2014/main" id="{5E5C021A-7746-5644-9743-82DC65B608EF}"/>
                </a:ext>
              </a:extLst>
            </p:cNvPr>
            <p:cNvSpPr/>
            <p:nvPr/>
          </p:nvSpPr>
          <p:spPr>
            <a:xfrm>
              <a:off x="7638798" y="1123351"/>
              <a:ext cx="3648483" cy="1994146"/>
            </a:xfrm>
            <a:prstGeom prst="roundRect">
              <a:avLst>
                <a:gd name="adj" fmla="val 9406"/>
              </a:avLst>
            </a:prstGeom>
            <a:gradFill>
              <a:gsLst>
                <a:gs pos="100000">
                  <a:schemeClr val="accent1">
                    <a:lumMod val="5000"/>
                    <a:lumOff val="95000"/>
                    <a:alpha val="0"/>
                  </a:schemeClr>
                </a:gs>
                <a:gs pos="84000">
                  <a:schemeClr val="accent1">
                    <a:lumMod val="45000"/>
                    <a:lumOff val="55000"/>
                  </a:schemeClr>
                </a:gs>
                <a:gs pos="0">
                  <a:srgbClr val="0D6A9E"/>
                </a:gs>
              </a:gsLst>
              <a:lin ang="5400000" scaled="1"/>
            </a:gradFill>
            <a:ln w="34925">
              <a:gradFill flip="none" rotWithShape="1">
                <a:gsLst>
                  <a:gs pos="100000">
                    <a:srgbClr val="0D6A9E"/>
                  </a:gs>
                  <a:gs pos="0">
                    <a:schemeClr val="bg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51">
              <a:extLst>
                <a:ext uri="{FF2B5EF4-FFF2-40B4-BE49-F238E27FC236}">
                  <a16:creationId xmlns:a16="http://schemas.microsoft.com/office/drawing/2014/main" id="{11FC43FF-6ED7-C445-A185-403C2F295954}"/>
                </a:ext>
              </a:extLst>
            </p:cNvPr>
            <p:cNvSpPr/>
            <p:nvPr/>
          </p:nvSpPr>
          <p:spPr>
            <a:xfrm>
              <a:off x="7738164" y="1240936"/>
              <a:ext cx="3449749" cy="1829884"/>
            </a:xfrm>
            <a:prstGeom prst="roundRect">
              <a:avLst>
                <a:gd name="adj" fmla="val 9406"/>
              </a:avLst>
            </a:prstGeom>
            <a:noFill/>
            <a:ln w="34925">
              <a:gradFill flip="none" rotWithShape="1">
                <a:gsLst>
                  <a:gs pos="100000">
                    <a:srgbClr val="0D6A9E"/>
                  </a:gs>
                  <a:gs pos="0">
                    <a:schemeClr val="bg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矩形 66">
            <a:extLst>
              <a:ext uri="{FF2B5EF4-FFF2-40B4-BE49-F238E27FC236}">
                <a16:creationId xmlns:a16="http://schemas.microsoft.com/office/drawing/2014/main" id="{C18EE22D-571C-436B-B4EE-B7C5EC3E5759}"/>
              </a:ext>
            </a:extLst>
          </p:cNvPr>
          <p:cNvSpPr/>
          <p:nvPr/>
        </p:nvSpPr>
        <p:spPr>
          <a:xfrm>
            <a:off x="8398065" y="1286845"/>
            <a:ext cx="2328260" cy="1653786"/>
          </a:xfrm>
          <a:prstGeom prst="rect">
            <a:avLst/>
          </a:prstGeom>
        </p:spPr>
        <p:txBody>
          <a:bodyPr wrap="square">
            <a:spAutoFit/>
          </a:bodyPr>
          <a:lstStyle/>
          <a:p>
            <a:pPr algn="ctr">
              <a:lnSpc>
                <a:spcPct val="13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创新的</a:t>
            </a:r>
            <a:r>
              <a:rPr lang="en-US" altLang="zh-CN" sz="2000" b="1" dirty="0">
                <a:solidFill>
                  <a:schemeClr val="bg1">
                    <a:lumMod val="95000"/>
                  </a:schemeClr>
                </a:solidFill>
                <a:latin typeface="微软雅黑" panose="020B0503020204020204" pitchFamily="34" charset="-122"/>
                <a:ea typeface="微软雅黑" panose="020B0503020204020204" pitchFamily="34" charset="-122"/>
              </a:rPr>
              <a:t>Memory</a:t>
            </a: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分段技术，解决了智能合约场景下的别名分析问题</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41" name="组合 17">
            <a:extLst>
              <a:ext uri="{FF2B5EF4-FFF2-40B4-BE49-F238E27FC236}">
                <a16:creationId xmlns:a16="http://schemas.microsoft.com/office/drawing/2014/main" id="{F2554763-8A06-E946-8105-3C2E824202C1}"/>
              </a:ext>
            </a:extLst>
          </p:cNvPr>
          <p:cNvGrpSpPr/>
          <p:nvPr/>
        </p:nvGrpSpPr>
        <p:grpSpPr>
          <a:xfrm>
            <a:off x="1340525" y="4026868"/>
            <a:ext cx="3342246" cy="2460978"/>
            <a:chOff x="7638798" y="1123351"/>
            <a:chExt cx="3648483" cy="1994146"/>
          </a:xfrm>
        </p:grpSpPr>
        <p:sp>
          <p:nvSpPr>
            <p:cNvPr id="42" name="圆角矩形 16">
              <a:extLst>
                <a:ext uri="{FF2B5EF4-FFF2-40B4-BE49-F238E27FC236}">
                  <a16:creationId xmlns:a16="http://schemas.microsoft.com/office/drawing/2014/main" id="{31BCCAF5-AE01-BC4F-95F5-B0A9DAB38348}"/>
                </a:ext>
              </a:extLst>
            </p:cNvPr>
            <p:cNvSpPr/>
            <p:nvPr/>
          </p:nvSpPr>
          <p:spPr>
            <a:xfrm>
              <a:off x="7638798" y="1123351"/>
              <a:ext cx="3648483" cy="1994146"/>
            </a:xfrm>
            <a:prstGeom prst="roundRect">
              <a:avLst>
                <a:gd name="adj" fmla="val 9406"/>
              </a:avLst>
            </a:prstGeom>
            <a:gradFill>
              <a:gsLst>
                <a:gs pos="100000">
                  <a:schemeClr val="accent1">
                    <a:lumMod val="5000"/>
                    <a:lumOff val="95000"/>
                    <a:alpha val="0"/>
                  </a:schemeClr>
                </a:gs>
                <a:gs pos="84000">
                  <a:schemeClr val="accent1">
                    <a:lumMod val="45000"/>
                    <a:lumOff val="55000"/>
                  </a:schemeClr>
                </a:gs>
                <a:gs pos="0">
                  <a:srgbClr val="0D6A9E"/>
                </a:gs>
              </a:gsLst>
              <a:lin ang="5400000" scaled="1"/>
            </a:gradFill>
            <a:ln w="34925">
              <a:gradFill flip="none" rotWithShape="1">
                <a:gsLst>
                  <a:gs pos="100000">
                    <a:srgbClr val="0D6A9E"/>
                  </a:gs>
                  <a:gs pos="0">
                    <a:schemeClr val="bg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51">
              <a:extLst>
                <a:ext uri="{FF2B5EF4-FFF2-40B4-BE49-F238E27FC236}">
                  <a16:creationId xmlns:a16="http://schemas.microsoft.com/office/drawing/2014/main" id="{D378411A-0A3A-3D4F-B8BA-30DA1846AFDC}"/>
                </a:ext>
              </a:extLst>
            </p:cNvPr>
            <p:cNvSpPr/>
            <p:nvPr/>
          </p:nvSpPr>
          <p:spPr>
            <a:xfrm>
              <a:off x="7738164" y="1240936"/>
              <a:ext cx="3449749" cy="1829884"/>
            </a:xfrm>
            <a:prstGeom prst="roundRect">
              <a:avLst>
                <a:gd name="adj" fmla="val 9406"/>
              </a:avLst>
            </a:prstGeom>
            <a:noFill/>
            <a:ln w="34925">
              <a:gradFill flip="none" rotWithShape="1">
                <a:gsLst>
                  <a:gs pos="100000">
                    <a:srgbClr val="0D6A9E"/>
                  </a:gs>
                  <a:gs pos="0">
                    <a:schemeClr val="bg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矩形 67">
            <a:extLst>
              <a:ext uri="{FF2B5EF4-FFF2-40B4-BE49-F238E27FC236}">
                <a16:creationId xmlns:a16="http://schemas.microsoft.com/office/drawing/2014/main" id="{C18EE22D-571C-436B-B4EE-B7C5EC3E5759}"/>
              </a:ext>
            </a:extLst>
          </p:cNvPr>
          <p:cNvSpPr/>
          <p:nvPr/>
        </p:nvSpPr>
        <p:spPr>
          <a:xfrm>
            <a:off x="1704336" y="4292418"/>
            <a:ext cx="2655315" cy="1253677"/>
          </a:xfrm>
          <a:prstGeom prst="rect">
            <a:avLst/>
          </a:prstGeom>
        </p:spPr>
        <p:txBody>
          <a:bodyPr wrap="square">
            <a:spAutoFit/>
          </a:bodyPr>
          <a:lstStyle/>
          <a:p>
            <a:pPr algn="ctr">
              <a:lnSpc>
                <a:spcPct val="13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通过基于栈状态比对的路径剪枝技术，缓解了路径爆炸问题</a:t>
            </a:r>
          </a:p>
        </p:txBody>
      </p:sp>
      <p:grpSp>
        <p:nvGrpSpPr>
          <p:cNvPr id="44" name="组合 17">
            <a:extLst>
              <a:ext uri="{FF2B5EF4-FFF2-40B4-BE49-F238E27FC236}">
                <a16:creationId xmlns:a16="http://schemas.microsoft.com/office/drawing/2014/main" id="{7E7B1D37-D378-9D47-A489-17A0CC2C1FBD}"/>
              </a:ext>
            </a:extLst>
          </p:cNvPr>
          <p:cNvGrpSpPr/>
          <p:nvPr/>
        </p:nvGrpSpPr>
        <p:grpSpPr>
          <a:xfrm>
            <a:off x="7633283" y="4026898"/>
            <a:ext cx="3342246" cy="2460978"/>
            <a:chOff x="7638798" y="1123351"/>
            <a:chExt cx="3648483" cy="1994146"/>
          </a:xfrm>
        </p:grpSpPr>
        <p:sp>
          <p:nvSpPr>
            <p:cNvPr id="45" name="圆角矩形 16">
              <a:extLst>
                <a:ext uri="{FF2B5EF4-FFF2-40B4-BE49-F238E27FC236}">
                  <a16:creationId xmlns:a16="http://schemas.microsoft.com/office/drawing/2014/main" id="{0BD9C53C-5B31-8144-A96D-98342728708D}"/>
                </a:ext>
              </a:extLst>
            </p:cNvPr>
            <p:cNvSpPr/>
            <p:nvPr/>
          </p:nvSpPr>
          <p:spPr>
            <a:xfrm>
              <a:off x="7638798" y="1123351"/>
              <a:ext cx="3648483" cy="1994146"/>
            </a:xfrm>
            <a:prstGeom prst="roundRect">
              <a:avLst>
                <a:gd name="adj" fmla="val 9406"/>
              </a:avLst>
            </a:prstGeom>
            <a:gradFill>
              <a:gsLst>
                <a:gs pos="100000">
                  <a:schemeClr val="accent1">
                    <a:lumMod val="5000"/>
                    <a:lumOff val="95000"/>
                    <a:alpha val="0"/>
                  </a:schemeClr>
                </a:gs>
                <a:gs pos="84000">
                  <a:schemeClr val="accent1">
                    <a:lumMod val="45000"/>
                    <a:lumOff val="55000"/>
                  </a:schemeClr>
                </a:gs>
                <a:gs pos="0">
                  <a:srgbClr val="0D6A9E"/>
                </a:gs>
              </a:gsLst>
              <a:lin ang="5400000" scaled="1"/>
            </a:gradFill>
            <a:ln w="34925">
              <a:gradFill flip="none" rotWithShape="1">
                <a:gsLst>
                  <a:gs pos="100000">
                    <a:srgbClr val="0D6A9E"/>
                  </a:gs>
                  <a:gs pos="0">
                    <a:schemeClr val="bg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51">
              <a:extLst>
                <a:ext uri="{FF2B5EF4-FFF2-40B4-BE49-F238E27FC236}">
                  <a16:creationId xmlns:a16="http://schemas.microsoft.com/office/drawing/2014/main" id="{D111C774-4E80-454E-8E00-7B8091067CD6}"/>
                </a:ext>
              </a:extLst>
            </p:cNvPr>
            <p:cNvSpPr/>
            <p:nvPr/>
          </p:nvSpPr>
          <p:spPr>
            <a:xfrm>
              <a:off x="7738164" y="1240936"/>
              <a:ext cx="3449749" cy="1829884"/>
            </a:xfrm>
            <a:prstGeom prst="roundRect">
              <a:avLst>
                <a:gd name="adj" fmla="val 9406"/>
              </a:avLst>
            </a:prstGeom>
            <a:noFill/>
            <a:ln w="34925">
              <a:gradFill flip="none" rotWithShape="1">
                <a:gsLst>
                  <a:gs pos="100000">
                    <a:srgbClr val="0D6A9E"/>
                  </a:gs>
                  <a:gs pos="0">
                    <a:schemeClr val="bg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矩形 68">
            <a:extLst>
              <a:ext uri="{FF2B5EF4-FFF2-40B4-BE49-F238E27FC236}">
                <a16:creationId xmlns:a16="http://schemas.microsoft.com/office/drawing/2014/main" id="{C18EE22D-571C-436B-B4EE-B7C5EC3E5759}"/>
              </a:ext>
            </a:extLst>
          </p:cNvPr>
          <p:cNvSpPr/>
          <p:nvPr/>
        </p:nvSpPr>
        <p:spPr>
          <a:xfrm>
            <a:off x="7997574" y="4475934"/>
            <a:ext cx="2655315" cy="1253613"/>
          </a:xfrm>
          <a:prstGeom prst="rect">
            <a:avLst/>
          </a:prstGeom>
        </p:spPr>
        <p:txBody>
          <a:bodyPr wrap="square">
            <a:spAutoFit/>
          </a:bodyPr>
          <a:lstStyle/>
          <a:p>
            <a:pPr algn="ctr">
              <a:lnSpc>
                <a:spcPct val="13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通过动态污点分析方法，解决了大规模自动化检测攻击行为</a:t>
            </a:r>
          </a:p>
        </p:txBody>
      </p:sp>
      <p:pic>
        <p:nvPicPr>
          <p:cNvPr id="33" name="图形 32">
            <a:extLst>
              <a:ext uri="{FF2B5EF4-FFF2-40B4-BE49-F238E27FC236}">
                <a16:creationId xmlns:a16="http://schemas.microsoft.com/office/drawing/2014/main" id="{C8F70432-86AC-4748-8DFD-BDF9129D179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857" y="197714"/>
            <a:ext cx="695015" cy="695015"/>
          </a:xfrm>
          <a:prstGeom prst="rect">
            <a:avLst/>
          </a:prstGeom>
        </p:spPr>
      </p:pic>
    </p:spTree>
    <p:custDataLst>
      <p:tags r:id="rId1"/>
    </p:custDataLst>
    <p:extLst>
      <p:ext uri="{BB962C8B-B14F-4D97-AF65-F5344CB8AC3E}">
        <p14:creationId xmlns:p14="http://schemas.microsoft.com/office/powerpoint/2010/main" val="1046947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2249"/>
            <a:ext cx="12192000" cy="9810249"/>
          </a:xfrm>
          <a:prstGeom prst="rect">
            <a:avLst/>
          </a:prstGeom>
        </p:spPr>
      </p:pic>
      <p:sp>
        <p:nvSpPr>
          <p:cNvPr id="5" name="矩形 4"/>
          <p:cNvSpPr/>
          <p:nvPr/>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0"/>
            <a:ext cx="12192000" cy="6765927"/>
            <a:chOff x="0" y="0"/>
            <a:chExt cx="12192000" cy="6765927"/>
          </a:xfrm>
          <a:solidFill>
            <a:srgbClr val="0D6A9E"/>
          </a:solidFill>
        </p:grpSpPr>
        <p:sp>
          <p:nvSpPr>
            <p:cNvPr id="6" name="矩形 5"/>
            <p:cNvSpPr/>
            <p:nvPr/>
          </p:nvSpPr>
          <p:spPr>
            <a:xfrm>
              <a:off x="0" y="0"/>
              <a:ext cx="12192000" cy="2768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5400000">
              <a:off x="8811125" y="3385053"/>
              <a:ext cx="6489033" cy="2727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10800000">
            <a:off x="0" y="124730"/>
            <a:ext cx="12192000" cy="6765927"/>
            <a:chOff x="0" y="0"/>
            <a:chExt cx="12192000" cy="6765927"/>
          </a:xfrm>
          <a:solidFill>
            <a:srgbClr val="0D6A9E"/>
          </a:solidFill>
        </p:grpSpPr>
        <p:sp>
          <p:nvSpPr>
            <p:cNvPr id="13" name="矩形 12"/>
            <p:cNvSpPr/>
            <p:nvPr/>
          </p:nvSpPr>
          <p:spPr>
            <a:xfrm>
              <a:off x="0" y="0"/>
              <a:ext cx="12192000" cy="2768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5400000">
              <a:off x="8811125" y="3385053"/>
              <a:ext cx="6489033" cy="2727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6BB0A37A-C2E6-40C9-8134-60F449B58170}"/>
              </a:ext>
            </a:extLst>
          </p:cNvPr>
          <p:cNvGrpSpPr/>
          <p:nvPr/>
        </p:nvGrpSpPr>
        <p:grpSpPr>
          <a:xfrm>
            <a:off x="-1532371" y="-287893"/>
            <a:ext cx="1139984" cy="852680"/>
            <a:chOff x="5499167" y="722835"/>
            <a:chExt cx="1815022" cy="1357592"/>
          </a:xfrm>
        </p:grpSpPr>
        <p:pic>
          <p:nvPicPr>
            <p:cNvPr id="21" name="图片 20">
              <a:extLst>
                <a:ext uri="{FF2B5EF4-FFF2-40B4-BE49-F238E27FC236}">
                  <a16:creationId xmlns:a16="http://schemas.microsoft.com/office/drawing/2014/main" id="{DC8DBF62-2D79-4D68-B9CB-AB0D2C79DD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7177" y="722835"/>
              <a:ext cx="930570" cy="761626"/>
            </a:xfrm>
            <a:prstGeom prst="rect">
              <a:avLst/>
            </a:prstGeom>
            <a:noFill/>
            <a:ln>
              <a:noFill/>
            </a:ln>
          </p:spPr>
        </p:pic>
        <p:pic>
          <p:nvPicPr>
            <p:cNvPr id="24" name="图形 15">
              <a:extLst>
                <a:ext uri="{FF2B5EF4-FFF2-40B4-BE49-F238E27FC236}">
                  <a16:creationId xmlns:a16="http://schemas.microsoft.com/office/drawing/2014/main" id="{C97906F1-ACE5-4105-A62E-30EBD61A112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6951"/>
            <a:stretch/>
          </p:blipFill>
          <p:spPr>
            <a:xfrm>
              <a:off x="5499167" y="1484461"/>
              <a:ext cx="1815022" cy="595966"/>
            </a:xfrm>
            <a:prstGeom prst="rect">
              <a:avLst/>
            </a:prstGeom>
          </p:spPr>
        </p:pic>
      </p:grpSp>
      <p:grpSp>
        <p:nvGrpSpPr>
          <p:cNvPr id="11" name="组合 10"/>
          <p:cNvGrpSpPr/>
          <p:nvPr/>
        </p:nvGrpSpPr>
        <p:grpSpPr>
          <a:xfrm>
            <a:off x="1131613" y="3931860"/>
            <a:ext cx="9928774" cy="45719"/>
            <a:chOff x="1131613" y="4104361"/>
            <a:chExt cx="9928774" cy="45719"/>
          </a:xfrm>
        </p:grpSpPr>
        <p:sp>
          <p:nvSpPr>
            <p:cNvPr id="9" name="等腰三角形 8"/>
            <p:cNvSpPr/>
            <p:nvPr/>
          </p:nvSpPr>
          <p:spPr>
            <a:xfrm>
              <a:off x="6859849" y="4104361"/>
              <a:ext cx="4200538" cy="45719"/>
            </a:xfrm>
            <a:prstGeom prst="triangle">
              <a:avLst>
                <a:gd name="adj" fmla="val 0"/>
              </a:avLst>
            </a:prstGeom>
            <a:gradFill flip="none" rotWithShape="1">
              <a:gsLst>
                <a:gs pos="0">
                  <a:schemeClr val="accent1">
                    <a:lumMod val="5000"/>
                    <a:lumOff val="95000"/>
                  </a:schemeClr>
                </a:gs>
                <a:gs pos="100000">
                  <a:srgbClr val="3256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1613" y="4104361"/>
              <a:ext cx="4218249" cy="45719"/>
            </a:xfrm>
            <a:prstGeom prst="triangle">
              <a:avLst>
                <a:gd name="adj" fmla="val 0"/>
              </a:avLst>
            </a:prstGeom>
            <a:gradFill flip="none" rotWithShape="1">
              <a:gsLst>
                <a:gs pos="0">
                  <a:schemeClr val="accent1">
                    <a:lumMod val="5000"/>
                    <a:lumOff val="95000"/>
                  </a:schemeClr>
                </a:gs>
                <a:gs pos="100000">
                  <a:srgbClr val="3256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484546" y="1768825"/>
            <a:ext cx="9333096" cy="1469128"/>
            <a:chOff x="3838074" y="1782553"/>
            <a:chExt cx="9333096" cy="1469128"/>
          </a:xfrm>
        </p:grpSpPr>
        <p:sp>
          <p:nvSpPr>
            <p:cNvPr id="23" name="文本框 22"/>
            <p:cNvSpPr txBox="1"/>
            <p:nvPr/>
          </p:nvSpPr>
          <p:spPr>
            <a:xfrm>
              <a:off x="4749065" y="1782553"/>
              <a:ext cx="8422105" cy="768415"/>
            </a:xfrm>
            <a:prstGeom prst="rect">
              <a:avLst/>
            </a:prstGeom>
            <a:noFill/>
          </p:spPr>
          <p:txBody>
            <a:bodyPr wrap="square" rtlCol="0">
              <a:spAutoFit/>
            </a:bodyPr>
            <a:lstStyle/>
            <a:p>
              <a:pPr>
                <a:lnSpc>
                  <a:spcPct val="120000"/>
                </a:lnSpc>
              </a:pPr>
              <a:r>
                <a:rPr lang="zh-CN" altLang="en-US" sz="4000" b="1" dirty="0">
                  <a:latin typeface="微软雅黑" panose="020B0503020204020204" pitchFamily="34" charset="-122"/>
                  <a:ea typeface="微软雅黑" panose="020B0503020204020204" pitchFamily="34" charset="-122"/>
                </a:rPr>
                <a:t>感谢您的聆听！</a:t>
              </a:r>
              <a:endParaRPr lang="en-US" altLang="zh-CN" sz="40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3838074" y="2483266"/>
              <a:ext cx="8422105" cy="768415"/>
            </a:xfrm>
            <a:prstGeom prst="rect">
              <a:avLst/>
            </a:prstGeom>
            <a:noFill/>
          </p:spPr>
          <p:txBody>
            <a:bodyPr wrap="square" rtlCol="0">
              <a:spAutoFit/>
            </a:bodyPr>
            <a:lstStyle/>
            <a:p>
              <a:pPr>
                <a:lnSpc>
                  <a:spcPct val="120000"/>
                </a:lnSpc>
              </a:pPr>
              <a:r>
                <a:rPr lang="zh-CN" altLang="en-US" sz="4000" b="1" dirty="0">
                  <a:latin typeface="微软雅黑" panose="020B0503020204020204" pitchFamily="34" charset="-122"/>
                  <a:ea typeface="微软雅黑" panose="020B0503020204020204" pitchFamily="34" charset="-122"/>
                </a:rPr>
                <a:t>恳请各位老师批评指正</a:t>
              </a:r>
              <a:endParaRPr lang="en-US" altLang="zh-CN" sz="4000" b="1" dirty="0">
                <a:latin typeface="微软雅黑" panose="020B0503020204020204" pitchFamily="34" charset="-122"/>
                <a:ea typeface="微软雅黑" panose="020B0503020204020204" pitchFamily="34" charset="-122"/>
              </a:endParaRPr>
            </a:p>
          </p:txBody>
        </p:sp>
      </p:grpSp>
      <p:pic>
        <p:nvPicPr>
          <p:cNvPr id="29" name="图形 28">
            <a:extLst>
              <a:ext uri="{FF2B5EF4-FFF2-40B4-BE49-F238E27FC236}">
                <a16:creationId xmlns:a16="http://schemas.microsoft.com/office/drawing/2014/main" id="{62BF8D56-5E9B-4CA6-A32A-F3312217FF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89096" y="3536395"/>
            <a:ext cx="974559" cy="974559"/>
          </a:xfrm>
          <a:prstGeom prst="rect">
            <a:avLst/>
          </a:prstGeom>
        </p:spPr>
      </p:pic>
      <p:grpSp>
        <p:nvGrpSpPr>
          <p:cNvPr id="30" name="组合 29">
            <a:extLst>
              <a:ext uri="{FF2B5EF4-FFF2-40B4-BE49-F238E27FC236}">
                <a16:creationId xmlns:a16="http://schemas.microsoft.com/office/drawing/2014/main" id="{DBFD0C6B-F1B4-484D-A89C-9E231340444C}"/>
              </a:ext>
            </a:extLst>
          </p:cNvPr>
          <p:cNvGrpSpPr/>
          <p:nvPr/>
        </p:nvGrpSpPr>
        <p:grpSpPr>
          <a:xfrm>
            <a:off x="4436934" y="4802733"/>
            <a:ext cx="4099662" cy="1192328"/>
            <a:chOff x="4436934" y="4802733"/>
            <a:chExt cx="4099662" cy="1192328"/>
          </a:xfrm>
        </p:grpSpPr>
        <p:sp>
          <p:nvSpPr>
            <p:cNvPr id="31" name="圆角矩形 27">
              <a:extLst>
                <a:ext uri="{FF2B5EF4-FFF2-40B4-BE49-F238E27FC236}">
                  <a16:creationId xmlns:a16="http://schemas.microsoft.com/office/drawing/2014/main" id="{38E50791-E4BD-4F25-9255-5722249A8DBE}"/>
                </a:ext>
              </a:extLst>
            </p:cNvPr>
            <p:cNvSpPr/>
            <p:nvPr/>
          </p:nvSpPr>
          <p:spPr>
            <a:xfrm>
              <a:off x="4929000" y="4802733"/>
              <a:ext cx="2449995" cy="410045"/>
            </a:xfrm>
            <a:prstGeom prst="roundRect">
              <a:avLst>
                <a:gd name="adj" fmla="val 50000"/>
              </a:avLst>
            </a:prstGeom>
            <a:gradFill>
              <a:gsLst>
                <a:gs pos="100000">
                  <a:srgbClr val="B5D1E1"/>
                </a:gs>
                <a:gs pos="100000">
                  <a:srgbClr val="ABCBDD"/>
                </a:gs>
                <a:gs pos="99000">
                  <a:srgbClr val="0D6A9E"/>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28">
              <a:extLst>
                <a:ext uri="{FF2B5EF4-FFF2-40B4-BE49-F238E27FC236}">
                  <a16:creationId xmlns:a16="http://schemas.microsoft.com/office/drawing/2014/main" id="{35204E36-5006-4578-93FB-3D39D8B8004B}"/>
                </a:ext>
              </a:extLst>
            </p:cNvPr>
            <p:cNvSpPr txBox="1"/>
            <p:nvPr/>
          </p:nvSpPr>
          <p:spPr>
            <a:xfrm>
              <a:off x="5262711" y="4813041"/>
              <a:ext cx="2449995" cy="400110"/>
            </a:xfrm>
            <a:prstGeom prst="rect">
              <a:avLst/>
            </a:prstGeom>
            <a:noFill/>
          </p:spPr>
          <p:txBody>
            <a:bodyPr wrap="square" rtlCol="0">
              <a:spAutoFit/>
            </a:bodyPr>
            <a:lstStyle/>
            <a:p>
              <a:r>
                <a:rPr lang="zh-CN" altLang="en-US" sz="2000" b="1" dirty="0">
                  <a:solidFill>
                    <a:schemeClr val="bg1"/>
                  </a:solidFill>
                </a:rPr>
                <a:t>答辩人</a:t>
              </a:r>
              <a:r>
                <a:rPr lang="en-US" altLang="zh-CN" sz="2000" b="1" dirty="0">
                  <a:solidFill>
                    <a:schemeClr val="bg1"/>
                  </a:solidFill>
                </a:rPr>
                <a:t>:</a:t>
              </a:r>
              <a:r>
                <a:rPr lang="zh-CN" altLang="en-US" sz="2000" b="1" dirty="0">
                  <a:solidFill>
                    <a:schemeClr val="bg1"/>
                  </a:solidFill>
                </a:rPr>
                <a:t> 何见听</a:t>
              </a:r>
            </a:p>
          </p:txBody>
        </p:sp>
        <p:sp>
          <p:nvSpPr>
            <p:cNvPr id="34" name="圆角矩形 29">
              <a:extLst>
                <a:ext uri="{FF2B5EF4-FFF2-40B4-BE49-F238E27FC236}">
                  <a16:creationId xmlns:a16="http://schemas.microsoft.com/office/drawing/2014/main" id="{C9D7C6EB-CFC0-4BB7-AD80-421BE9A12649}"/>
                </a:ext>
              </a:extLst>
            </p:cNvPr>
            <p:cNvSpPr/>
            <p:nvPr/>
          </p:nvSpPr>
          <p:spPr>
            <a:xfrm>
              <a:off x="4858884" y="5585016"/>
              <a:ext cx="2713082" cy="410045"/>
            </a:xfrm>
            <a:prstGeom prst="roundRect">
              <a:avLst>
                <a:gd name="adj" fmla="val 50000"/>
              </a:avLst>
            </a:prstGeom>
            <a:gradFill flip="none" rotWithShape="1">
              <a:gsLst>
                <a:gs pos="100000">
                  <a:srgbClr val="B5D1E1"/>
                </a:gs>
                <a:gs pos="100000">
                  <a:srgbClr val="ABCBDD"/>
                </a:gs>
                <a:gs pos="99000">
                  <a:srgbClr val="0D6A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0">
              <a:extLst>
                <a:ext uri="{FF2B5EF4-FFF2-40B4-BE49-F238E27FC236}">
                  <a16:creationId xmlns:a16="http://schemas.microsoft.com/office/drawing/2014/main" id="{28569BCF-A759-4806-A0E4-AC9105C40378}"/>
                </a:ext>
              </a:extLst>
            </p:cNvPr>
            <p:cNvSpPr txBox="1"/>
            <p:nvPr/>
          </p:nvSpPr>
          <p:spPr>
            <a:xfrm>
              <a:off x="4858884" y="5605372"/>
              <a:ext cx="2713082" cy="369332"/>
            </a:xfrm>
            <a:prstGeom prst="rect">
              <a:avLst/>
            </a:prstGeom>
            <a:noFill/>
          </p:spPr>
          <p:txBody>
            <a:bodyPr wrap="square" rtlCol="0">
              <a:spAutoFit/>
            </a:bodyPr>
            <a:lstStyle/>
            <a:p>
              <a:r>
                <a:rPr lang="zh-CN" altLang="en-US" dirty="0">
                  <a:solidFill>
                    <a:schemeClr val="bg1"/>
                  </a:solidFill>
                </a:rPr>
                <a:t>指导教师：王勋，刘振广</a:t>
              </a:r>
            </a:p>
          </p:txBody>
        </p:sp>
        <p:sp>
          <p:nvSpPr>
            <p:cNvPr id="38" name="圆角矩形 29">
              <a:extLst>
                <a:ext uri="{FF2B5EF4-FFF2-40B4-BE49-F238E27FC236}">
                  <a16:creationId xmlns:a16="http://schemas.microsoft.com/office/drawing/2014/main" id="{E9DCFDA7-B0AB-4F41-81AE-28D98AE8FE7A}"/>
                </a:ext>
              </a:extLst>
            </p:cNvPr>
            <p:cNvSpPr/>
            <p:nvPr/>
          </p:nvSpPr>
          <p:spPr>
            <a:xfrm>
              <a:off x="4436934" y="5585016"/>
              <a:ext cx="3578689" cy="410045"/>
            </a:xfrm>
            <a:prstGeom prst="roundRect">
              <a:avLst>
                <a:gd name="adj" fmla="val 50000"/>
              </a:avLst>
            </a:prstGeom>
            <a:gradFill flip="none" rotWithShape="1">
              <a:gsLst>
                <a:gs pos="100000">
                  <a:srgbClr val="B5D1E1"/>
                </a:gs>
                <a:gs pos="100000">
                  <a:srgbClr val="ABCBDD"/>
                </a:gs>
                <a:gs pos="99000">
                  <a:srgbClr val="0D6A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0">
              <a:extLst>
                <a:ext uri="{FF2B5EF4-FFF2-40B4-BE49-F238E27FC236}">
                  <a16:creationId xmlns:a16="http://schemas.microsoft.com/office/drawing/2014/main" id="{28FDBFC3-F43D-4017-AF40-68FE21F3A4A5}"/>
                </a:ext>
              </a:extLst>
            </p:cNvPr>
            <p:cNvSpPr txBox="1"/>
            <p:nvPr/>
          </p:nvSpPr>
          <p:spPr>
            <a:xfrm>
              <a:off x="4587672" y="5585016"/>
              <a:ext cx="3948924" cy="400110"/>
            </a:xfrm>
            <a:prstGeom prst="rect">
              <a:avLst/>
            </a:prstGeom>
            <a:noFill/>
          </p:spPr>
          <p:txBody>
            <a:bodyPr wrap="square" rtlCol="0">
              <a:spAutoFit/>
            </a:bodyPr>
            <a:lstStyle/>
            <a:p>
              <a:r>
                <a:rPr lang="zh-CN" altLang="en-US" sz="2000" b="1" dirty="0">
                  <a:solidFill>
                    <a:schemeClr val="bg1"/>
                  </a:solidFill>
                </a:rPr>
                <a:t>指导教师</a:t>
              </a:r>
              <a:r>
                <a:rPr lang="en-US" altLang="zh-CN" sz="2000" b="1" dirty="0">
                  <a:solidFill>
                    <a:schemeClr val="bg1"/>
                  </a:solidFill>
                </a:rPr>
                <a:t>:</a:t>
              </a:r>
              <a:r>
                <a:rPr lang="zh-CN" altLang="en-US" sz="2000" b="1" dirty="0">
                  <a:solidFill>
                    <a:schemeClr val="bg1"/>
                  </a:solidFill>
                </a:rPr>
                <a:t> 何钦铭 </a:t>
              </a:r>
              <a:r>
                <a:rPr lang="en-US" altLang="zh-CN" sz="2000" b="1" dirty="0">
                  <a:solidFill>
                    <a:schemeClr val="bg1"/>
                  </a:solidFill>
                </a:rPr>
                <a:t>&amp;</a:t>
              </a:r>
              <a:r>
                <a:rPr lang="zh-CN" altLang="en-US" sz="2000" b="1" dirty="0">
                  <a:solidFill>
                    <a:schemeClr val="bg1"/>
                  </a:solidFill>
                </a:rPr>
                <a:t> 周亚金</a:t>
              </a:r>
            </a:p>
          </p:txBody>
        </p:sp>
      </p:grpSp>
    </p:spTree>
    <p:extLst>
      <p:ext uri="{BB962C8B-B14F-4D97-AF65-F5344CB8AC3E}">
        <p14:creationId xmlns:p14="http://schemas.microsoft.com/office/powerpoint/2010/main" val="142468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24" y="9525"/>
            <a:ext cx="12225723" cy="8032506"/>
          </a:xfrm>
          <a:prstGeom prst="rect">
            <a:avLst/>
          </a:prstGeom>
        </p:spPr>
      </p:pic>
      <p:sp>
        <p:nvSpPr>
          <p:cNvPr id="14" name="矩形 13"/>
          <p:cNvSpPr/>
          <p:nvPr/>
        </p:nvSpPr>
        <p:spPr>
          <a:xfrm>
            <a:off x="-45758" y="0"/>
            <a:ext cx="12225725" cy="7315200"/>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B9CCB6CE-F820-4F8F-B1D2-B5AA67461B61}"/>
              </a:ext>
            </a:extLst>
          </p:cNvPr>
          <p:cNvSpPr/>
          <p:nvPr/>
        </p:nvSpPr>
        <p:spPr>
          <a:xfrm>
            <a:off x="560599" y="-837014"/>
            <a:ext cx="11037079" cy="9956037"/>
          </a:xfrm>
          <a:prstGeom prst="ellipse">
            <a:avLst/>
          </a:prstGeom>
          <a:noFill/>
          <a:ln w="19050">
            <a:gradFill flip="none" rotWithShape="1">
              <a:gsLst>
                <a:gs pos="23000">
                  <a:schemeClr val="bg1">
                    <a:alpha val="8000"/>
                  </a:schemeClr>
                </a:gs>
                <a:gs pos="50000">
                  <a:srgbClr val="3483CA"/>
                </a:gs>
                <a:gs pos="28000">
                  <a:schemeClr val="accent1">
                    <a:alpha val="43000"/>
                  </a:schemeClr>
                </a:gs>
                <a:gs pos="79000">
                  <a:schemeClr val="bg1">
                    <a:alpha val="0"/>
                  </a:schemeClr>
                </a:gs>
                <a:gs pos="70000">
                  <a:srgbClr val="1192D9"/>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Light"/>
              <a:cs typeface="+mn-cs"/>
            </a:endParaRPr>
          </a:p>
        </p:txBody>
      </p:sp>
      <p:sp>
        <p:nvSpPr>
          <p:cNvPr id="12" name="椭圆 11">
            <a:extLst>
              <a:ext uri="{FF2B5EF4-FFF2-40B4-BE49-F238E27FC236}">
                <a16:creationId xmlns:a16="http://schemas.microsoft.com/office/drawing/2014/main" id="{B9CCB6CE-F820-4F8F-B1D2-B5AA67461B61}"/>
              </a:ext>
            </a:extLst>
          </p:cNvPr>
          <p:cNvSpPr/>
          <p:nvPr/>
        </p:nvSpPr>
        <p:spPr>
          <a:xfrm>
            <a:off x="972251" y="-440634"/>
            <a:ext cx="10258458" cy="9253679"/>
          </a:xfrm>
          <a:prstGeom prst="ellipse">
            <a:avLst/>
          </a:prstGeom>
          <a:noFill/>
          <a:ln w="19050">
            <a:gradFill flip="none" rotWithShape="1">
              <a:gsLst>
                <a:gs pos="29000">
                  <a:schemeClr val="bg1">
                    <a:alpha val="8000"/>
                  </a:schemeClr>
                </a:gs>
                <a:gs pos="50000">
                  <a:srgbClr val="3483CA"/>
                </a:gs>
                <a:gs pos="41000">
                  <a:schemeClr val="accent1">
                    <a:alpha val="43000"/>
                  </a:schemeClr>
                </a:gs>
                <a:gs pos="74000">
                  <a:schemeClr val="bg1">
                    <a:alpha val="0"/>
                  </a:schemeClr>
                </a:gs>
                <a:gs pos="62000">
                  <a:srgbClr val="1192D9"/>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Light"/>
              <a:cs typeface="+mn-cs"/>
            </a:endParaRPr>
          </a:p>
        </p:txBody>
      </p:sp>
      <p:grpSp>
        <p:nvGrpSpPr>
          <p:cNvPr id="27" name="组合 26"/>
          <p:cNvGrpSpPr/>
          <p:nvPr/>
        </p:nvGrpSpPr>
        <p:grpSpPr>
          <a:xfrm>
            <a:off x="2146133" y="1310166"/>
            <a:ext cx="7899733" cy="5908758"/>
            <a:chOff x="4712677" y="2651148"/>
            <a:chExt cx="3118338" cy="2218692"/>
          </a:xfrm>
        </p:grpSpPr>
        <p:cxnSp>
          <p:nvCxnSpPr>
            <p:cNvPr id="16" name="直接连接符 15"/>
            <p:cNvCxnSpPr/>
            <p:nvPr/>
          </p:nvCxnSpPr>
          <p:spPr>
            <a:xfrm>
              <a:off x="4712677" y="3634154"/>
              <a:ext cx="3118338" cy="0"/>
            </a:xfrm>
            <a:prstGeom prst="line">
              <a:avLst/>
            </a:prstGeom>
            <a:ln w="19050">
              <a:gradFill flip="none" rotWithShape="1">
                <a:gsLst>
                  <a:gs pos="0">
                    <a:schemeClr val="accent1">
                      <a:lumMod val="5000"/>
                      <a:lumOff val="95000"/>
                      <a:alpha val="0"/>
                    </a:schemeClr>
                  </a:gs>
                  <a:gs pos="50000">
                    <a:srgbClr val="3483CA">
                      <a:lumMod val="85000"/>
                    </a:srgbClr>
                  </a:gs>
                  <a:gs pos="100000">
                    <a:schemeClr val="bg1">
                      <a:alpha val="1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271846" y="2651148"/>
              <a:ext cx="0" cy="2218692"/>
            </a:xfrm>
            <a:prstGeom prst="line">
              <a:avLst/>
            </a:prstGeom>
            <a:ln w="19050">
              <a:gradFill flip="none" rotWithShape="1">
                <a:gsLst>
                  <a:gs pos="0">
                    <a:schemeClr val="accent1">
                      <a:lumMod val="5000"/>
                      <a:lumOff val="95000"/>
                      <a:alpha val="0"/>
                    </a:schemeClr>
                  </a:gs>
                  <a:gs pos="50000">
                    <a:srgbClr val="3483CA">
                      <a:lumMod val="85000"/>
                    </a:srgbClr>
                  </a:gs>
                  <a:gs pos="100000">
                    <a:schemeClr val="bg1">
                      <a:alpha val="100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6158052" y="2843647"/>
            <a:ext cx="1711569" cy="1200329"/>
          </a:xfrm>
          <a:prstGeom prst="rect">
            <a:avLst/>
          </a:prstGeom>
          <a:noFill/>
        </p:spPr>
        <p:txBody>
          <a:bodyPr wrap="square" rtlCol="0">
            <a:spAutoFit/>
          </a:bodyPr>
          <a:lstStyle/>
          <a:p>
            <a:endParaRPr lang="zh-CN" altLang="en-US" sz="7200" b="1" dirty="0">
              <a:gradFill>
                <a:gsLst>
                  <a:gs pos="0">
                    <a:schemeClr val="accent1">
                      <a:lumMod val="5000"/>
                      <a:lumOff val="95000"/>
                      <a:alpha val="77000"/>
                    </a:schemeClr>
                  </a:gs>
                  <a:gs pos="81000">
                    <a:srgbClr val="3483CA">
                      <a:lumMod val="85000"/>
                      <a:alpha val="60000"/>
                    </a:srgbClr>
                  </a:gs>
                  <a:gs pos="11000">
                    <a:schemeClr val="bg1">
                      <a:alpha val="63000"/>
                    </a:schemeClr>
                  </a:gs>
                </a:gsLst>
                <a:lin ang="5400000" scaled="1"/>
              </a:gradFill>
              <a:latin typeface="微软雅黑" panose="020B0503020204020204" pitchFamily="34" charset="-122"/>
              <a:ea typeface="微软雅黑" panose="020B0503020204020204" pitchFamily="34" charset="-122"/>
            </a:endParaRPr>
          </a:p>
        </p:txBody>
      </p:sp>
      <p:sp>
        <p:nvSpPr>
          <p:cNvPr id="56" name="文本框 55"/>
          <p:cNvSpPr txBox="1"/>
          <p:nvPr/>
        </p:nvSpPr>
        <p:spPr>
          <a:xfrm>
            <a:off x="1011296" y="201628"/>
            <a:ext cx="2588247"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1.2</a:t>
            </a:r>
            <a:r>
              <a:rPr lang="zh-CN" altLang="en-US" sz="3200" b="1" dirty="0">
                <a:latin typeface="微软雅黑" panose="020B0503020204020204" pitchFamily="34" charset="-122"/>
                <a:ea typeface="微软雅黑" panose="020B0503020204020204" pitchFamily="34" charset="-122"/>
              </a:rPr>
              <a:t> 研究背景</a:t>
            </a:r>
          </a:p>
        </p:txBody>
      </p:sp>
      <p:sp>
        <p:nvSpPr>
          <p:cNvPr id="41" name="矩形 40">
            <a:extLst>
              <a:ext uri="{FF2B5EF4-FFF2-40B4-BE49-F238E27FC236}">
                <a16:creationId xmlns:a16="http://schemas.microsoft.com/office/drawing/2014/main" id="{C18EE22D-571C-436B-B4EE-B7C5EC3E5759}"/>
              </a:ext>
            </a:extLst>
          </p:cNvPr>
          <p:cNvSpPr/>
          <p:nvPr/>
        </p:nvSpPr>
        <p:spPr>
          <a:xfrm>
            <a:off x="2069434" y="2357066"/>
            <a:ext cx="3917164" cy="1485920"/>
          </a:xfrm>
          <a:prstGeom prst="rect">
            <a:avLst/>
          </a:prstGeom>
        </p:spPr>
        <p:txBody>
          <a:bodyPr wrap="square">
            <a:spAutoFit/>
          </a:bodyPr>
          <a:lstStyle/>
          <a:p>
            <a:pPr algn="just">
              <a:lnSpc>
                <a:spcPct val="130000"/>
              </a:lnSpc>
            </a:pP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2016</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年</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6</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月，</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DAO</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合约可重入漏洞，价值约</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6,000</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万美元的</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Ether</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被黑客盗取</a:t>
            </a:r>
            <a:endPar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2" name="矩形 40">
            <a:extLst>
              <a:ext uri="{FF2B5EF4-FFF2-40B4-BE49-F238E27FC236}">
                <a16:creationId xmlns:a16="http://schemas.microsoft.com/office/drawing/2014/main" id="{60467AE0-C793-A242-948E-0666F271C0DA}"/>
              </a:ext>
            </a:extLst>
          </p:cNvPr>
          <p:cNvSpPr/>
          <p:nvPr/>
        </p:nvSpPr>
        <p:spPr>
          <a:xfrm>
            <a:off x="6151407" y="2345034"/>
            <a:ext cx="4053657" cy="1485920"/>
          </a:xfrm>
          <a:prstGeom prst="rect">
            <a:avLst/>
          </a:prstGeom>
        </p:spPr>
        <p:txBody>
          <a:bodyPr wrap="square">
            <a:spAutoFit/>
          </a:bodyPr>
          <a:lstStyle/>
          <a:p>
            <a:pPr algn="just">
              <a:lnSpc>
                <a:spcPct val="130000"/>
              </a:lnSpc>
            </a:pP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2017</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年</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7</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月，</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Parity</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多签名钱包合约</a:t>
            </a:r>
            <a:r>
              <a:rPr lang="en-US" altLang="zh-CN" sz="2400" b="1" dirty="0" err="1">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Delegatecall</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漏洞，价值</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3</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亿美元的以太币被冻结</a:t>
            </a:r>
            <a:endPar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4" name="矩形 40">
            <a:extLst>
              <a:ext uri="{FF2B5EF4-FFF2-40B4-BE49-F238E27FC236}">
                <a16:creationId xmlns:a16="http://schemas.microsoft.com/office/drawing/2014/main" id="{C3660D81-B019-E741-8032-D18E3399482B}"/>
              </a:ext>
            </a:extLst>
          </p:cNvPr>
          <p:cNvSpPr/>
          <p:nvPr/>
        </p:nvSpPr>
        <p:spPr>
          <a:xfrm>
            <a:off x="2068102" y="4101981"/>
            <a:ext cx="3894086" cy="1485920"/>
          </a:xfrm>
          <a:prstGeom prst="rect">
            <a:avLst/>
          </a:prstGeom>
        </p:spPr>
        <p:txBody>
          <a:bodyPr wrap="square">
            <a:spAutoFit/>
          </a:bodyPr>
          <a:lstStyle/>
          <a:p>
            <a:pPr algn="just">
              <a:lnSpc>
                <a:spcPct val="130000"/>
              </a:lnSpc>
            </a:pP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2018</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年</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4</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月，黑客利用美链</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BEC</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整数溢出漏洞复制代币，使</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BEC</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代币价值蒸发归零</a:t>
            </a:r>
            <a:endPar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5" name="矩形 40">
            <a:extLst>
              <a:ext uri="{FF2B5EF4-FFF2-40B4-BE49-F238E27FC236}">
                <a16:creationId xmlns:a16="http://schemas.microsoft.com/office/drawing/2014/main" id="{B477E2CE-CD67-2947-8372-1CCEADB968ED}"/>
              </a:ext>
            </a:extLst>
          </p:cNvPr>
          <p:cNvSpPr/>
          <p:nvPr/>
        </p:nvSpPr>
        <p:spPr>
          <a:xfrm>
            <a:off x="6161065" y="4089949"/>
            <a:ext cx="3962833" cy="1481111"/>
          </a:xfrm>
          <a:prstGeom prst="rect">
            <a:avLst/>
          </a:prstGeom>
        </p:spPr>
        <p:txBody>
          <a:bodyPr wrap="square">
            <a:spAutoFit/>
          </a:bodyPr>
          <a:lstStyle/>
          <a:p>
            <a:pPr algn="just">
              <a:lnSpc>
                <a:spcPct val="130000"/>
              </a:lnSpc>
            </a:pP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2019</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年</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5</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月，</a:t>
            </a:r>
            <a:r>
              <a:rPr lang="en-US" altLang="zh-CN" sz="2400" b="1" dirty="0" err="1">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Binance</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交易所遭遇恶意攻击者袭击，超过</a:t>
            </a:r>
            <a:r>
              <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7,000</a:t>
            </a:r>
            <a:r>
              <a:rPr lang="zh-CN" altLang="en-US"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rPr>
              <a:t>个比特币被盗</a:t>
            </a:r>
            <a:endParaRPr lang="en-US" altLang="zh-CN" sz="2400" b="1" dirty="0">
              <a:solidFill>
                <a:schemeClr val="tx1">
                  <a:lumMod val="65000"/>
                  <a:lumOff val="3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Rectangle 1">
            <a:extLst>
              <a:ext uri="{FF2B5EF4-FFF2-40B4-BE49-F238E27FC236}">
                <a16:creationId xmlns:a16="http://schemas.microsoft.com/office/drawing/2014/main" id="{7962CF6D-7B1D-024D-875F-11F825F46672}"/>
              </a:ext>
            </a:extLst>
          </p:cNvPr>
          <p:cNvSpPr/>
          <p:nvPr/>
        </p:nvSpPr>
        <p:spPr>
          <a:xfrm>
            <a:off x="4520191" y="1286766"/>
            <a:ext cx="3262432" cy="553998"/>
          </a:xfrm>
          <a:prstGeom prst="rect">
            <a:avLst/>
          </a:prstGeom>
        </p:spPr>
        <p:txBody>
          <a:bodyPr wrap="none">
            <a:spAutoFit/>
          </a:bodyPr>
          <a:lstStyle/>
          <a:p>
            <a:r>
              <a:rPr lang="zh-CN" altLang="en-US" sz="3000" b="1" dirty="0">
                <a:latin typeface="微软雅黑" panose="020B0503020204020204" pitchFamily="34" charset="-122"/>
                <a:ea typeface="微软雅黑" panose="020B0503020204020204" pitchFamily="34" charset="-122"/>
              </a:rPr>
              <a:t>智能合约漏洞事件</a:t>
            </a:r>
            <a:endParaRPr lang="en-US" sz="3000" dirty="0"/>
          </a:p>
        </p:txBody>
      </p:sp>
      <p:pic>
        <p:nvPicPr>
          <p:cNvPr id="5" name="Picture 4">
            <a:extLst>
              <a:ext uri="{FF2B5EF4-FFF2-40B4-BE49-F238E27FC236}">
                <a16:creationId xmlns:a16="http://schemas.microsoft.com/office/drawing/2014/main" id="{179B88CB-DFBF-F047-AC1E-08C532CD56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5114" y="1972795"/>
            <a:ext cx="8361772" cy="3910570"/>
          </a:xfrm>
          <a:prstGeom prst="rect">
            <a:avLst/>
          </a:prstGeom>
        </p:spPr>
      </p:pic>
      <p:pic>
        <p:nvPicPr>
          <p:cNvPr id="18" name="图形 17">
            <a:extLst>
              <a:ext uri="{FF2B5EF4-FFF2-40B4-BE49-F238E27FC236}">
                <a16:creationId xmlns:a16="http://schemas.microsoft.com/office/drawing/2014/main" id="{4ED9FCF4-6F81-4223-95E7-C7160E7590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19" y="194346"/>
            <a:ext cx="974559" cy="974559"/>
          </a:xfrm>
          <a:prstGeom prst="rect">
            <a:avLst/>
          </a:prstGeom>
        </p:spPr>
      </p:pic>
    </p:spTree>
    <p:custDataLst>
      <p:tags r:id="rId1"/>
    </p:custDataLst>
    <p:extLst>
      <p:ext uri="{BB962C8B-B14F-4D97-AF65-F5344CB8AC3E}">
        <p14:creationId xmlns:p14="http://schemas.microsoft.com/office/powerpoint/2010/main" val="357685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11296" y="201628"/>
            <a:ext cx="2709015"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1.3</a:t>
            </a:r>
            <a:r>
              <a:rPr lang="zh-CN" altLang="en-US" sz="3200" b="1" dirty="0">
                <a:latin typeface="微软雅黑" panose="020B0503020204020204" pitchFamily="34" charset="-122"/>
                <a:ea typeface="微软雅黑" panose="020B0503020204020204" pitchFamily="34" charset="-122"/>
              </a:rPr>
              <a:t> 研究意义</a:t>
            </a:r>
          </a:p>
        </p:txBody>
      </p:sp>
      <p:sp>
        <p:nvSpPr>
          <p:cNvPr id="32" name="圆角矩形 31"/>
          <p:cNvSpPr/>
          <p:nvPr/>
        </p:nvSpPr>
        <p:spPr>
          <a:xfrm rot="1450780">
            <a:off x="3538083" y="1631367"/>
            <a:ext cx="4577094" cy="4577094"/>
          </a:xfrm>
          <a:prstGeom prst="roundRect">
            <a:avLst/>
          </a:prstGeom>
          <a:gradFill>
            <a:gsLst>
              <a:gs pos="43000">
                <a:srgbClr val="509ED9"/>
              </a:gs>
              <a:gs pos="100000">
                <a:srgbClr val="006EC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1098213" y="1299806"/>
            <a:ext cx="4750793" cy="4276511"/>
          </a:xfrm>
          <a:prstGeom prst="roundRect">
            <a:avLst/>
          </a:prstGeom>
          <a:solidFill>
            <a:srgbClr val="FBFBFB"/>
          </a:solidFill>
          <a:ln>
            <a:noFill/>
          </a:ln>
          <a:effectLst>
            <a:outerShdw blurRad="2540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6201508" y="2179037"/>
            <a:ext cx="4466492" cy="4276511"/>
          </a:xfrm>
          <a:prstGeom prst="roundRect">
            <a:avLst/>
          </a:prstGeom>
          <a:solidFill>
            <a:srgbClr val="FBFBFB"/>
          </a:solidFill>
          <a:ln>
            <a:noFill/>
          </a:ln>
          <a:effectLst>
            <a:outerShdw blurRad="2540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215">
            <a:extLst>
              <a:ext uri="{FF2B5EF4-FFF2-40B4-BE49-F238E27FC236}">
                <a16:creationId xmlns:a16="http://schemas.microsoft.com/office/drawing/2014/main" id="{73B449F1-0D62-4B6C-AFB2-88A0F034F920}"/>
              </a:ext>
            </a:extLst>
          </p:cNvPr>
          <p:cNvSpPr>
            <a:spLocks/>
          </p:cNvSpPr>
          <p:nvPr/>
        </p:nvSpPr>
        <p:spPr bwMode="auto">
          <a:xfrm>
            <a:off x="3139719" y="1606441"/>
            <a:ext cx="491518" cy="419173"/>
          </a:xfrm>
          <a:custGeom>
            <a:avLst/>
            <a:gdLst>
              <a:gd name="connsiteX0" fmla="*/ 96082 w 491518"/>
              <a:gd name="connsiteY0" fmla="*/ 278385 h 419173"/>
              <a:gd name="connsiteX1" fmla="*/ 229627 w 491518"/>
              <a:gd name="connsiteY1" fmla="*/ 331491 h 419173"/>
              <a:gd name="connsiteX2" fmla="*/ 233409 w 491518"/>
              <a:gd name="connsiteY2" fmla="*/ 332671 h 419173"/>
              <a:gd name="connsiteX3" fmla="*/ 237427 w 491518"/>
              <a:gd name="connsiteY3" fmla="*/ 333615 h 419173"/>
              <a:gd name="connsiteX4" fmla="*/ 241445 w 491518"/>
              <a:gd name="connsiteY4" fmla="*/ 334205 h 419173"/>
              <a:gd name="connsiteX5" fmla="*/ 245700 w 491518"/>
              <a:gd name="connsiteY5" fmla="*/ 334323 h 419173"/>
              <a:gd name="connsiteX6" fmla="*/ 251373 w 491518"/>
              <a:gd name="connsiteY6" fmla="*/ 333969 h 419173"/>
              <a:gd name="connsiteX7" fmla="*/ 256691 w 491518"/>
              <a:gd name="connsiteY7" fmla="*/ 333143 h 419173"/>
              <a:gd name="connsiteX8" fmla="*/ 261773 w 491518"/>
              <a:gd name="connsiteY8" fmla="*/ 331491 h 419173"/>
              <a:gd name="connsiteX9" fmla="*/ 395436 w 491518"/>
              <a:gd name="connsiteY9" fmla="*/ 278385 h 419173"/>
              <a:gd name="connsiteX10" fmla="*/ 488327 w 491518"/>
              <a:gd name="connsiteY10" fmla="*/ 318273 h 419173"/>
              <a:gd name="connsiteX11" fmla="*/ 490100 w 491518"/>
              <a:gd name="connsiteY11" fmla="*/ 319335 h 419173"/>
              <a:gd name="connsiteX12" fmla="*/ 491164 w 491518"/>
              <a:gd name="connsiteY12" fmla="*/ 320397 h 419173"/>
              <a:gd name="connsiteX13" fmla="*/ 491518 w 491518"/>
              <a:gd name="connsiteY13" fmla="*/ 321578 h 419173"/>
              <a:gd name="connsiteX14" fmla="*/ 491045 w 491518"/>
              <a:gd name="connsiteY14" fmla="*/ 322758 h 419173"/>
              <a:gd name="connsiteX15" fmla="*/ 489982 w 491518"/>
              <a:gd name="connsiteY15" fmla="*/ 323820 h 419173"/>
              <a:gd name="connsiteX16" fmla="*/ 488209 w 491518"/>
              <a:gd name="connsiteY16" fmla="*/ 324646 h 419173"/>
              <a:gd name="connsiteX17" fmla="*/ 253382 w 491518"/>
              <a:gd name="connsiteY17" fmla="*/ 417875 h 419173"/>
              <a:gd name="connsiteX18" fmla="*/ 250545 w 491518"/>
              <a:gd name="connsiteY18" fmla="*/ 418701 h 419173"/>
              <a:gd name="connsiteX19" fmla="*/ 247473 w 491518"/>
              <a:gd name="connsiteY19" fmla="*/ 419173 h 419173"/>
              <a:gd name="connsiteX20" fmla="*/ 244045 w 491518"/>
              <a:gd name="connsiteY20" fmla="*/ 419173 h 419173"/>
              <a:gd name="connsiteX21" fmla="*/ 240855 w 491518"/>
              <a:gd name="connsiteY21" fmla="*/ 418701 h 419173"/>
              <a:gd name="connsiteX22" fmla="*/ 237900 w 491518"/>
              <a:gd name="connsiteY22" fmla="*/ 417875 h 419173"/>
              <a:gd name="connsiteX23" fmla="*/ 3309 w 491518"/>
              <a:gd name="connsiteY23" fmla="*/ 324646 h 419173"/>
              <a:gd name="connsiteX24" fmla="*/ 1536 w 491518"/>
              <a:gd name="connsiteY24" fmla="*/ 323820 h 419173"/>
              <a:gd name="connsiteX25" fmla="*/ 355 w 491518"/>
              <a:gd name="connsiteY25" fmla="*/ 322758 h 419173"/>
              <a:gd name="connsiteX26" fmla="*/ 0 w 491518"/>
              <a:gd name="connsiteY26" fmla="*/ 321578 h 419173"/>
              <a:gd name="connsiteX27" fmla="*/ 355 w 491518"/>
              <a:gd name="connsiteY27" fmla="*/ 320397 h 419173"/>
              <a:gd name="connsiteX28" fmla="*/ 1300 w 491518"/>
              <a:gd name="connsiteY28" fmla="*/ 319335 h 419173"/>
              <a:gd name="connsiteX29" fmla="*/ 3191 w 491518"/>
              <a:gd name="connsiteY29" fmla="*/ 318273 h 419173"/>
              <a:gd name="connsiteX30" fmla="*/ 96082 w 491518"/>
              <a:gd name="connsiteY30" fmla="*/ 170577 h 419173"/>
              <a:gd name="connsiteX31" fmla="*/ 229627 w 491518"/>
              <a:gd name="connsiteY31" fmla="*/ 223727 h 419173"/>
              <a:gd name="connsiteX32" fmla="*/ 234709 w 491518"/>
              <a:gd name="connsiteY32" fmla="*/ 225144 h 419173"/>
              <a:gd name="connsiteX33" fmla="*/ 240145 w 491518"/>
              <a:gd name="connsiteY33" fmla="*/ 226207 h 419173"/>
              <a:gd name="connsiteX34" fmla="*/ 245818 w 491518"/>
              <a:gd name="connsiteY34" fmla="*/ 226561 h 419173"/>
              <a:gd name="connsiteX35" fmla="*/ 251373 w 491518"/>
              <a:gd name="connsiteY35" fmla="*/ 226207 h 419173"/>
              <a:gd name="connsiteX36" fmla="*/ 256691 w 491518"/>
              <a:gd name="connsiteY36" fmla="*/ 225144 h 419173"/>
              <a:gd name="connsiteX37" fmla="*/ 261773 w 491518"/>
              <a:gd name="connsiteY37" fmla="*/ 223727 h 419173"/>
              <a:gd name="connsiteX38" fmla="*/ 395436 w 491518"/>
              <a:gd name="connsiteY38" fmla="*/ 170577 h 419173"/>
              <a:gd name="connsiteX39" fmla="*/ 488327 w 491518"/>
              <a:gd name="connsiteY39" fmla="*/ 210498 h 419173"/>
              <a:gd name="connsiteX40" fmla="*/ 490100 w 491518"/>
              <a:gd name="connsiteY40" fmla="*/ 211561 h 419173"/>
              <a:gd name="connsiteX41" fmla="*/ 491164 w 491518"/>
              <a:gd name="connsiteY41" fmla="*/ 212624 h 419173"/>
              <a:gd name="connsiteX42" fmla="*/ 491518 w 491518"/>
              <a:gd name="connsiteY42" fmla="*/ 213805 h 419173"/>
              <a:gd name="connsiteX43" fmla="*/ 491045 w 491518"/>
              <a:gd name="connsiteY43" fmla="*/ 214986 h 419173"/>
              <a:gd name="connsiteX44" fmla="*/ 489982 w 491518"/>
              <a:gd name="connsiteY44" fmla="*/ 215931 h 419173"/>
              <a:gd name="connsiteX45" fmla="*/ 488209 w 491518"/>
              <a:gd name="connsiteY45" fmla="*/ 216876 h 419173"/>
              <a:gd name="connsiteX46" fmla="*/ 253382 w 491518"/>
              <a:gd name="connsiteY46" fmla="*/ 310184 h 419173"/>
              <a:gd name="connsiteX47" fmla="*/ 250545 w 491518"/>
              <a:gd name="connsiteY47" fmla="*/ 311011 h 419173"/>
              <a:gd name="connsiteX48" fmla="*/ 247473 w 491518"/>
              <a:gd name="connsiteY48" fmla="*/ 311365 h 419173"/>
              <a:gd name="connsiteX49" fmla="*/ 244045 w 491518"/>
              <a:gd name="connsiteY49" fmla="*/ 311365 h 419173"/>
              <a:gd name="connsiteX50" fmla="*/ 240855 w 491518"/>
              <a:gd name="connsiteY50" fmla="*/ 311011 h 419173"/>
              <a:gd name="connsiteX51" fmla="*/ 237900 w 491518"/>
              <a:gd name="connsiteY51" fmla="*/ 310184 h 419173"/>
              <a:gd name="connsiteX52" fmla="*/ 3309 w 491518"/>
              <a:gd name="connsiteY52" fmla="*/ 216876 h 419173"/>
              <a:gd name="connsiteX53" fmla="*/ 1536 w 491518"/>
              <a:gd name="connsiteY53" fmla="*/ 215931 h 419173"/>
              <a:gd name="connsiteX54" fmla="*/ 355 w 491518"/>
              <a:gd name="connsiteY54" fmla="*/ 214750 h 419173"/>
              <a:gd name="connsiteX55" fmla="*/ 0 w 491518"/>
              <a:gd name="connsiteY55" fmla="*/ 213805 h 419173"/>
              <a:gd name="connsiteX56" fmla="*/ 355 w 491518"/>
              <a:gd name="connsiteY56" fmla="*/ 212624 h 419173"/>
              <a:gd name="connsiteX57" fmla="*/ 1300 w 491518"/>
              <a:gd name="connsiteY57" fmla="*/ 211561 h 419173"/>
              <a:gd name="connsiteX58" fmla="*/ 3191 w 491518"/>
              <a:gd name="connsiteY58" fmla="*/ 210498 h 419173"/>
              <a:gd name="connsiteX59" fmla="*/ 244045 w 491518"/>
              <a:gd name="connsiteY59" fmla="*/ 0 h 419173"/>
              <a:gd name="connsiteX60" fmla="*/ 247473 w 491518"/>
              <a:gd name="connsiteY60" fmla="*/ 0 h 419173"/>
              <a:gd name="connsiteX61" fmla="*/ 250545 w 491518"/>
              <a:gd name="connsiteY61" fmla="*/ 236 h 419173"/>
              <a:gd name="connsiteX62" fmla="*/ 253382 w 491518"/>
              <a:gd name="connsiteY62" fmla="*/ 1183 h 419173"/>
              <a:gd name="connsiteX63" fmla="*/ 488327 w 491518"/>
              <a:gd name="connsiteY63" fmla="*/ 102548 h 419173"/>
              <a:gd name="connsiteX64" fmla="*/ 490100 w 491518"/>
              <a:gd name="connsiteY64" fmla="*/ 103612 h 419173"/>
              <a:gd name="connsiteX65" fmla="*/ 491164 w 491518"/>
              <a:gd name="connsiteY65" fmla="*/ 104558 h 419173"/>
              <a:gd name="connsiteX66" fmla="*/ 491518 w 491518"/>
              <a:gd name="connsiteY66" fmla="*/ 105741 h 419173"/>
              <a:gd name="connsiteX67" fmla="*/ 491045 w 491518"/>
              <a:gd name="connsiteY67" fmla="*/ 107042 h 419173"/>
              <a:gd name="connsiteX68" fmla="*/ 489982 w 491518"/>
              <a:gd name="connsiteY68" fmla="*/ 107988 h 419173"/>
              <a:gd name="connsiteX69" fmla="*/ 488209 w 491518"/>
              <a:gd name="connsiteY69" fmla="*/ 108935 h 419173"/>
              <a:gd name="connsiteX70" fmla="*/ 365891 w 491518"/>
              <a:gd name="connsiteY70" fmla="*/ 157666 h 419173"/>
              <a:gd name="connsiteX71" fmla="*/ 253382 w 491518"/>
              <a:gd name="connsiteY71" fmla="*/ 202375 h 419173"/>
              <a:gd name="connsiteX72" fmla="*/ 250545 w 491518"/>
              <a:gd name="connsiteY72" fmla="*/ 203085 h 419173"/>
              <a:gd name="connsiteX73" fmla="*/ 247473 w 491518"/>
              <a:gd name="connsiteY73" fmla="*/ 203558 h 419173"/>
              <a:gd name="connsiteX74" fmla="*/ 244045 w 491518"/>
              <a:gd name="connsiteY74" fmla="*/ 203558 h 419173"/>
              <a:gd name="connsiteX75" fmla="*/ 240855 w 491518"/>
              <a:gd name="connsiteY75" fmla="*/ 203085 h 419173"/>
              <a:gd name="connsiteX76" fmla="*/ 237900 w 491518"/>
              <a:gd name="connsiteY76" fmla="*/ 202375 h 419173"/>
              <a:gd name="connsiteX77" fmla="*/ 125627 w 491518"/>
              <a:gd name="connsiteY77" fmla="*/ 157666 h 419173"/>
              <a:gd name="connsiteX78" fmla="*/ 3309 w 491518"/>
              <a:gd name="connsiteY78" fmla="*/ 108935 h 419173"/>
              <a:gd name="connsiteX79" fmla="*/ 1536 w 491518"/>
              <a:gd name="connsiteY79" fmla="*/ 107988 h 419173"/>
              <a:gd name="connsiteX80" fmla="*/ 355 w 491518"/>
              <a:gd name="connsiteY80" fmla="*/ 107042 h 419173"/>
              <a:gd name="connsiteX81" fmla="*/ 0 w 491518"/>
              <a:gd name="connsiteY81" fmla="*/ 105741 h 419173"/>
              <a:gd name="connsiteX82" fmla="*/ 355 w 491518"/>
              <a:gd name="connsiteY82" fmla="*/ 104558 h 419173"/>
              <a:gd name="connsiteX83" fmla="*/ 1300 w 491518"/>
              <a:gd name="connsiteY83" fmla="*/ 103612 h 419173"/>
              <a:gd name="connsiteX84" fmla="*/ 3191 w 491518"/>
              <a:gd name="connsiteY84" fmla="*/ 102548 h 419173"/>
              <a:gd name="connsiteX85" fmla="*/ 238018 w 491518"/>
              <a:gd name="connsiteY85" fmla="*/ 1183 h 419173"/>
              <a:gd name="connsiteX86" fmla="*/ 240855 w 491518"/>
              <a:gd name="connsiteY86" fmla="*/ 236 h 419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1518" h="419173">
                <a:moveTo>
                  <a:pt x="96082" y="278385"/>
                </a:moveTo>
                <a:lnTo>
                  <a:pt x="229627" y="331491"/>
                </a:lnTo>
                <a:lnTo>
                  <a:pt x="233409" y="332671"/>
                </a:lnTo>
                <a:lnTo>
                  <a:pt x="237427" y="333615"/>
                </a:lnTo>
                <a:lnTo>
                  <a:pt x="241445" y="334205"/>
                </a:lnTo>
                <a:lnTo>
                  <a:pt x="245700" y="334323"/>
                </a:lnTo>
                <a:lnTo>
                  <a:pt x="251373" y="333969"/>
                </a:lnTo>
                <a:lnTo>
                  <a:pt x="256691" y="333143"/>
                </a:lnTo>
                <a:lnTo>
                  <a:pt x="261773" y="331491"/>
                </a:lnTo>
                <a:lnTo>
                  <a:pt x="395436" y="278385"/>
                </a:lnTo>
                <a:lnTo>
                  <a:pt x="488327" y="318273"/>
                </a:lnTo>
                <a:lnTo>
                  <a:pt x="490100" y="319335"/>
                </a:lnTo>
                <a:lnTo>
                  <a:pt x="491164" y="320397"/>
                </a:lnTo>
                <a:lnTo>
                  <a:pt x="491518" y="321578"/>
                </a:lnTo>
                <a:lnTo>
                  <a:pt x="491045" y="322758"/>
                </a:lnTo>
                <a:lnTo>
                  <a:pt x="489982" y="323820"/>
                </a:lnTo>
                <a:lnTo>
                  <a:pt x="488209" y="324646"/>
                </a:lnTo>
                <a:lnTo>
                  <a:pt x="253382" y="417875"/>
                </a:lnTo>
                <a:lnTo>
                  <a:pt x="250545" y="418701"/>
                </a:lnTo>
                <a:lnTo>
                  <a:pt x="247473" y="419173"/>
                </a:lnTo>
                <a:lnTo>
                  <a:pt x="244045" y="419173"/>
                </a:lnTo>
                <a:lnTo>
                  <a:pt x="240855" y="418701"/>
                </a:lnTo>
                <a:lnTo>
                  <a:pt x="237900" y="417875"/>
                </a:lnTo>
                <a:lnTo>
                  <a:pt x="3309" y="324646"/>
                </a:lnTo>
                <a:lnTo>
                  <a:pt x="1536" y="323820"/>
                </a:lnTo>
                <a:lnTo>
                  <a:pt x="355" y="322758"/>
                </a:lnTo>
                <a:lnTo>
                  <a:pt x="0" y="321578"/>
                </a:lnTo>
                <a:lnTo>
                  <a:pt x="355" y="320397"/>
                </a:lnTo>
                <a:lnTo>
                  <a:pt x="1300" y="319335"/>
                </a:lnTo>
                <a:lnTo>
                  <a:pt x="3191" y="318273"/>
                </a:lnTo>
                <a:close/>
                <a:moveTo>
                  <a:pt x="96082" y="170577"/>
                </a:moveTo>
                <a:lnTo>
                  <a:pt x="229627" y="223727"/>
                </a:lnTo>
                <a:lnTo>
                  <a:pt x="234709" y="225144"/>
                </a:lnTo>
                <a:lnTo>
                  <a:pt x="240145" y="226207"/>
                </a:lnTo>
                <a:lnTo>
                  <a:pt x="245818" y="226561"/>
                </a:lnTo>
                <a:lnTo>
                  <a:pt x="251373" y="226207"/>
                </a:lnTo>
                <a:lnTo>
                  <a:pt x="256691" y="225144"/>
                </a:lnTo>
                <a:lnTo>
                  <a:pt x="261773" y="223727"/>
                </a:lnTo>
                <a:lnTo>
                  <a:pt x="395436" y="170577"/>
                </a:lnTo>
                <a:lnTo>
                  <a:pt x="488327" y="210498"/>
                </a:lnTo>
                <a:lnTo>
                  <a:pt x="490100" y="211561"/>
                </a:lnTo>
                <a:lnTo>
                  <a:pt x="491164" y="212624"/>
                </a:lnTo>
                <a:lnTo>
                  <a:pt x="491518" y="213805"/>
                </a:lnTo>
                <a:lnTo>
                  <a:pt x="491045" y="214986"/>
                </a:lnTo>
                <a:lnTo>
                  <a:pt x="489982" y="215931"/>
                </a:lnTo>
                <a:lnTo>
                  <a:pt x="488209" y="216876"/>
                </a:lnTo>
                <a:lnTo>
                  <a:pt x="253382" y="310184"/>
                </a:lnTo>
                <a:lnTo>
                  <a:pt x="250545" y="311011"/>
                </a:lnTo>
                <a:lnTo>
                  <a:pt x="247473" y="311365"/>
                </a:lnTo>
                <a:lnTo>
                  <a:pt x="244045" y="311365"/>
                </a:lnTo>
                <a:lnTo>
                  <a:pt x="240855" y="311011"/>
                </a:lnTo>
                <a:lnTo>
                  <a:pt x="237900" y="310184"/>
                </a:lnTo>
                <a:lnTo>
                  <a:pt x="3309" y="216876"/>
                </a:lnTo>
                <a:lnTo>
                  <a:pt x="1536" y="215931"/>
                </a:lnTo>
                <a:lnTo>
                  <a:pt x="355" y="214750"/>
                </a:lnTo>
                <a:lnTo>
                  <a:pt x="0" y="213805"/>
                </a:lnTo>
                <a:lnTo>
                  <a:pt x="355" y="212624"/>
                </a:lnTo>
                <a:lnTo>
                  <a:pt x="1300" y="211561"/>
                </a:lnTo>
                <a:lnTo>
                  <a:pt x="3191" y="210498"/>
                </a:lnTo>
                <a:close/>
                <a:moveTo>
                  <a:pt x="244045" y="0"/>
                </a:moveTo>
                <a:lnTo>
                  <a:pt x="247473" y="0"/>
                </a:lnTo>
                <a:lnTo>
                  <a:pt x="250545" y="236"/>
                </a:lnTo>
                <a:lnTo>
                  <a:pt x="253382" y="1183"/>
                </a:lnTo>
                <a:lnTo>
                  <a:pt x="488327" y="102548"/>
                </a:lnTo>
                <a:lnTo>
                  <a:pt x="490100" y="103612"/>
                </a:lnTo>
                <a:lnTo>
                  <a:pt x="491164" y="104558"/>
                </a:lnTo>
                <a:lnTo>
                  <a:pt x="491518" y="105741"/>
                </a:lnTo>
                <a:lnTo>
                  <a:pt x="491045" y="107042"/>
                </a:lnTo>
                <a:lnTo>
                  <a:pt x="489982" y="107988"/>
                </a:lnTo>
                <a:lnTo>
                  <a:pt x="488209" y="108935"/>
                </a:lnTo>
                <a:lnTo>
                  <a:pt x="365891" y="157666"/>
                </a:lnTo>
                <a:lnTo>
                  <a:pt x="253382" y="202375"/>
                </a:lnTo>
                <a:lnTo>
                  <a:pt x="250545" y="203085"/>
                </a:lnTo>
                <a:lnTo>
                  <a:pt x="247473" y="203558"/>
                </a:lnTo>
                <a:lnTo>
                  <a:pt x="244045" y="203558"/>
                </a:lnTo>
                <a:lnTo>
                  <a:pt x="240855" y="203085"/>
                </a:lnTo>
                <a:lnTo>
                  <a:pt x="237900" y="202375"/>
                </a:lnTo>
                <a:lnTo>
                  <a:pt x="125627" y="157666"/>
                </a:lnTo>
                <a:lnTo>
                  <a:pt x="3309" y="108935"/>
                </a:lnTo>
                <a:lnTo>
                  <a:pt x="1536" y="107988"/>
                </a:lnTo>
                <a:lnTo>
                  <a:pt x="355" y="107042"/>
                </a:lnTo>
                <a:lnTo>
                  <a:pt x="0" y="105741"/>
                </a:lnTo>
                <a:lnTo>
                  <a:pt x="355" y="104558"/>
                </a:lnTo>
                <a:lnTo>
                  <a:pt x="1300" y="103612"/>
                </a:lnTo>
                <a:lnTo>
                  <a:pt x="3191" y="102548"/>
                </a:lnTo>
                <a:lnTo>
                  <a:pt x="238018" y="1183"/>
                </a:lnTo>
                <a:lnTo>
                  <a:pt x="240855" y="236"/>
                </a:lnTo>
                <a:close/>
              </a:path>
            </a:pathLst>
          </a:custGeom>
          <a:gradFill>
            <a:gsLst>
              <a:gs pos="43000">
                <a:schemeClr val="accent1"/>
              </a:gs>
              <a:gs pos="100000">
                <a:schemeClr val="accent3"/>
              </a:gs>
            </a:gsLst>
            <a:lin ang="5400000" scaled="1"/>
          </a:gradFill>
          <a:ln w="0">
            <a:noFill/>
            <a:prstDash val="solid"/>
            <a:round/>
            <a:headEnd/>
            <a:tailEnd/>
          </a:ln>
        </p:spPr>
        <p:txBody>
          <a:bodyPr wrap="square" lIns="182880" tIns="91440" rIns="182880" bIns="91440">
            <a:noAutofit/>
          </a:bodyPr>
          <a:lstStyle/>
          <a:p>
            <a:pPr defTabSz="1828891" eaLnBrk="1" fontAlgn="auto" hangingPunct="1">
              <a:spcBef>
                <a:spcPts val="0"/>
              </a:spcBef>
              <a:spcAft>
                <a:spcPts val="0"/>
              </a:spcAft>
              <a:defRPr/>
            </a:pPr>
            <a:endParaRPr lang="ru-RU">
              <a:latin typeface="+mn-lt"/>
            </a:endParaRPr>
          </a:p>
        </p:txBody>
      </p:sp>
      <p:sp>
        <p:nvSpPr>
          <p:cNvPr id="43" name="stack-of-coins_558">
            <a:extLst>
              <a:ext uri="{FF2B5EF4-FFF2-40B4-BE49-F238E27FC236}">
                <a16:creationId xmlns:a16="http://schemas.microsoft.com/office/drawing/2014/main" id="{B4D3EBCF-28C0-4010-B9DF-622840144A8C}"/>
              </a:ext>
            </a:extLst>
          </p:cNvPr>
          <p:cNvSpPr>
            <a:spLocks noChangeAspect="1"/>
          </p:cNvSpPr>
          <p:nvPr/>
        </p:nvSpPr>
        <p:spPr bwMode="auto">
          <a:xfrm>
            <a:off x="8245131" y="2578072"/>
            <a:ext cx="379246" cy="409447"/>
          </a:xfrm>
          <a:custGeom>
            <a:avLst/>
            <a:gdLst>
              <a:gd name="connsiteX0" fmla="*/ 4306 w 513818"/>
              <a:gd name="connsiteY0" fmla="*/ 395651 h 554739"/>
              <a:gd name="connsiteX1" fmla="*/ 256909 w 513818"/>
              <a:gd name="connsiteY1" fmla="*/ 500276 h 554739"/>
              <a:gd name="connsiteX2" fmla="*/ 508077 w 513818"/>
              <a:gd name="connsiteY2" fmla="*/ 395651 h 554739"/>
              <a:gd name="connsiteX3" fmla="*/ 513818 w 513818"/>
              <a:gd name="connsiteY3" fmla="*/ 422882 h 554739"/>
              <a:gd name="connsiteX4" fmla="*/ 256909 w 513818"/>
              <a:gd name="connsiteY4" fmla="*/ 554739 h 554739"/>
              <a:gd name="connsiteX5" fmla="*/ 0 w 513818"/>
              <a:gd name="connsiteY5" fmla="*/ 422882 h 554739"/>
              <a:gd name="connsiteX6" fmla="*/ 4306 w 513818"/>
              <a:gd name="connsiteY6" fmla="*/ 395651 h 554739"/>
              <a:gd name="connsiteX7" fmla="*/ 4306 w 513818"/>
              <a:gd name="connsiteY7" fmla="*/ 298175 h 554739"/>
              <a:gd name="connsiteX8" fmla="*/ 256909 w 513818"/>
              <a:gd name="connsiteY8" fmla="*/ 402800 h 554739"/>
              <a:gd name="connsiteX9" fmla="*/ 508077 w 513818"/>
              <a:gd name="connsiteY9" fmla="*/ 298175 h 554739"/>
              <a:gd name="connsiteX10" fmla="*/ 513818 w 513818"/>
              <a:gd name="connsiteY10" fmla="*/ 325406 h 554739"/>
              <a:gd name="connsiteX11" fmla="*/ 256909 w 513818"/>
              <a:gd name="connsiteY11" fmla="*/ 457263 h 554739"/>
              <a:gd name="connsiteX12" fmla="*/ 0 w 513818"/>
              <a:gd name="connsiteY12" fmla="*/ 325406 h 554739"/>
              <a:gd name="connsiteX13" fmla="*/ 4306 w 513818"/>
              <a:gd name="connsiteY13" fmla="*/ 298175 h 554739"/>
              <a:gd name="connsiteX14" fmla="*/ 4306 w 513818"/>
              <a:gd name="connsiteY14" fmla="*/ 202079 h 554739"/>
              <a:gd name="connsiteX15" fmla="*/ 256909 w 513818"/>
              <a:gd name="connsiteY15" fmla="*/ 306669 h 554739"/>
              <a:gd name="connsiteX16" fmla="*/ 508077 w 513818"/>
              <a:gd name="connsiteY16" fmla="*/ 202079 h 554739"/>
              <a:gd name="connsiteX17" fmla="*/ 513818 w 513818"/>
              <a:gd name="connsiteY17" fmla="*/ 229301 h 554739"/>
              <a:gd name="connsiteX18" fmla="*/ 256909 w 513818"/>
              <a:gd name="connsiteY18" fmla="*/ 362546 h 554739"/>
              <a:gd name="connsiteX19" fmla="*/ 0 w 513818"/>
              <a:gd name="connsiteY19" fmla="*/ 229301 h 554739"/>
              <a:gd name="connsiteX20" fmla="*/ 4306 w 513818"/>
              <a:gd name="connsiteY20" fmla="*/ 202079 h 554739"/>
              <a:gd name="connsiteX21" fmla="*/ 256909 w 513818"/>
              <a:gd name="connsiteY21" fmla="*/ 0 h 554739"/>
              <a:gd name="connsiteX22" fmla="*/ 513818 w 513818"/>
              <a:gd name="connsiteY22" fmla="*/ 132535 h 554739"/>
              <a:gd name="connsiteX23" fmla="*/ 256909 w 513818"/>
              <a:gd name="connsiteY23" fmla="*/ 265070 h 554739"/>
              <a:gd name="connsiteX24" fmla="*/ 0 w 513818"/>
              <a:gd name="connsiteY24" fmla="*/ 132535 h 554739"/>
              <a:gd name="connsiteX25" fmla="*/ 256909 w 513818"/>
              <a:gd name="connsiteY25" fmla="*/ 0 h 55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3818" h="554739">
                <a:moveTo>
                  <a:pt x="4306" y="395651"/>
                </a:moveTo>
                <a:cubicBezTo>
                  <a:pt x="30140" y="455846"/>
                  <a:pt x="132043" y="500276"/>
                  <a:pt x="256909" y="500276"/>
                </a:cubicBezTo>
                <a:cubicBezTo>
                  <a:pt x="380340" y="500276"/>
                  <a:pt x="483678" y="455846"/>
                  <a:pt x="508077" y="395651"/>
                </a:cubicBezTo>
                <a:cubicBezTo>
                  <a:pt x="510948" y="404250"/>
                  <a:pt x="513818" y="414283"/>
                  <a:pt x="513818" y="422882"/>
                </a:cubicBezTo>
                <a:cubicBezTo>
                  <a:pt x="513818" y="495977"/>
                  <a:pt x="398998" y="554739"/>
                  <a:pt x="256909" y="554739"/>
                </a:cubicBezTo>
                <a:cubicBezTo>
                  <a:pt x="114820" y="554739"/>
                  <a:pt x="0" y="495977"/>
                  <a:pt x="0" y="422882"/>
                </a:cubicBezTo>
                <a:cubicBezTo>
                  <a:pt x="0" y="414283"/>
                  <a:pt x="1435" y="404250"/>
                  <a:pt x="4306" y="395651"/>
                </a:cubicBezTo>
                <a:close/>
                <a:moveTo>
                  <a:pt x="4306" y="298175"/>
                </a:moveTo>
                <a:cubicBezTo>
                  <a:pt x="30140" y="356937"/>
                  <a:pt x="132043" y="402800"/>
                  <a:pt x="256909" y="402800"/>
                </a:cubicBezTo>
                <a:cubicBezTo>
                  <a:pt x="380340" y="402800"/>
                  <a:pt x="483678" y="356937"/>
                  <a:pt x="508077" y="298175"/>
                </a:cubicBezTo>
                <a:cubicBezTo>
                  <a:pt x="510948" y="306774"/>
                  <a:pt x="513818" y="315374"/>
                  <a:pt x="513818" y="325406"/>
                </a:cubicBezTo>
                <a:cubicBezTo>
                  <a:pt x="513818" y="398501"/>
                  <a:pt x="398998" y="457263"/>
                  <a:pt x="256909" y="457263"/>
                </a:cubicBezTo>
                <a:cubicBezTo>
                  <a:pt x="114820" y="457263"/>
                  <a:pt x="0" y="398501"/>
                  <a:pt x="0" y="325406"/>
                </a:cubicBezTo>
                <a:cubicBezTo>
                  <a:pt x="0" y="315374"/>
                  <a:pt x="1435" y="306774"/>
                  <a:pt x="4306" y="298175"/>
                </a:cubicBezTo>
                <a:close/>
                <a:moveTo>
                  <a:pt x="4306" y="202079"/>
                </a:moveTo>
                <a:cubicBezTo>
                  <a:pt x="30140" y="262254"/>
                  <a:pt x="132043" y="306669"/>
                  <a:pt x="256909" y="306669"/>
                </a:cubicBezTo>
                <a:cubicBezTo>
                  <a:pt x="380340" y="306669"/>
                  <a:pt x="483678" y="262254"/>
                  <a:pt x="508077" y="202079"/>
                </a:cubicBezTo>
                <a:cubicBezTo>
                  <a:pt x="510948" y="210675"/>
                  <a:pt x="513818" y="220705"/>
                  <a:pt x="513818" y="229301"/>
                </a:cubicBezTo>
                <a:cubicBezTo>
                  <a:pt x="513818" y="302371"/>
                  <a:pt x="398998" y="362546"/>
                  <a:pt x="256909" y="362546"/>
                </a:cubicBezTo>
                <a:cubicBezTo>
                  <a:pt x="114820" y="362546"/>
                  <a:pt x="0" y="302371"/>
                  <a:pt x="0" y="229301"/>
                </a:cubicBezTo>
                <a:cubicBezTo>
                  <a:pt x="0" y="220705"/>
                  <a:pt x="1435" y="210675"/>
                  <a:pt x="4306" y="202079"/>
                </a:cubicBezTo>
                <a:close/>
                <a:moveTo>
                  <a:pt x="256909" y="0"/>
                </a:moveTo>
                <a:cubicBezTo>
                  <a:pt x="398796" y="0"/>
                  <a:pt x="513818" y="59338"/>
                  <a:pt x="513818" y="132535"/>
                </a:cubicBezTo>
                <a:cubicBezTo>
                  <a:pt x="513818" y="205732"/>
                  <a:pt x="398796" y="265070"/>
                  <a:pt x="256909" y="265070"/>
                </a:cubicBezTo>
                <a:cubicBezTo>
                  <a:pt x="115022" y="265070"/>
                  <a:pt x="0" y="205732"/>
                  <a:pt x="0" y="132535"/>
                </a:cubicBezTo>
                <a:cubicBezTo>
                  <a:pt x="0" y="59338"/>
                  <a:pt x="115022" y="0"/>
                  <a:pt x="256909" y="0"/>
                </a:cubicBezTo>
                <a:close/>
              </a:path>
            </a:pathLst>
          </a:custGeom>
          <a:gradFill>
            <a:gsLst>
              <a:gs pos="0">
                <a:schemeClr val="accent1"/>
              </a:gs>
              <a:gs pos="100000">
                <a:schemeClr val="accent3"/>
              </a:gs>
            </a:gsLst>
            <a:lin ang="5400000" scaled="1"/>
          </a:gradFill>
          <a:ln>
            <a:noFill/>
          </a:ln>
        </p:spPr>
        <p:txBody>
          <a:bodyPr/>
          <a:lstStyle/>
          <a:p>
            <a:endParaRPr lang="zh-CN" altLang="en-US" dirty="0"/>
          </a:p>
        </p:txBody>
      </p:sp>
      <p:grpSp>
        <p:nvGrpSpPr>
          <p:cNvPr id="44" name="组合 43">
            <a:extLst>
              <a:ext uri="{FF2B5EF4-FFF2-40B4-BE49-F238E27FC236}">
                <a16:creationId xmlns:a16="http://schemas.microsoft.com/office/drawing/2014/main" id="{E5523857-40E6-4297-ABC8-2F27DE51C8D9}"/>
              </a:ext>
            </a:extLst>
          </p:cNvPr>
          <p:cNvGrpSpPr/>
          <p:nvPr/>
        </p:nvGrpSpPr>
        <p:grpSpPr>
          <a:xfrm>
            <a:off x="1428515" y="2193477"/>
            <a:ext cx="4212651" cy="2985145"/>
            <a:chOff x="-354471" y="4334207"/>
            <a:chExt cx="3571493" cy="2722382"/>
          </a:xfrm>
        </p:grpSpPr>
        <p:sp>
          <p:nvSpPr>
            <p:cNvPr id="45" name="矩形 44">
              <a:extLst>
                <a:ext uri="{FF2B5EF4-FFF2-40B4-BE49-F238E27FC236}">
                  <a16:creationId xmlns:a16="http://schemas.microsoft.com/office/drawing/2014/main" id="{C18EE22D-571C-436B-B4EE-B7C5EC3E5759}"/>
                </a:ext>
              </a:extLst>
            </p:cNvPr>
            <p:cNvSpPr/>
            <p:nvPr/>
          </p:nvSpPr>
          <p:spPr>
            <a:xfrm>
              <a:off x="-354471" y="5183484"/>
              <a:ext cx="3571493" cy="1873105"/>
            </a:xfrm>
            <a:prstGeom prst="rect">
              <a:avLst/>
            </a:prstGeom>
          </p:spPr>
          <p:txBody>
            <a:bodyPr wrap="square">
              <a:spAutoFit/>
            </a:bodyPr>
            <a:lstStyle/>
            <a:p>
              <a:pPr marL="342900" indent="-342900">
                <a:lnSpc>
                  <a:spcPct val="130000"/>
                </a:lnSpc>
                <a:buFont typeface="Wingdings" panose="05000000000000000000" pitchFamily="2" charset="2"/>
                <a:buChar char="p"/>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随机数生成方法分类</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随机数漏洞攻击方法分类</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随机数漏洞的检测方法</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随机数漏洞攻击行为的检测方法</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随机数漏洞攻击损失、态势感知</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5D1A78A0-FD6A-4D7F-B3F2-B486D39BD9FB}"/>
                </a:ext>
              </a:extLst>
            </p:cNvPr>
            <p:cNvSpPr txBox="1"/>
            <p:nvPr/>
          </p:nvSpPr>
          <p:spPr>
            <a:xfrm>
              <a:off x="188664" y="4334207"/>
              <a:ext cx="2231964" cy="757850"/>
            </a:xfrm>
            <a:prstGeom prst="rect">
              <a:avLst/>
            </a:prstGeom>
            <a:noFill/>
          </p:spPr>
          <p:txBody>
            <a:bodyPr wrap="square" rtlCol="0">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随机数漏洞问题</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系统性研究</a:t>
              </a:r>
            </a:p>
          </p:txBody>
        </p:sp>
      </p:grpSp>
      <p:grpSp>
        <p:nvGrpSpPr>
          <p:cNvPr id="51" name="组合 50">
            <a:extLst>
              <a:ext uri="{FF2B5EF4-FFF2-40B4-BE49-F238E27FC236}">
                <a16:creationId xmlns:a16="http://schemas.microsoft.com/office/drawing/2014/main" id="{E5523857-40E6-4297-ABC8-2F27DE51C8D9}"/>
              </a:ext>
            </a:extLst>
          </p:cNvPr>
          <p:cNvGrpSpPr/>
          <p:nvPr/>
        </p:nvGrpSpPr>
        <p:grpSpPr>
          <a:xfrm>
            <a:off x="6416123" y="3293508"/>
            <a:ext cx="4138923" cy="2379850"/>
            <a:chOff x="555301" y="4514158"/>
            <a:chExt cx="3508988" cy="2170368"/>
          </a:xfrm>
        </p:grpSpPr>
        <p:sp>
          <p:nvSpPr>
            <p:cNvPr id="52" name="矩形 51">
              <a:extLst>
                <a:ext uri="{FF2B5EF4-FFF2-40B4-BE49-F238E27FC236}">
                  <a16:creationId xmlns:a16="http://schemas.microsoft.com/office/drawing/2014/main" id="{C18EE22D-571C-436B-B4EE-B7C5EC3E5759}"/>
                </a:ext>
              </a:extLst>
            </p:cNvPr>
            <p:cNvSpPr/>
            <p:nvPr/>
          </p:nvSpPr>
          <p:spPr>
            <a:xfrm>
              <a:off x="555301" y="4811421"/>
              <a:ext cx="3508988" cy="1873105"/>
            </a:xfrm>
            <a:prstGeom prst="rect">
              <a:avLst/>
            </a:prstGeom>
          </p:spPr>
          <p:txBody>
            <a:bodyPr wrap="square">
              <a:spAutoFit/>
            </a:bodyPr>
            <a:lstStyle/>
            <a:p>
              <a:pPr marL="342900" indent="-342900">
                <a:lnSpc>
                  <a:spcPct val="130000"/>
                </a:lnSpc>
                <a:buFont typeface="Wingdings" panose="05000000000000000000" pitchFamily="2" charset="2"/>
                <a:buChar char="ü"/>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减少或规避随机数漏洞发生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ü"/>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提高合约安全可靠性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ü"/>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基于污点分析的合约漏洞分析方法启发未来其他漏洞研究方向</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ü"/>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5D1A78A0-FD6A-4D7F-B3F2-B486D39BD9FB}"/>
                </a:ext>
              </a:extLst>
            </p:cNvPr>
            <p:cNvSpPr txBox="1"/>
            <p:nvPr/>
          </p:nvSpPr>
          <p:spPr>
            <a:xfrm>
              <a:off x="793423" y="4514158"/>
              <a:ext cx="2231964" cy="421028"/>
            </a:xfrm>
            <a:prstGeom prst="rect">
              <a:avLst/>
            </a:prstGeom>
            <a:noFill/>
          </p:spPr>
          <p:txBody>
            <a:bodyPr wrap="square" rtlCol="0">
              <a:spAutoFit/>
            </a:bodyPr>
            <a:lstStyle/>
            <a:p>
              <a:pPr algn="ct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2" name="文本框 45">
            <a:extLst>
              <a:ext uri="{FF2B5EF4-FFF2-40B4-BE49-F238E27FC236}">
                <a16:creationId xmlns:a16="http://schemas.microsoft.com/office/drawing/2014/main" id="{0AD668AD-A811-9847-8D2B-65126DDAB02B}"/>
              </a:ext>
            </a:extLst>
          </p:cNvPr>
          <p:cNvSpPr txBox="1"/>
          <p:nvPr/>
        </p:nvSpPr>
        <p:spPr>
          <a:xfrm>
            <a:off x="7118429" y="3198167"/>
            <a:ext cx="2632649" cy="461665"/>
          </a:xfrm>
          <a:prstGeom prst="rect">
            <a:avLst/>
          </a:prstGeom>
          <a:noFill/>
        </p:spPr>
        <p:txBody>
          <a:bodyPr wrap="square" rtlCol="0">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选题研究意义</a:t>
            </a:r>
          </a:p>
        </p:txBody>
      </p:sp>
      <p:pic>
        <p:nvPicPr>
          <p:cNvPr id="23" name="图形 22">
            <a:extLst>
              <a:ext uri="{FF2B5EF4-FFF2-40B4-BE49-F238E27FC236}">
                <a16:creationId xmlns:a16="http://schemas.microsoft.com/office/drawing/2014/main" id="{90FA3C29-A731-40DA-BD3F-893BC1CE1C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654" y="180725"/>
            <a:ext cx="974559" cy="974559"/>
          </a:xfrm>
          <a:prstGeom prst="rect">
            <a:avLst/>
          </a:prstGeom>
        </p:spPr>
      </p:pic>
    </p:spTree>
    <p:extLst>
      <p:ext uri="{BB962C8B-B14F-4D97-AF65-F5344CB8AC3E}">
        <p14:creationId xmlns:p14="http://schemas.microsoft.com/office/powerpoint/2010/main" val="33352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13716"/>
            <a:ext cx="12192000" cy="684827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366" y="-8778"/>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rot="17711271">
            <a:off x="8194500" y="5452557"/>
            <a:ext cx="7638237" cy="5021385"/>
            <a:chOff x="-2937081" y="4980356"/>
            <a:chExt cx="7638237" cy="5021385"/>
          </a:xfrm>
        </p:grpSpPr>
        <p:sp>
          <p:nvSpPr>
            <p:cNvPr id="22" name="流程图: 延期 21"/>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延期 22"/>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777143">
            <a:off x="-3548896" y="5576296"/>
            <a:ext cx="7638237" cy="5021385"/>
            <a:chOff x="-2937081" y="4980356"/>
            <a:chExt cx="7638237" cy="5021385"/>
          </a:xfrm>
        </p:grpSpPr>
        <p:sp>
          <p:nvSpPr>
            <p:cNvPr id="25" name="流程图: 延期 24"/>
            <p:cNvSpPr/>
            <p:nvPr/>
          </p:nvSpPr>
          <p:spPr>
            <a:xfrm rot="18137195">
              <a:off x="-1030777" y="3718822"/>
              <a:ext cx="4470400" cy="6993467"/>
            </a:xfrm>
            <a:prstGeom prst="flowChartDelay">
              <a:avLst/>
            </a:prstGeom>
            <a:gradFill flip="none" rotWithShape="1">
              <a:gsLst>
                <a:gs pos="0">
                  <a:schemeClr val="bg1">
                    <a:alpha val="0"/>
                  </a:schemeClr>
                </a:gs>
                <a:gs pos="100000">
                  <a:srgbClr val="4288B1"/>
                </a:gs>
              </a:gsLst>
              <a:lin ang="20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延期 25"/>
            <p:cNvSpPr/>
            <p:nvPr/>
          </p:nvSpPr>
          <p:spPr>
            <a:xfrm rot="18137195">
              <a:off x="-1675547" y="4269807"/>
              <a:ext cx="4470400" cy="6993467"/>
            </a:xfrm>
            <a:prstGeom prst="flowChartDelay">
              <a:avLst/>
            </a:prstGeom>
            <a:gradFill flip="none" rotWithShape="1">
              <a:gsLst>
                <a:gs pos="34000">
                  <a:schemeClr val="bg1">
                    <a:alpha val="0"/>
                  </a:schemeClr>
                </a:gs>
                <a:gs pos="87000">
                  <a:srgbClr val="0D6A9E">
                    <a:alpha val="92000"/>
                  </a:srgbClr>
                </a:gs>
              </a:gsLst>
              <a:lin ang="21000000" scaled="0"/>
              <a:tileRect/>
            </a:gradFill>
            <a:ln w="19050">
              <a:solidFill>
                <a:srgbClr val="003F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立方体 26"/>
          <p:cNvSpPr/>
          <p:nvPr/>
        </p:nvSpPr>
        <p:spPr>
          <a:xfrm>
            <a:off x="5310184" y="4754480"/>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944010" y="1316523"/>
            <a:ext cx="4833921" cy="2215991"/>
          </a:xfrm>
          <a:prstGeom prst="rect">
            <a:avLst/>
          </a:prstGeom>
          <a:noFill/>
        </p:spPr>
        <p:txBody>
          <a:bodyPr wrap="square" rtlCol="0">
            <a:spAutoFit/>
          </a:bodyPr>
          <a:lstStyle/>
          <a:p>
            <a:r>
              <a:rPr lang="en-US" altLang="zh-CN"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rPr>
              <a:t>02</a:t>
            </a:r>
            <a:endParaRPr lang="zh-CN" altLang="en-US" sz="13800" b="1" dirty="0">
              <a:ln w="28575">
                <a:gradFill>
                  <a:gsLst>
                    <a:gs pos="100000">
                      <a:schemeClr val="accent1">
                        <a:lumMod val="2000"/>
                        <a:lumOff val="98000"/>
                        <a:alpha val="0"/>
                      </a:schemeClr>
                    </a:gs>
                    <a:gs pos="0">
                      <a:schemeClr val="accent1">
                        <a:lumMod val="45000"/>
                        <a:lumOff val="55000"/>
                      </a:schemeClr>
                    </a:gs>
                    <a:gs pos="0">
                      <a:srgbClr val="003296"/>
                    </a:gs>
                  </a:gsLst>
                  <a:lin ang="5400000" scaled="1"/>
                </a:gradFill>
              </a:ln>
              <a:noFill/>
              <a:latin typeface="微软雅黑" panose="020B0503020204020204" pitchFamily="34" charset="-122"/>
              <a:ea typeface="微软雅黑" panose="020B0503020204020204" pitchFamily="34" charset="-122"/>
            </a:endParaRPr>
          </a:p>
        </p:txBody>
      </p:sp>
      <p:sp>
        <p:nvSpPr>
          <p:cNvPr id="15" name="立方体 14"/>
          <p:cNvSpPr/>
          <p:nvPr/>
        </p:nvSpPr>
        <p:spPr>
          <a:xfrm>
            <a:off x="6041028" y="5153692"/>
            <a:ext cx="730844" cy="3363979"/>
          </a:xfrm>
          <a:prstGeom prst="cube">
            <a:avLst>
              <a:gd name="adj" fmla="val 35714"/>
            </a:avLst>
          </a:prstGeom>
          <a:gradFill flip="none" rotWithShape="1">
            <a:gsLst>
              <a:gs pos="0">
                <a:srgbClr val="7591C7"/>
              </a:gs>
              <a:gs pos="20016">
                <a:srgbClr val="ABBDDE"/>
              </a:gs>
              <a:gs pos="38000">
                <a:schemeClr val="accent1">
                  <a:lumMod val="5000"/>
                  <a:lumOff val="95000"/>
                  <a:alpha val="38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061740" y="2650781"/>
            <a:ext cx="7051141" cy="769441"/>
          </a:xfrm>
          <a:prstGeom prst="rect">
            <a:avLst/>
          </a:prstGeom>
          <a:noFill/>
        </p:spPr>
        <p:txBody>
          <a:bodyPr wrap="square" rtlCol="0">
            <a:spAutoFit/>
          </a:bodyPr>
          <a:lstStyle/>
          <a:p>
            <a:r>
              <a:rPr lang="zh-CN" altLang="en-US" sz="4400" b="1" dirty="0">
                <a:solidFill>
                  <a:srgbClr val="0D6A9E"/>
                </a:solidFill>
                <a:latin typeface="微软雅黑" panose="020B0503020204020204" pitchFamily="34" charset="-122"/>
                <a:ea typeface="微软雅黑" panose="020B0503020204020204" pitchFamily="34" charset="-122"/>
              </a:rPr>
              <a:t>国内外研究现状</a:t>
            </a:r>
          </a:p>
        </p:txBody>
      </p:sp>
      <p:pic>
        <p:nvPicPr>
          <p:cNvPr id="16" name="图形 15">
            <a:extLst>
              <a:ext uri="{FF2B5EF4-FFF2-40B4-BE49-F238E27FC236}">
                <a16:creationId xmlns:a16="http://schemas.microsoft.com/office/drawing/2014/main" id="{8619C185-C418-4CCC-9F5F-0A7FE8B8A6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875" y="150938"/>
            <a:ext cx="974559" cy="974559"/>
          </a:xfrm>
          <a:prstGeom prst="rect">
            <a:avLst/>
          </a:prstGeom>
        </p:spPr>
      </p:pic>
    </p:spTree>
    <p:extLst>
      <p:ext uri="{BB962C8B-B14F-4D97-AF65-F5344CB8AC3E}">
        <p14:creationId xmlns:p14="http://schemas.microsoft.com/office/powerpoint/2010/main" val="291521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id="{9812B2AC-64E0-4E49-99D9-B4335A790B13}"/>
              </a:ext>
            </a:extLst>
          </p:cNvPr>
          <p:cNvGrpSpPr/>
          <p:nvPr/>
        </p:nvGrpSpPr>
        <p:grpSpPr>
          <a:xfrm>
            <a:off x="9465068" y="1477441"/>
            <a:ext cx="5573480" cy="4978107"/>
            <a:chOff x="1698826" y="3859773"/>
            <a:chExt cx="1560748" cy="1318177"/>
          </a:xfrm>
          <a:solidFill>
            <a:schemeClr val="bg1">
              <a:lumMod val="50000"/>
              <a:alpha val="4000"/>
            </a:schemeClr>
          </a:solidFill>
        </p:grpSpPr>
        <p:sp>
          <p:nvSpPr>
            <p:cNvPr id="39" name="ïšlîḑe">
              <a:extLst>
                <a:ext uri="{FF2B5EF4-FFF2-40B4-BE49-F238E27FC236}">
                  <a16:creationId xmlns:a16="http://schemas.microsoft.com/office/drawing/2014/main" id="{5350CE2C-CE5F-450C-905C-B9E38E060A07}"/>
                </a:ext>
              </a:extLst>
            </p:cNvPr>
            <p:cNvSpPr/>
            <p:nvPr/>
          </p:nvSpPr>
          <p:spPr bwMode="auto">
            <a:xfrm>
              <a:off x="1698826" y="3949429"/>
              <a:ext cx="1560748" cy="1228521"/>
            </a:xfrm>
            <a:custGeom>
              <a:avLst/>
              <a:gdLst>
                <a:gd name="connsiteX0" fmla="*/ 470786 w 1116024"/>
                <a:gd name="connsiteY0" fmla="*/ 803757 h 878465"/>
                <a:gd name="connsiteX1" fmla="*/ 496524 w 1116024"/>
                <a:gd name="connsiteY1" fmla="*/ 811485 h 878465"/>
                <a:gd name="connsiteX2" fmla="*/ 558548 w 1116024"/>
                <a:gd name="connsiteY2" fmla="*/ 831266 h 878465"/>
                <a:gd name="connsiteX3" fmla="*/ 620305 w 1116024"/>
                <a:gd name="connsiteY3" fmla="*/ 811485 h 878465"/>
                <a:gd name="connsiteX4" fmla="*/ 646059 w 1116024"/>
                <a:gd name="connsiteY4" fmla="*/ 803757 h 878465"/>
                <a:gd name="connsiteX5" fmla="*/ 635757 w 1116024"/>
                <a:gd name="connsiteY5" fmla="*/ 814062 h 878465"/>
                <a:gd name="connsiteX6" fmla="*/ 646059 w 1116024"/>
                <a:gd name="connsiteY6" fmla="*/ 819214 h 878465"/>
                <a:gd name="connsiteX7" fmla="*/ 651209 w 1116024"/>
                <a:gd name="connsiteY7" fmla="*/ 821790 h 878465"/>
                <a:gd name="connsiteX8" fmla="*/ 646059 w 1116024"/>
                <a:gd name="connsiteY8" fmla="*/ 821790 h 878465"/>
                <a:gd name="connsiteX9" fmla="*/ 579422 w 1116024"/>
                <a:gd name="connsiteY9" fmla="*/ 836603 h 878465"/>
                <a:gd name="connsiteX10" fmla="*/ 573992 w 1116024"/>
                <a:gd name="connsiteY10" fmla="*/ 839471 h 878465"/>
                <a:gd name="connsiteX11" fmla="*/ 592076 w 1116024"/>
                <a:gd name="connsiteY11" fmla="*/ 850248 h 878465"/>
                <a:gd name="connsiteX12" fmla="*/ 620066 w 1116024"/>
                <a:gd name="connsiteY12" fmla="*/ 878465 h 878465"/>
                <a:gd name="connsiteX13" fmla="*/ 594328 w 1116024"/>
                <a:gd name="connsiteY13" fmla="*/ 878465 h 878465"/>
                <a:gd name="connsiteX14" fmla="*/ 572129 w 1116024"/>
                <a:gd name="connsiteY14" fmla="*/ 854394 h 878465"/>
                <a:gd name="connsiteX15" fmla="*/ 558915 w 1116024"/>
                <a:gd name="connsiteY15" fmla="*/ 847435 h 878465"/>
                <a:gd name="connsiteX16" fmla="*/ 545741 w 1116024"/>
                <a:gd name="connsiteY16" fmla="*/ 854394 h 878465"/>
                <a:gd name="connsiteX17" fmla="*/ 522442 w 1116024"/>
                <a:gd name="connsiteY17" fmla="*/ 878465 h 878465"/>
                <a:gd name="connsiteX18" fmla="*/ 499264 w 1116024"/>
                <a:gd name="connsiteY18" fmla="*/ 878465 h 878465"/>
                <a:gd name="connsiteX19" fmla="*/ 525782 w 1116024"/>
                <a:gd name="connsiteY19" fmla="*/ 850248 h 878465"/>
                <a:gd name="connsiteX20" fmla="*/ 543590 w 1116024"/>
                <a:gd name="connsiteY20" fmla="*/ 839364 h 878465"/>
                <a:gd name="connsiteX21" fmla="*/ 538348 w 1116024"/>
                <a:gd name="connsiteY21" fmla="*/ 836603 h 878465"/>
                <a:gd name="connsiteX22" fmla="*/ 470786 w 1116024"/>
                <a:gd name="connsiteY22" fmla="*/ 821790 h 878465"/>
                <a:gd name="connsiteX23" fmla="*/ 463065 w 1116024"/>
                <a:gd name="connsiteY23" fmla="*/ 821790 h 878465"/>
                <a:gd name="connsiteX24" fmla="*/ 470786 w 1116024"/>
                <a:gd name="connsiteY24" fmla="*/ 819214 h 878465"/>
                <a:gd name="connsiteX25" fmla="*/ 481082 w 1116024"/>
                <a:gd name="connsiteY25" fmla="*/ 814062 h 878465"/>
                <a:gd name="connsiteX26" fmla="*/ 470786 w 1116024"/>
                <a:gd name="connsiteY26" fmla="*/ 803757 h 878465"/>
                <a:gd name="connsiteX27" fmla="*/ 707867 w 1116024"/>
                <a:gd name="connsiteY27" fmla="*/ 770267 h 878465"/>
                <a:gd name="connsiteX28" fmla="*/ 723319 w 1116024"/>
                <a:gd name="connsiteY28" fmla="*/ 770267 h 878465"/>
                <a:gd name="connsiteX29" fmla="*/ 764524 w 1116024"/>
                <a:gd name="connsiteY29" fmla="*/ 777996 h 878465"/>
                <a:gd name="connsiteX30" fmla="*/ 777401 w 1116024"/>
                <a:gd name="connsiteY30" fmla="*/ 780572 h 878465"/>
                <a:gd name="connsiteX31" fmla="*/ 821182 w 1116024"/>
                <a:gd name="connsiteY31" fmla="*/ 785724 h 878465"/>
                <a:gd name="connsiteX32" fmla="*/ 828908 w 1116024"/>
                <a:gd name="connsiteY32" fmla="*/ 788300 h 878465"/>
                <a:gd name="connsiteX33" fmla="*/ 831483 w 1116024"/>
                <a:gd name="connsiteY33" fmla="*/ 788300 h 878465"/>
                <a:gd name="connsiteX34" fmla="*/ 831483 w 1116024"/>
                <a:gd name="connsiteY34" fmla="*/ 790876 h 878465"/>
                <a:gd name="connsiteX35" fmla="*/ 821182 w 1116024"/>
                <a:gd name="connsiteY35" fmla="*/ 808909 h 878465"/>
                <a:gd name="connsiteX36" fmla="*/ 754223 w 1116024"/>
                <a:gd name="connsiteY36" fmla="*/ 852704 h 878465"/>
                <a:gd name="connsiteX37" fmla="*/ 728469 w 1116024"/>
                <a:gd name="connsiteY37" fmla="*/ 852704 h 878465"/>
                <a:gd name="connsiteX38" fmla="*/ 694990 w 1116024"/>
                <a:gd name="connsiteY38" fmla="*/ 850128 h 878465"/>
                <a:gd name="connsiteX39" fmla="*/ 648634 w 1116024"/>
                <a:gd name="connsiteY39" fmla="*/ 832095 h 878465"/>
                <a:gd name="connsiteX40" fmla="*/ 646059 w 1116024"/>
                <a:gd name="connsiteY40" fmla="*/ 832095 h 878465"/>
                <a:gd name="connsiteX41" fmla="*/ 640908 w 1116024"/>
                <a:gd name="connsiteY41" fmla="*/ 826942 h 878465"/>
                <a:gd name="connsiteX42" fmla="*/ 646059 w 1116024"/>
                <a:gd name="connsiteY42" fmla="*/ 826942 h 878465"/>
                <a:gd name="connsiteX43" fmla="*/ 651209 w 1116024"/>
                <a:gd name="connsiteY43" fmla="*/ 826942 h 878465"/>
                <a:gd name="connsiteX44" fmla="*/ 694990 w 1116024"/>
                <a:gd name="connsiteY44" fmla="*/ 832095 h 878465"/>
                <a:gd name="connsiteX45" fmla="*/ 705291 w 1116024"/>
                <a:gd name="connsiteY45" fmla="*/ 832095 h 878465"/>
                <a:gd name="connsiteX46" fmla="*/ 738771 w 1116024"/>
                <a:gd name="connsiteY46" fmla="*/ 816638 h 878465"/>
                <a:gd name="connsiteX47" fmla="*/ 707867 w 1116024"/>
                <a:gd name="connsiteY47" fmla="*/ 821790 h 878465"/>
                <a:gd name="connsiteX48" fmla="*/ 694990 w 1116024"/>
                <a:gd name="connsiteY48" fmla="*/ 821790 h 878465"/>
                <a:gd name="connsiteX49" fmla="*/ 651209 w 1116024"/>
                <a:gd name="connsiteY49" fmla="*/ 814062 h 878465"/>
                <a:gd name="connsiteX50" fmla="*/ 648634 w 1116024"/>
                <a:gd name="connsiteY50" fmla="*/ 814062 h 878465"/>
                <a:gd name="connsiteX51" fmla="*/ 651209 w 1116024"/>
                <a:gd name="connsiteY51" fmla="*/ 811485 h 878465"/>
                <a:gd name="connsiteX52" fmla="*/ 694990 w 1116024"/>
                <a:gd name="connsiteY52" fmla="*/ 772843 h 878465"/>
                <a:gd name="connsiteX53" fmla="*/ 707867 w 1116024"/>
                <a:gd name="connsiteY53" fmla="*/ 770267 h 878465"/>
                <a:gd name="connsiteX54" fmla="*/ 393573 w 1116024"/>
                <a:gd name="connsiteY54" fmla="*/ 770267 h 878465"/>
                <a:gd name="connsiteX55" fmla="*/ 409015 w 1116024"/>
                <a:gd name="connsiteY55" fmla="*/ 770267 h 878465"/>
                <a:gd name="connsiteX56" fmla="*/ 421884 w 1116024"/>
                <a:gd name="connsiteY56" fmla="*/ 772843 h 878465"/>
                <a:gd name="connsiteX57" fmla="*/ 465639 w 1116024"/>
                <a:gd name="connsiteY57" fmla="*/ 811485 h 878465"/>
                <a:gd name="connsiteX58" fmla="*/ 468213 w 1116024"/>
                <a:gd name="connsiteY58" fmla="*/ 814062 h 878465"/>
                <a:gd name="connsiteX59" fmla="*/ 463065 w 1116024"/>
                <a:gd name="connsiteY59" fmla="*/ 814062 h 878465"/>
                <a:gd name="connsiteX60" fmla="*/ 421884 w 1116024"/>
                <a:gd name="connsiteY60" fmla="*/ 821790 h 878465"/>
                <a:gd name="connsiteX61" fmla="*/ 409015 w 1116024"/>
                <a:gd name="connsiteY61" fmla="*/ 821790 h 878465"/>
                <a:gd name="connsiteX62" fmla="*/ 378130 w 1116024"/>
                <a:gd name="connsiteY62" fmla="*/ 816638 h 878465"/>
                <a:gd name="connsiteX63" fmla="*/ 409015 w 1116024"/>
                <a:gd name="connsiteY63" fmla="*/ 832095 h 878465"/>
                <a:gd name="connsiteX64" fmla="*/ 421884 w 1116024"/>
                <a:gd name="connsiteY64" fmla="*/ 832095 h 878465"/>
                <a:gd name="connsiteX65" fmla="*/ 465639 w 1116024"/>
                <a:gd name="connsiteY65" fmla="*/ 826942 h 878465"/>
                <a:gd name="connsiteX66" fmla="*/ 470786 w 1116024"/>
                <a:gd name="connsiteY66" fmla="*/ 826942 h 878465"/>
                <a:gd name="connsiteX67" fmla="*/ 475934 w 1116024"/>
                <a:gd name="connsiteY67" fmla="*/ 826942 h 878465"/>
                <a:gd name="connsiteX68" fmla="*/ 470786 w 1116024"/>
                <a:gd name="connsiteY68" fmla="*/ 832095 h 878465"/>
                <a:gd name="connsiteX69" fmla="*/ 468213 w 1116024"/>
                <a:gd name="connsiteY69" fmla="*/ 832095 h 878465"/>
                <a:gd name="connsiteX70" fmla="*/ 421884 w 1116024"/>
                <a:gd name="connsiteY70" fmla="*/ 850128 h 878465"/>
                <a:gd name="connsiteX71" fmla="*/ 385851 w 1116024"/>
                <a:gd name="connsiteY71" fmla="*/ 852704 h 878465"/>
                <a:gd name="connsiteX72" fmla="*/ 362687 w 1116024"/>
                <a:gd name="connsiteY72" fmla="*/ 852704 h 878465"/>
                <a:gd name="connsiteX73" fmla="*/ 295769 w 1116024"/>
                <a:gd name="connsiteY73" fmla="*/ 808909 h 878465"/>
                <a:gd name="connsiteX74" fmla="*/ 285474 w 1116024"/>
                <a:gd name="connsiteY74" fmla="*/ 790876 h 878465"/>
                <a:gd name="connsiteX75" fmla="*/ 282900 w 1116024"/>
                <a:gd name="connsiteY75" fmla="*/ 788300 h 878465"/>
                <a:gd name="connsiteX76" fmla="*/ 288047 w 1116024"/>
                <a:gd name="connsiteY76" fmla="*/ 788300 h 878465"/>
                <a:gd name="connsiteX77" fmla="*/ 295769 w 1116024"/>
                <a:gd name="connsiteY77" fmla="*/ 785724 h 878465"/>
                <a:gd name="connsiteX78" fmla="*/ 336949 w 1116024"/>
                <a:gd name="connsiteY78" fmla="*/ 780572 h 878465"/>
                <a:gd name="connsiteX79" fmla="*/ 349818 w 1116024"/>
                <a:gd name="connsiteY79" fmla="*/ 777996 h 878465"/>
                <a:gd name="connsiteX80" fmla="*/ 393573 w 1116024"/>
                <a:gd name="connsiteY80" fmla="*/ 770267 h 878465"/>
                <a:gd name="connsiteX81" fmla="*/ 813456 w 1116024"/>
                <a:gd name="connsiteY81" fmla="*/ 734201 h 878465"/>
                <a:gd name="connsiteX82" fmla="*/ 805730 w 1116024"/>
                <a:gd name="connsiteY82" fmla="*/ 749658 h 878465"/>
                <a:gd name="connsiteX83" fmla="*/ 821182 w 1116024"/>
                <a:gd name="connsiteY83" fmla="*/ 749658 h 878465"/>
                <a:gd name="connsiteX84" fmla="*/ 823757 w 1116024"/>
                <a:gd name="connsiteY84" fmla="*/ 749658 h 878465"/>
                <a:gd name="connsiteX85" fmla="*/ 821182 w 1116024"/>
                <a:gd name="connsiteY85" fmla="*/ 752234 h 878465"/>
                <a:gd name="connsiteX86" fmla="*/ 779976 w 1116024"/>
                <a:gd name="connsiteY86" fmla="*/ 762539 h 878465"/>
                <a:gd name="connsiteX87" fmla="*/ 813456 w 1116024"/>
                <a:gd name="connsiteY87" fmla="*/ 734201 h 878465"/>
                <a:gd name="connsiteX88" fmla="*/ 303490 w 1116024"/>
                <a:gd name="connsiteY88" fmla="*/ 734201 h 878465"/>
                <a:gd name="connsiteX89" fmla="*/ 336949 w 1116024"/>
                <a:gd name="connsiteY89" fmla="*/ 762539 h 878465"/>
                <a:gd name="connsiteX90" fmla="*/ 295769 w 1116024"/>
                <a:gd name="connsiteY90" fmla="*/ 752234 h 878465"/>
                <a:gd name="connsiteX91" fmla="*/ 293195 w 1116024"/>
                <a:gd name="connsiteY91" fmla="*/ 749658 h 878465"/>
                <a:gd name="connsiteX92" fmla="*/ 295769 w 1116024"/>
                <a:gd name="connsiteY92" fmla="*/ 749658 h 878465"/>
                <a:gd name="connsiteX93" fmla="*/ 311212 w 1116024"/>
                <a:gd name="connsiteY93" fmla="*/ 749658 h 878465"/>
                <a:gd name="connsiteX94" fmla="*/ 303490 w 1116024"/>
                <a:gd name="connsiteY94" fmla="*/ 734201 h 878465"/>
                <a:gd name="connsiteX95" fmla="*/ 975702 w 1116024"/>
                <a:gd name="connsiteY95" fmla="*/ 656917 h 878465"/>
                <a:gd name="connsiteX96" fmla="*/ 978277 w 1116024"/>
                <a:gd name="connsiteY96" fmla="*/ 656917 h 878465"/>
                <a:gd name="connsiteX97" fmla="*/ 978277 w 1116024"/>
                <a:gd name="connsiteY97" fmla="*/ 659493 h 878465"/>
                <a:gd name="connsiteX98" fmla="*/ 957675 w 1116024"/>
                <a:gd name="connsiteY98" fmla="*/ 713592 h 878465"/>
                <a:gd name="connsiteX99" fmla="*/ 926771 w 1116024"/>
                <a:gd name="connsiteY99" fmla="*/ 741930 h 878465"/>
                <a:gd name="connsiteX100" fmla="*/ 903593 w 1116024"/>
                <a:gd name="connsiteY100" fmla="*/ 752234 h 878465"/>
                <a:gd name="connsiteX101" fmla="*/ 823757 w 1116024"/>
                <a:gd name="connsiteY101" fmla="*/ 762539 h 878465"/>
                <a:gd name="connsiteX102" fmla="*/ 821182 w 1116024"/>
                <a:gd name="connsiteY102" fmla="*/ 759963 h 878465"/>
                <a:gd name="connsiteX103" fmla="*/ 823757 w 1116024"/>
                <a:gd name="connsiteY103" fmla="*/ 757386 h 878465"/>
                <a:gd name="connsiteX104" fmla="*/ 877839 w 1116024"/>
                <a:gd name="connsiteY104" fmla="*/ 739353 h 878465"/>
                <a:gd name="connsiteX105" fmla="*/ 901017 w 1116024"/>
                <a:gd name="connsiteY105" fmla="*/ 716168 h 878465"/>
                <a:gd name="connsiteX106" fmla="*/ 875264 w 1116024"/>
                <a:gd name="connsiteY106" fmla="*/ 731625 h 878465"/>
                <a:gd name="connsiteX107" fmla="*/ 821182 w 1116024"/>
                <a:gd name="connsiteY107" fmla="*/ 744506 h 878465"/>
                <a:gd name="connsiteX108" fmla="*/ 818606 w 1116024"/>
                <a:gd name="connsiteY108" fmla="*/ 744506 h 878465"/>
                <a:gd name="connsiteX109" fmla="*/ 818606 w 1116024"/>
                <a:gd name="connsiteY109" fmla="*/ 741930 h 878465"/>
                <a:gd name="connsiteX110" fmla="*/ 821182 w 1116024"/>
                <a:gd name="connsiteY110" fmla="*/ 736777 h 878465"/>
                <a:gd name="connsiteX111" fmla="*/ 859812 w 1116024"/>
                <a:gd name="connsiteY111" fmla="*/ 685254 h 878465"/>
                <a:gd name="connsiteX112" fmla="*/ 872688 w 1116024"/>
                <a:gd name="connsiteY112" fmla="*/ 677526 h 878465"/>
                <a:gd name="connsiteX113" fmla="*/ 913894 w 1116024"/>
                <a:gd name="connsiteY113" fmla="*/ 669798 h 878465"/>
                <a:gd name="connsiteX114" fmla="*/ 926771 w 1116024"/>
                <a:gd name="connsiteY114" fmla="*/ 667221 h 878465"/>
                <a:gd name="connsiteX115" fmla="*/ 957675 w 1116024"/>
                <a:gd name="connsiteY115" fmla="*/ 662069 h 878465"/>
                <a:gd name="connsiteX116" fmla="*/ 975702 w 1116024"/>
                <a:gd name="connsiteY116" fmla="*/ 656917 h 878465"/>
                <a:gd name="connsiteX117" fmla="*/ 138768 w 1116024"/>
                <a:gd name="connsiteY117" fmla="*/ 656917 h 878465"/>
                <a:gd name="connsiteX118" fmla="*/ 141341 w 1116024"/>
                <a:gd name="connsiteY118" fmla="*/ 656917 h 878465"/>
                <a:gd name="connsiteX119" fmla="*/ 159358 w 1116024"/>
                <a:gd name="connsiteY119" fmla="*/ 662069 h 878465"/>
                <a:gd name="connsiteX120" fmla="*/ 190243 w 1116024"/>
                <a:gd name="connsiteY120" fmla="*/ 667221 h 878465"/>
                <a:gd name="connsiteX121" fmla="*/ 203112 w 1116024"/>
                <a:gd name="connsiteY121" fmla="*/ 669798 h 878465"/>
                <a:gd name="connsiteX122" fmla="*/ 244293 w 1116024"/>
                <a:gd name="connsiteY122" fmla="*/ 677526 h 878465"/>
                <a:gd name="connsiteX123" fmla="*/ 257162 w 1116024"/>
                <a:gd name="connsiteY123" fmla="*/ 685254 h 878465"/>
                <a:gd name="connsiteX124" fmla="*/ 295769 w 1116024"/>
                <a:gd name="connsiteY124" fmla="*/ 736777 h 878465"/>
                <a:gd name="connsiteX125" fmla="*/ 295769 w 1116024"/>
                <a:gd name="connsiteY125" fmla="*/ 737743 h 878465"/>
                <a:gd name="connsiteX126" fmla="*/ 295769 w 1116024"/>
                <a:gd name="connsiteY126" fmla="*/ 741930 h 878465"/>
                <a:gd name="connsiteX127" fmla="*/ 298343 w 1116024"/>
                <a:gd name="connsiteY127" fmla="*/ 744506 h 878465"/>
                <a:gd name="connsiteX128" fmla="*/ 295769 w 1116024"/>
                <a:gd name="connsiteY128" fmla="*/ 744506 h 878465"/>
                <a:gd name="connsiteX129" fmla="*/ 293195 w 1116024"/>
                <a:gd name="connsiteY129" fmla="*/ 744506 h 878465"/>
                <a:gd name="connsiteX130" fmla="*/ 241719 w 1116024"/>
                <a:gd name="connsiteY130" fmla="*/ 731625 h 878465"/>
                <a:gd name="connsiteX131" fmla="*/ 215981 w 1116024"/>
                <a:gd name="connsiteY131" fmla="*/ 716168 h 878465"/>
                <a:gd name="connsiteX132" fmla="*/ 239145 w 1116024"/>
                <a:gd name="connsiteY132" fmla="*/ 739353 h 878465"/>
                <a:gd name="connsiteX133" fmla="*/ 293195 w 1116024"/>
                <a:gd name="connsiteY133" fmla="*/ 757386 h 878465"/>
                <a:gd name="connsiteX134" fmla="*/ 295769 w 1116024"/>
                <a:gd name="connsiteY134" fmla="*/ 759963 h 878465"/>
                <a:gd name="connsiteX135" fmla="*/ 290621 w 1116024"/>
                <a:gd name="connsiteY135" fmla="*/ 762539 h 878465"/>
                <a:gd name="connsiteX136" fmla="*/ 210834 w 1116024"/>
                <a:gd name="connsiteY136" fmla="*/ 752234 h 878465"/>
                <a:gd name="connsiteX137" fmla="*/ 190243 w 1116024"/>
                <a:gd name="connsiteY137" fmla="*/ 741930 h 878465"/>
                <a:gd name="connsiteX138" fmla="*/ 159358 w 1116024"/>
                <a:gd name="connsiteY138" fmla="*/ 713592 h 878465"/>
                <a:gd name="connsiteX139" fmla="*/ 138768 w 1116024"/>
                <a:gd name="connsiteY139" fmla="*/ 659493 h 878465"/>
                <a:gd name="connsiteX140" fmla="*/ 138768 w 1116024"/>
                <a:gd name="connsiteY140" fmla="*/ 656917 h 878465"/>
                <a:gd name="connsiteX141" fmla="*/ 738771 w 1116024"/>
                <a:gd name="connsiteY141" fmla="*/ 654341 h 878465"/>
                <a:gd name="connsiteX142" fmla="*/ 725894 w 1116024"/>
                <a:gd name="connsiteY142" fmla="*/ 711016 h 878465"/>
                <a:gd name="connsiteX143" fmla="*/ 725894 w 1116024"/>
                <a:gd name="connsiteY143" fmla="*/ 762539 h 878465"/>
                <a:gd name="connsiteX144" fmla="*/ 723319 w 1116024"/>
                <a:gd name="connsiteY144" fmla="*/ 762539 h 878465"/>
                <a:gd name="connsiteX145" fmla="*/ 707867 w 1116024"/>
                <a:gd name="connsiteY145" fmla="*/ 765115 h 878465"/>
                <a:gd name="connsiteX146" fmla="*/ 694990 w 1116024"/>
                <a:gd name="connsiteY146" fmla="*/ 767691 h 878465"/>
                <a:gd name="connsiteX147" fmla="*/ 676963 w 1116024"/>
                <a:gd name="connsiteY147" fmla="*/ 775419 h 878465"/>
                <a:gd name="connsiteX148" fmla="*/ 679538 w 1116024"/>
                <a:gd name="connsiteY148" fmla="*/ 770267 h 878465"/>
                <a:gd name="connsiteX149" fmla="*/ 692415 w 1116024"/>
                <a:gd name="connsiteY149" fmla="*/ 726473 h 878465"/>
                <a:gd name="connsiteX150" fmla="*/ 669237 w 1116024"/>
                <a:gd name="connsiteY150" fmla="*/ 765115 h 878465"/>
                <a:gd name="connsiteX151" fmla="*/ 664086 w 1116024"/>
                <a:gd name="connsiteY151" fmla="*/ 785724 h 878465"/>
                <a:gd name="connsiteX152" fmla="*/ 651209 w 1116024"/>
                <a:gd name="connsiteY152" fmla="*/ 798605 h 878465"/>
                <a:gd name="connsiteX153" fmla="*/ 664086 w 1116024"/>
                <a:gd name="connsiteY153" fmla="*/ 716168 h 878465"/>
                <a:gd name="connsiteX154" fmla="*/ 694990 w 1116024"/>
                <a:gd name="connsiteY154" fmla="*/ 674950 h 878465"/>
                <a:gd name="connsiteX155" fmla="*/ 738771 w 1116024"/>
                <a:gd name="connsiteY155" fmla="*/ 654341 h 878465"/>
                <a:gd name="connsiteX156" fmla="*/ 378130 w 1116024"/>
                <a:gd name="connsiteY156" fmla="*/ 654341 h 878465"/>
                <a:gd name="connsiteX157" fmla="*/ 421884 w 1116024"/>
                <a:gd name="connsiteY157" fmla="*/ 674950 h 878465"/>
                <a:gd name="connsiteX158" fmla="*/ 450196 w 1116024"/>
                <a:gd name="connsiteY158" fmla="*/ 716168 h 878465"/>
                <a:gd name="connsiteX159" fmla="*/ 465639 w 1116024"/>
                <a:gd name="connsiteY159" fmla="*/ 798605 h 878465"/>
                <a:gd name="connsiteX160" fmla="*/ 452770 w 1116024"/>
                <a:gd name="connsiteY160" fmla="*/ 785724 h 878465"/>
                <a:gd name="connsiteX161" fmla="*/ 447622 w 1116024"/>
                <a:gd name="connsiteY161" fmla="*/ 765115 h 878465"/>
                <a:gd name="connsiteX162" fmla="*/ 421884 w 1116024"/>
                <a:gd name="connsiteY162" fmla="*/ 726473 h 878465"/>
                <a:gd name="connsiteX163" fmla="*/ 437327 w 1116024"/>
                <a:gd name="connsiteY163" fmla="*/ 770267 h 878465"/>
                <a:gd name="connsiteX164" fmla="*/ 437327 w 1116024"/>
                <a:gd name="connsiteY164" fmla="*/ 775419 h 878465"/>
                <a:gd name="connsiteX165" fmla="*/ 421884 w 1116024"/>
                <a:gd name="connsiteY165" fmla="*/ 767691 h 878465"/>
                <a:gd name="connsiteX166" fmla="*/ 409015 w 1116024"/>
                <a:gd name="connsiteY166" fmla="*/ 765115 h 878465"/>
                <a:gd name="connsiteX167" fmla="*/ 393573 w 1116024"/>
                <a:gd name="connsiteY167" fmla="*/ 762539 h 878465"/>
                <a:gd name="connsiteX168" fmla="*/ 390999 w 1116024"/>
                <a:gd name="connsiteY168" fmla="*/ 762539 h 878465"/>
                <a:gd name="connsiteX169" fmla="*/ 390999 w 1116024"/>
                <a:gd name="connsiteY169" fmla="*/ 711016 h 878465"/>
                <a:gd name="connsiteX170" fmla="*/ 378130 w 1116024"/>
                <a:gd name="connsiteY170" fmla="*/ 654341 h 878465"/>
                <a:gd name="connsiteX171" fmla="*/ 947373 w 1116024"/>
                <a:gd name="connsiteY171" fmla="*/ 610546 h 878465"/>
                <a:gd name="connsiteX172" fmla="*/ 944798 w 1116024"/>
                <a:gd name="connsiteY172" fmla="*/ 626003 h 878465"/>
                <a:gd name="connsiteX173" fmla="*/ 957675 w 1116024"/>
                <a:gd name="connsiteY173" fmla="*/ 623427 h 878465"/>
                <a:gd name="connsiteX174" fmla="*/ 962825 w 1116024"/>
                <a:gd name="connsiteY174" fmla="*/ 620851 h 878465"/>
                <a:gd name="connsiteX175" fmla="*/ 957675 w 1116024"/>
                <a:gd name="connsiteY175" fmla="*/ 626003 h 878465"/>
                <a:gd name="connsiteX176" fmla="*/ 924195 w 1116024"/>
                <a:gd name="connsiteY176" fmla="*/ 649188 h 878465"/>
                <a:gd name="connsiteX177" fmla="*/ 947373 w 1116024"/>
                <a:gd name="connsiteY177" fmla="*/ 610546 h 878465"/>
                <a:gd name="connsiteX178" fmla="*/ 169653 w 1116024"/>
                <a:gd name="connsiteY178" fmla="*/ 610546 h 878465"/>
                <a:gd name="connsiteX179" fmla="*/ 190243 w 1116024"/>
                <a:gd name="connsiteY179" fmla="*/ 649188 h 878465"/>
                <a:gd name="connsiteX180" fmla="*/ 159358 w 1116024"/>
                <a:gd name="connsiteY180" fmla="*/ 626003 h 878465"/>
                <a:gd name="connsiteX181" fmla="*/ 154210 w 1116024"/>
                <a:gd name="connsiteY181" fmla="*/ 620851 h 878465"/>
                <a:gd name="connsiteX182" fmla="*/ 159358 w 1116024"/>
                <a:gd name="connsiteY182" fmla="*/ 623427 h 878465"/>
                <a:gd name="connsiteX183" fmla="*/ 169653 w 1116024"/>
                <a:gd name="connsiteY183" fmla="*/ 626003 h 878465"/>
                <a:gd name="connsiteX184" fmla="*/ 169653 w 1116024"/>
                <a:gd name="connsiteY184" fmla="*/ 610546 h 878465"/>
                <a:gd name="connsiteX185" fmla="*/ 852086 w 1116024"/>
                <a:gd name="connsiteY185" fmla="*/ 566752 h 878465"/>
                <a:gd name="connsiteX186" fmla="*/ 857236 w 1116024"/>
                <a:gd name="connsiteY186" fmla="*/ 623427 h 878465"/>
                <a:gd name="connsiteX187" fmla="*/ 875264 w 1116024"/>
                <a:gd name="connsiteY187" fmla="*/ 669798 h 878465"/>
                <a:gd name="connsiteX188" fmla="*/ 870113 w 1116024"/>
                <a:gd name="connsiteY188" fmla="*/ 672374 h 878465"/>
                <a:gd name="connsiteX189" fmla="*/ 857236 w 1116024"/>
                <a:gd name="connsiteY189" fmla="*/ 677526 h 878465"/>
                <a:gd name="connsiteX190" fmla="*/ 834058 w 1116024"/>
                <a:gd name="connsiteY190" fmla="*/ 698135 h 878465"/>
                <a:gd name="connsiteX191" fmla="*/ 831483 w 1116024"/>
                <a:gd name="connsiteY191" fmla="*/ 695559 h 878465"/>
                <a:gd name="connsiteX192" fmla="*/ 831483 w 1116024"/>
                <a:gd name="connsiteY192" fmla="*/ 649188 h 878465"/>
                <a:gd name="connsiteX193" fmla="*/ 821182 w 1116024"/>
                <a:gd name="connsiteY193" fmla="*/ 692983 h 878465"/>
                <a:gd name="connsiteX194" fmla="*/ 823757 w 1116024"/>
                <a:gd name="connsiteY194" fmla="*/ 713592 h 878465"/>
                <a:gd name="connsiteX195" fmla="*/ 821182 w 1116024"/>
                <a:gd name="connsiteY195" fmla="*/ 718744 h 878465"/>
                <a:gd name="connsiteX196" fmla="*/ 816031 w 1116024"/>
                <a:gd name="connsiteY196" fmla="*/ 729049 h 878465"/>
                <a:gd name="connsiteX197" fmla="*/ 803154 w 1116024"/>
                <a:gd name="connsiteY197" fmla="*/ 649188 h 878465"/>
                <a:gd name="connsiteX198" fmla="*/ 821182 w 1116024"/>
                <a:gd name="connsiteY198" fmla="*/ 597665 h 878465"/>
                <a:gd name="connsiteX199" fmla="*/ 852086 w 1116024"/>
                <a:gd name="connsiteY199" fmla="*/ 566752 h 878465"/>
                <a:gd name="connsiteX200" fmla="*/ 264883 w 1116024"/>
                <a:gd name="connsiteY200" fmla="*/ 566752 h 878465"/>
                <a:gd name="connsiteX201" fmla="*/ 295769 w 1116024"/>
                <a:gd name="connsiteY201" fmla="*/ 597665 h 878465"/>
                <a:gd name="connsiteX202" fmla="*/ 313785 w 1116024"/>
                <a:gd name="connsiteY202" fmla="*/ 649188 h 878465"/>
                <a:gd name="connsiteX203" fmla="*/ 300916 w 1116024"/>
                <a:gd name="connsiteY203" fmla="*/ 729049 h 878465"/>
                <a:gd name="connsiteX204" fmla="*/ 295769 w 1116024"/>
                <a:gd name="connsiteY204" fmla="*/ 718744 h 878465"/>
                <a:gd name="connsiteX205" fmla="*/ 293195 w 1116024"/>
                <a:gd name="connsiteY205" fmla="*/ 713592 h 878465"/>
                <a:gd name="connsiteX206" fmla="*/ 295769 w 1116024"/>
                <a:gd name="connsiteY206" fmla="*/ 692983 h 878465"/>
                <a:gd name="connsiteX207" fmla="*/ 282900 w 1116024"/>
                <a:gd name="connsiteY207" fmla="*/ 649188 h 878465"/>
                <a:gd name="connsiteX208" fmla="*/ 282900 w 1116024"/>
                <a:gd name="connsiteY208" fmla="*/ 695559 h 878465"/>
                <a:gd name="connsiteX209" fmla="*/ 282900 w 1116024"/>
                <a:gd name="connsiteY209" fmla="*/ 698135 h 878465"/>
                <a:gd name="connsiteX210" fmla="*/ 259736 w 1116024"/>
                <a:gd name="connsiteY210" fmla="*/ 677526 h 878465"/>
                <a:gd name="connsiteX211" fmla="*/ 246867 w 1116024"/>
                <a:gd name="connsiteY211" fmla="*/ 672374 h 878465"/>
                <a:gd name="connsiteX212" fmla="*/ 241719 w 1116024"/>
                <a:gd name="connsiteY212" fmla="*/ 669798 h 878465"/>
                <a:gd name="connsiteX213" fmla="*/ 259736 w 1116024"/>
                <a:gd name="connsiteY213" fmla="*/ 623427 h 878465"/>
                <a:gd name="connsiteX214" fmla="*/ 264883 w 1116024"/>
                <a:gd name="connsiteY214" fmla="*/ 566752 h 878465"/>
                <a:gd name="connsiteX215" fmla="*/ 1070990 w 1116024"/>
                <a:gd name="connsiteY215" fmla="*/ 481739 h 878465"/>
                <a:gd name="connsiteX216" fmla="*/ 1073565 w 1116024"/>
                <a:gd name="connsiteY216" fmla="*/ 481739 h 878465"/>
                <a:gd name="connsiteX217" fmla="*/ 1073565 w 1116024"/>
                <a:gd name="connsiteY217" fmla="*/ 484315 h 878465"/>
                <a:gd name="connsiteX218" fmla="*/ 1058113 w 1116024"/>
                <a:gd name="connsiteY218" fmla="*/ 569328 h 878465"/>
                <a:gd name="connsiteX219" fmla="*/ 1052962 w 1116024"/>
                <a:gd name="connsiteY219" fmla="*/ 577056 h 878465"/>
                <a:gd name="connsiteX220" fmla="*/ 1037510 w 1116024"/>
                <a:gd name="connsiteY220" fmla="*/ 595089 h 878465"/>
                <a:gd name="connsiteX221" fmla="*/ 1032360 w 1116024"/>
                <a:gd name="connsiteY221" fmla="*/ 600242 h 878465"/>
                <a:gd name="connsiteX222" fmla="*/ 1001455 w 1116024"/>
                <a:gd name="connsiteY222" fmla="*/ 618275 h 878465"/>
                <a:gd name="connsiteX223" fmla="*/ 965401 w 1116024"/>
                <a:gd name="connsiteY223" fmla="*/ 631155 h 878465"/>
                <a:gd name="connsiteX224" fmla="*/ 957675 w 1116024"/>
                <a:gd name="connsiteY224" fmla="*/ 633732 h 878465"/>
                <a:gd name="connsiteX225" fmla="*/ 965401 w 1116024"/>
                <a:gd name="connsiteY225" fmla="*/ 628579 h 878465"/>
                <a:gd name="connsiteX226" fmla="*/ 1001455 w 1116024"/>
                <a:gd name="connsiteY226" fmla="*/ 597665 h 878465"/>
                <a:gd name="connsiteX227" fmla="*/ 1006606 w 1116024"/>
                <a:gd name="connsiteY227" fmla="*/ 595089 h 878465"/>
                <a:gd name="connsiteX228" fmla="*/ 1022058 w 1116024"/>
                <a:gd name="connsiteY228" fmla="*/ 561599 h 878465"/>
                <a:gd name="connsiteX229" fmla="*/ 1001455 w 1116024"/>
                <a:gd name="connsiteY229" fmla="*/ 587361 h 878465"/>
                <a:gd name="connsiteX230" fmla="*/ 957675 w 1116024"/>
                <a:gd name="connsiteY230" fmla="*/ 615698 h 878465"/>
                <a:gd name="connsiteX231" fmla="*/ 955099 w 1116024"/>
                <a:gd name="connsiteY231" fmla="*/ 618275 h 878465"/>
                <a:gd name="connsiteX232" fmla="*/ 955099 w 1116024"/>
                <a:gd name="connsiteY232" fmla="*/ 615698 h 878465"/>
                <a:gd name="connsiteX233" fmla="*/ 957675 w 1116024"/>
                <a:gd name="connsiteY233" fmla="*/ 577056 h 878465"/>
                <a:gd name="connsiteX234" fmla="*/ 973127 w 1116024"/>
                <a:gd name="connsiteY234" fmla="*/ 548719 h 878465"/>
                <a:gd name="connsiteX235" fmla="*/ 983428 w 1116024"/>
                <a:gd name="connsiteY235" fmla="*/ 538414 h 878465"/>
                <a:gd name="connsiteX236" fmla="*/ 1001455 w 1116024"/>
                <a:gd name="connsiteY236" fmla="*/ 525533 h 878465"/>
                <a:gd name="connsiteX237" fmla="*/ 1019483 w 1116024"/>
                <a:gd name="connsiteY237" fmla="*/ 515229 h 878465"/>
                <a:gd name="connsiteX238" fmla="*/ 1029784 w 1116024"/>
                <a:gd name="connsiteY238" fmla="*/ 510077 h 878465"/>
                <a:gd name="connsiteX239" fmla="*/ 1032360 w 1116024"/>
                <a:gd name="connsiteY239" fmla="*/ 510077 h 878465"/>
                <a:gd name="connsiteX240" fmla="*/ 1037510 w 1116024"/>
                <a:gd name="connsiteY240" fmla="*/ 504924 h 878465"/>
                <a:gd name="connsiteX241" fmla="*/ 1058113 w 1116024"/>
                <a:gd name="connsiteY241" fmla="*/ 492044 h 878465"/>
                <a:gd name="connsiteX242" fmla="*/ 1070990 w 1116024"/>
                <a:gd name="connsiteY242" fmla="*/ 481739 h 878465"/>
                <a:gd name="connsiteX243" fmla="*/ 43537 w 1116024"/>
                <a:gd name="connsiteY243" fmla="*/ 481739 h 878465"/>
                <a:gd name="connsiteX244" fmla="*/ 46111 w 1116024"/>
                <a:gd name="connsiteY244" fmla="*/ 481739 h 878465"/>
                <a:gd name="connsiteX245" fmla="*/ 56406 w 1116024"/>
                <a:gd name="connsiteY245" fmla="*/ 492044 h 878465"/>
                <a:gd name="connsiteX246" fmla="*/ 79571 w 1116024"/>
                <a:gd name="connsiteY246" fmla="*/ 504924 h 878465"/>
                <a:gd name="connsiteX247" fmla="*/ 84718 w 1116024"/>
                <a:gd name="connsiteY247" fmla="*/ 510077 h 878465"/>
                <a:gd name="connsiteX248" fmla="*/ 87292 w 1116024"/>
                <a:gd name="connsiteY248" fmla="*/ 510077 h 878465"/>
                <a:gd name="connsiteX249" fmla="*/ 97587 w 1116024"/>
                <a:gd name="connsiteY249" fmla="*/ 515229 h 878465"/>
                <a:gd name="connsiteX250" fmla="*/ 115604 w 1116024"/>
                <a:gd name="connsiteY250" fmla="*/ 525533 h 878465"/>
                <a:gd name="connsiteX251" fmla="*/ 133620 w 1116024"/>
                <a:gd name="connsiteY251" fmla="*/ 538414 h 878465"/>
                <a:gd name="connsiteX252" fmla="*/ 143915 w 1116024"/>
                <a:gd name="connsiteY252" fmla="*/ 548719 h 878465"/>
                <a:gd name="connsiteX253" fmla="*/ 159358 w 1116024"/>
                <a:gd name="connsiteY253" fmla="*/ 577056 h 878465"/>
                <a:gd name="connsiteX254" fmla="*/ 161932 w 1116024"/>
                <a:gd name="connsiteY254" fmla="*/ 615698 h 878465"/>
                <a:gd name="connsiteX255" fmla="*/ 161932 w 1116024"/>
                <a:gd name="connsiteY255" fmla="*/ 618275 h 878465"/>
                <a:gd name="connsiteX256" fmla="*/ 159358 w 1116024"/>
                <a:gd name="connsiteY256" fmla="*/ 615698 h 878465"/>
                <a:gd name="connsiteX257" fmla="*/ 115604 w 1116024"/>
                <a:gd name="connsiteY257" fmla="*/ 587361 h 878465"/>
                <a:gd name="connsiteX258" fmla="*/ 113030 w 1116024"/>
                <a:gd name="connsiteY258" fmla="*/ 587361 h 878465"/>
                <a:gd name="connsiteX259" fmla="*/ 95013 w 1116024"/>
                <a:gd name="connsiteY259" fmla="*/ 561599 h 878465"/>
                <a:gd name="connsiteX260" fmla="*/ 110456 w 1116024"/>
                <a:gd name="connsiteY260" fmla="*/ 595089 h 878465"/>
                <a:gd name="connsiteX261" fmla="*/ 115604 w 1116024"/>
                <a:gd name="connsiteY261" fmla="*/ 597665 h 878465"/>
                <a:gd name="connsiteX262" fmla="*/ 151637 w 1116024"/>
                <a:gd name="connsiteY262" fmla="*/ 628579 h 878465"/>
                <a:gd name="connsiteX263" fmla="*/ 159358 w 1116024"/>
                <a:gd name="connsiteY263" fmla="*/ 633732 h 878465"/>
                <a:gd name="connsiteX264" fmla="*/ 149063 w 1116024"/>
                <a:gd name="connsiteY264" fmla="*/ 631155 h 878465"/>
                <a:gd name="connsiteX265" fmla="*/ 115604 w 1116024"/>
                <a:gd name="connsiteY265" fmla="*/ 618275 h 878465"/>
                <a:gd name="connsiteX266" fmla="*/ 84718 w 1116024"/>
                <a:gd name="connsiteY266" fmla="*/ 600242 h 878465"/>
                <a:gd name="connsiteX267" fmla="*/ 79571 w 1116024"/>
                <a:gd name="connsiteY267" fmla="*/ 595089 h 878465"/>
                <a:gd name="connsiteX268" fmla="*/ 64128 w 1116024"/>
                <a:gd name="connsiteY268" fmla="*/ 577056 h 878465"/>
                <a:gd name="connsiteX269" fmla="*/ 56406 w 1116024"/>
                <a:gd name="connsiteY269" fmla="*/ 569328 h 878465"/>
                <a:gd name="connsiteX270" fmla="*/ 40964 w 1116024"/>
                <a:gd name="connsiteY270" fmla="*/ 484315 h 878465"/>
                <a:gd name="connsiteX271" fmla="*/ 43537 w 1116024"/>
                <a:gd name="connsiteY271" fmla="*/ 481739 h 878465"/>
                <a:gd name="connsiteX272" fmla="*/ 1027209 w 1116024"/>
                <a:gd name="connsiteY272" fmla="*/ 463706 h 878465"/>
                <a:gd name="connsiteX273" fmla="*/ 1029784 w 1116024"/>
                <a:gd name="connsiteY273" fmla="*/ 479163 h 878465"/>
                <a:gd name="connsiteX274" fmla="*/ 1032360 w 1116024"/>
                <a:gd name="connsiteY274" fmla="*/ 476587 h 878465"/>
                <a:gd name="connsiteX275" fmla="*/ 1037510 w 1116024"/>
                <a:gd name="connsiteY275" fmla="*/ 471434 h 878465"/>
                <a:gd name="connsiteX276" fmla="*/ 1042661 w 1116024"/>
                <a:gd name="connsiteY276" fmla="*/ 466282 h 878465"/>
                <a:gd name="connsiteX277" fmla="*/ 1037510 w 1116024"/>
                <a:gd name="connsiteY277" fmla="*/ 476587 h 878465"/>
                <a:gd name="connsiteX278" fmla="*/ 1032360 w 1116024"/>
                <a:gd name="connsiteY278" fmla="*/ 486891 h 878465"/>
                <a:gd name="connsiteX279" fmla="*/ 1016908 w 1116024"/>
                <a:gd name="connsiteY279" fmla="*/ 504924 h 878465"/>
                <a:gd name="connsiteX280" fmla="*/ 1027209 w 1116024"/>
                <a:gd name="connsiteY280" fmla="*/ 463706 h 878465"/>
                <a:gd name="connsiteX281" fmla="*/ 89866 w 1116024"/>
                <a:gd name="connsiteY281" fmla="*/ 463706 h 878465"/>
                <a:gd name="connsiteX282" fmla="*/ 97587 w 1116024"/>
                <a:gd name="connsiteY282" fmla="*/ 504924 h 878465"/>
                <a:gd name="connsiteX283" fmla="*/ 84718 w 1116024"/>
                <a:gd name="connsiteY283" fmla="*/ 486891 h 878465"/>
                <a:gd name="connsiteX284" fmla="*/ 79571 w 1116024"/>
                <a:gd name="connsiteY284" fmla="*/ 476587 h 878465"/>
                <a:gd name="connsiteX285" fmla="*/ 74423 w 1116024"/>
                <a:gd name="connsiteY285" fmla="*/ 466282 h 878465"/>
                <a:gd name="connsiteX286" fmla="*/ 79571 w 1116024"/>
                <a:gd name="connsiteY286" fmla="*/ 471434 h 878465"/>
                <a:gd name="connsiteX287" fmla="*/ 84718 w 1116024"/>
                <a:gd name="connsiteY287" fmla="*/ 476587 h 878465"/>
                <a:gd name="connsiteX288" fmla="*/ 87292 w 1116024"/>
                <a:gd name="connsiteY288" fmla="*/ 479163 h 878465"/>
                <a:gd name="connsiteX289" fmla="*/ 89866 w 1116024"/>
                <a:gd name="connsiteY289" fmla="*/ 463706 h 878465"/>
                <a:gd name="connsiteX290" fmla="*/ 929346 w 1116024"/>
                <a:gd name="connsiteY290" fmla="*/ 445673 h 878465"/>
                <a:gd name="connsiteX291" fmla="*/ 952524 w 1116024"/>
                <a:gd name="connsiteY291" fmla="*/ 494620 h 878465"/>
                <a:gd name="connsiteX292" fmla="*/ 957675 w 1116024"/>
                <a:gd name="connsiteY292" fmla="*/ 502348 h 878465"/>
                <a:gd name="connsiteX293" fmla="*/ 983428 w 1116024"/>
                <a:gd name="connsiteY293" fmla="*/ 530686 h 878465"/>
                <a:gd name="connsiteX294" fmla="*/ 980853 w 1116024"/>
                <a:gd name="connsiteY294" fmla="*/ 533262 h 878465"/>
                <a:gd name="connsiteX295" fmla="*/ 970551 w 1116024"/>
                <a:gd name="connsiteY295" fmla="*/ 546143 h 878465"/>
                <a:gd name="connsiteX296" fmla="*/ 957675 w 1116024"/>
                <a:gd name="connsiteY296" fmla="*/ 561599 h 878465"/>
                <a:gd name="connsiteX297" fmla="*/ 955099 w 1116024"/>
                <a:gd name="connsiteY297" fmla="*/ 571904 h 878465"/>
                <a:gd name="connsiteX298" fmla="*/ 952524 w 1116024"/>
                <a:gd name="connsiteY298" fmla="*/ 569328 h 878465"/>
                <a:gd name="connsiteX299" fmla="*/ 939647 w 1116024"/>
                <a:gd name="connsiteY299" fmla="*/ 525533 h 878465"/>
                <a:gd name="connsiteX300" fmla="*/ 942223 w 1116024"/>
                <a:gd name="connsiteY300" fmla="*/ 569328 h 878465"/>
                <a:gd name="connsiteX301" fmla="*/ 949949 w 1116024"/>
                <a:gd name="connsiteY301" fmla="*/ 587361 h 878465"/>
                <a:gd name="connsiteX302" fmla="*/ 949949 w 1116024"/>
                <a:gd name="connsiteY302" fmla="*/ 605394 h 878465"/>
                <a:gd name="connsiteX303" fmla="*/ 911319 w 1116024"/>
                <a:gd name="connsiteY303" fmla="*/ 538414 h 878465"/>
                <a:gd name="connsiteX304" fmla="*/ 929346 w 1116024"/>
                <a:gd name="connsiteY304" fmla="*/ 445673 h 878465"/>
                <a:gd name="connsiteX305" fmla="*/ 187670 w 1116024"/>
                <a:gd name="connsiteY305" fmla="*/ 445673 h 878465"/>
                <a:gd name="connsiteX306" fmla="*/ 203112 w 1116024"/>
                <a:gd name="connsiteY306" fmla="*/ 538414 h 878465"/>
                <a:gd name="connsiteX307" fmla="*/ 167079 w 1116024"/>
                <a:gd name="connsiteY307" fmla="*/ 605394 h 878465"/>
                <a:gd name="connsiteX308" fmla="*/ 167079 w 1116024"/>
                <a:gd name="connsiteY308" fmla="*/ 587361 h 878465"/>
                <a:gd name="connsiteX309" fmla="*/ 174801 w 1116024"/>
                <a:gd name="connsiteY309" fmla="*/ 569328 h 878465"/>
                <a:gd name="connsiteX310" fmla="*/ 177374 w 1116024"/>
                <a:gd name="connsiteY310" fmla="*/ 525533 h 878465"/>
                <a:gd name="connsiteX311" fmla="*/ 164506 w 1116024"/>
                <a:gd name="connsiteY311" fmla="*/ 569328 h 878465"/>
                <a:gd name="connsiteX312" fmla="*/ 161932 w 1116024"/>
                <a:gd name="connsiteY312" fmla="*/ 571904 h 878465"/>
                <a:gd name="connsiteX313" fmla="*/ 159358 w 1116024"/>
                <a:gd name="connsiteY313" fmla="*/ 561599 h 878465"/>
                <a:gd name="connsiteX314" fmla="*/ 146489 w 1116024"/>
                <a:gd name="connsiteY314" fmla="*/ 546143 h 878465"/>
                <a:gd name="connsiteX315" fmla="*/ 136194 w 1116024"/>
                <a:gd name="connsiteY315" fmla="*/ 533262 h 878465"/>
                <a:gd name="connsiteX316" fmla="*/ 133620 w 1116024"/>
                <a:gd name="connsiteY316" fmla="*/ 530686 h 878465"/>
                <a:gd name="connsiteX317" fmla="*/ 159358 w 1116024"/>
                <a:gd name="connsiteY317" fmla="*/ 502348 h 878465"/>
                <a:gd name="connsiteX318" fmla="*/ 164506 w 1116024"/>
                <a:gd name="connsiteY318" fmla="*/ 494620 h 878465"/>
                <a:gd name="connsiteX319" fmla="*/ 187670 w 1116024"/>
                <a:gd name="connsiteY319" fmla="*/ 445673 h 878465"/>
                <a:gd name="connsiteX320" fmla="*/ 960250 w 1116024"/>
                <a:gd name="connsiteY320" fmla="*/ 322018 h 878465"/>
                <a:gd name="connsiteX321" fmla="*/ 996305 w 1116024"/>
                <a:gd name="connsiteY321" fmla="*/ 358084 h 878465"/>
                <a:gd name="connsiteX322" fmla="*/ 1001455 w 1116024"/>
                <a:gd name="connsiteY322" fmla="*/ 360660 h 878465"/>
                <a:gd name="connsiteX323" fmla="*/ 1032360 w 1116024"/>
                <a:gd name="connsiteY323" fmla="*/ 378693 h 878465"/>
                <a:gd name="connsiteX324" fmla="*/ 1034935 w 1116024"/>
                <a:gd name="connsiteY324" fmla="*/ 381269 h 878465"/>
                <a:gd name="connsiteX325" fmla="*/ 1032360 w 1116024"/>
                <a:gd name="connsiteY325" fmla="*/ 383846 h 878465"/>
                <a:gd name="connsiteX326" fmla="*/ 1032360 w 1116024"/>
                <a:gd name="connsiteY326" fmla="*/ 385456 h 878465"/>
                <a:gd name="connsiteX327" fmla="*/ 1032360 w 1116024"/>
                <a:gd name="connsiteY327" fmla="*/ 386422 h 878465"/>
                <a:gd name="connsiteX328" fmla="*/ 1027209 w 1116024"/>
                <a:gd name="connsiteY328" fmla="*/ 396726 h 878465"/>
                <a:gd name="connsiteX329" fmla="*/ 1019483 w 1116024"/>
                <a:gd name="connsiteY329" fmla="*/ 425064 h 878465"/>
                <a:gd name="connsiteX330" fmla="*/ 1019483 w 1116024"/>
                <a:gd name="connsiteY330" fmla="*/ 422488 h 878465"/>
                <a:gd name="connsiteX331" fmla="*/ 1001455 w 1116024"/>
                <a:gd name="connsiteY331" fmla="*/ 404455 h 878465"/>
                <a:gd name="connsiteX332" fmla="*/ 993729 w 1116024"/>
                <a:gd name="connsiteY332" fmla="*/ 391574 h 878465"/>
                <a:gd name="connsiteX333" fmla="*/ 1001455 w 1116024"/>
                <a:gd name="connsiteY333" fmla="*/ 417335 h 878465"/>
                <a:gd name="connsiteX334" fmla="*/ 1009181 w 1116024"/>
                <a:gd name="connsiteY334" fmla="*/ 427640 h 878465"/>
                <a:gd name="connsiteX335" fmla="*/ 1022058 w 1116024"/>
                <a:gd name="connsiteY335" fmla="*/ 440521 h 878465"/>
                <a:gd name="connsiteX336" fmla="*/ 1027209 w 1116024"/>
                <a:gd name="connsiteY336" fmla="*/ 458554 h 878465"/>
                <a:gd name="connsiteX337" fmla="*/ 1001455 w 1116024"/>
                <a:gd name="connsiteY337" fmla="*/ 440521 h 878465"/>
                <a:gd name="connsiteX338" fmla="*/ 973127 w 1116024"/>
                <a:gd name="connsiteY338" fmla="*/ 409607 h 878465"/>
                <a:gd name="connsiteX339" fmla="*/ 957675 w 1116024"/>
                <a:gd name="connsiteY339" fmla="*/ 376117 h 878465"/>
                <a:gd name="connsiteX340" fmla="*/ 957675 w 1116024"/>
                <a:gd name="connsiteY340" fmla="*/ 332323 h 878465"/>
                <a:gd name="connsiteX341" fmla="*/ 960250 w 1116024"/>
                <a:gd name="connsiteY341" fmla="*/ 322018 h 878465"/>
                <a:gd name="connsiteX342" fmla="*/ 156784 w 1116024"/>
                <a:gd name="connsiteY342" fmla="*/ 322018 h 878465"/>
                <a:gd name="connsiteX343" fmla="*/ 159358 w 1116024"/>
                <a:gd name="connsiteY343" fmla="*/ 332323 h 878465"/>
                <a:gd name="connsiteX344" fmla="*/ 159358 w 1116024"/>
                <a:gd name="connsiteY344" fmla="*/ 376117 h 878465"/>
                <a:gd name="connsiteX345" fmla="*/ 143915 w 1116024"/>
                <a:gd name="connsiteY345" fmla="*/ 409607 h 878465"/>
                <a:gd name="connsiteX346" fmla="*/ 115604 w 1116024"/>
                <a:gd name="connsiteY346" fmla="*/ 440521 h 878465"/>
                <a:gd name="connsiteX347" fmla="*/ 89866 w 1116024"/>
                <a:gd name="connsiteY347" fmla="*/ 458554 h 878465"/>
                <a:gd name="connsiteX348" fmla="*/ 95013 w 1116024"/>
                <a:gd name="connsiteY348" fmla="*/ 440521 h 878465"/>
                <a:gd name="connsiteX349" fmla="*/ 107882 w 1116024"/>
                <a:gd name="connsiteY349" fmla="*/ 427640 h 878465"/>
                <a:gd name="connsiteX350" fmla="*/ 115604 w 1116024"/>
                <a:gd name="connsiteY350" fmla="*/ 417335 h 878465"/>
                <a:gd name="connsiteX351" fmla="*/ 123325 w 1116024"/>
                <a:gd name="connsiteY351" fmla="*/ 391574 h 878465"/>
                <a:gd name="connsiteX352" fmla="*/ 115604 w 1116024"/>
                <a:gd name="connsiteY352" fmla="*/ 404455 h 878465"/>
                <a:gd name="connsiteX353" fmla="*/ 97587 w 1116024"/>
                <a:gd name="connsiteY353" fmla="*/ 422488 h 878465"/>
                <a:gd name="connsiteX354" fmla="*/ 95013 w 1116024"/>
                <a:gd name="connsiteY354" fmla="*/ 425064 h 878465"/>
                <a:gd name="connsiteX355" fmla="*/ 89866 w 1116024"/>
                <a:gd name="connsiteY355" fmla="*/ 396726 h 878465"/>
                <a:gd name="connsiteX356" fmla="*/ 84718 w 1116024"/>
                <a:gd name="connsiteY356" fmla="*/ 386422 h 878465"/>
                <a:gd name="connsiteX357" fmla="*/ 84718 w 1116024"/>
                <a:gd name="connsiteY357" fmla="*/ 385456 h 878465"/>
                <a:gd name="connsiteX358" fmla="*/ 84718 w 1116024"/>
                <a:gd name="connsiteY358" fmla="*/ 383846 h 878465"/>
                <a:gd name="connsiteX359" fmla="*/ 82144 w 1116024"/>
                <a:gd name="connsiteY359" fmla="*/ 381269 h 878465"/>
                <a:gd name="connsiteX360" fmla="*/ 84718 w 1116024"/>
                <a:gd name="connsiteY360" fmla="*/ 378693 h 878465"/>
                <a:gd name="connsiteX361" fmla="*/ 115604 w 1116024"/>
                <a:gd name="connsiteY361" fmla="*/ 360660 h 878465"/>
                <a:gd name="connsiteX362" fmla="*/ 120751 w 1116024"/>
                <a:gd name="connsiteY362" fmla="*/ 358084 h 878465"/>
                <a:gd name="connsiteX363" fmla="*/ 156784 w 1116024"/>
                <a:gd name="connsiteY363" fmla="*/ 322018 h 878465"/>
                <a:gd name="connsiteX364" fmla="*/ 1099318 w 1116024"/>
                <a:gd name="connsiteY364" fmla="*/ 303985 h 878465"/>
                <a:gd name="connsiteX365" fmla="*/ 1101894 w 1116024"/>
                <a:gd name="connsiteY365" fmla="*/ 306561 h 878465"/>
                <a:gd name="connsiteX366" fmla="*/ 1109620 w 1116024"/>
                <a:gd name="connsiteY366" fmla="*/ 396726 h 878465"/>
                <a:gd name="connsiteX367" fmla="*/ 1099318 w 1116024"/>
                <a:gd name="connsiteY367" fmla="*/ 417335 h 878465"/>
                <a:gd name="connsiteX368" fmla="*/ 1058113 w 1116024"/>
                <a:gd name="connsiteY368" fmla="*/ 468858 h 878465"/>
                <a:gd name="connsiteX369" fmla="*/ 1050387 w 1116024"/>
                <a:gd name="connsiteY369" fmla="*/ 474011 h 878465"/>
                <a:gd name="connsiteX370" fmla="*/ 1042661 w 1116024"/>
                <a:gd name="connsiteY370" fmla="*/ 479163 h 878465"/>
                <a:gd name="connsiteX371" fmla="*/ 1047812 w 1116024"/>
                <a:gd name="connsiteY371" fmla="*/ 471434 h 878465"/>
                <a:gd name="connsiteX372" fmla="*/ 1058113 w 1116024"/>
                <a:gd name="connsiteY372" fmla="*/ 453401 h 878465"/>
                <a:gd name="connsiteX373" fmla="*/ 1073565 w 1116024"/>
                <a:gd name="connsiteY373" fmla="*/ 427640 h 878465"/>
                <a:gd name="connsiteX374" fmla="*/ 1078716 w 1116024"/>
                <a:gd name="connsiteY374" fmla="*/ 394150 h 878465"/>
                <a:gd name="connsiteX375" fmla="*/ 1068414 w 1116024"/>
                <a:gd name="connsiteY375" fmla="*/ 422488 h 878465"/>
                <a:gd name="connsiteX376" fmla="*/ 1058113 w 1116024"/>
                <a:gd name="connsiteY376" fmla="*/ 437945 h 878465"/>
                <a:gd name="connsiteX377" fmla="*/ 1037510 w 1116024"/>
                <a:gd name="connsiteY377" fmla="*/ 463706 h 878465"/>
                <a:gd name="connsiteX378" fmla="*/ 1037510 w 1116024"/>
                <a:gd name="connsiteY378" fmla="*/ 466282 h 878465"/>
                <a:gd name="connsiteX379" fmla="*/ 1034935 w 1116024"/>
                <a:gd name="connsiteY379" fmla="*/ 463706 h 878465"/>
                <a:gd name="connsiteX380" fmla="*/ 1032360 w 1116024"/>
                <a:gd name="connsiteY380" fmla="*/ 458554 h 878465"/>
                <a:gd name="connsiteX381" fmla="*/ 1032360 w 1116024"/>
                <a:gd name="connsiteY381" fmla="*/ 399302 h 878465"/>
                <a:gd name="connsiteX382" fmla="*/ 1037510 w 1116024"/>
                <a:gd name="connsiteY382" fmla="*/ 386422 h 878465"/>
                <a:gd name="connsiteX383" fmla="*/ 1058113 w 1116024"/>
                <a:gd name="connsiteY383" fmla="*/ 358084 h 878465"/>
                <a:gd name="connsiteX384" fmla="*/ 1060688 w 1116024"/>
                <a:gd name="connsiteY384" fmla="*/ 355508 h 878465"/>
                <a:gd name="connsiteX385" fmla="*/ 1070990 w 1116024"/>
                <a:gd name="connsiteY385" fmla="*/ 345203 h 878465"/>
                <a:gd name="connsiteX386" fmla="*/ 1096743 w 1116024"/>
                <a:gd name="connsiteY386" fmla="*/ 306561 h 878465"/>
                <a:gd name="connsiteX387" fmla="*/ 1099318 w 1116024"/>
                <a:gd name="connsiteY387" fmla="*/ 303985 h 878465"/>
                <a:gd name="connsiteX388" fmla="*/ 1065839 w 1116024"/>
                <a:gd name="connsiteY388" fmla="*/ 303985 h 878465"/>
                <a:gd name="connsiteX389" fmla="*/ 1058113 w 1116024"/>
                <a:gd name="connsiteY389" fmla="*/ 340051 h 878465"/>
                <a:gd name="connsiteX390" fmla="*/ 1055538 w 1116024"/>
                <a:gd name="connsiteY390" fmla="*/ 347780 h 878465"/>
                <a:gd name="connsiteX391" fmla="*/ 1050387 w 1116024"/>
                <a:gd name="connsiteY391" fmla="*/ 306561 h 878465"/>
                <a:gd name="connsiteX392" fmla="*/ 1058113 w 1116024"/>
                <a:gd name="connsiteY392" fmla="*/ 319442 h 878465"/>
                <a:gd name="connsiteX393" fmla="*/ 1065839 w 1116024"/>
                <a:gd name="connsiteY393" fmla="*/ 303985 h 878465"/>
                <a:gd name="connsiteX394" fmla="*/ 48685 w 1116024"/>
                <a:gd name="connsiteY394" fmla="*/ 303985 h 878465"/>
                <a:gd name="connsiteX395" fmla="*/ 56406 w 1116024"/>
                <a:gd name="connsiteY395" fmla="*/ 319442 h 878465"/>
                <a:gd name="connsiteX396" fmla="*/ 58980 w 1116024"/>
                <a:gd name="connsiteY396" fmla="*/ 319442 h 878465"/>
                <a:gd name="connsiteX397" fmla="*/ 66702 w 1116024"/>
                <a:gd name="connsiteY397" fmla="*/ 306561 h 878465"/>
                <a:gd name="connsiteX398" fmla="*/ 61554 w 1116024"/>
                <a:gd name="connsiteY398" fmla="*/ 347780 h 878465"/>
                <a:gd name="connsiteX399" fmla="*/ 56406 w 1116024"/>
                <a:gd name="connsiteY399" fmla="*/ 340051 h 878465"/>
                <a:gd name="connsiteX400" fmla="*/ 48685 w 1116024"/>
                <a:gd name="connsiteY400" fmla="*/ 303985 h 878465"/>
                <a:gd name="connsiteX401" fmla="*/ 17800 w 1116024"/>
                <a:gd name="connsiteY401" fmla="*/ 303985 h 878465"/>
                <a:gd name="connsiteX402" fmla="*/ 20373 w 1116024"/>
                <a:gd name="connsiteY402" fmla="*/ 306561 h 878465"/>
                <a:gd name="connsiteX403" fmla="*/ 46111 w 1116024"/>
                <a:gd name="connsiteY403" fmla="*/ 345203 h 878465"/>
                <a:gd name="connsiteX404" fmla="*/ 56406 w 1116024"/>
                <a:gd name="connsiteY404" fmla="*/ 355508 h 878465"/>
                <a:gd name="connsiteX405" fmla="*/ 56406 w 1116024"/>
                <a:gd name="connsiteY405" fmla="*/ 358084 h 878465"/>
                <a:gd name="connsiteX406" fmla="*/ 79571 w 1116024"/>
                <a:gd name="connsiteY406" fmla="*/ 386422 h 878465"/>
                <a:gd name="connsiteX407" fmla="*/ 84718 w 1116024"/>
                <a:gd name="connsiteY407" fmla="*/ 399302 h 878465"/>
                <a:gd name="connsiteX408" fmla="*/ 84718 w 1116024"/>
                <a:gd name="connsiteY408" fmla="*/ 458554 h 878465"/>
                <a:gd name="connsiteX409" fmla="*/ 82144 w 1116024"/>
                <a:gd name="connsiteY409" fmla="*/ 463706 h 878465"/>
                <a:gd name="connsiteX410" fmla="*/ 79571 w 1116024"/>
                <a:gd name="connsiteY410" fmla="*/ 466282 h 878465"/>
                <a:gd name="connsiteX411" fmla="*/ 79571 w 1116024"/>
                <a:gd name="connsiteY411" fmla="*/ 463706 h 878465"/>
                <a:gd name="connsiteX412" fmla="*/ 76997 w 1116024"/>
                <a:gd name="connsiteY412" fmla="*/ 463706 h 878465"/>
                <a:gd name="connsiteX413" fmla="*/ 56406 w 1116024"/>
                <a:gd name="connsiteY413" fmla="*/ 437945 h 878465"/>
                <a:gd name="connsiteX414" fmla="*/ 48685 w 1116024"/>
                <a:gd name="connsiteY414" fmla="*/ 422488 h 878465"/>
                <a:gd name="connsiteX415" fmla="*/ 38390 w 1116024"/>
                <a:gd name="connsiteY415" fmla="*/ 394150 h 878465"/>
                <a:gd name="connsiteX416" fmla="*/ 43537 w 1116024"/>
                <a:gd name="connsiteY416" fmla="*/ 427640 h 878465"/>
                <a:gd name="connsiteX417" fmla="*/ 56406 w 1116024"/>
                <a:gd name="connsiteY417" fmla="*/ 453401 h 878465"/>
                <a:gd name="connsiteX418" fmla="*/ 69275 w 1116024"/>
                <a:gd name="connsiteY418" fmla="*/ 471434 h 878465"/>
                <a:gd name="connsiteX419" fmla="*/ 74423 w 1116024"/>
                <a:gd name="connsiteY419" fmla="*/ 479163 h 878465"/>
                <a:gd name="connsiteX420" fmla="*/ 66702 w 1116024"/>
                <a:gd name="connsiteY420" fmla="*/ 474011 h 878465"/>
                <a:gd name="connsiteX421" fmla="*/ 56406 w 1116024"/>
                <a:gd name="connsiteY421" fmla="*/ 468858 h 878465"/>
                <a:gd name="connsiteX422" fmla="*/ 15226 w 1116024"/>
                <a:gd name="connsiteY422" fmla="*/ 417335 h 878465"/>
                <a:gd name="connsiteX423" fmla="*/ 7504 w 1116024"/>
                <a:gd name="connsiteY423" fmla="*/ 396726 h 878465"/>
                <a:gd name="connsiteX424" fmla="*/ 15226 w 1116024"/>
                <a:gd name="connsiteY424" fmla="*/ 306561 h 878465"/>
                <a:gd name="connsiteX425" fmla="*/ 17800 w 1116024"/>
                <a:gd name="connsiteY425" fmla="*/ 303985 h 878465"/>
                <a:gd name="connsiteX426" fmla="*/ 947373 w 1116024"/>
                <a:gd name="connsiteY426" fmla="*/ 203515 h 878465"/>
                <a:gd name="connsiteX427" fmla="*/ 957675 w 1116024"/>
                <a:gd name="connsiteY427" fmla="*/ 208668 h 878465"/>
                <a:gd name="connsiteX428" fmla="*/ 988579 w 1116024"/>
                <a:gd name="connsiteY428" fmla="*/ 221548 h 878465"/>
                <a:gd name="connsiteX429" fmla="*/ 1001455 w 1116024"/>
                <a:gd name="connsiteY429" fmla="*/ 224125 h 878465"/>
                <a:gd name="connsiteX430" fmla="*/ 1032360 w 1116024"/>
                <a:gd name="connsiteY430" fmla="*/ 229277 h 878465"/>
                <a:gd name="connsiteX431" fmla="*/ 1029784 w 1116024"/>
                <a:gd name="connsiteY431" fmla="*/ 231853 h 878465"/>
                <a:gd name="connsiteX432" fmla="*/ 1029784 w 1116024"/>
                <a:gd name="connsiteY432" fmla="*/ 247310 h 878465"/>
                <a:gd name="connsiteX433" fmla="*/ 1032360 w 1116024"/>
                <a:gd name="connsiteY433" fmla="*/ 267919 h 878465"/>
                <a:gd name="connsiteX434" fmla="*/ 1032360 w 1116024"/>
                <a:gd name="connsiteY434" fmla="*/ 268563 h 878465"/>
                <a:gd name="connsiteX435" fmla="*/ 1032360 w 1116024"/>
                <a:gd name="connsiteY435" fmla="*/ 272427 h 878465"/>
                <a:gd name="connsiteX436" fmla="*/ 1032360 w 1116024"/>
                <a:gd name="connsiteY436" fmla="*/ 273071 h 878465"/>
                <a:gd name="connsiteX437" fmla="*/ 1029784 w 1116024"/>
                <a:gd name="connsiteY437" fmla="*/ 273071 h 878465"/>
                <a:gd name="connsiteX438" fmla="*/ 1001455 w 1116024"/>
                <a:gd name="connsiteY438" fmla="*/ 257615 h 878465"/>
                <a:gd name="connsiteX439" fmla="*/ 996305 w 1116024"/>
                <a:gd name="connsiteY439" fmla="*/ 255038 h 878465"/>
                <a:gd name="connsiteX440" fmla="*/ 1001455 w 1116024"/>
                <a:gd name="connsiteY440" fmla="*/ 260191 h 878465"/>
                <a:gd name="connsiteX441" fmla="*/ 1024634 w 1116024"/>
                <a:gd name="connsiteY441" fmla="*/ 280800 h 878465"/>
                <a:gd name="connsiteX442" fmla="*/ 1032360 w 1116024"/>
                <a:gd name="connsiteY442" fmla="*/ 285952 h 878465"/>
                <a:gd name="connsiteX443" fmla="*/ 1037510 w 1116024"/>
                <a:gd name="connsiteY443" fmla="*/ 288528 h 878465"/>
                <a:gd name="connsiteX444" fmla="*/ 1040086 w 1116024"/>
                <a:gd name="connsiteY444" fmla="*/ 288528 h 878465"/>
                <a:gd name="connsiteX445" fmla="*/ 1047812 w 1116024"/>
                <a:gd name="connsiteY445" fmla="*/ 301409 h 878465"/>
                <a:gd name="connsiteX446" fmla="*/ 1037510 w 1116024"/>
                <a:gd name="connsiteY446" fmla="*/ 301409 h 878465"/>
                <a:gd name="connsiteX447" fmla="*/ 1032360 w 1116024"/>
                <a:gd name="connsiteY447" fmla="*/ 298833 h 878465"/>
                <a:gd name="connsiteX448" fmla="*/ 1001455 w 1116024"/>
                <a:gd name="connsiteY448" fmla="*/ 288528 h 878465"/>
                <a:gd name="connsiteX449" fmla="*/ 986003 w 1116024"/>
                <a:gd name="connsiteY449" fmla="*/ 278224 h 878465"/>
                <a:gd name="connsiteX450" fmla="*/ 957675 w 1116024"/>
                <a:gd name="connsiteY450" fmla="*/ 247310 h 878465"/>
                <a:gd name="connsiteX451" fmla="*/ 947373 w 1116024"/>
                <a:gd name="connsiteY451" fmla="*/ 203515 h 878465"/>
                <a:gd name="connsiteX452" fmla="*/ 169653 w 1116024"/>
                <a:gd name="connsiteY452" fmla="*/ 203515 h 878465"/>
                <a:gd name="connsiteX453" fmla="*/ 159358 w 1116024"/>
                <a:gd name="connsiteY453" fmla="*/ 247310 h 878465"/>
                <a:gd name="connsiteX454" fmla="*/ 131046 w 1116024"/>
                <a:gd name="connsiteY454" fmla="*/ 278224 h 878465"/>
                <a:gd name="connsiteX455" fmla="*/ 115604 w 1116024"/>
                <a:gd name="connsiteY455" fmla="*/ 288528 h 878465"/>
                <a:gd name="connsiteX456" fmla="*/ 84718 w 1116024"/>
                <a:gd name="connsiteY456" fmla="*/ 298833 h 878465"/>
                <a:gd name="connsiteX457" fmla="*/ 79571 w 1116024"/>
                <a:gd name="connsiteY457" fmla="*/ 301409 h 878465"/>
                <a:gd name="connsiteX458" fmla="*/ 69275 w 1116024"/>
                <a:gd name="connsiteY458" fmla="*/ 301409 h 878465"/>
                <a:gd name="connsiteX459" fmla="*/ 76997 w 1116024"/>
                <a:gd name="connsiteY459" fmla="*/ 288528 h 878465"/>
                <a:gd name="connsiteX460" fmla="*/ 79571 w 1116024"/>
                <a:gd name="connsiteY460" fmla="*/ 288528 h 878465"/>
                <a:gd name="connsiteX461" fmla="*/ 84718 w 1116024"/>
                <a:gd name="connsiteY461" fmla="*/ 285952 h 878465"/>
                <a:gd name="connsiteX462" fmla="*/ 92439 w 1116024"/>
                <a:gd name="connsiteY462" fmla="*/ 280800 h 878465"/>
                <a:gd name="connsiteX463" fmla="*/ 115604 w 1116024"/>
                <a:gd name="connsiteY463" fmla="*/ 260191 h 878465"/>
                <a:gd name="connsiteX464" fmla="*/ 118177 w 1116024"/>
                <a:gd name="connsiteY464" fmla="*/ 255038 h 878465"/>
                <a:gd name="connsiteX465" fmla="*/ 115604 w 1116024"/>
                <a:gd name="connsiteY465" fmla="*/ 257615 h 878465"/>
                <a:gd name="connsiteX466" fmla="*/ 84718 w 1116024"/>
                <a:gd name="connsiteY466" fmla="*/ 273071 h 878465"/>
                <a:gd name="connsiteX467" fmla="*/ 82144 w 1116024"/>
                <a:gd name="connsiteY467" fmla="*/ 275648 h 878465"/>
                <a:gd name="connsiteX468" fmla="*/ 84718 w 1116024"/>
                <a:gd name="connsiteY468" fmla="*/ 267919 h 878465"/>
                <a:gd name="connsiteX469" fmla="*/ 87292 w 1116024"/>
                <a:gd name="connsiteY469" fmla="*/ 247310 h 878465"/>
                <a:gd name="connsiteX470" fmla="*/ 84718 w 1116024"/>
                <a:gd name="connsiteY470" fmla="*/ 231853 h 878465"/>
                <a:gd name="connsiteX471" fmla="*/ 84718 w 1116024"/>
                <a:gd name="connsiteY471" fmla="*/ 229277 h 878465"/>
                <a:gd name="connsiteX472" fmla="*/ 115604 w 1116024"/>
                <a:gd name="connsiteY472" fmla="*/ 224125 h 878465"/>
                <a:gd name="connsiteX473" fmla="*/ 125899 w 1116024"/>
                <a:gd name="connsiteY473" fmla="*/ 221548 h 878465"/>
                <a:gd name="connsiteX474" fmla="*/ 159358 w 1116024"/>
                <a:gd name="connsiteY474" fmla="*/ 208668 h 878465"/>
                <a:gd name="connsiteX475" fmla="*/ 169653 w 1116024"/>
                <a:gd name="connsiteY475" fmla="*/ 203515 h 878465"/>
                <a:gd name="connsiteX476" fmla="*/ 1037510 w 1116024"/>
                <a:gd name="connsiteY476" fmla="*/ 151993 h 878465"/>
                <a:gd name="connsiteX477" fmla="*/ 1037510 w 1116024"/>
                <a:gd name="connsiteY477" fmla="*/ 159721 h 878465"/>
                <a:gd name="connsiteX478" fmla="*/ 1040086 w 1116024"/>
                <a:gd name="connsiteY478" fmla="*/ 195787 h 878465"/>
                <a:gd name="connsiteX479" fmla="*/ 1037510 w 1116024"/>
                <a:gd name="connsiteY479" fmla="*/ 195787 h 878465"/>
                <a:gd name="connsiteX480" fmla="*/ 1032360 w 1116024"/>
                <a:gd name="connsiteY480" fmla="*/ 180330 h 878465"/>
                <a:gd name="connsiteX481" fmla="*/ 1022058 w 1116024"/>
                <a:gd name="connsiteY481" fmla="*/ 159721 h 878465"/>
                <a:gd name="connsiteX482" fmla="*/ 1032360 w 1116024"/>
                <a:gd name="connsiteY482" fmla="*/ 167449 h 878465"/>
                <a:gd name="connsiteX483" fmla="*/ 1032360 w 1116024"/>
                <a:gd name="connsiteY483" fmla="*/ 169059 h 878465"/>
                <a:gd name="connsiteX484" fmla="*/ 1032360 w 1116024"/>
                <a:gd name="connsiteY484" fmla="*/ 170026 h 878465"/>
                <a:gd name="connsiteX485" fmla="*/ 1037510 w 1116024"/>
                <a:gd name="connsiteY485" fmla="*/ 151993 h 878465"/>
                <a:gd name="connsiteX486" fmla="*/ 79571 w 1116024"/>
                <a:gd name="connsiteY486" fmla="*/ 151993 h 878465"/>
                <a:gd name="connsiteX487" fmla="*/ 82144 w 1116024"/>
                <a:gd name="connsiteY487" fmla="*/ 170026 h 878465"/>
                <a:gd name="connsiteX488" fmla="*/ 84718 w 1116024"/>
                <a:gd name="connsiteY488" fmla="*/ 167449 h 878465"/>
                <a:gd name="connsiteX489" fmla="*/ 95013 w 1116024"/>
                <a:gd name="connsiteY489" fmla="*/ 159721 h 878465"/>
                <a:gd name="connsiteX490" fmla="*/ 84718 w 1116024"/>
                <a:gd name="connsiteY490" fmla="*/ 180330 h 878465"/>
                <a:gd name="connsiteX491" fmla="*/ 79571 w 1116024"/>
                <a:gd name="connsiteY491" fmla="*/ 195787 h 878465"/>
                <a:gd name="connsiteX492" fmla="*/ 76997 w 1116024"/>
                <a:gd name="connsiteY492" fmla="*/ 195787 h 878465"/>
                <a:gd name="connsiteX493" fmla="*/ 79571 w 1116024"/>
                <a:gd name="connsiteY493" fmla="*/ 159721 h 878465"/>
                <a:gd name="connsiteX494" fmla="*/ 79571 w 1116024"/>
                <a:gd name="connsiteY494" fmla="*/ 151993 h 878465"/>
                <a:gd name="connsiteX495" fmla="*/ 1068414 w 1116024"/>
                <a:gd name="connsiteY495" fmla="*/ 136536 h 878465"/>
                <a:gd name="connsiteX496" fmla="*/ 1070990 w 1116024"/>
                <a:gd name="connsiteY496" fmla="*/ 139112 h 878465"/>
                <a:gd name="connsiteX497" fmla="*/ 1107044 w 1116024"/>
                <a:gd name="connsiteY497" fmla="*/ 216396 h 878465"/>
                <a:gd name="connsiteX498" fmla="*/ 1104469 w 1116024"/>
                <a:gd name="connsiteY498" fmla="*/ 239581 h 878465"/>
                <a:gd name="connsiteX499" fmla="*/ 1076140 w 1116024"/>
                <a:gd name="connsiteY499" fmla="*/ 309137 h 878465"/>
                <a:gd name="connsiteX500" fmla="*/ 1070990 w 1116024"/>
                <a:gd name="connsiteY500" fmla="*/ 316866 h 878465"/>
                <a:gd name="connsiteX501" fmla="*/ 1070990 w 1116024"/>
                <a:gd name="connsiteY501" fmla="*/ 309137 h 878465"/>
                <a:gd name="connsiteX502" fmla="*/ 1083866 w 1116024"/>
                <a:gd name="connsiteY502" fmla="*/ 257615 h 878465"/>
                <a:gd name="connsiteX503" fmla="*/ 1076140 w 1116024"/>
                <a:gd name="connsiteY503" fmla="*/ 226701 h 878465"/>
                <a:gd name="connsiteX504" fmla="*/ 1076140 w 1116024"/>
                <a:gd name="connsiteY504" fmla="*/ 255038 h 878465"/>
                <a:gd name="connsiteX505" fmla="*/ 1060688 w 1116024"/>
                <a:gd name="connsiteY505" fmla="*/ 303985 h 878465"/>
                <a:gd name="connsiteX506" fmla="*/ 1060688 w 1116024"/>
                <a:gd name="connsiteY506" fmla="*/ 306561 h 878465"/>
                <a:gd name="connsiteX507" fmla="*/ 1058113 w 1116024"/>
                <a:gd name="connsiteY507" fmla="*/ 306561 h 878465"/>
                <a:gd name="connsiteX508" fmla="*/ 1058113 w 1116024"/>
                <a:gd name="connsiteY508" fmla="*/ 304347 h 878465"/>
                <a:gd name="connsiteX509" fmla="*/ 1058113 w 1116024"/>
                <a:gd name="connsiteY509" fmla="*/ 303985 h 878465"/>
                <a:gd name="connsiteX510" fmla="*/ 1037510 w 1116024"/>
                <a:gd name="connsiteY510" fmla="*/ 270495 h 878465"/>
                <a:gd name="connsiteX511" fmla="*/ 1034935 w 1116024"/>
                <a:gd name="connsiteY511" fmla="*/ 247310 h 878465"/>
                <a:gd name="connsiteX512" fmla="*/ 1037510 w 1116024"/>
                <a:gd name="connsiteY512" fmla="*/ 234429 h 878465"/>
                <a:gd name="connsiteX513" fmla="*/ 1037510 w 1116024"/>
                <a:gd name="connsiteY513" fmla="*/ 232175 h 878465"/>
                <a:gd name="connsiteX514" fmla="*/ 1037510 w 1116024"/>
                <a:gd name="connsiteY514" fmla="*/ 227385 h 878465"/>
                <a:gd name="connsiteX515" fmla="*/ 1037510 w 1116024"/>
                <a:gd name="connsiteY515" fmla="*/ 226701 h 878465"/>
                <a:gd name="connsiteX516" fmla="*/ 1047812 w 1116024"/>
                <a:gd name="connsiteY516" fmla="*/ 195787 h 878465"/>
                <a:gd name="connsiteX517" fmla="*/ 1052962 w 1116024"/>
                <a:gd name="connsiteY517" fmla="*/ 185482 h 878465"/>
                <a:gd name="connsiteX518" fmla="*/ 1058113 w 1116024"/>
                <a:gd name="connsiteY518" fmla="*/ 164873 h 878465"/>
                <a:gd name="connsiteX519" fmla="*/ 1065839 w 1116024"/>
                <a:gd name="connsiteY519" fmla="*/ 139112 h 878465"/>
                <a:gd name="connsiteX520" fmla="*/ 1068414 w 1116024"/>
                <a:gd name="connsiteY520" fmla="*/ 136536 h 878465"/>
                <a:gd name="connsiteX521" fmla="*/ 48685 w 1116024"/>
                <a:gd name="connsiteY521" fmla="*/ 136536 h 878465"/>
                <a:gd name="connsiteX522" fmla="*/ 51259 w 1116024"/>
                <a:gd name="connsiteY522" fmla="*/ 139112 h 878465"/>
                <a:gd name="connsiteX523" fmla="*/ 56406 w 1116024"/>
                <a:gd name="connsiteY523" fmla="*/ 164873 h 878465"/>
                <a:gd name="connsiteX524" fmla="*/ 64128 w 1116024"/>
                <a:gd name="connsiteY524" fmla="*/ 185482 h 878465"/>
                <a:gd name="connsiteX525" fmla="*/ 69275 w 1116024"/>
                <a:gd name="connsiteY525" fmla="*/ 195787 h 878465"/>
                <a:gd name="connsiteX526" fmla="*/ 79571 w 1116024"/>
                <a:gd name="connsiteY526" fmla="*/ 226701 h 878465"/>
                <a:gd name="connsiteX527" fmla="*/ 79571 w 1116024"/>
                <a:gd name="connsiteY527" fmla="*/ 227385 h 878465"/>
                <a:gd name="connsiteX528" fmla="*/ 79571 w 1116024"/>
                <a:gd name="connsiteY528" fmla="*/ 232175 h 878465"/>
                <a:gd name="connsiteX529" fmla="*/ 79571 w 1116024"/>
                <a:gd name="connsiteY529" fmla="*/ 234429 h 878465"/>
                <a:gd name="connsiteX530" fmla="*/ 82144 w 1116024"/>
                <a:gd name="connsiteY530" fmla="*/ 247310 h 878465"/>
                <a:gd name="connsiteX531" fmla="*/ 79571 w 1116024"/>
                <a:gd name="connsiteY531" fmla="*/ 270495 h 878465"/>
                <a:gd name="connsiteX532" fmla="*/ 58980 w 1116024"/>
                <a:gd name="connsiteY532" fmla="*/ 303985 h 878465"/>
                <a:gd name="connsiteX533" fmla="*/ 56406 w 1116024"/>
                <a:gd name="connsiteY533" fmla="*/ 306561 h 878465"/>
                <a:gd name="connsiteX534" fmla="*/ 56406 w 1116024"/>
                <a:gd name="connsiteY534" fmla="*/ 304347 h 878465"/>
                <a:gd name="connsiteX535" fmla="*/ 56406 w 1116024"/>
                <a:gd name="connsiteY535" fmla="*/ 303985 h 878465"/>
                <a:gd name="connsiteX536" fmla="*/ 40964 w 1116024"/>
                <a:gd name="connsiteY536" fmla="*/ 255038 h 878465"/>
                <a:gd name="connsiteX537" fmla="*/ 40964 w 1116024"/>
                <a:gd name="connsiteY537" fmla="*/ 226701 h 878465"/>
                <a:gd name="connsiteX538" fmla="*/ 33242 w 1116024"/>
                <a:gd name="connsiteY538" fmla="*/ 257615 h 878465"/>
                <a:gd name="connsiteX539" fmla="*/ 46111 w 1116024"/>
                <a:gd name="connsiteY539" fmla="*/ 309137 h 878465"/>
                <a:gd name="connsiteX540" fmla="*/ 46111 w 1116024"/>
                <a:gd name="connsiteY540" fmla="*/ 316866 h 878465"/>
                <a:gd name="connsiteX541" fmla="*/ 40964 w 1116024"/>
                <a:gd name="connsiteY541" fmla="*/ 309137 h 878465"/>
                <a:gd name="connsiteX542" fmla="*/ 12652 w 1116024"/>
                <a:gd name="connsiteY542" fmla="*/ 239581 h 878465"/>
                <a:gd name="connsiteX543" fmla="*/ 10078 w 1116024"/>
                <a:gd name="connsiteY543" fmla="*/ 216396 h 878465"/>
                <a:gd name="connsiteX544" fmla="*/ 46111 w 1116024"/>
                <a:gd name="connsiteY544" fmla="*/ 139112 h 878465"/>
                <a:gd name="connsiteX545" fmla="*/ 48685 w 1116024"/>
                <a:gd name="connsiteY545" fmla="*/ 136536 h 878465"/>
                <a:gd name="connsiteX546" fmla="*/ 980853 w 1116024"/>
                <a:gd name="connsiteY546" fmla="*/ 97894 h 878465"/>
                <a:gd name="connsiteX547" fmla="*/ 980853 w 1116024"/>
                <a:gd name="connsiteY547" fmla="*/ 100470 h 878465"/>
                <a:gd name="connsiteX548" fmla="*/ 983428 w 1116024"/>
                <a:gd name="connsiteY548" fmla="*/ 113350 h 878465"/>
                <a:gd name="connsiteX549" fmla="*/ 996305 w 1116024"/>
                <a:gd name="connsiteY549" fmla="*/ 136536 h 878465"/>
                <a:gd name="connsiteX550" fmla="*/ 993729 w 1116024"/>
                <a:gd name="connsiteY550" fmla="*/ 136536 h 878465"/>
                <a:gd name="connsiteX551" fmla="*/ 957675 w 1116024"/>
                <a:gd name="connsiteY551" fmla="*/ 131383 h 878465"/>
                <a:gd name="connsiteX552" fmla="*/ 991154 w 1116024"/>
                <a:gd name="connsiteY552" fmla="*/ 146840 h 878465"/>
                <a:gd name="connsiteX553" fmla="*/ 1001455 w 1116024"/>
                <a:gd name="connsiteY553" fmla="*/ 149416 h 878465"/>
                <a:gd name="connsiteX554" fmla="*/ 1006606 w 1116024"/>
                <a:gd name="connsiteY554" fmla="*/ 149416 h 878465"/>
                <a:gd name="connsiteX555" fmla="*/ 1019483 w 1116024"/>
                <a:gd name="connsiteY555" fmla="*/ 157145 h 878465"/>
                <a:gd name="connsiteX556" fmla="*/ 1001455 w 1116024"/>
                <a:gd name="connsiteY556" fmla="*/ 159721 h 878465"/>
                <a:gd name="connsiteX557" fmla="*/ 957675 w 1116024"/>
                <a:gd name="connsiteY557" fmla="*/ 157145 h 878465"/>
                <a:gd name="connsiteX558" fmla="*/ 955099 w 1116024"/>
                <a:gd name="connsiteY558" fmla="*/ 157145 h 878465"/>
                <a:gd name="connsiteX559" fmla="*/ 895867 w 1116024"/>
                <a:gd name="connsiteY559" fmla="*/ 103046 h 878465"/>
                <a:gd name="connsiteX560" fmla="*/ 939647 w 1116024"/>
                <a:gd name="connsiteY560" fmla="*/ 105622 h 878465"/>
                <a:gd name="connsiteX561" fmla="*/ 957675 w 1116024"/>
                <a:gd name="connsiteY561" fmla="*/ 100470 h 878465"/>
                <a:gd name="connsiteX562" fmla="*/ 980853 w 1116024"/>
                <a:gd name="connsiteY562" fmla="*/ 97894 h 878465"/>
                <a:gd name="connsiteX563" fmla="*/ 136194 w 1116024"/>
                <a:gd name="connsiteY563" fmla="*/ 97894 h 878465"/>
                <a:gd name="connsiteX564" fmla="*/ 159358 w 1116024"/>
                <a:gd name="connsiteY564" fmla="*/ 100470 h 878465"/>
                <a:gd name="connsiteX565" fmla="*/ 177374 w 1116024"/>
                <a:gd name="connsiteY565" fmla="*/ 105622 h 878465"/>
                <a:gd name="connsiteX566" fmla="*/ 221129 w 1116024"/>
                <a:gd name="connsiteY566" fmla="*/ 103046 h 878465"/>
                <a:gd name="connsiteX567" fmla="*/ 161932 w 1116024"/>
                <a:gd name="connsiteY567" fmla="*/ 157145 h 878465"/>
                <a:gd name="connsiteX568" fmla="*/ 159358 w 1116024"/>
                <a:gd name="connsiteY568" fmla="*/ 157145 h 878465"/>
                <a:gd name="connsiteX569" fmla="*/ 115604 w 1116024"/>
                <a:gd name="connsiteY569" fmla="*/ 159721 h 878465"/>
                <a:gd name="connsiteX570" fmla="*/ 97587 w 1116024"/>
                <a:gd name="connsiteY570" fmla="*/ 157145 h 878465"/>
                <a:gd name="connsiteX571" fmla="*/ 110456 w 1116024"/>
                <a:gd name="connsiteY571" fmla="*/ 149416 h 878465"/>
                <a:gd name="connsiteX572" fmla="*/ 115604 w 1116024"/>
                <a:gd name="connsiteY572" fmla="*/ 149416 h 878465"/>
                <a:gd name="connsiteX573" fmla="*/ 125899 w 1116024"/>
                <a:gd name="connsiteY573" fmla="*/ 146840 h 878465"/>
                <a:gd name="connsiteX574" fmla="*/ 159358 w 1116024"/>
                <a:gd name="connsiteY574" fmla="*/ 131383 h 878465"/>
                <a:gd name="connsiteX575" fmla="*/ 123325 w 1116024"/>
                <a:gd name="connsiteY575" fmla="*/ 136536 h 878465"/>
                <a:gd name="connsiteX576" fmla="*/ 120751 w 1116024"/>
                <a:gd name="connsiteY576" fmla="*/ 136536 h 878465"/>
                <a:gd name="connsiteX577" fmla="*/ 131046 w 1116024"/>
                <a:gd name="connsiteY577" fmla="*/ 113350 h 878465"/>
                <a:gd name="connsiteX578" fmla="*/ 136194 w 1116024"/>
                <a:gd name="connsiteY578" fmla="*/ 100470 h 878465"/>
                <a:gd name="connsiteX579" fmla="*/ 136194 w 1116024"/>
                <a:gd name="connsiteY579" fmla="*/ 97894 h 878465"/>
                <a:gd name="connsiteX580" fmla="*/ 986003 w 1116024"/>
                <a:gd name="connsiteY580" fmla="*/ 0 h 878465"/>
                <a:gd name="connsiteX581" fmla="*/ 988579 w 1116024"/>
                <a:gd name="connsiteY581" fmla="*/ 0 h 878465"/>
                <a:gd name="connsiteX582" fmla="*/ 1001455 w 1116024"/>
                <a:gd name="connsiteY582" fmla="*/ 7729 h 878465"/>
                <a:gd name="connsiteX583" fmla="*/ 1032360 w 1116024"/>
                <a:gd name="connsiteY583" fmla="*/ 33490 h 878465"/>
                <a:gd name="connsiteX584" fmla="*/ 1037510 w 1116024"/>
                <a:gd name="connsiteY584" fmla="*/ 41218 h 878465"/>
                <a:gd name="connsiteX585" fmla="*/ 1045236 w 1116024"/>
                <a:gd name="connsiteY585" fmla="*/ 59251 h 878465"/>
                <a:gd name="connsiteX586" fmla="*/ 1050387 w 1116024"/>
                <a:gd name="connsiteY586" fmla="*/ 82437 h 878465"/>
                <a:gd name="connsiteX587" fmla="*/ 1045236 w 1116024"/>
                <a:gd name="connsiteY587" fmla="*/ 154569 h 878465"/>
                <a:gd name="connsiteX588" fmla="*/ 1042661 w 1116024"/>
                <a:gd name="connsiteY588" fmla="*/ 162297 h 878465"/>
                <a:gd name="connsiteX589" fmla="*/ 1042661 w 1116024"/>
                <a:gd name="connsiteY589" fmla="*/ 154569 h 878465"/>
                <a:gd name="connsiteX590" fmla="*/ 1037510 w 1116024"/>
                <a:gd name="connsiteY590" fmla="*/ 110774 h 878465"/>
                <a:gd name="connsiteX591" fmla="*/ 1037510 w 1116024"/>
                <a:gd name="connsiteY591" fmla="*/ 109688 h 878465"/>
                <a:gd name="connsiteX592" fmla="*/ 1037510 w 1116024"/>
                <a:gd name="connsiteY592" fmla="*/ 105622 h 878465"/>
                <a:gd name="connsiteX593" fmla="*/ 1032360 w 1116024"/>
                <a:gd name="connsiteY593" fmla="*/ 92741 h 878465"/>
                <a:gd name="connsiteX594" fmla="*/ 1019483 w 1116024"/>
                <a:gd name="connsiteY594" fmla="*/ 79861 h 878465"/>
                <a:gd name="connsiteX595" fmla="*/ 1029784 w 1116024"/>
                <a:gd name="connsiteY595" fmla="*/ 105622 h 878465"/>
                <a:gd name="connsiteX596" fmla="*/ 1032360 w 1116024"/>
                <a:gd name="connsiteY596" fmla="*/ 154569 h 878465"/>
                <a:gd name="connsiteX597" fmla="*/ 1032360 w 1116024"/>
                <a:gd name="connsiteY597" fmla="*/ 157145 h 878465"/>
                <a:gd name="connsiteX598" fmla="*/ 1029784 w 1116024"/>
                <a:gd name="connsiteY598" fmla="*/ 157145 h 878465"/>
                <a:gd name="connsiteX599" fmla="*/ 1001455 w 1116024"/>
                <a:gd name="connsiteY599" fmla="*/ 136536 h 878465"/>
                <a:gd name="connsiteX600" fmla="*/ 988579 w 1116024"/>
                <a:gd name="connsiteY600" fmla="*/ 110774 h 878465"/>
                <a:gd name="connsiteX601" fmla="*/ 986003 w 1116024"/>
                <a:gd name="connsiteY601" fmla="*/ 97894 h 878465"/>
                <a:gd name="connsiteX602" fmla="*/ 986003 w 1116024"/>
                <a:gd name="connsiteY602" fmla="*/ 61828 h 878465"/>
                <a:gd name="connsiteX603" fmla="*/ 986003 w 1116024"/>
                <a:gd name="connsiteY603" fmla="*/ 48947 h 878465"/>
                <a:gd name="connsiteX604" fmla="*/ 986003 w 1116024"/>
                <a:gd name="connsiteY604" fmla="*/ 2576 h 878465"/>
                <a:gd name="connsiteX605" fmla="*/ 986003 w 1116024"/>
                <a:gd name="connsiteY605" fmla="*/ 0 h 878465"/>
                <a:gd name="connsiteX606" fmla="*/ 128473 w 1116024"/>
                <a:gd name="connsiteY606" fmla="*/ 0 h 878465"/>
                <a:gd name="connsiteX607" fmla="*/ 131046 w 1116024"/>
                <a:gd name="connsiteY607" fmla="*/ 0 h 878465"/>
                <a:gd name="connsiteX608" fmla="*/ 131046 w 1116024"/>
                <a:gd name="connsiteY608" fmla="*/ 2576 h 878465"/>
                <a:gd name="connsiteX609" fmla="*/ 131046 w 1116024"/>
                <a:gd name="connsiteY609" fmla="*/ 48947 h 878465"/>
                <a:gd name="connsiteX610" fmla="*/ 131046 w 1116024"/>
                <a:gd name="connsiteY610" fmla="*/ 61828 h 878465"/>
                <a:gd name="connsiteX611" fmla="*/ 131046 w 1116024"/>
                <a:gd name="connsiteY611" fmla="*/ 97894 h 878465"/>
                <a:gd name="connsiteX612" fmla="*/ 125899 w 1116024"/>
                <a:gd name="connsiteY612" fmla="*/ 110774 h 878465"/>
                <a:gd name="connsiteX613" fmla="*/ 115604 w 1116024"/>
                <a:gd name="connsiteY613" fmla="*/ 136536 h 878465"/>
                <a:gd name="connsiteX614" fmla="*/ 87292 w 1116024"/>
                <a:gd name="connsiteY614" fmla="*/ 157145 h 878465"/>
                <a:gd name="connsiteX615" fmla="*/ 84718 w 1116024"/>
                <a:gd name="connsiteY615" fmla="*/ 157145 h 878465"/>
                <a:gd name="connsiteX616" fmla="*/ 84718 w 1116024"/>
                <a:gd name="connsiteY616" fmla="*/ 154569 h 878465"/>
                <a:gd name="connsiteX617" fmla="*/ 87292 w 1116024"/>
                <a:gd name="connsiteY617" fmla="*/ 105622 h 878465"/>
                <a:gd name="connsiteX618" fmla="*/ 97587 w 1116024"/>
                <a:gd name="connsiteY618" fmla="*/ 79861 h 878465"/>
                <a:gd name="connsiteX619" fmla="*/ 84718 w 1116024"/>
                <a:gd name="connsiteY619" fmla="*/ 92741 h 878465"/>
                <a:gd name="connsiteX620" fmla="*/ 79571 w 1116024"/>
                <a:gd name="connsiteY620" fmla="*/ 105622 h 878465"/>
                <a:gd name="connsiteX621" fmla="*/ 79571 w 1116024"/>
                <a:gd name="connsiteY621" fmla="*/ 109688 h 878465"/>
                <a:gd name="connsiteX622" fmla="*/ 79571 w 1116024"/>
                <a:gd name="connsiteY622" fmla="*/ 110774 h 878465"/>
                <a:gd name="connsiteX623" fmla="*/ 74423 w 1116024"/>
                <a:gd name="connsiteY623" fmla="*/ 154569 h 878465"/>
                <a:gd name="connsiteX624" fmla="*/ 74423 w 1116024"/>
                <a:gd name="connsiteY624" fmla="*/ 162297 h 878465"/>
                <a:gd name="connsiteX625" fmla="*/ 71849 w 1116024"/>
                <a:gd name="connsiteY625" fmla="*/ 154569 h 878465"/>
                <a:gd name="connsiteX626" fmla="*/ 66702 w 1116024"/>
                <a:gd name="connsiteY626" fmla="*/ 82437 h 878465"/>
                <a:gd name="connsiteX627" fmla="*/ 71849 w 1116024"/>
                <a:gd name="connsiteY627" fmla="*/ 59251 h 878465"/>
                <a:gd name="connsiteX628" fmla="*/ 79571 w 1116024"/>
                <a:gd name="connsiteY628" fmla="*/ 41218 h 878465"/>
                <a:gd name="connsiteX629" fmla="*/ 84718 w 1116024"/>
                <a:gd name="connsiteY629" fmla="*/ 33490 h 878465"/>
                <a:gd name="connsiteX630" fmla="*/ 115604 w 1116024"/>
                <a:gd name="connsiteY630" fmla="*/ 7729 h 878465"/>
                <a:gd name="connsiteX631" fmla="*/ 128473 w 1116024"/>
                <a:gd name="connsiteY631" fmla="*/ 0 h 8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Lst>
              <a:rect l="l" t="t" r="r" b="b"/>
              <a:pathLst>
                <a:path w="1116024" h="878465">
                  <a:moveTo>
                    <a:pt x="470786" y="803757"/>
                  </a:moveTo>
                  <a:cubicBezTo>
                    <a:pt x="478508" y="806333"/>
                    <a:pt x="486229" y="808909"/>
                    <a:pt x="496524" y="811485"/>
                  </a:cubicBezTo>
                  <a:lnTo>
                    <a:pt x="558548" y="831266"/>
                  </a:lnTo>
                  <a:lnTo>
                    <a:pt x="620305" y="811485"/>
                  </a:lnTo>
                  <a:cubicBezTo>
                    <a:pt x="630606" y="808909"/>
                    <a:pt x="638333" y="806333"/>
                    <a:pt x="646059" y="803757"/>
                  </a:cubicBezTo>
                  <a:cubicBezTo>
                    <a:pt x="635757" y="814062"/>
                    <a:pt x="635757" y="814062"/>
                    <a:pt x="635757" y="814062"/>
                  </a:cubicBezTo>
                  <a:cubicBezTo>
                    <a:pt x="646059" y="819214"/>
                    <a:pt x="646059" y="819214"/>
                    <a:pt x="646059" y="819214"/>
                  </a:cubicBezTo>
                  <a:cubicBezTo>
                    <a:pt x="651209" y="821790"/>
                    <a:pt x="651209" y="821790"/>
                    <a:pt x="651209" y="821790"/>
                  </a:cubicBezTo>
                  <a:cubicBezTo>
                    <a:pt x="651209" y="821790"/>
                    <a:pt x="648634" y="821790"/>
                    <a:pt x="646059" y="821790"/>
                  </a:cubicBezTo>
                  <a:cubicBezTo>
                    <a:pt x="629319" y="821790"/>
                    <a:pt x="603565" y="826942"/>
                    <a:pt x="579422" y="836603"/>
                  </a:cubicBezTo>
                  <a:lnTo>
                    <a:pt x="573992" y="839471"/>
                  </a:lnTo>
                  <a:lnTo>
                    <a:pt x="592076" y="850248"/>
                  </a:lnTo>
                  <a:cubicBezTo>
                    <a:pt x="601728" y="857695"/>
                    <a:pt x="611058" y="866872"/>
                    <a:pt x="620066" y="878465"/>
                  </a:cubicBezTo>
                  <a:cubicBezTo>
                    <a:pt x="620066" y="878465"/>
                    <a:pt x="620066" y="878465"/>
                    <a:pt x="594328" y="878465"/>
                  </a:cubicBezTo>
                  <a:cubicBezTo>
                    <a:pt x="589824" y="869449"/>
                    <a:pt x="581942" y="861398"/>
                    <a:pt x="572129" y="854394"/>
                  </a:cubicBezTo>
                  <a:lnTo>
                    <a:pt x="558915" y="847435"/>
                  </a:lnTo>
                  <a:lnTo>
                    <a:pt x="545741" y="854394"/>
                  </a:lnTo>
                  <a:cubicBezTo>
                    <a:pt x="535802" y="861398"/>
                    <a:pt x="527593" y="869449"/>
                    <a:pt x="522442" y="878465"/>
                  </a:cubicBezTo>
                  <a:cubicBezTo>
                    <a:pt x="499264" y="878465"/>
                    <a:pt x="499264" y="878465"/>
                    <a:pt x="499264" y="878465"/>
                  </a:cubicBezTo>
                  <a:cubicBezTo>
                    <a:pt x="507634" y="866872"/>
                    <a:pt x="516487" y="857695"/>
                    <a:pt x="525782" y="850248"/>
                  </a:cubicBezTo>
                  <a:lnTo>
                    <a:pt x="543590" y="839364"/>
                  </a:lnTo>
                  <a:lnTo>
                    <a:pt x="538348" y="836603"/>
                  </a:lnTo>
                  <a:cubicBezTo>
                    <a:pt x="513897" y="826942"/>
                    <a:pt x="487516" y="821790"/>
                    <a:pt x="470786" y="821790"/>
                  </a:cubicBezTo>
                  <a:cubicBezTo>
                    <a:pt x="468213" y="821790"/>
                    <a:pt x="465639" y="821790"/>
                    <a:pt x="463065" y="821790"/>
                  </a:cubicBezTo>
                  <a:cubicBezTo>
                    <a:pt x="470786" y="819214"/>
                    <a:pt x="470786" y="819214"/>
                    <a:pt x="470786" y="819214"/>
                  </a:cubicBezTo>
                  <a:cubicBezTo>
                    <a:pt x="470786" y="819214"/>
                    <a:pt x="470786" y="819214"/>
                    <a:pt x="481082" y="814062"/>
                  </a:cubicBezTo>
                  <a:cubicBezTo>
                    <a:pt x="481082" y="814062"/>
                    <a:pt x="481082" y="814062"/>
                    <a:pt x="470786" y="803757"/>
                  </a:cubicBezTo>
                  <a:close/>
                  <a:moveTo>
                    <a:pt x="707867" y="770267"/>
                  </a:moveTo>
                  <a:cubicBezTo>
                    <a:pt x="713017" y="770267"/>
                    <a:pt x="718168" y="770267"/>
                    <a:pt x="723319" y="770267"/>
                  </a:cubicBezTo>
                  <a:cubicBezTo>
                    <a:pt x="738771" y="770267"/>
                    <a:pt x="754223" y="772843"/>
                    <a:pt x="764524" y="777996"/>
                  </a:cubicBezTo>
                  <a:cubicBezTo>
                    <a:pt x="769675" y="777996"/>
                    <a:pt x="774826" y="780572"/>
                    <a:pt x="777401" y="780572"/>
                  </a:cubicBezTo>
                  <a:cubicBezTo>
                    <a:pt x="787702" y="783148"/>
                    <a:pt x="808305" y="785724"/>
                    <a:pt x="821182" y="785724"/>
                  </a:cubicBezTo>
                  <a:cubicBezTo>
                    <a:pt x="826332" y="788300"/>
                    <a:pt x="828908" y="788300"/>
                    <a:pt x="828908" y="788300"/>
                  </a:cubicBezTo>
                  <a:cubicBezTo>
                    <a:pt x="831483" y="788300"/>
                    <a:pt x="831483" y="788300"/>
                    <a:pt x="831483" y="788300"/>
                  </a:cubicBezTo>
                  <a:cubicBezTo>
                    <a:pt x="831483" y="790876"/>
                    <a:pt x="831483" y="790876"/>
                    <a:pt x="831483" y="790876"/>
                  </a:cubicBezTo>
                  <a:cubicBezTo>
                    <a:pt x="831483" y="790876"/>
                    <a:pt x="828908" y="798605"/>
                    <a:pt x="821182" y="808909"/>
                  </a:cubicBezTo>
                  <a:cubicBezTo>
                    <a:pt x="808305" y="826942"/>
                    <a:pt x="787702" y="847551"/>
                    <a:pt x="754223" y="852704"/>
                  </a:cubicBezTo>
                  <a:cubicBezTo>
                    <a:pt x="746497" y="852704"/>
                    <a:pt x="738771" y="852704"/>
                    <a:pt x="728469" y="852704"/>
                  </a:cubicBezTo>
                  <a:cubicBezTo>
                    <a:pt x="715593" y="852704"/>
                    <a:pt x="705291" y="852704"/>
                    <a:pt x="694990" y="850128"/>
                  </a:cubicBezTo>
                  <a:cubicBezTo>
                    <a:pt x="666661" y="844975"/>
                    <a:pt x="648634" y="834671"/>
                    <a:pt x="648634" y="832095"/>
                  </a:cubicBezTo>
                  <a:cubicBezTo>
                    <a:pt x="646059" y="832095"/>
                    <a:pt x="646059" y="832095"/>
                    <a:pt x="646059" y="832095"/>
                  </a:cubicBezTo>
                  <a:cubicBezTo>
                    <a:pt x="646059" y="832095"/>
                    <a:pt x="646059" y="832095"/>
                    <a:pt x="640908" y="826942"/>
                  </a:cubicBezTo>
                  <a:cubicBezTo>
                    <a:pt x="640908" y="826942"/>
                    <a:pt x="640908" y="826942"/>
                    <a:pt x="646059" y="826942"/>
                  </a:cubicBezTo>
                  <a:cubicBezTo>
                    <a:pt x="651209" y="826942"/>
                    <a:pt x="651209" y="826942"/>
                    <a:pt x="651209" y="826942"/>
                  </a:cubicBezTo>
                  <a:cubicBezTo>
                    <a:pt x="651209" y="826942"/>
                    <a:pt x="676963" y="829518"/>
                    <a:pt x="694990" y="832095"/>
                  </a:cubicBezTo>
                  <a:cubicBezTo>
                    <a:pt x="700141" y="832095"/>
                    <a:pt x="702716" y="832095"/>
                    <a:pt x="705291" y="832095"/>
                  </a:cubicBezTo>
                  <a:cubicBezTo>
                    <a:pt x="720743" y="832095"/>
                    <a:pt x="733620" y="824366"/>
                    <a:pt x="738771" y="816638"/>
                  </a:cubicBezTo>
                  <a:cubicBezTo>
                    <a:pt x="731045" y="819214"/>
                    <a:pt x="715593" y="821790"/>
                    <a:pt x="707867" y="821790"/>
                  </a:cubicBezTo>
                  <a:cubicBezTo>
                    <a:pt x="702716" y="821790"/>
                    <a:pt x="700141" y="821790"/>
                    <a:pt x="694990" y="821790"/>
                  </a:cubicBezTo>
                  <a:cubicBezTo>
                    <a:pt x="674387" y="819214"/>
                    <a:pt x="653785" y="814062"/>
                    <a:pt x="651209" y="814062"/>
                  </a:cubicBezTo>
                  <a:cubicBezTo>
                    <a:pt x="651209" y="814062"/>
                    <a:pt x="651209" y="814062"/>
                    <a:pt x="648634" y="814062"/>
                  </a:cubicBezTo>
                  <a:cubicBezTo>
                    <a:pt x="648634" y="814062"/>
                    <a:pt x="648634" y="814062"/>
                    <a:pt x="651209" y="811485"/>
                  </a:cubicBezTo>
                  <a:cubicBezTo>
                    <a:pt x="651209" y="808909"/>
                    <a:pt x="664086" y="783148"/>
                    <a:pt x="694990" y="772843"/>
                  </a:cubicBezTo>
                  <a:cubicBezTo>
                    <a:pt x="697565" y="772843"/>
                    <a:pt x="702716" y="770267"/>
                    <a:pt x="707867" y="770267"/>
                  </a:cubicBezTo>
                  <a:close/>
                  <a:moveTo>
                    <a:pt x="393573" y="770267"/>
                  </a:moveTo>
                  <a:cubicBezTo>
                    <a:pt x="398720" y="770267"/>
                    <a:pt x="403868" y="770267"/>
                    <a:pt x="409015" y="770267"/>
                  </a:cubicBezTo>
                  <a:cubicBezTo>
                    <a:pt x="414163" y="770267"/>
                    <a:pt x="416737" y="772843"/>
                    <a:pt x="421884" y="772843"/>
                  </a:cubicBezTo>
                  <a:cubicBezTo>
                    <a:pt x="452770" y="783148"/>
                    <a:pt x="465639" y="808909"/>
                    <a:pt x="465639" y="811485"/>
                  </a:cubicBezTo>
                  <a:cubicBezTo>
                    <a:pt x="468213" y="814062"/>
                    <a:pt x="468213" y="814062"/>
                    <a:pt x="468213" y="814062"/>
                  </a:cubicBezTo>
                  <a:cubicBezTo>
                    <a:pt x="463065" y="814062"/>
                    <a:pt x="463065" y="814062"/>
                    <a:pt x="463065" y="814062"/>
                  </a:cubicBezTo>
                  <a:cubicBezTo>
                    <a:pt x="463065" y="814062"/>
                    <a:pt x="442475" y="819214"/>
                    <a:pt x="421884" y="821790"/>
                  </a:cubicBezTo>
                  <a:cubicBezTo>
                    <a:pt x="416737" y="821790"/>
                    <a:pt x="414163" y="821790"/>
                    <a:pt x="409015" y="821790"/>
                  </a:cubicBezTo>
                  <a:cubicBezTo>
                    <a:pt x="401294" y="821790"/>
                    <a:pt x="385851" y="819214"/>
                    <a:pt x="378130" y="816638"/>
                  </a:cubicBezTo>
                  <a:cubicBezTo>
                    <a:pt x="383278" y="824366"/>
                    <a:pt x="396147" y="832095"/>
                    <a:pt x="409015" y="832095"/>
                  </a:cubicBezTo>
                  <a:cubicBezTo>
                    <a:pt x="414163" y="832095"/>
                    <a:pt x="416737" y="832095"/>
                    <a:pt x="421884" y="832095"/>
                  </a:cubicBezTo>
                  <a:cubicBezTo>
                    <a:pt x="439901" y="829518"/>
                    <a:pt x="465639" y="826942"/>
                    <a:pt x="465639" y="826942"/>
                  </a:cubicBezTo>
                  <a:cubicBezTo>
                    <a:pt x="470786" y="826942"/>
                    <a:pt x="470786" y="826942"/>
                    <a:pt x="470786" y="826942"/>
                  </a:cubicBezTo>
                  <a:cubicBezTo>
                    <a:pt x="475934" y="826942"/>
                    <a:pt x="475934" y="826942"/>
                    <a:pt x="475934" y="826942"/>
                  </a:cubicBezTo>
                  <a:cubicBezTo>
                    <a:pt x="470786" y="832095"/>
                    <a:pt x="470786" y="832095"/>
                    <a:pt x="470786" y="832095"/>
                  </a:cubicBezTo>
                  <a:cubicBezTo>
                    <a:pt x="468213" y="832095"/>
                    <a:pt x="468213" y="832095"/>
                    <a:pt x="468213" y="832095"/>
                  </a:cubicBezTo>
                  <a:cubicBezTo>
                    <a:pt x="465639" y="834671"/>
                    <a:pt x="450196" y="844975"/>
                    <a:pt x="421884" y="850128"/>
                  </a:cubicBezTo>
                  <a:cubicBezTo>
                    <a:pt x="411589" y="852704"/>
                    <a:pt x="398720" y="852704"/>
                    <a:pt x="385851" y="852704"/>
                  </a:cubicBezTo>
                  <a:cubicBezTo>
                    <a:pt x="378130" y="852704"/>
                    <a:pt x="370409" y="852704"/>
                    <a:pt x="362687" y="852704"/>
                  </a:cubicBezTo>
                  <a:cubicBezTo>
                    <a:pt x="329228" y="847551"/>
                    <a:pt x="308638" y="826942"/>
                    <a:pt x="295769" y="808909"/>
                  </a:cubicBezTo>
                  <a:cubicBezTo>
                    <a:pt x="288047" y="798605"/>
                    <a:pt x="285474" y="790876"/>
                    <a:pt x="285474" y="790876"/>
                  </a:cubicBezTo>
                  <a:cubicBezTo>
                    <a:pt x="282900" y="788300"/>
                    <a:pt x="282900" y="788300"/>
                    <a:pt x="282900" y="788300"/>
                  </a:cubicBezTo>
                  <a:cubicBezTo>
                    <a:pt x="288047" y="788300"/>
                    <a:pt x="288047" y="788300"/>
                    <a:pt x="288047" y="788300"/>
                  </a:cubicBezTo>
                  <a:cubicBezTo>
                    <a:pt x="288047" y="788300"/>
                    <a:pt x="290621" y="788300"/>
                    <a:pt x="295769" y="785724"/>
                  </a:cubicBezTo>
                  <a:cubicBezTo>
                    <a:pt x="308638" y="785724"/>
                    <a:pt x="326654" y="783148"/>
                    <a:pt x="336949" y="780572"/>
                  </a:cubicBezTo>
                  <a:cubicBezTo>
                    <a:pt x="342097" y="780572"/>
                    <a:pt x="347245" y="777996"/>
                    <a:pt x="349818" y="777996"/>
                  </a:cubicBezTo>
                  <a:cubicBezTo>
                    <a:pt x="362687" y="772843"/>
                    <a:pt x="375556" y="770267"/>
                    <a:pt x="393573" y="770267"/>
                  </a:cubicBezTo>
                  <a:close/>
                  <a:moveTo>
                    <a:pt x="813456" y="734201"/>
                  </a:moveTo>
                  <a:cubicBezTo>
                    <a:pt x="813456" y="734201"/>
                    <a:pt x="813456" y="734201"/>
                    <a:pt x="805730" y="749658"/>
                  </a:cubicBezTo>
                  <a:cubicBezTo>
                    <a:pt x="805730" y="749658"/>
                    <a:pt x="805730" y="749658"/>
                    <a:pt x="821182" y="749658"/>
                  </a:cubicBezTo>
                  <a:cubicBezTo>
                    <a:pt x="821182" y="749658"/>
                    <a:pt x="821182" y="749658"/>
                    <a:pt x="823757" y="749658"/>
                  </a:cubicBezTo>
                  <a:cubicBezTo>
                    <a:pt x="823757" y="749658"/>
                    <a:pt x="823757" y="752234"/>
                    <a:pt x="821182" y="752234"/>
                  </a:cubicBezTo>
                  <a:cubicBezTo>
                    <a:pt x="810880" y="754810"/>
                    <a:pt x="782552" y="765115"/>
                    <a:pt x="779976" y="762539"/>
                  </a:cubicBezTo>
                  <a:cubicBezTo>
                    <a:pt x="774826" y="757386"/>
                    <a:pt x="795428" y="754810"/>
                    <a:pt x="813456" y="734201"/>
                  </a:cubicBezTo>
                  <a:close/>
                  <a:moveTo>
                    <a:pt x="303490" y="734201"/>
                  </a:moveTo>
                  <a:cubicBezTo>
                    <a:pt x="321507" y="754810"/>
                    <a:pt x="339523" y="757386"/>
                    <a:pt x="336949" y="762539"/>
                  </a:cubicBezTo>
                  <a:cubicBezTo>
                    <a:pt x="334376" y="765115"/>
                    <a:pt x="306064" y="754810"/>
                    <a:pt x="295769" y="752234"/>
                  </a:cubicBezTo>
                  <a:cubicBezTo>
                    <a:pt x="293195" y="752234"/>
                    <a:pt x="293195" y="749658"/>
                    <a:pt x="293195" y="749658"/>
                  </a:cubicBezTo>
                  <a:cubicBezTo>
                    <a:pt x="295769" y="749658"/>
                    <a:pt x="295769" y="749658"/>
                    <a:pt x="295769" y="749658"/>
                  </a:cubicBezTo>
                  <a:cubicBezTo>
                    <a:pt x="295769" y="749658"/>
                    <a:pt x="295769" y="749658"/>
                    <a:pt x="311212" y="749658"/>
                  </a:cubicBezTo>
                  <a:cubicBezTo>
                    <a:pt x="311212" y="749658"/>
                    <a:pt x="311212" y="749658"/>
                    <a:pt x="303490" y="734201"/>
                  </a:cubicBezTo>
                  <a:close/>
                  <a:moveTo>
                    <a:pt x="975702" y="656917"/>
                  </a:moveTo>
                  <a:cubicBezTo>
                    <a:pt x="978277" y="656917"/>
                    <a:pt x="978277" y="656917"/>
                    <a:pt x="978277" y="656917"/>
                  </a:cubicBezTo>
                  <a:cubicBezTo>
                    <a:pt x="978277" y="659493"/>
                    <a:pt x="978277" y="659493"/>
                    <a:pt x="978277" y="659493"/>
                  </a:cubicBezTo>
                  <a:cubicBezTo>
                    <a:pt x="978277" y="659493"/>
                    <a:pt x="975702" y="687831"/>
                    <a:pt x="957675" y="713592"/>
                  </a:cubicBezTo>
                  <a:cubicBezTo>
                    <a:pt x="949949" y="723897"/>
                    <a:pt x="942223" y="734201"/>
                    <a:pt x="926771" y="741930"/>
                  </a:cubicBezTo>
                  <a:cubicBezTo>
                    <a:pt x="919045" y="747082"/>
                    <a:pt x="911319" y="749658"/>
                    <a:pt x="903593" y="752234"/>
                  </a:cubicBezTo>
                  <a:cubicBezTo>
                    <a:pt x="859812" y="770267"/>
                    <a:pt x="826332" y="762539"/>
                    <a:pt x="823757" y="762539"/>
                  </a:cubicBezTo>
                  <a:cubicBezTo>
                    <a:pt x="821182" y="759963"/>
                    <a:pt x="821182" y="759963"/>
                    <a:pt x="821182" y="759963"/>
                  </a:cubicBezTo>
                  <a:cubicBezTo>
                    <a:pt x="823757" y="757386"/>
                    <a:pt x="823757" y="757386"/>
                    <a:pt x="823757" y="757386"/>
                  </a:cubicBezTo>
                  <a:cubicBezTo>
                    <a:pt x="823757" y="757386"/>
                    <a:pt x="862387" y="747082"/>
                    <a:pt x="877839" y="739353"/>
                  </a:cubicBezTo>
                  <a:cubicBezTo>
                    <a:pt x="888141" y="734201"/>
                    <a:pt x="901017" y="723897"/>
                    <a:pt x="901017" y="716168"/>
                  </a:cubicBezTo>
                  <a:cubicBezTo>
                    <a:pt x="893291" y="721320"/>
                    <a:pt x="880414" y="729049"/>
                    <a:pt x="875264" y="731625"/>
                  </a:cubicBezTo>
                  <a:cubicBezTo>
                    <a:pt x="854661" y="739353"/>
                    <a:pt x="823757" y="744506"/>
                    <a:pt x="821182" y="744506"/>
                  </a:cubicBezTo>
                  <a:cubicBezTo>
                    <a:pt x="818606" y="744506"/>
                    <a:pt x="818606" y="744506"/>
                    <a:pt x="818606" y="744506"/>
                  </a:cubicBezTo>
                  <a:cubicBezTo>
                    <a:pt x="818606" y="741930"/>
                    <a:pt x="818606" y="741930"/>
                    <a:pt x="818606" y="741930"/>
                  </a:cubicBezTo>
                  <a:cubicBezTo>
                    <a:pt x="818606" y="741930"/>
                    <a:pt x="821182" y="739353"/>
                    <a:pt x="821182" y="736777"/>
                  </a:cubicBezTo>
                  <a:cubicBezTo>
                    <a:pt x="823757" y="726473"/>
                    <a:pt x="831483" y="698135"/>
                    <a:pt x="859812" y="685254"/>
                  </a:cubicBezTo>
                  <a:cubicBezTo>
                    <a:pt x="864962" y="682678"/>
                    <a:pt x="867538" y="680102"/>
                    <a:pt x="872688" y="677526"/>
                  </a:cubicBezTo>
                  <a:cubicBezTo>
                    <a:pt x="888141" y="672374"/>
                    <a:pt x="903593" y="669798"/>
                    <a:pt x="913894" y="669798"/>
                  </a:cubicBezTo>
                  <a:cubicBezTo>
                    <a:pt x="919045" y="669798"/>
                    <a:pt x="924195" y="669798"/>
                    <a:pt x="926771" y="667221"/>
                  </a:cubicBezTo>
                  <a:cubicBezTo>
                    <a:pt x="934497" y="667221"/>
                    <a:pt x="947373" y="664645"/>
                    <a:pt x="957675" y="662069"/>
                  </a:cubicBezTo>
                  <a:cubicBezTo>
                    <a:pt x="967976" y="659493"/>
                    <a:pt x="975702" y="656917"/>
                    <a:pt x="975702" y="656917"/>
                  </a:cubicBezTo>
                  <a:close/>
                  <a:moveTo>
                    <a:pt x="138768" y="656917"/>
                  </a:moveTo>
                  <a:cubicBezTo>
                    <a:pt x="141341" y="656917"/>
                    <a:pt x="141341" y="656917"/>
                    <a:pt x="141341" y="656917"/>
                  </a:cubicBezTo>
                  <a:cubicBezTo>
                    <a:pt x="141341" y="656917"/>
                    <a:pt x="149063" y="659493"/>
                    <a:pt x="159358" y="662069"/>
                  </a:cubicBezTo>
                  <a:cubicBezTo>
                    <a:pt x="169653" y="664645"/>
                    <a:pt x="182522" y="667221"/>
                    <a:pt x="190243" y="667221"/>
                  </a:cubicBezTo>
                  <a:cubicBezTo>
                    <a:pt x="192817" y="669798"/>
                    <a:pt x="197965" y="669798"/>
                    <a:pt x="203112" y="669798"/>
                  </a:cubicBezTo>
                  <a:cubicBezTo>
                    <a:pt x="213408" y="669798"/>
                    <a:pt x="228850" y="672374"/>
                    <a:pt x="244293" y="677526"/>
                  </a:cubicBezTo>
                  <a:cubicBezTo>
                    <a:pt x="246867" y="680102"/>
                    <a:pt x="252014" y="682678"/>
                    <a:pt x="257162" y="685254"/>
                  </a:cubicBezTo>
                  <a:cubicBezTo>
                    <a:pt x="282900" y="698135"/>
                    <a:pt x="293195" y="726473"/>
                    <a:pt x="295769" y="736777"/>
                  </a:cubicBezTo>
                  <a:cubicBezTo>
                    <a:pt x="295769" y="736777"/>
                    <a:pt x="295769" y="736777"/>
                    <a:pt x="295769" y="737743"/>
                  </a:cubicBezTo>
                  <a:lnTo>
                    <a:pt x="295769" y="741930"/>
                  </a:lnTo>
                  <a:cubicBezTo>
                    <a:pt x="298343" y="744506"/>
                    <a:pt x="298343" y="744506"/>
                    <a:pt x="298343" y="744506"/>
                  </a:cubicBezTo>
                  <a:cubicBezTo>
                    <a:pt x="295769" y="744506"/>
                    <a:pt x="295769" y="744506"/>
                    <a:pt x="295769" y="744506"/>
                  </a:cubicBezTo>
                  <a:cubicBezTo>
                    <a:pt x="295769" y="744506"/>
                    <a:pt x="295769" y="744506"/>
                    <a:pt x="293195" y="744506"/>
                  </a:cubicBezTo>
                  <a:cubicBezTo>
                    <a:pt x="293195" y="744506"/>
                    <a:pt x="259736" y="739353"/>
                    <a:pt x="241719" y="731625"/>
                  </a:cubicBezTo>
                  <a:cubicBezTo>
                    <a:pt x="233998" y="729049"/>
                    <a:pt x="221129" y="721320"/>
                    <a:pt x="215981" y="716168"/>
                  </a:cubicBezTo>
                  <a:cubicBezTo>
                    <a:pt x="215981" y="723897"/>
                    <a:pt x="226276" y="734201"/>
                    <a:pt x="239145" y="739353"/>
                  </a:cubicBezTo>
                  <a:cubicBezTo>
                    <a:pt x="254588" y="747082"/>
                    <a:pt x="293195" y="757386"/>
                    <a:pt x="293195" y="757386"/>
                  </a:cubicBezTo>
                  <a:cubicBezTo>
                    <a:pt x="293195" y="757386"/>
                    <a:pt x="293195" y="757386"/>
                    <a:pt x="295769" y="759963"/>
                  </a:cubicBezTo>
                  <a:cubicBezTo>
                    <a:pt x="295769" y="759963"/>
                    <a:pt x="295769" y="759963"/>
                    <a:pt x="290621" y="762539"/>
                  </a:cubicBezTo>
                  <a:cubicBezTo>
                    <a:pt x="290621" y="762539"/>
                    <a:pt x="257162" y="770267"/>
                    <a:pt x="210834" y="752234"/>
                  </a:cubicBezTo>
                  <a:cubicBezTo>
                    <a:pt x="203112" y="749658"/>
                    <a:pt x="195391" y="747082"/>
                    <a:pt x="190243" y="741930"/>
                  </a:cubicBezTo>
                  <a:cubicBezTo>
                    <a:pt x="174801" y="734201"/>
                    <a:pt x="164506" y="723897"/>
                    <a:pt x="159358" y="713592"/>
                  </a:cubicBezTo>
                  <a:cubicBezTo>
                    <a:pt x="141341" y="687831"/>
                    <a:pt x="138768" y="659493"/>
                    <a:pt x="138768" y="659493"/>
                  </a:cubicBezTo>
                  <a:cubicBezTo>
                    <a:pt x="138768" y="656917"/>
                    <a:pt x="138768" y="656917"/>
                    <a:pt x="138768" y="656917"/>
                  </a:cubicBezTo>
                  <a:close/>
                  <a:moveTo>
                    <a:pt x="738771" y="654341"/>
                  </a:moveTo>
                  <a:cubicBezTo>
                    <a:pt x="738771" y="654341"/>
                    <a:pt x="725894" y="692983"/>
                    <a:pt x="725894" y="711016"/>
                  </a:cubicBezTo>
                  <a:cubicBezTo>
                    <a:pt x="725894" y="723897"/>
                    <a:pt x="728469" y="739353"/>
                    <a:pt x="725894" y="762539"/>
                  </a:cubicBezTo>
                  <a:cubicBezTo>
                    <a:pt x="725894" y="762539"/>
                    <a:pt x="723319" y="762539"/>
                    <a:pt x="723319" y="762539"/>
                  </a:cubicBezTo>
                  <a:cubicBezTo>
                    <a:pt x="718168" y="762539"/>
                    <a:pt x="713017" y="762539"/>
                    <a:pt x="707867" y="765115"/>
                  </a:cubicBezTo>
                  <a:cubicBezTo>
                    <a:pt x="702716" y="765115"/>
                    <a:pt x="697565" y="765115"/>
                    <a:pt x="694990" y="767691"/>
                  </a:cubicBezTo>
                  <a:cubicBezTo>
                    <a:pt x="687264" y="767691"/>
                    <a:pt x="682113" y="772843"/>
                    <a:pt x="676963" y="775419"/>
                  </a:cubicBezTo>
                  <a:cubicBezTo>
                    <a:pt x="676963" y="772843"/>
                    <a:pt x="676963" y="772843"/>
                    <a:pt x="679538" y="770267"/>
                  </a:cubicBezTo>
                  <a:cubicBezTo>
                    <a:pt x="682113" y="754810"/>
                    <a:pt x="692415" y="726473"/>
                    <a:pt x="692415" y="726473"/>
                  </a:cubicBezTo>
                  <a:cubicBezTo>
                    <a:pt x="692415" y="726473"/>
                    <a:pt x="676963" y="741930"/>
                    <a:pt x="669237" y="765115"/>
                  </a:cubicBezTo>
                  <a:cubicBezTo>
                    <a:pt x="666661" y="770267"/>
                    <a:pt x="666661" y="775419"/>
                    <a:pt x="664086" y="785724"/>
                  </a:cubicBezTo>
                  <a:cubicBezTo>
                    <a:pt x="658935" y="788300"/>
                    <a:pt x="653785" y="793452"/>
                    <a:pt x="651209" y="798605"/>
                  </a:cubicBezTo>
                  <a:cubicBezTo>
                    <a:pt x="651209" y="777996"/>
                    <a:pt x="653785" y="749658"/>
                    <a:pt x="664086" y="716168"/>
                  </a:cubicBezTo>
                  <a:cubicBezTo>
                    <a:pt x="671812" y="698135"/>
                    <a:pt x="682113" y="685254"/>
                    <a:pt x="694990" y="674950"/>
                  </a:cubicBezTo>
                  <a:cubicBezTo>
                    <a:pt x="715593" y="659493"/>
                    <a:pt x="738771" y="654341"/>
                    <a:pt x="738771" y="654341"/>
                  </a:cubicBezTo>
                  <a:close/>
                  <a:moveTo>
                    <a:pt x="378130" y="654341"/>
                  </a:moveTo>
                  <a:cubicBezTo>
                    <a:pt x="378130" y="654341"/>
                    <a:pt x="401294" y="659493"/>
                    <a:pt x="421884" y="674950"/>
                  </a:cubicBezTo>
                  <a:cubicBezTo>
                    <a:pt x="432180" y="685254"/>
                    <a:pt x="445049" y="698135"/>
                    <a:pt x="450196" y="716168"/>
                  </a:cubicBezTo>
                  <a:cubicBezTo>
                    <a:pt x="463065" y="749658"/>
                    <a:pt x="465639" y="777996"/>
                    <a:pt x="465639" y="798605"/>
                  </a:cubicBezTo>
                  <a:cubicBezTo>
                    <a:pt x="463065" y="793452"/>
                    <a:pt x="457917" y="788300"/>
                    <a:pt x="452770" y="785724"/>
                  </a:cubicBezTo>
                  <a:cubicBezTo>
                    <a:pt x="450196" y="775419"/>
                    <a:pt x="450196" y="770267"/>
                    <a:pt x="447622" y="765115"/>
                  </a:cubicBezTo>
                  <a:cubicBezTo>
                    <a:pt x="439901" y="741930"/>
                    <a:pt x="421884" y="726473"/>
                    <a:pt x="421884" y="726473"/>
                  </a:cubicBezTo>
                  <a:cubicBezTo>
                    <a:pt x="421884" y="726473"/>
                    <a:pt x="434753" y="754810"/>
                    <a:pt x="437327" y="770267"/>
                  </a:cubicBezTo>
                  <a:cubicBezTo>
                    <a:pt x="437327" y="772843"/>
                    <a:pt x="437327" y="772843"/>
                    <a:pt x="437327" y="775419"/>
                  </a:cubicBezTo>
                  <a:cubicBezTo>
                    <a:pt x="434753" y="772843"/>
                    <a:pt x="427032" y="767691"/>
                    <a:pt x="421884" y="767691"/>
                  </a:cubicBezTo>
                  <a:cubicBezTo>
                    <a:pt x="416737" y="765115"/>
                    <a:pt x="414163" y="765115"/>
                    <a:pt x="409015" y="765115"/>
                  </a:cubicBezTo>
                  <a:cubicBezTo>
                    <a:pt x="403868" y="762539"/>
                    <a:pt x="398720" y="762539"/>
                    <a:pt x="393573" y="762539"/>
                  </a:cubicBezTo>
                  <a:cubicBezTo>
                    <a:pt x="393573" y="762539"/>
                    <a:pt x="390999" y="762539"/>
                    <a:pt x="390999" y="762539"/>
                  </a:cubicBezTo>
                  <a:cubicBezTo>
                    <a:pt x="388425" y="739353"/>
                    <a:pt x="390999" y="723897"/>
                    <a:pt x="390999" y="711016"/>
                  </a:cubicBezTo>
                  <a:cubicBezTo>
                    <a:pt x="388425" y="692983"/>
                    <a:pt x="378130" y="654341"/>
                    <a:pt x="378130" y="654341"/>
                  </a:cubicBezTo>
                  <a:close/>
                  <a:moveTo>
                    <a:pt x="947373" y="610546"/>
                  </a:moveTo>
                  <a:cubicBezTo>
                    <a:pt x="944798" y="626003"/>
                    <a:pt x="944798" y="626003"/>
                    <a:pt x="944798" y="626003"/>
                  </a:cubicBezTo>
                  <a:cubicBezTo>
                    <a:pt x="957675" y="623427"/>
                    <a:pt x="957675" y="623427"/>
                    <a:pt x="957675" y="623427"/>
                  </a:cubicBezTo>
                  <a:cubicBezTo>
                    <a:pt x="962825" y="620851"/>
                    <a:pt x="962825" y="620851"/>
                    <a:pt x="962825" y="620851"/>
                  </a:cubicBezTo>
                  <a:cubicBezTo>
                    <a:pt x="962825" y="620851"/>
                    <a:pt x="960250" y="623427"/>
                    <a:pt x="957675" y="626003"/>
                  </a:cubicBezTo>
                  <a:cubicBezTo>
                    <a:pt x="949949" y="633732"/>
                    <a:pt x="929346" y="649188"/>
                    <a:pt x="924195" y="649188"/>
                  </a:cubicBezTo>
                  <a:cubicBezTo>
                    <a:pt x="921620" y="644036"/>
                    <a:pt x="937072" y="636308"/>
                    <a:pt x="947373" y="610546"/>
                  </a:cubicBezTo>
                  <a:close/>
                  <a:moveTo>
                    <a:pt x="169653" y="610546"/>
                  </a:moveTo>
                  <a:cubicBezTo>
                    <a:pt x="179948" y="636308"/>
                    <a:pt x="195391" y="644036"/>
                    <a:pt x="190243" y="649188"/>
                  </a:cubicBezTo>
                  <a:cubicBezTo>
                    <a:pt x="187670" y="649188"/>
                    <a:pt x="167079" y="633732"/>
                    <a:pt x="159358" y="626003"/>
                  </a:cubicBezTo>
                  <a:cubicBezTo>
                    <a:pt x="156784" y="623427"/>
                    <a:pt x="154210" y="620851"/>
                    <a:pt x="154210" y="620851"/>
                  </a:cubicBezTo>
                  <a:cubicBezTo>
                    <a:pt x="159358" y="623427"/>
                    <a:pt x="159358" y="623427"/>
                    <a:pt x="159358" y="623427"/>
                  </a:cubicBezTo>
                  <a:cubicBezTo>
                    <a:pt x="159358" y="623427"/>
                    <a:pt x="159358" y="623427"/>
                    <a:pt x="169653" y="626003"/>
                  </a:cubicBezTo>
                  <a:cubicBezTo>
                    <a:pt x="169653" y="626003"/>
                    <a:pt x="169653" y="626003"/>
                    <a:pt x="169653" y="610546"/>
                  </a:cubicBezTo>
                  <a:close/>
                  <a:moveTo>
                    <a:pt x="852086" y="566752"/>
                  </a:moveTo>
                  <a:cubicBezTo>
                    <a:pt x="852086" y="566752"/>
                    <a:pt x="852086" y="607970"/>
                    <a:pt x="857236" y="623427"/>
                  </a:cubicBezTo>
                  <a:cubicBezTo>
                    <a:pt x="859812" y="633732"/>
                    <a:pt x="870113" y="649188"/>
                    <a:pt x="875264" y="669798"/>
                  </a:cubicBezTo>
                  <a:cubicBezTo>
                    <a:pt x="872688" y="672374"/>
                    <a:pt x="872688" y="672374"/>
                    <a:pt x="870113" y="672374"/>
                  </a:cubicBezTo>
                  <a:cubicBezTo>
                    <a:pt x="864962" y="674950"/>
                    <a:pt x="862387" y="674950"/>
                    <a:pt x="857236" y="677526"/>
                  </a:cubicBezTo>
                  <a:cubicBezTo>
                    <a:pt x="846935" y="685254"/>
                    <a:pt x="839209" y="690407"/>
                    <a:pt x="834058" y="698135"/>
                  </a:cubicBezTo>
                  <a:cubicBezTo>
                    <a:pt x="834058" y="698135"/>
                    <a:pt x="831483" y="695559"/>
                    <a:pt x="831483" y="695559"/>
                  </a:cubicBezTo>
                  <a:cubicBezTo>
                    <a:pt x="831483" y="677526"/>
                    <a:pt x="831483" y="649188"/>
                    <a:pt x="831483" y="649188"/>
                  </a:cubicBezTo>
                  <a:cubicBezTo>
                    <a:pt x="831483" y="649188"/>
                    <a:pt x="821182" y="669798"/>
                    <a:pt x="821182" y="692983"/>
                  </a:cubicBezTo>
                  <a:cubicBezTo>
                    <a:pt x="821182" y="698135"/>
                    <a:pt x="823757" y="705864"/>
                    <a:pt x="823757" y="713592"/>
                  </a:cubicBezTo>
                  <a:cubicBezTo>
                    <a:pt x="823757" y="713592"/>
                    <a:pt x="821182" y="716168"/>
                    <a:pt x="821182" y="718744"/>
                  </a:cubicBezTo>
                  <a:cubicBezTo>
                    <a:pt x="818606" y="721320"/>
                    <a:pt x="816031" y="726473"/>
                    <a:pt x="816031" y="729049"/>
                  </a:cubicBezTo>
                  <a:cubicBezTo>
                    <a:pt x="808305" y="711016"/>
                    <a:pt x="803154" y="685254"/>
                    <a:pt x="803154" y="649188"/>
                  </a:cubicBezTo>
                  <a:cubicBezTo>
                    <a:pt x="803154" y="628579"/>
                    <a:pt x="810880" y="610546"/>
                    <a:pt x="821182" y="597665"/>
                  </a:cubicBezTo>
                  <a:cubicBezTo>
                    <a:pt x="834058" y="577056"/>
                    <a:pt x="852086" y="566752"/>
                    <a:pt x="852086" y="566752"/>
                  </a:cubicBezTo>
                  <a:close/>
                  <a:moveTo>
                    <a:pt x="264883" y="566752"/>
                  </a:moveTo>
                  <a:cubicBezTo>
                    <a:pt x="264883" y="566752"/>
                    <a:pt x="282900" y="577056"/>
                    <a:pt x="295769" y="597665"/>
                  </a:cubicBezTo>
                  <a:cubicBezTo>
                    <a:pt x="303490" y="610546"/>
                    <a:pt x="311212" y="628579"/>
                    <a:pt x="313785" y="649188"/>
                  </a:cubicBezTo>
                  <a:cubicBezTo>
                    <a:pt x="313785" y="685254"/>
                    <a:pt x="306064" y="711016"/>
                    <a:pt x="300916" y="729049"/>
                  </a:cubicBezTo>
                  <a:cubicBezTo>
                    <a:pt x="298343" y="726473"/>
                    <a:pt x="298343" y="721320"/>
                    <a:pt x="295769" y="718744"/>
                  </a:cubicBezTo>
                  <a:cubicBezTo>
                    <a:pt x="295769" y="716168"/>
                    <a:pt x="293195" y="713592"/>
                    <a:pt x="293195" y="713592"/>
                  </a:cubicBezTo>
                  <a:cubicBezTo>
                    <a:pt x="293195" y="705864"/>
                    <a:pt x="293195" y="698135"/>
                    <a:pt x="295769" y="692983"/>
                  </a:cubicBezTo>
                  <a:cubicBezTo>
                    <a:pt x="295769" y="669798"/>
                    <a:pt x="282900" y="649188"/>
                    <a:pt x="282900" y="649188"/>
                  </a:cubicBezTo>
                  <a:cubicBezTo>
                    <a:pt x="282900" y="649188"/>
                    <a:pt x="285474" y="677526"/>
                    <a:pt x="282900" y="695559"/>
                  </a:cubicBezTo>
                  <a:cubicBezTo>
                    <a:pt x="282900" y="695559"/>
                    <a:pt x="282900" y="698135"/>
                    <a:pt x="282900" y="698135"/>
                  </a:cubicBezTo>
                  <a:cubicBezTo>
                    <a:pt x="277752" y="690407"/>
                    <a:pt x="270031" y="685254"/>
                    <a:pt x="259736" y="677526"/>
                  </a:cubicBezTo>
                  <a:cubicBezTo>
                    <a:pt x="254588" y="674950"/>
                    <a:pt x="249441" y="674950"/>
                    <a:pt x="246867" y="672374"/>
                  </a:cubicBezTo>
                  <a:cubicBezTo>
                    <a:pt x="244293" y="672374"/>
                    <a:pt x="244293" y="672374"/>
                    <a:pt x="241719" y="669798"/>
                  </a:cubicBezTo>
                  <a:cubicBezTo>
                    <a:pt x="246867" y="649188"/>
                    <a:pt x="257162" y="633732"/>
                    <a:pt x="259736" y="623427"/>
                  </a:cubicBezTo>
                  <a:cubicBezTo>
                    <a:pt x="262310" y="607970"/>
                    <a:pt x="264883" y="566752"/>
                    <a:pt x="264883" y="566752"/>
                  </a:cubicBezTo>
                  <a:close/>
                  <a:moveTo>
                    <a:pt x="1070990" y="481739"/>
                  </a:moveTo>
                  <a:cubicBezTo>
                    <a:pt x="1073565" y="481739"/>
                    <a:pt x="1073565" y="481739"/>
                    <a:pt x="1073565" y="481739"/>
                  </a:cubicBezTo>
                  <a:cubicBezTo>
                    <a:pt x="1073565" y="484315"/>
                    <a:pt x="1073565" y="484315"/>
                    <a:pt x="1073565" y="484315"/>
                  </a:cubicBezTo>
                  <a:cubicBezTo>
                    <a:pt x="1073565" y="484315"/>
                    <a:pt x="1086442" y="530686"/>
                    <a:pt x="1058113" y="569328"/>
                  </a:cubicBezTo>
                  <a:cubicBezTo>
                    <a:pt x="1058113" y="571904"/>
                    <a:pt x="1055538" y="574480"/>
                    <a:pt x="1052962" y="577056"/>
                  </a:cubicBezTo>
                  <a:cubicBezTo>
                    <a:pt x="1047812" y="584785"/>
                    <a:pt x="1042661" y="589937"/>
                    <a:pt x="1037510" y="595089"/>
                  </a:cubicBezTo>
                  <a:cubicBezTo>
                    <a:pt x="1034935" y="597665"/>
                    <a:pt x="1032360" y="597665"/>
                    <a:pt x="1032360" y="600242"/>
                  </a:cubicBezTo>
                  <a:cubicBezTo>
                    <a:pt x="1022058" y="607970"/>
                    <a:pt x="1011757" y="615698"/>
                    <a:pt x="1001455" y="618275"/>
                  </a:cubicBezTo>
                  <a:cubicBezTo>
                    <a:pt x="980853" y="628579"/>
                    <a:pt x="967976" y="631155"/>
                    <a:pt x="965401" y="631155"/>
                  </a:cubicBezTo>
                  <a:cubicBezTo>
                    <a:pt x="965401" y="631155"/>
                    <a:pt x="965401" y="631155"/>
                    <a:pt x="957675" y="633732"/>
                  </a:cubicBezTo>
                  <a:cubicBezTo>
                    <a:pt x="957675" y="633732"/>
                    <a:pt x="957675" y="633732"/>
                    <a:pt x="965401" y="628579"/>
                  </a:cubicBezTo>
                  <a:cubicBezTo>
                    <a:pt x="965401" y="628579"/>
                    <a:pt x="988579" y="610546"/>
                    <a:pt x="1001455" y="597665"/>
                  </a:cubicBezTo>
                  <a:cubicBezTo>
                    <a:pt x="1004031" y="597665"/>
                    <a:pt x="1006606" y="595089"/>
                    <a:pt x="1006606" y="595089"/>
                  </a:cubicBezTo>
                  <a:cubicBezTo>
                    <a:pt x="1016908" y="584785"/>
                    <a:pt x="1022058" y="569328"/>
                    <a:pt x="1022058" y="561599"/>
                  </a:cubicBezTo>
                  <a:cubicBezTo>
                    <a:pt x="1016908" y="569328"/>
                    <a:pt x="1009181" y="582209"/>
                    <a:pt x="1001455" y="587361"/>
                  </a:cubicBezTo>
                  <a:cubicBezTo>
                    <a:pt x="986003" y="600242"/>
                    <a:pt x="960250" y="615698"/>
                    <a:pt x="957675" y="615698"/>
                  </a:cubicBezTo>
                  <a:cubicBezTo>
                    <a:pt x="957675" y="615698"/>
                    <a:pt x="957675" y="615698"/>
                    <a:pt x="955099" y="618275"/>
                  </a:cubicBezTo>
                  <a:cubicBezTo>
                    <a:pt x="955099" y="618275"/>
                    <a:pt x="955099" y="618275"/>
                    <a:pt x="955099" y="615698"/>
                  </a:cubicBezTo>
                  <a:cubicBezTo>
                    <a:pt x="955099" y="613122"/>
                    <a:pt x="952524" y="597665"/>
                    <a:pt x="957675" y="577056"/>
                  </a:cubicBezTo>
                  <a:cubicBezTo>
                    <a:pt x="962825" y="566752"/>
                    <a:pt x="965401" y="556447"/>
                    <a:pt x="973127" y="548719"/>
                  </a:cubicBezTo>
                  <a:cubicBezTo>
                    <a:pt x="978277" y="546143"/>
                    <a:pt x="980853" y="540990"/>
                    <a:pt x="983428" y="538414"/>
                  </a:cubicBezTo>
                  <a:cubicBezTo>
                    <a:pt x="991154" y="533262"/>
                    <a:pt x="996305" y="528110"/>
                    <a:pt x="1001455" y="525533"/>
                  </a:cubicBezTo>
                  <a:cubicBezTo>
                    <a:pt x="1009181" y="522957"/>
                    <a:pt x="1014332" y="517805"/>
                    <a:pt x="1019483" y="515229"/>
                  </a:cubicBezTo>
                  <a:cubicBezTo>
                    <a:pt x="1024634" y="515229"/>
                    <a:pt x="1027209" y="512653"/>
                    <a:pt x="1029784" y="510077"/>
                  </a:cubicBezTo>
                  <a:cubicBezTo>
                    <a:pt x="1032360" y="510077"/>
                    <a:pt x="1032360" y="510077"/>
                    <a:pt x="1032360" y="510077"/>
                  </a:cubicBezTo>
                  <a:cubicBezTo>
                    <a:pt x="1032360" y="507500"/>
                    <a:pt x="1034935" y="507500"/>
                    <a:pt x="1037510" y="504924"/>
                  </a:cubicBezTo>
                  <a:cubicBezTo>
                    <a:pt x="1045236" y="502348"/>
                    <a:pt x="1052962" y="494620"/>
                    <a:pt x="1058113" y="492044"/>
                  </a:cubicBezTo>
                  <a:cubicBezTo>
                    <a:pt x="1065839" y="486891"/>
                    <a:pt x="1070990" y="484315"/>
                    <a:pt x="1070990" y="481739"/>
                  </a:cubicBezTo>
                  <a:close/>
                  <a:moveTo>
                    <a:pt x="43537" y="481739"/>
                  </a:moveTo>
                  <a:cubicBezTo>
                    <a:pt x="46111" y="481739"/>
                    <a:pt x="46111" y="481739"/>
                    <a:pt x="46111" y="481739"/>
                  </a:cubicBezTo>
                  <a:cubicBezTo>
                    <a:pt x="46111" y="484315"/>
                    <a:pt x="51259" y="486891"/>
                    <a:pt x="56406" y="492044"/>
                  </a:cubicBezTo>
                  <a:cubicBezTo>
                    <a:pt x="64128" y="494620"/>
                    <a:pt x="71849" y="502348"/>
                    <a:pt x="79571" y="504924"/>
                  </a:cubicBezTo>
                  <a:cubicBezTo>
                    <a:pt x="82144" y="507500"/>
                    <a:pt x="82144" y="507500"/>
                    <a:pt x="84718" y="510077"/>
                  </a:cubicBezTo>
                  <a:cubicBezTo>
                    <a:pt x="87292" y="510077"/>
                    <a:pt x="87292" y="510077"/>
                    <a:pt x="87292" y="510077"/>
                  </a:cubicBezTo>
                  <a:cubicBezTo>
                    <a:pt x="89866" y="512653"/>
                    <a:pt x="92439" y="515229"/>
                    <a:pt x="97587" y="515229"/>
                  </a:cubicBezTo>
                  <a:cubicBezTo>
                    <a:pt x="102735" y="517805"/>
                    <a:pt x="107882" y="522957"/>
                    <a:pt x="115604" y="525533"/>
                  </a:cubicBezTo>
                  <a:cubicBezTo>
                    <a:pt x="120751" y="528110"/>
                    <a:pt x="125899" y="533262"/>
                    <a:pt x="133620" y="538414"/>
                  </a:cubicBezTo>
                  <a:cubicBezTo>
                    <a:pt x="136194" y="540990"/>
                    <a:pt x="138768" y="546143"/>
                    <a:pt x="143915" y="548719"/>
                  </a:cubicBezTo>
                  <a:cubicBezTo>
                    <a:pt x="149063" y="556447"/>
                    <a:pt x="154210" y="566752"/>
                    <a:pt x="159358" y="577056"/>
                  </a:cubicBezTo>
                  <a:cubicBezTo>
                    <a:pt x="164506" y="597665"/>
                    <a:pt x="161932" y="613122"/>
                    <a:pt x="161932" y="615698"/>
                  </a:cubicBezTo>
                  <a:cubicBezTo>
                    <a:pt x="161932" y="618275"/>
                    <a:pt x="161932" y="618275"/>
                    <a:pt x="161932" y="618275"/>
                  </a:cubicBezTo>
                  <a:cubicBezTo>
                    <a:pt x="159358" y="615698"/>
                    <a:pt x="159358" y="615698"/>
                    <a:pt x="159358" y="615698"/>
                  </a:cubicBezTo>
                  <a:cubicBezTo>
                    <a:pt x="156784" y="615698"/>
                    <a:pt x="131046" y="600242"/>
                    <a:pt x="115604" y="587361"/>
                  </a:cubicBezTo>
                  <a:cubicBezTo>
                    <a:pt x="113030" y="587361"/>
                    <a:pt x="113030" y="587361"/>
                    <a:pt x="113030" y="587361"/>
                  </a:cubicBezTo>
                  <a:cubicBezTo>
                    <a:pt x="107882" y="582209"/>
                    <a:pt x="100161" y="569328"/>
                    <a:pt x="95013" y="561599"/>
                  </a:cubicBezTo>
                  <a:cubicBezTo>
                    <a:pt x="95013" y="569328"/>
                    <a:pt x="100161" y="584785"/>
                    <a:pt x="110456" y="595089"/>
                  </a:cubicBezTo>
                  <a:cubicBezTo>
                    <a:pt x="110456" y="595089"/>
                    <a:pt x="113030" y="597665"/>
                    <a:pt x="115604" y="597665"/>
                  </a:cubicBezTo>
                  <a:cubicBezTo>
                    <a:pt x="128473" y="610546"/>
                    <a:pt x="151637" y="628579"/>
                    <a:pt x="151637" y="628579"/>
                  </a:cubicBezTo>
                  <a:cubicBezTo>
                    <a:pt x="159358" y="633732"/>
                    <a:pt x="159358" y="633732"/>
                    <a:pt x="159358" y="633732"/>
                  </a:cubicBezTo>
                  <a:cubicBezTo>
                    <a:pt x="149063" y="631155"/>
                    <a:pt x="149063" y="631155"/>
                    <a:pt x="149063" y="631155"/>
                  </a:cubicBezTo>
                  <a:cubicBezTo>
                    <a:pt x="149063" y="631155"/>
                    <a:pt x="133620" y="628579"/>
                    <a:pt x="115604" y="618275"/>
                  </a:cubicBezTo>
                  <a:cubicBezTo>
                    <a:pt x="105308" y="615698"/>
                    <a:pt x="95013" y="607970"/>
                    <a:pt x="84718" y="600242"/>
                  </a:cubicBezTo>
                  <a:cubicBezTo>
                    <a:pt x="82144" y="597665"/>
                    <a:pt x="82144" y="597665"/>
                    <a:pt x="79571" y="595089"/>
                  </a:cubicBezTo>
                  <a:cubicBezTo>
                    <a:pt x="74423" y="589937"/>
                    <a:pt x="69275" y="584785"/>
                    <a:pt x="64128" y="577056"/>
                  </a:cubicBezTo>
                  <a:cubicBezTo>
                    <a:pt x="61554" y="574480"/>
                    <a:pt x="58980" y="571904"/>
                    <a:pt x="56406" y="569328"/>
                  </a:cubicBezTo>
                  <a:cubicBezTo>
                    <a:pt x="30669" y="530686"/>
                    <a:pt x="40964" y="484315"/>
                    <a:pt x="40964" y="484315"/>
                  </a:cubicBezTo>
                  <a:cubicBezTo>
                    <a:pt x="43537" y="481739"/>
                    <a:pt x="43537" y="481739"/>
                    <a:pt x="43537" y="481739"/>
                  </a:cubicBezTo>
                  <a:close/>
                  <a:moveTo>
                    <a:pt x="1027209" y="463706"/>
                  </a:moveTo>
                  <a:cubicBezTo>
                    <a:pt x="1029784" y="479163"/>
                    <a:pt x="1029784" y="479163"/>
                    <a:pt x="1029784" y="479163"/>
                  </a:cubicBezTo>
                  <a:cubicBezTo>
                    <a:pt x="1032360" y="476587"/>
                    <a:pt x="1032360" y="476587"/>
                    <a:pt x="1032360" y="476587"/>
                  </a:cubicBezTo>
                  <a:cubicBezTo>
                    <a:pt x="1037510" y="471434"/>
                    <a:pt x="1037510" y="471434"/>
                    <a:pt x="1037510" y="471434"/>
                  </a:cubicBezTo>
                  <a:cubicBezTo>
                    <a:pt x="1042661" y="466282"/>
                    <a:pt x="1042661" y="466282"/>
                    <a:pt x="1042661" y="466282"/>
                  </a:cubicBezTo>
                  <a:cubicBezTo>
                    <a:pt x="1042661" y="466282"/>
                    <a:pt x="1040086" y="471434"/>
                    <a:pt x="1037510" y="476587"/>
                  </a:cubicBezTo>
                  <a:cubicBezTo>
                    <a:pt x="1034935" y="479163"/>
                    <a:pt x="1034935" y="484315"/>
                    <a:pt x="1032360" y="486891"/>
                  </a:cubicBezTo>
                  <a:cubicBezTo>
                    <a:pt x="1027209" y="497196"/>
                    <a:pt x="1019483" y="504924"/>
                    <a:pt x="1016908" y="504924"/>
                  </a:cubicBezTo>
                  <a:cubicBezTo>
                    <a:pt x="1011757" y="502348"/>
                    <a:pt x="1024634" y="489467"/>
                    <a:pt x="1027209" y="463706"/>
                  </a:cubicBezTo>
                  <a:close/>
                  <a:moveTo>
                    <a:pt x="89866" y="463706"/>
                  </a:moveTo>
                  <a:cubicBezTo>
                    <a:pt x="92439" y="489467"/>
                    <a:pt x="102735" y="502348"/>
                    <a:pt x="97587" y="504924"/>
                  </a:cubicBezTo>
                  <a:cubicBezTo>
                    <a:pt x="95013" y="504924"/>
                    <a:pt x="89866" y="497196"/>
                    <a:pt x="84718" y="486891"/>
                  </a:cubicBezTo>
                  <a:cubicBezTo>
                    <a:pt x="82144" y="484315"/>
                    <a:pt x="82144" y="479163"/>
                    <a:pt x="79571" y="476587"/>
                  </a:cubicBezTo>
                  <a:cubicBezTo>
                    <a:pt x="74423" y="471434"/>
                    <a:pt x="74423" y="466282"/>
                    <a:pt x="74423" y="466282"/>
                  </a:cubicBezTo>
                  <a:cubicBezTo>
                    <a:pt x="79571" y="471434"/>
                    <a:pt x="79571" y="471434"/>
                    <a:pt x="79571" y="471434"/>
                  </a:cubicBezTo>
                  <a:cubicBezTo>
                    <a:pt x="84718" y="476587"/>
                    <a:pt x="84718" y="476587"/>
                    <a:pt x="84718" y="476587"/>
                  </a:cubicBezTo>
                  <a:cubicBezTo>
                    <a:pt x="87292" y="479163"/>
                    <a:pt x="87292" y="479163"/>
                    <a:pt x="87292" y="479163"/>
                  </a:cubicBezTo>
                  <a:cubicBezTo>
                    <a:pt x="89866" y="463706"/>
                    <a:pt x="89866" y="463706"/>
                    <a:pt x="89866" y="463706"/>
                  </a:cubicBezTo>
                  <a:close/>
                  <a:moveTo>
                    <a:pt x="929346" y="445673"/>
                  </a:moveTo>
                  <a:cubicBezTo>
                    <a:pt x="929346" y="445673"/>
                    <a:pt x="944798" y="481739"/>
                    <a:pt x="952524" y="494620"/>
                  </a:cubicBezTo>
                  <a:cubicBezTo>
                    <a:pt x="955099" y="497196"/>
                    <a:pt x="955099" y="499772"/>
                    <a:pt x="957675" y="502348"/>
                  </a:cubicBezTo>
                  <a:cubicBezTo>
                    <a:pt x="965401" y="510077"/>
                    <a:pt x="975702" y="517805"/>
                    <a:pt x="983428" y="530686"/>
                  </a:cubicBezTo>
                  <a:cubicBezTo>
                    <a:pt x="980853" y="533262"/>
                    <a:pt x="980853" y="533262"/>
                    <a:pt x="980853" y="533262"/>
                  </a:cubicBezTo>
                  <a:cubicBezTo>
                    <a:pt x="975702" y="538414"/>
                    <a:pt x="973127" y="540990"/>
                    <a:pt x="970551" y="546143"/>
                  </a:cubicBezTo>
                  <a:cubicBezTo>
                    <a:pt x="965401" y="551295"/>
                    <a:pt x="960250" y="556447"/>
                    <a:pt x="957675" y="561599"/>
                  </a:cubicBezTo>
                  <a:cubicBezTo>
                    <a:pt x="957675" y="564176"/>
                    <a:pt x="955099" y="569328"/>
                    <a:pt x="955099" y="571904"/>
                  </a:cubicBezTo>
                  <a:cubicBezTo>
                    <a:pt x="952524" y="569328"/>
                    <a:pt x="952524" y="569328"/>
                    <a:pt x="952524" y="569328"/>
                  </a:cubicBezTo>
                  <a:cubicBezTo>
                    <a:pt x="947373" y="553871"/>
                    <a:pt x="939647" y="525533"/>
                    <a:pt x="939647" y="525533"/>
                  </a:cubicBezTo>
                  <a:cubicBezTo>
                    <a:pt x="939647" y="525533"/>
                    <a:pt x="934497" y="548719"/>
                    <a:pt x="942223" y="569328"/>
                  </a:cubicBezTo>
                  <a:cubicBezTo>
                    <a:pt x="944798" y="574480"/>
                    <a:pt x="947373" y="582209"/>
                    <a:pt x="949949" y="587361"/>
                  </a:cubicBezTo>
                  <a:cubicBezTo>
                    <a:pt x="949949" y="595089"/>
                    <a:pt x="947373" y="600242"/>
                    <a:pt x="949949" y="605394"/>
                  </a:cubicBezTo>
                  <a:cubicBezTo>
                    <a:pt x="937072" y="589937"/>
                    <a:pt x="921620" y="569328"/>
                    <a:pt x="911319" y="538414"/>
                  </a:cubicBezTo>
                  <a:cubicBezTo>
                    <a:pt x="898442" y="486891"/>
                    <a:pt x="929346" y="445673"/>
                    <a:pt x="929346" y="445673"/>
                  </a:cubicBezTo>
                  <a:close/>
                  <a:moveTo>
                    <a:pt x="187670" y="445673"/>
                  </a:moveTo>
                  <a:cubicBezTo>
                    <a:pt x="187670" y="445673"/>
                    <a:pt x="218555" y="486891"/>
                    <a:pt x="203112" y="538414"/>
                  </a:cubicBezTo>
                  <a:cubicBezTo>
                    <a:pt x="195391" y="569328"/>
                    <a:pt x="179948" y="589937"/>
                    <a:pt x="167079" y="605394"/>
                  </a:cubicBezTo>
                  <a:cubicBezTo>
                    <a:pt x="167079" y="600242"/>
                    <a:pt x="167079" y="595089"/>
                    <a:pt x="167079" y="587361"/>
                  </a:cubicBezTo>
                  <a:cubicBezTo>
                    <a:pt x="169653" y="582209"/>
                    <a:pt x="172227" y="574480"/>
                    <a:pt x="174801" y="569328"/>
                  </a:cubicBezTo>
                  <a:cubicBezTo>
                    <a:pt x="182522" y="548719"/>
                    <a:pt x="177374" y="525533"/>
                    <a:pt x="177374" y="525533"/>
                  </a:cubicBezTo>
                  <a:cubicBezTo>
                    <a:pt x="177374" y="525533"/>
                    <a:pt x="169653" y="553871"/>
                    <a:pt x="164506" y="569328"/>
                  </a:cubicBezTo>
                  <a:cubicBezTo>
                    <a:pt x="161932" y="569328"/>
                    <a:pt x="161932" y="569328"/>
                    <a:pt x="161932" y="571904"/>
                  </a:cubicBezTo>
                  <a:cubicBezTo>
                    <a:pt x="161932" y="569328"/>
                    <a:pt x="159358" y="564176"/>
                    <a:pt x="159358" y="561599"/>
                  </a:cubicBezTo>
                  <a:cubicBezTo>
                    <a:pt x="154210" y="556447"/>
                    <a:pt x="151637" y="551295"/>
                    <a:pt x="146489" y="546143"/>
                  </a:cubicBezTo>
                  <a:cubicBezTo>
                    <a:pt x="143915" y="540990"/>
                    <a:pt x="138768" y="538414"/>
                    <a:pt x="136194" y="533262"/>
                  </a:cubicBezTo>
                  <a:cubicBezTo>
                    <a:pt x="136194" y="533262"/>
                    <a:pt x="133620" y="533262"/>
                    <a:pt x="133620" y="530686"/>
                  </a:cubicBezTo>
                  <a:cubicBezTo>
                    <a:pt x="141341" y="517805"/>
                    <a:pt x="151637" y="510077"/>
                    <a:pt x="159358" y="502348"/>
                  </a:cubicBezTo>
                  <a:cubicBezTo>
                    <a:pt x="159358" y="499772"/>
                    <a:pt x="161932" y="497196"/>
                    <a:pt x="164506" y="494620"/>
                  </a:cubicBezTo>
                  <a:cubicBezTo>
                    <a:pt x="172227" y="481739"/>
                    <a:pt x="187670" y="445673"/>
                    <a:pt x="187670" y="445673"/>
                  </a:cubicBezTo>
                  <a:close/>
                  <a:moveTo>
                    <a:pt x="960250" y="322018"/>
                  </a:moveTo>
                  <a:cubicBezTo>
                    <a:pt x="960250" y="322018"/>
                    <a:pt x="986003" y="350356"/>
                    <a:pt x="996305" y="358084"/>
                  </a:cubicBezTo>
                  <a:cubicBezTo>
                    <a:pt x="996305" y="358084"/>
                    <a:pt x="998880" y="360660"/>
                    <a:pt x="1001455" y="360660"/>
                  </a:cubicBezTo>
                  <a:cubicBezTo>
                    <a:pt x="1009181" y="365813"/>
                    <a:pt x="1019483" y="370965"/>
                    <a:pt x="1032360" y="378693"/>
                  </a:cubicBezTo>
                  <a:cubicBezTo>
                    <a:pt x="1032360" y="378693"/>
                    <a:pt x="1032360" y="381269"/>
                    <a:pt x="1034935" y="381269"/>
                  </a:cubicBezTo>
                  <a:cubicBezTo>
                    <a:pt x="1034935" y="381269"/>
                    <a:pt x="1032360" y="383846"/>
                    <a:pt x="1032360" y="383846"/>
                  </a:cubicBezTo>
                  <a:lnTo>
                    <a:pt x="1032360" y="385456"/>
                  </a:lnTo>
                  <a:lnTo>
                    <a:pt x="1032360" y="386422"/>
                  </a:lnTo>
                  <a:cubicBezTo>
                    <a:pt x="1029784" y="388998"/>
                    <a:pt x="1027209" y="394150"/>
                    <a:pt x="1027209" y="396726"/>
                  </a:cubicBezTo>
                  <a:cubicBezTo>
                    <a:pt x="1022058" y="407031"/>
                    <a:pt x="1019483" y="417335"/>
                    <a:pt x="1019483" y="425064"/>
                  </a:cubicBezTo>
                  <a:cubicBezTo>
                    <a:pt x="1019483" y="425064"/>
                    <a:pt x="1019483" y="425064"/>
                    <a:pt x="1019483" y="422488"/>
                  </a:cubicBezTo>
                  <a:cubicBezTo>
                    <a:pt x="1014332" y="417335"/>
                    <a:pt x="1006606" y="409607"/>
                    <a:pt x="1001455" y="404455"/>
                  </a:cubicBezTo>
                  <a:cubicBezTo>
                    <a:pt x="996305" y="396726"/>
                    <a:pt x="993729" y="391574"/>
                    <a:pt x="993729" y="391574"/>
                  </a:cubicBezTo>
                  <a:cubicBezTo>
                    <a:pt x="993729" y="391574"/>
                    <a:pt x="996305" y="404455"/>
                    <a:pt x="1001455" y="417335"/>
                  </a:cubicBezTo>
                  <a:cubicBezTo>
                    <a:pt x="1004031" y="419912"/>
                    <a:pt x="1006606" y="425064"/>
                    <a:pt x="1009181" y="427640"/>
                  </a:cubicBezTo>
                  <a:cubicBezTo>
                    <a:pt x="1011757" y="432792"/>
                    <a:pt x="1016908" y="435368"/>
                    <a:pt x="1022058" y="440521"/>
                  </a:cubicBezTo>
                  <a:cubicBezTo>
                    <a:pt x="1022058" y="448249"/>
                    <a:pt x="1024634" y="453401"/>
                    <a:pt x="1027209" y="458554"/>
                  </a:cubicBezTo>
                  <a:cubicBezTo>
                    <a:pt x="1019483" y="453401"/>
                    <a:pt x="1011757" y="448249"/>
                    <a:pt x="1001455" y="440521"/>
                  </a:cubicBezTo>
                  <a:cubicBezTo>
                    <a:pt x="991154" y="432792"/>
                    <a:pt x="983428" y="422488"/>
                    <a:pt x="973127" y="409607"/>
                  </a:cubicBezTo>
                  <a:cubicBezTo>
                    <a:pt x="965401" y="399302"/>
                    <a:pt x="960250" y="386422"/>
                    <a:pt x="957675" y="376117"/>
                  </a:cubicBezTo>
                  <a:cubicBezTo>
                    <a:pt x="955099" y="358084"/>
                    <a:pt x="957675" y="342627"/>
                    <a:pt x="957675" y="332323"/>
                  </a:cubicBezTo>
                  <a:cubicBezTo>
                    <a:pt x="960250" y="327170"/>
                    <a:pt x="960250" y="322018"/>
                    <a:pt x="960250" y="322018"/>
                  </a:cubicBezTo>
                  <a:close/>
                  <a:moveTo>
                    <a:pt x="156784" y="322018"/>
                  </a:moveTo>
                  <a:cubicBezTo>
                    <a:pt x="156784" y="322018"/>
                    <a:pt x="156784" y="327170"/>
                    <a:pt x="159358" y="332323"/>
                  </a:cubicBezTo>
                  <a:cubicBezTo>
                    <a:pt x="159358" y="342627"/>
                    <a:pt x="161932" y="358084"/>
                    <a:pt x="159358" y="376117"/>
                  </a:cubicBezTo>
                  <a:cubicBezTo>
                    <a:pt x="156784" y="386422"/>
                    <a:pt x="151637" y="399302"/>
                    <a:pt x="143915" y="409607"/>
                  </a:cubicBezTo>
                  <a:cubicBezTo>
                    <a:pt x="133620" y="422488"/>
                    <a:pt x="123325" y="432792"/>
                    <a:pt x="115604" y="440521"/>
                  </a:cubicBezTo>
                  <a:cubicBezTo>
                    <a:pt x="105308" y="448249"/>
                    <a:pt x="97587" y="453401"/>
                    <a:pt x="89866" y="458554"/>
                  </a:cubicBezTo>
                  <a:cubicBezTo>
                    <a:pt x="92439" y="453401"/>
                    <a:pt x="95013" y="448249"/>
                    <a:pt x="95013" y="440521"/>
                  </a:cubicBezTo>
                  <a:cubicBezTo>
                    <a:pt x="100161" y="435368"/>
                    <a:pt x="102735" y="432792"/>
                    <a:pt x="107882" y="427640"/>
                  </a:cubicBezTo>
                  <a:cubicBezTo>
                    <a:pt x="110456" y="425064"/>
                    <a:pt x="113030" y="419912"/>
                    <a:pt x="115604" y="417335"/>
                  </a:cubicBezTo>
                  <a:cubicBezTo>
                    <a:pt x="120751" y="404455"/>
                    <a:pt x="123325" y="391574"/>
                    <a:pt x="123325" y="391574"/>
                  </a:cubicBezTo>
                  <a:cubicBezTo>
                    <a:pt x="123325" y="391574"/>
                    <a:pt x="120751" y="396726"/>
                    <a:pt x="115604" y="404455"/>
                  </a:cubicBezTo>
                  <a:cubicBezTo>
                    <a:pt x="110456" y="409607"/>
                    <a:pt x="102735" y="417335"/>
                    <a:pt x="97587" y="422488"/>
                  </a:cubicBezTo>
                  <a:cubicBezTo>
                    <a:pt x="97587" y="425064"/>
                    <a:pt x="97587" y="425064"/>
                    <a:pt x="95013" y="425064"/>
                  </a:cubicBezTo>
                  <a:cubicBezTo>
                    <a:pt x="95013" y="417335"/>
                    <a:pt x="95013" y="407031"/>
                    <a:pt x="89866" y="396726"/>
                  </a:cubicBezTo>
                  <a:cubicBezTo>
                    <a:pt x="89866" y="394150"/>
                    <a:pt x="87292" y="388998"/>
                    <a:pt x="84718" y="386422"/>
                  </a:cubicBezTo>
                  <a:cubicBezTo>
                    <a:pt x="84718" y="386422"/>
                    <a:pt x="84718" y="386422"/>
                    <a:pt x="84718" y="385456"/>
                  </a:cubicBezTo>
                  <a:lnTo>
                    <a:pt x="84718" y="383846"/>
                  </a:lnTo>
                  <a:cubicBezTo>
                    <a:pt x="84718" y="383846"/>
                    <a:pt x="82144" y="381269"/>
                    <a:pt x="82144" y="381269"/>
                  </a:cubicBezTo>
                  <a:cubicBezTo>
                    <a:pt x="82144" y="381269"/>
                    <a:pt x="84718" y="378693"/>
                    <a:pt x="84718" y="378693"/>
                  </a:cubicBezTo>
                  <a:cubicBezTo>
                    <a:pt x="95013" y="370965"/>
                    <a:pt x="107882" y="365813"/>
                    <a:pt x="115604" y="360660"/>
                  </a:cubicBezTo>
                  <a:cubicBezTo>
                    <a:pt x="118177" y="360660"/>
                    <a:pt x="118177" y="358084"/>
                    <a:pt x="120751" y="358084"/>
                  </a:cubicBezTo>
                  <a:cubicBezTo>
                    <a:pt x="131046" y="350356"/>
                    <a:pt x="156784" y="322018"/>
                    <a:pt x="156784" y="322018"/>
                  </a:cubicBezTo>
                  <a:close/>
                  <a:moveTo>
                    <a:pt x="1099318" y="303985"/>
                  </a:moveTo>
                  <a:cubicBezTo>
                    <a:pt x="1101894" y="306561"/>
                    <a:pt x="1101894" y="306561"/>
                    <a:pt x="1101894" y="306561"/>
                  </a:cubicBezTo>
                  <a:cubicBezTo>
                    <a:pt x="1101894" y="309137"/>
                    <a:pt x="1127647" y="350356"/>
                    <a:pt x="1109620" y="396726"/>
                  </a:cubicBezTo>
                  <a:cubicBezTo>
                    <a:pt x="1107044" y="404455"/>
                    <a:pt x="1104469" y="412183"/>
                    <a:pt x="1099318" y="417335"/>
                  </a:cubicBezTo>
                  <a:cubicBezTo>
                    <a:pt x="1086442" y="445673"/>
                    <a:pt x="1068414" y="461130"/>
                    <a:pt x="1058113" y="468858"/>
                  </a:cubicBezTo>
                  <a:cubicBezTo>
                    <a:pt x="1052962" y="474011"/>
                    <a:pt x="1050387" y="474011"/>
                    <a:pt x="1050387" y="474011"/>
                  </a:cubicBezTo>
                  <a:cubicBezTo>
                    <a:pt x="1050387" y="474011"/>
                    <a:pt x="1050387" y="474011"/>
                    <a:pt x="1042661" y="479163"/>
                  </a:cubicBezTo>
                  <a:cubicBezTo>
                    <a:pt x="1042661" y="479163"/>
                    <a:pt x="1042661" y="479163"/>
                    <a:pt x="1047812" y="471434"/>
                  </a:cubicBezTo>
                  <a:cubicBezTo>
                    <a:pt x="1047812" y="471434"/>
                    <a:pt x="1052962" y="463706"/>
                    <a:pt x="1058113" y="453401"/>
                  </a:cubicBezTo>
                  <a:cubicBezTo>
                    <a:pt x="1065839" y="443097"/>
                    <a:pt x="1070990" y="432792"/>
                    <a:pt x="1073565" y="427640"/>
                  </a:cubicBezTo>
                  <a:cubicBezTo>
                    <a:pt x="1078716" y="417335"/>
                    <a:pt x="1081291" y="401879"/>
                    <a:pt x="1078716" y="394150"/>
                  </a:cubicBezTo>
                  <a:cubicBezTo>
                    <a:pt x="1076140" y="401879"/>
                    <a:pt x="1070990" y="417335"/>
                    <a:pt x="1068414" y="422488"/>
                  </a:cubicBezTo>
                  <a:cubicBezTo>
                    <a:pt x="1065839" y="427640"/>
                    <a:pt x="1063264" y="432792"/>
                    <a:pt x="1058113" y="437945"/>
                  </a:cubicBezTo>
                  <a:cubicBezTo>
                    <a:pt x="1050387" y="450825"/>
                    <a:pt x="1040086" y="463706"/>
                    <a:pt x="1037510" y="463706"/>
                  </a:cubicBezTo>
                  <a:cubicBezTo>
                    <a:pt x="1037510" y="466282"/>
                    <a:pt x="1037510" y="466282"/>
                    <a:pt x="1037510" y="466282"/>
                  </a:cubicBezTo>
                  <a:cubicBezTo>
                    <a:pt x="1034935" y="463706"/>
                    <a:pt x="1034935" y="463706"/>
                    <a:pt x="1034935" y="463706"/>
                  </a:cubicBezTo>
                  <a:cubicBezTo>
                    <a:pt x="1034935" y="463706"/>
                    <a:pt x="1032360" y="461130"/>
                    <a:pt x="1032360" y="458554"/>
                  </a:cubicBezTo>
                  <a:cubicBezTo>
                    <a:pt x="1027209" y="445673"/>
                    <a:pt x="1022058" y="425064"/>
                    <a:pt x="1032360" y="399302"/>
                  </a:cubicBezTo>
                  <a:cubicBezTo>
                    <a:pt x="1032360" y="394150"/>
                    <a:pt x="1034935" y="388998"/>
                    <a:pt x="1037510" y="386422"/>
                  </a:cubicBezTo>
                  <a:cubicBezTo>
                    <a:pt x="1045236" y="373541"/>
                    <a:pt x="1052962" y="363236"/>
                    <a:pt x="1058113" y="358084"/>
                  </a:cubicBezTo>
                  <a:cubicBezTo>
                    <a:pt x="1060688" y="355508"/>
                    <a:pt x="1060688" y="355508"/>
                    <a:pt x="1060688" y="355508"/>
                  </a:cubicBezTo>
                  <a:cubicBezTo>
                    <a:pt x="1063264" y="350356"/>
                    <a:pt x="1068414" y="347780"/>
                    <a:pt x="1070990" y="345203"/>
                  </a:cubicBezTo>
                  <a:cubicBezTo>
                    <a:pt x="1078716" y="334899"/>
                    <a:pt x="1096743" y="306561"/>
                    <a:pt x="1096743" y="306561"/>
                  </a:cubicBezTo>
                  <a:cubicBezTo>
                    <a:pt x="1099318" y="303985"/>
                    <a:pt x="1099318" y="303985"/>
                    <a:pt x="1099318" y="303985"/>
                  </a:cubicBezTo>
                  <a:close/>
                  <a:moveTo>
                    <a:pt x="1065839" y="303985"/>
                  </a:moveTo>
                  <a:cubicBezTo>
                    <a:pt x="1065839" y="303985"/>
                    <a:pt x="1063264" y="327170"/>
                    <a:pt x="1058113" y="340051"/>
                  </a:cubicBezTo>
                  <a:cubicBezTo>
                    <a:pt x="1058113" y="342627"/>
                    <a:pt x="1055538" y="347780"/>
                    <a:pt x="1055538" y="347780"/>
                  </a:cubicBezTo>
                  <a:cubicBezTo>
                    <a:pt x="1050387" y="347780"/>
                    <a:pt x="1055538" y="332323"/>
                    <a:pt x="1050387" y="306561"/>
                  </a:cubicBezTo>
                  <a:cubicBezTo>
                    <a:pt x="1058113" y="319442"/>
                    <a:pt x="1058113" y="319442"/>
                    <a:pt x="1058113" y="319442"/>
                  </a:cubicBezTo>
                  <a:cubicBezTo>
                    <a:pt x="1058113" y="319442"/>
                    <a:pt x="1058113" y="319442"/>
                    <a:pt x="1065839" y="303985"/>
                  </a:cubicBezTo>
                  <a:close/>
                  <a:moveTo>
                    <a:pt x="48685" y="303985"/>
                  </a:moveTo>
                  <a:cubicBezTo>
                    <a:pt x="48685" y="303985"/>
                    <a:pt x="48685" y="303985"/>
                    <a:pt x="56406" y="319442"/>
                  </a:cubicBezTo>
                  <a:cubicBezTo>
                    <a:pt x="58980" y="319442"/>
                    <a:pt x="58980" y="319442"/>
                    <a:pt x="58980" y="319442"/>
                  </a:cubicBezTo>
                  <a:cubicBezTo>
                    <a:pt x="66702" y="306561"/>
                    <a:pt x="66702" y="306561"/>
                    <a:pt x="66702" y="306561"/>
                  </a:cubicBezTo>
                  <a:cubicBezTo>
                    <a:pt x="58980" y="332323"/>
                    <a:pt x="66702" y="347780"/>
                    <a:pt x="61554" y="347780"/>
                  </a:cubicBezTo>
                  <a:cubicBezTo>
                    <a:pt x="58980" y="347780"/>
                    <a:pt x="58980" y="342627"/>
                    <a:pt x="56406" y="340051"/>
                  </a:cubicBezTo>
                  <a:cubicBezTo>
                    <a:pt x="53833" y="327170"/>
                    <a:pt x="48685" y="303985"/>
                    <a:pt x="48685" y="303985"/>
                  </a:cubicBezTo>
                  <a:close/>
                  <a:moveTo>
                    <a:pt x="17800" y="303985"/>
                  </a:moveTo>
                  <a:cubicBezTo>
                    <a:pt x="17800" y="303985"/>
                    <a:pt x="17800" y="303985"/>
                    <a:pt x="20373" y="306561"/>
                  </a:cubicBezTo>
                  <a:cubicBezTo>
                    <a:pt x="20373" y="306561"/>
                    <a:pt x="38390" y="334899"/>
                    <a:pt x="46111" y="345203"/>
                  </a:cubicBezTo>
                  <a:cubicBezTo>
                    <a:pt x="48685" y="347780"/>
                    <a:pt x="51259" y="350356"/>
                    <a:pt x="56406" y="355508"/>
                  </a:cubicBezTo>
                  <a:cubicBezTo>
                    <a:pt x="56406" y="355508"/>
                    <a:pt x="56406" y="355508"/>
                    <a:pt x="56406" y="358084"/>
                  </a:cubicBezTo>
                  <a:cubicBezTo>
                    <a:pt x="64128" y="363236"/>
                    <a:pt x="71849" y="373541"/>
                    <a:pt x="79571" y="386422"/>
                  </a:cubicBezTo>
                  <a:cubicBezTo>
                    <a:pt x="82144" y="388998"/>
                    <a:pt x="82144" y="394150"/>
                    <a:pt x="84718" y="399302"/>
                  </a:cubicBezTo>
                  <a:cubicBezTo>
                    <a:pt x="95013" y="425064"/>
                    <a:pt x="89866" y="445673"/>
                    <a:pt x="84718" y="458554"/>
                  </a:cubicBezTo>
                  <a:cubicBezTo>
                    <a:pt x="84718" y="461130"/>
                    <a:pt x="82144" y="463706"/>
                    <a:pt x="82144" y="463706"/>
                  </a:cubicBezTo>
                  <a:cubicBezTo>
                    <a:pt x="79571" y="466282"/>
                    <a:pt x="79571" y="466282"/>
                    <a:pt x="79571" y="466282"/>
                  </a:cubicBezTo>
                  <a:cubicBezTo>
                    <a:pt x="79571" y="463706"/>
                    <a:pt x="79571" y="463706"/>
                    <a:pt x="79571" y="463706"/>
                  </a:cubicBezTo>
                  <a:cubicBezTo>
                    <a:pt x="76997" y="463706"/>
                    <a:pt x="76997" y="463706"/>
                    <a:pt x="76997" y="463706"/>
                  </a:cubicBezTo>
                  <a:cubicBezTo>
                    <a:pt x="76997" y="463706"/>
                    <a:pt x="66702" y="450825"/>
                    <a:pt x="56406" y="437945"/>
                  </a:cubicBezTo>
                  <a:cubicBezTo>
                    <a:pt x="53833" y="432792"/>
                    <a:pt x="51259" y="427640"/>
                    <a:pt x="48685" y="422488"/>
                  </a:cubicBezTo>
                  <a:cubicBezTo>
                    <a:pt x="46111" y="417335"/>
                    <a:pt x="40964" y="401879"/>
                    <a:pt x="38390" y="394150"/>
                  </a:cubicBezTo>
                  <a:cubicBezTo>
                    <a:pt x="35816" y="401879"/>
                    <a:pt x="35816" y="417335"/>
                    <a:pt x="43537" y="427640"/>
                  </a:cubicBezTo>
                  <a:cubicBezTo>
                    <a:pt x="46111" y="432792"/>
                    <a:pt x="51259" y="443097"/>
                    <a:pt x="56406" y="453401"/>
                  </a:cubicBezTo>
                  <a:cubicBezTo>
                    <a:pt x="64128" y="463706"/>
                    <a:pt x="69275" y="471434"/>
                    <a:pt x="69275" y="471434"/>
                  </a:cubicBezTo>
                  <a:cubicBezTo>
                    <a:pt x="69275" y="471434"/>
                    <a:pt x="69275" y="471434"/>
                    <a:pt x="74423" y="479163"/>
                  </a:cubicBezTo>
                  <a:cubicBezTo>
                    <a:pt x="74423" y="479163"/>
                    <a:pt x="74423" y="479163"/>
                    <a:pt x="66702" y="474011"/>
                  </a:cubicBezTo>
                  <a:cubicBezTo>
                    <a:pt x="66702" y="474011"/>
                    <a:pt x="61554" y="474011"/>
                    <a:pt x="56406" y="468858"/>
                  </a:cubicBezTo>
                  <a:cubicBezTo>
                    <a:pt x="46111" y="461130"/>
                    <a:pt x="30669" y="445673"/>
                    <a:pt x="15226" y="417335"/>
                  </a:cubicBezTo>
                  <a:cubicBezTo>
                    <a:pt x="12652" y="412183"/>
                    <a:pt x="10078" y="404455"/>
                    <a:pt x="7504" y="396726"/>
                  </a:cubicBezTo>
                  <a:cubicBezTo>
                    <a:pt x="-13086" y="350356"/>
                    <a:pt x="15226" y="309137"/>
                    <a:pt x="15226" y="306561"/>
                  </a:cubicBezTo>
                  <a:cubicBezTo>
                    <a:pt x="15226" y="306561"/>
                    <a:pt x="15226" y="306561"/>
                    <a:pt x="17800" y="303985"/>
                  </a:cubicBezTo>
                  <a:close/>
                  <a:moveTo>
                    <a:pt x="947373" y="203515"/>
                  </a:moveTo>
                  <a:cubicBezTo>
                    <a:pt x="947373" y="203515"/>
                    <a:pt x="952524" y="206092"/>
                    <a:pt x="957675" y="208668"/>
                  </a:cubicBezTo>
                  <a:cubicBezTo>
                    <a:pt x="967976" y="213820"/>
                    <a:pt x="980853" y="218972"/>
                    <a:pt x="988579" y="221548"/>
                  </a:cubicBezTo>
                  <a:cubicBezTo>
                    <a:pt x="993729" y="224125"/>
                    <a:pt x="996305" y="224125"/>
                    <a:pt x="1001455" y="224125"/>
                  </a:cubicBezTo>
                  <a:cubicBezTo>
                    <a:pt x="1009181" y="224125"/>
                    <a:pt x="1019483" y="226701"/>
                    <a:pt x="1032360" y="229277"/>
                  </a:cubicBezTo>
                  <a:cubicBezTo>
                    <a:pt x="1032360" y="231853"/>
                    <a:pt x="1032360" y="231853"/>
                    <a:pt x="1029784" y="231853"/>
                  </a:cubicBezTo>
                  <a:cubicBezTo>
                    <a:pt x="1029784" y="237005"/>
                    <a:pt x="1029784" y="242158"/>
                    <a:pt x="1029784" y="247310"/>
                  </a:cubicBezTo>
                  <a:cubicBezTo>
                    <a:pt x="1029784" y="255038"/>
                    <a:pt x="1029784" y="262767"/>
                    <a:pt x="1032360" y="267919"/>
                  </a:cubicBezTo>
                  <a:cubicBezTo>
                    <a:pt x="1032360" y="267919"/>
                    <a:pt x="1032360" y="267919"/>
                    <a:pt x="1032360" y="268563"/>
                  </a:cubicBezTo>
                  <a:lnTo>
                    <a:pt x="1032360" y="272427"/>
                  </a:lnTo>
                  <a:cubicBezTo>
                    <a:pt x="1032360" y="273071"/>
                    <a:pt x="1032360" y="273071"/>
                    <a:pt x="1032360" y="273071"/>
                  </a:cubicBezTo>
                  <a:cubicBezTo>
                    <a:pt x="1029784" y="273071"/>
                    <a:pt x="1029784" y="273071"/>
                    <a:pt x="1029784" y="273071"/>
                  </a:cubicBezTo>
                  <a:cubicBezTo>
                    <a:pt x="1022058" y="270495"/>
                    <a:pt x="1009181" y="260191"/>
                    <a:pt x="1001455" y="257615"/>
                  </a:cubicBezTo>
                  <a:cubicBezTo>
                    <a:pt x="998880" y="255038"/>
                    <a:pt x="996305" y="255038"/>
                    <a:pt x="996305" y="255038"/>
                  </a:cubicBezTo>
                  <a:cubicBezTo>
                    <a:pt x="996305" y="255038"/>
                    <a:pt x="998880" y="257615"/>
                    <a:pt x="1001455" y="260191"/>
                  </a:cubicBezTo>
                  <a:cubicBezTo>
                    <a:pt x="1006606" y="265343"/>
                    <a:pt x="1014332" y="275648"/>
                    <a:pt x="1024634" y="280800"/>
                  </a:cubicBezTo>
                  <a:cubicBezTo>
                    <a:pt x="1027209" y="283376"/>
                    <a:pt x="1029784" y="283376"/>
                    <a:pt x="1032360" y="285952"/>
                  </a:cubicBezTo>
                  <a:cubicBezTo>
                    <a:pt x="1034935" y="285952"/>
                    <a:pt x="1034935" y="288528"/>
                    <a:pt x="1037510" y="288528"/>
                  </a:cubicBezTo>
                  <a:cubicBezTo>
                    <a:pt x="1037510" y="288528"/>
                    <a:pt x="1037510" y="288528"/>
                    <a:pt x="1040086" y="288528"/>
                  </a:cubicBezTo>
                  <a:cubicBezTo>
                    <a:pt x="1042661" y="293681"/>
                    <a:pt x="1045236" y="298833"/>
                    <a:pt x="1047812" y="301409"/>
                  </a:cubicBezTo>
                  <a:cubicBezTo>
                    <a:pt x="1045236" y="301409"/>
                    <a:pt x="1040086" y="301409"/>
                    <a:pt x="1037510" y="301409"/>
                  </a:cubicBezTo>
                  <a:cubicBezTo>
                    <a:pt x="1034935" y="298833"/>
                    <a:pt x="1034935" y="298833"/>
                    <a:pt x="1032360" y="298833"/>
                  </a:cubicBezTo>
                  <a:cubicBezTo>
                    <a:pt x="1022058" y="296257"/>
                    <a:pt x="1011757" y="293681"/>
                    <a:pt x="1001455" y="288528"/>
                  </a:cubicBezTo>
                  <a:cubicBezTo>
                    <a:pt x="996305" y="283376"/>
                    <a:pt x="991154" y="280800"/>
                    <a:pt x="986003" y="278224"/>
                  </a:cubicBezTo>
                  <a:cubicBezTo>
                    <a:pt x="973127" y="267919"/>
                    <a:pt x="965401" y="257615"/>
                    <a:pt x="957675" y="247310"/>
                  </a:cubicBezTo>
                  <a:cubicBezTo>
                    <a:pt x="947373" y="224125"/>
                    <a:pt x="947373" y="203515"/>
                    <a:pt x="947373" y="203515"/>
                  </a:cubicBezTo>
                  <a:close/>
                  <a:moveTo>
                    <a:pt x="169653" y="203515"/>
                  </a:moveTo>
                  <a:cubicBezTo>
                    <a:pt x="169653" y="203515"/>
                    <a:pt x="169653" y="224125"/>
                    <a:pt x="159358" y="247310"/>
                  </a:cubicBezTo>
                  <a:cubicBezTo>
                    <a:pt x="151637" y="257615"/>
                    <a:pt x="143915" y="267919"/>
                    <a:pt x="131046" y="278224"/>
                  </a:cubicBezTo>
                  <a:cubicBezTo>
                    <a:pt x="125899" y="280800"/>
                    <a:pt x="120751" y="283376"/>
                    <a:pt x="115604" y="288528"/>
                  </a:cubicBezTo>
                  <a:cubicBezTo>
                    <a:pt x="102735" y="293681"/>
                    <a:pt x="95013" y="296257"/>
                    <a:pt x="84718" y="298833"/>
                  </a:cubicBezTo>
                  <a:cubicBezTo>
                    <a:pt x="82144" y="298833"/>
                    <a:pt x="82144" y="298833"/>
                    <a:pt x="79571" y="301409"/>
                  </a:cubicBezTo>
                  <a:cubicBezTo>
                    <a:pt x="74423" y="301409"/>
                    <a:pt x="71849" y="301409"/>
                    <a:pt x="69275" y="301409"/>
                  </a:cubicBezTo>
                  <a:cubicBezTo>
                    <a:pt x="71849" y="298833"/>
                    <a:pt x="74423" y="293681"/>
                    <a:pt x="76997" y="288528"/>
                  </a:cubicBezTo>
                  <a:cubicBezTo>
                    <a:pt x="76997" y="288528"/>
                    <a:pt x="76997" y="288528"/>
                    <a:pt x="79571" y="288528"/>
                  </a:cubicBezTo>
                  <a:cubicBezTo>
                    <a:pt x="82144" y="288528"/>
                    <a:pt x="82144" y="285952"/>
                    <a:pt x="84718" y="285952"/>
                  </a:cubicBezTo>
                  <a:cubicBezTo>
                    <a:pt x="87292" y="283376"/>
                    <a:pt x="89866" y="283376"/>
                    <a:pt x="92439" y="280800"/>
                  </a:cubicBezTo>
                  <a:cubicBezTo>
                    <a:pt x="102735" y="275648"/>
                    <a:pt x="110456" y="265343"/>
                    <a:pt x="115604" y="260191"/>
                  </a:cubicBezTo>
                  <a:cubicBezTo>
                    <a:pt x="118177" y="257615"/>
                    <a:pt x="118177" y="255038"/>
                    <a:pt x="118177" y="255038"/>
                  </a:cubicBezTo>
                  <a:cubicBezTo>
                    <a:pt x="118177" y="255038"/>
                    <a:pt x="118177" y="255038"/>
                    <a:pt x="115604" y="257615"/>
                  </a:cubicBezTo>
                  <a:cubicBezTo>
                    <a:pt x="107882" y="260191"/>
                    <a:pt x="95013" y="270495"/>
                    <a:pt x="84718" y="273071"/>
                  </a:cubicBezTo>
                  <a:cubicBezTo>
                    <a:pt x="84718" y="275648"/>
                    <a:pt x="84718" y="275648"/>
                    <a:pt x="82144" y="275648"/>
                  </a:cubicBezTo>
                  <a:cubicBezTo>
                    <a:pt x="84718" y="273071"/>
                    <a:pt x="84718" y="270495"/>
                    <a:pt x="84718" y="267919"/>
                  </a:cubicBezTo>
                  <a:cubicBezTo>
                    <a:pt x="87292" y="262767"/>
                    <a:pt x="87292" y="255038"/>
                    <a:pt x="87292" y="247310"/>
                  </a:cubicBezTo>
                  <a:cubicBezTo>
                    <a:pt x="87292" y="242158"/>
                    <a:pt x="87292" y="237005"/>
                    <a:pt x="84718" y="231853"/>
                  </a:cubicBezTo>
                  <a:cubicBezTo>
                    <a:pt x="84718" y="231853"/>
                    <a:pt x="84718" y="231853"/>
                    <a:pt x="84718" y="229277"/>
                  </a:cubicBezTo>
                  <a:cubicBezTo>
                    <a:pt x="95013" y="226701"/>
                    <a:pt x="105308" y="224125"/>
                    <a:pt x="115604" y="224125"/>
                  </a:cubicBezTo>
                  <a:cubicBezTo>
                    <a:pt x="120751" y="224125"/>
                    <a:pt x="123325" y="224125"/>
                    <a:pt x="125899" y="221548"/>
                  </a:cubicBezTo>
                  <a:cubicBezTo>
                    <a:pt x="133620" y="218972"/>
                    <a:pt x="149063" y="213820"/>
                    <a:pt x="159358" y="208668"/>
                  </a:cubicBezTo>
                  <a:cubicBezTo>
                    <a:pt x="164506" y="206092"/>
                    <a:pt x="169653" y="203515"/>
                    <a:pt x="169653" y="203515"/>
                  </a:cubicBezTo>
                  <a:close/>
                  <a:moveTo>
                    <a:pt x="1037510" y="151993"/>
                  </a:moveTo>
                  <a:cubicBezTo>
                    <a:pt x="1037510" y="151993"/>
                    <a:pt x="1037510" y="157145"/>
                    <a:pt x="1037510" y="159721"/>
                  </a:cubicBezTo>
                  <a:cubicBezTo>
                    <a:pt x="1040086" y="170026"/>
                    <a:pt x="1042661" y="193211"/>
                    <a:pt x="1040086" y="195787"/>
                  </a:cubicBezTo>
                  <a:cubicBezTo>
                    <a:pt x="1037510" y="195787"/>
                    <a:pt x="1037510" y="195787"/>
                    <a:pt x="1037510" y="195787"/>
                  </a:cubicBezTo>
                  <a:cubicBezTo>
                    <a:pt x="1034935" y="195787"/>
                    <a:pt x="1034935" y="188059"/>
                    <a:pt x="1032360" y="180330"/>
                  </a:cubicBezTo>
                  <a:cubicBezTo>
                    <a:pt x="1029784" y="172602"/>
                    <a:pt x="1027209" y="167449"/>
                    <a:pt x="1022058" y="159721"/>
                  </a:cubicBezTo>
                  <a:cubicBezTo>
                    <a:pt x="1032360" y="167449"/>
                    <a:pt x="1032360" y="167449"/>
                    <a:pt x="1032360" y="167449"/>
                  </a:cubicBezTo>
                  <a:lnTo>
                    <a:pt x="1032360" y="169059"/>
                  </a:lnTo>
                  <a:lnTo>
                    <a:pt x="1032360" y="170026"/>
                  </a:lnTo>
                  <a:cubicBezTo>
                    <a:pt x="1037510" y="151993"/>
                    <a:pt x="1037510" y="151993"/>
                    <a:pt x="1037510" y="151993"/>
                  </a:cubicBezTo>
                  <a:close/>
                  <a:moveTo>
                    <a:pt x="79571" y="151993"/>
                  </a:moveTo>
                  <a:cubicBezTo>
                    <a:pt x="82144" y="170026"/>
                    <a:pt x="82144" y="170026"/>
                    <a:pt x="82144" y="170026"/>
                  </a:cubicBezTo>
                  <a:cubicBezTo>
                    <a:pt x="84718" y="167449"/>
                    <a:pt x="84718" y="167449"/>
                    <a:pt x="84718" y="167449"/>
                  </a:cubicBezTo>
                  <a:cubicBezTo>
                    <a:pt x="95013" y="159721"/>
                    <a:pt x="95013" y="159721"/>
                    <a:pt x="95013" y="159721"/>
                  </a:cubicBezTo>
                  <a:cubicBezTo>
                    <a:pt x="89866" y="167449"/>
                    <a:pt x="87292" y="172602"/>
                    <a:pt x="84718" y="180330"/>
                  </a:cubicBezTo>
                  <a:cubicBezTo>
                    <a:pt x="82144" y="188059"/>
                    <a:pt x="82144" y="195787"/>
                    <a:pt x="79571" y="195787"/>
                  </a:cubicBezTo>
                  <a:cubicBezTo>
                    <a:pt x="79571" y="195787"/>
                    <a:pt x="76997" y="195787"/>
                    <a:pt x="76997" y="195787"/>
                  </a:cubicBezTo>
                  <a:cubicBezTo>
                    <a:pt x="74423" y="193211"/>
                    <a:pt x="76997" y="170026"/>
                    <a:pt x="79571" y="159721"/>
                  </a:cubicBezTo>
                  <a:cubicBezTo>
                    <a:pt x="79571" y="157145"/>
                    <a:pt x="79571" y="151993"/>
                    <a:pt x="79571" y="151993"/>
                  </a:cubicBezTo>
                  <a:close/>
                  <a:moveTo>
                    <a:pt x="1068414" y="136536"/>
                  </a:moveTo>
                  <a:cubicBezTo>
                    <a:pt x="1068414" y="136536"/>
                    <a:pt x="1068414" y="136536"/>
                    <a:pt x="1070990" y="139112"/>
                  </a:cubicBezTo>
                  <a:cubicBezTo>
                    <a:pt x="1070990" y="139112"/>
                    <a:pt x="1109620" y="167449"/>
                    <a:pt x="1107044" y="216396"/>
                  </a:cubicBezTo>
                  <a:cubicBezTo>
                    <a:pt x="1107044" y="224125"/>
                    <a:pt x="1104469" y="231853"/>
                    <a:pt x="1104469" y="239581"/>
                  </a:cubicBezTo>
                  <a:cubicBezTo>
                    <a:pt x="1096743" y="285952"/>
                    <a:pt x="1076140" y="309137"/>
                    <a:pt x="1076140" y="309137"/>
                  </a:cubicBezTo>
                  <a:cubicBezTo>
                    <a:pt x="1076140" y="309137"/>
                    <a:pt x="1076140" y="309137"/>
                    <a:pt x="1070990" y="316866"/>
                  </a:cubicBezTo>
                  <a:cubicBezTo>
                    <a:pt x="1070990" y="316866"/>
                    <a:pt x="1070990" y="316866"/>
                    <a:pt x="1070990" y="309137"/>
                  </a:cubicBezTo>
                  <a:cubicBezTo>
                    <a:pt x="1070990" y="309137"/>
                    <a:pt x="1081291" y="273071"/>
                    <a:pt x="1083866" y="257615"/>
                  </a:cubicBezTo>
                  <a:cubicBezTo>
                    <a:pt x="1083866" y="244734"/>
                    <a:pt x="1081291" y="231853"/>
                    <a:pt x="1076140" y="226701"/>
                  </a:cubicBezTo>
                  <a:cubicBezTo>
                    <a:pt x="1076140" y="234429"/>
                    <a:pt x="1076140" y="249886"/>
                    <a:pt x="1076140" y="255038"/>
                  </a:cubicBezTo>
                  <a:cubicBezTo>
                    <a:pt x="1073565" y="275648"/>
                    <a:pt x="1063264" y="303985"/>
                    <a:pt x="1060688" y="303985"/>
                  </a:cubicBezTo>
                  <a:cubicBezTo>
                    <a:pt x="1060688" y="303985"/>
                    <a:pt x="1060688" y="303985"/>
                    <a:pt x="1060688" y="306561"/>
                  </a:cubicBezTo>
                  <a:cubicBezTo>
                    <a:pt x="1060688" y="306561"/>
                    <a:pt x="1060688" y="306561"/>
                    <a:pt x="1058113" y="306561"/>
                  </a:cubicBezTo>
                  <a:lnTo>
                    <a:pt x="1058113" y="304347"/>
                  </a:lnTo>
                  <a:lnTo>
                    <a:pt x="1058113" y="303985"/>
                  </a:lnTo>
                  <a:cubicBezTo>
                    <a:pt x="1058113" y="303985"/>
                    <a:pt x="1042661" y="293681"/>
                    <a:pt x="1037510" y="270495"/>
                  </a:cubicBezTo>
                  <a:cubicBezTo>
                    <a:pt x="1034935" y="262767"/>
                    <a:pt x="1034935" y="255038"/>
                    <a:pt x="1034935" y="247310"/>
                  </a:cubicBezTo>
                  <a:cubicBezTo>
                    <a:pt x="1034935" y="242158"/>
                    <a:pt x="1034935" y="237005"/>
                    <a:pt x="1037510" y="234429"/>
                  </a:cubicBezTo>
                  <a:lnTo>
                    <a:pt x="1037510" y="232175"/>
                  </a:lnTo>
                  <a:cubicBezTo>
                    <a:pt x="1037510" y="229438"/>
                    <a:pt x="1037510" y="228069"/>
                    <a:pt x="1037510" y="227385"/>
                  </a:cubicBezTo>
                  <a:lnTo>
                    <a:pt x="1037510" y="226701"/>
                  </a:lnTo>
                  <a:cubicBezTo>
                    <a:pt x="1040086" y="213820"/>
                    <a:pt x="1045236" y="203515"/>
                    <a:pt x="1047812" y="195787"/>
                  </a:cubicBezTo>
                  <a:cubicBezTo>
                    <a:pt x="1050387" y="193211"/>
                    <a:pt x="1052962" y="188059"/>
                    <a:pt x="1052962" y="185482"/>
                  </a:cubicBezTo>
                  <a:cubicBezTo>
                    <a:pt x="1055538" y="180330"/>
                    <a:pt x="1055538" y="172602"/>
                    <a:pt x="1058113" y="164873"/>
                  </a:cubicBezTo>
                  <a:cubicBezTo>
                    <a:pt x="1063264" y="151993"/>
                    <a:pt x="1065839" y="139112"/>
                    <a:pt x="1065839" y="139112"/>
                  </a:cubicBezTo>
                  <a:cubicBezTo>
                    <a:pt x="1065839" y="139112"/>
                    <a:pt x="1065839" y="139112"/>
                    <a:pt x="1068414" y="136536"/>
                  </a:cubicBezTo>
                  <a:close/>
                  <a:moveTo>
                    <a:pt x="48685" y="136536"/>
                  </a:moveTo>
                  <a:cubicBezTo>
                    <a:pt x="51259" y="139112"/>
                    <a:pt x="51259" y="139112"/>
                    <a:pt x="51259" y="139112"/>
                  </a:cubicBezTo>
                  <a:cubicBezTo>
                    <a:pt x="51259" y="139112"/>
                    <a:pt x="53833" y="151993"/>
                    <a:pt x="56406" y="164873"/>
                  </a:cubicBezTo>
                  <a:cubicBezTo>
                    <a:pt x="58980" y="172602"/>
                    <a:pt x="61554" y="180330"/>
                    <a:pt x="64128" y="185482"/>
                  </a:cubicBezTo>
                  <a:cubicBezTo>
                    <a:pt x="64128" y="188059"/>
                    <a:pt x="66702" y="193211"/>
                    <a:pt x="69275" y="195787"/>
                  </a:cubicBezTo>
                  <a:cubicBezTo>
                    <a:pt x="71849" y="203515"/>
                    <a:pt x="76997" y="213820"/>
                    <a:pt x="79571" y="226701"/>
                  </a:cubicBezTo>
                  <a:lnTo>
                    <a:pt x="79571" y="227385"/>
                  </a:lnTo>
                  <a:cubicBezTo>
                    <a:pt x="79571" y="228069"/>
                    <a:pt x="79571" y="229438"/>
                    <a:pt x="79571" y="232175"/>
                  </a:cubicBezTo>
                  <a:lnTo>
                    <a:pt x="79571" y="234429"/>
                  </a:lnTo>
                  <a:cubicBezTo>
                    <a:pt x="82144" y="237005"/>
                    <a:pt x="82144" y="242158"/>
                    <a:pt x="82144" y="247310"/>
                  </a:cubicBezTo>
                  <a:cubicBezTo>
                    <a:pt x="82144" y="255038"/>
                    <a:pt x="82144" y="262767"/>
                    <a:pt x="79571" y="270495"/>
                  </a:cubicBezTo>
                  <a:cubicBezTo>
                    <a:pt x="71849" y="293681"/>
                    <a:pt x="58980" y="303985"/>
                    <a:pt x="58980" y="303985"/>
                  </a:cubicBezTo>
                  <a:cubicBezTo>
                    <a:pt x="56406" y="306561"/>
                    <a:pt x="56406" y="306561"/>
                    <a:pt x="56406" y="306561"/>
                  </a:cubicBezTo>
                  <a:lnTo>
                    <a:pt x="56406" y="304347"/>
                  </a:lnTo>
                  <a:lnTo>
                    <a:pt x="56406" y="303985"/>
                  </a:lnTo>
                  <a:cubicBezTo>
                    <a:pt x="53833" y="303985"/>
                    <a:pt x="43537" y="275648"/>
                    <a:pt x="40964" y="255038"/>
                  </a:cubicBezTo>
                  <a:cubicBezTo>
                    <a:pt x="40964" y="249886"/>
                    <a:pt x="40964" y="234429"/>
                    <a:pt x="40964" y="226701"/>
                  </a:cubicBezTo>
                  <a:cubicBezTo>
                    <a:pt x="35816" y="231853"/>
                    <a:pt x="33242" y="244734"/>
                    <a:pt x="33242" y="257615"/>
                  </a:cubicBezTo>
                  <a:cubicBezTo>
                    <a:pt x="35816" y="273071"/>
                    <a:pt x="46111" y="309137"/>
                    <a:pt x="46111" y="309137"/>
                  </a:cubicBezTo>
                  <a:cubicBezTo>
                    <a:pt x="46111" y="316866"/>
                    <a:pt x="46111" y="316866"/>
                    <a:pt x="46111" y="316866"/>
                  </a:cubicBezTo>
                  <a:cubicBezTo>
                    <a:pt x="40964" y="309137"/>
                    <a:pt x="40964" y="309137"/>
                    <a:pt x="40964" y="309137"/>
                  </a:cubicBezTo>
                  <a:cubicBezTo>
                    <a:pt x="40964" y="309137"/>
                    <a:pt x="20373" y="285952"/>
                    <a:pt x="12652" y="239581"/>
                  </a:cubicBezTo>
                  <a:cubicBezTo>
                    <a:pt x="12652" y="231853"/>
                    <a:pt x="10078" y="224125"/>
                    <a:pt x="10078" y="216396"/>
                  </a:cubicBezTo>
                  <a:cubicBezTo>
                    <a:pt x="7504" y="167449"/>
                    <a:pt x="46111" y="139112"/>
                    <a:pt x="46111" y="139112"/>
                  </a:cubicBezTo>
                  <a:cubicBezTo>
                    <a:pt x="48685" y="136536"/>
                    <a:pt x="48685" y="136536"/>
                    <a:pt x="48685" y="136536"/>
                  </a:cubicBezTo>
                  <a:close/>
                  <a:moveTo>
                    <a:pt x="980853" y="97894"/>
                  </a:moveTo>
                  <a:cubicBezTo>
                    <a:pt x="980853" y="97894"/>
                    <a:pt x="980853" y="97894"/>
                    <a:pt x="980853" y="100470"/>
                  </a:cubicBezTo>
                  <a:cubicBezTo>
                    <a:pt x="980853" y="105622"/>
                    <a:pt x="983428" y="108198"/>
                    <a:pt x="983428" y="113350"/>
                  </a:cubicBezTo>
                  <a:cubicBezTo>
                    <a:pt x="988579" y="123655"/>
                    <a:pt x="991154" y="131383"/>
                    <a:pt x="996305" y="136536"/>
                  </a:cubicBezTo>
                  <a:cubicBezTo>
                    <a:pt x="996305" y="136536"/>
                    <a:pt x="993729" y="136536"/>
                    <a:pt x="993729" y="136536"/>
                  </a:cubicBezTo>
                  <a:cubicBezTo>
                    <a:pt x="983428" y="136536"/>
                    <a:pt x="962825" y="131383"/>
                    <a:pt x="957675" y="131383"/>
                  </a:cubicBezTo>
                  <a:cubicBezTo>
                    <a:pt x="962825" y="133960"/>
                    <a:pt x="975702" y="144264"/>
                    <a:pt x="991154" y="146840"/>
                  </a:cubicBezTo>
                  <a:cubicBezTo>
                    <a:pt x="993729" y="146840"/>
                    <a:pt x="996305" y="146840"/>
                    <a:pt x="1001455" y="149416"/>
                  </a:cubicBezTo>
                  <a:cubicBezTo>
                    <a:pt x="1004031" y="149416"/>
                    <a:pt x="1004031" y="149416"/>
                    <a:pt x="1006606" y="149416"/>
                  </a:cubicBezTo>
                  <a:cubicBezTo>
                    <a:pt x="1011757" y="151993"/>
                    <a:pt x="1014332" y="154569"/>
                    <a:pt x="1019483" y="157145"/>
                  </a:cubicBezTo>
                  <a:cubicBezTo>
                    <a:pt x="1014332" y="159721"/>
                    <a:pt x="1009181" y="159721"/>
                    <a:pt x="1001455" y="159721"/>
                  </a:cubicBezTo>
                  <a:cubicBezTo>
                    <a:pt x="988579" y="162297"/>
                    <a:pt x="975702" y="162297"/>
                    <a:pt x="957675" y="157145"/>
                  </a:cubicBezTo>
                  <a:cubicBezTo>
                    <a:pt x="957675" y="157145"/>
                    <a:pt x="955099" y="157145"/>
                    <a:pt x="955099" y="157145"/>
                  </a:cubicBezTo>
                  <a:cubicBezTo>
                    <a:pt x="911319" y="146840"/>
                    <a:pt x="895867" y="103046"/>
                    <a:pt x="895867" y="103046"/>
                  </a:cubicBezTo>
                  <a:cubicBezTo>
                    <a:pt x="895867" y="103046"/>
                    <a:pt x="926771" y="105622"/>
                    <a:pt x="939647" y="105622"/>
                  </a:cubicBezTo>
                  <a:cubicBezTo>
                    <a:pt x="944798" y="105622"/>
                    <a:pt x="952524" y="103046"/>
                    <a:pt x="957675" y="100470"/>
                  </a:cubicBezTo>
                  <a:cubicBezTo>
                    <a:pt x="965401" y="97894"/>
                    <a:pt x="973127" y="97894"/>
                    <a:pt x="980853" y="97894"/>
                  </a:cubicBezTo>
                  <a:close/>
                  <a:moveTo>
                    <a:pt x="136194" y="97894"/>
                  </a:moveTo>
                  <a:cubicBezTo>
                    <a:pt x="143915" y="97894"/>
                    <a:pt x="151637" y="97894"/>
                    <a:pt x="159358" y="100470"/>
                  </a:cubicBezTo>
                  <a:cubicBezTo>
                    <a:pt x="164506" y="103046"/>
                    <a:pt x="172227" y="105622"/>
                    <a:pt x="177374" y="105622"/>
                  </a:cubicBezTo>
                  <a:cubicBezTo>
                    <a:pt x="187670" y="105622"/>
                    <a:pt x="221129" y="103046"/>
                    <a:pt x="221129" y="103046"/>
                  </a:cubicBezTo>
                  <a:cubicBezTo>
                    <a:pt x="221129" y="103046"/>
                    <a:pt x="205686" y="146840"/>
                    <a:pt x="161932" y="157145"/>
                  </a:cubicBezTo>
                  <a:cubicBezTo>
                    <a:pt x="161932" y="157145"/>
                    <a:pt x="159358" y="157145"/>
                    <a:pt x="159358" y="157145"/>
                  </a:cubicBezTo>
                  <a:cubicBezTo>
                    <a:pt x="141341" y="162297"/>
                    <a:pt x="125899" y="162297"/>
                    <a:pt x="115604" y="159721"/>
                  </a:cubicBezTo>
                  <a:cubicBezTo>
                    <a:pt x="107882" y="159721"/>
                    <a:pt x="102735" y="159721"/>
                    <a:pt x="97587" y="157145"/>
                  </a:cubicBezTo>
                  <a:cubicBezTo>
                    <a:pt x="100161" y="154569"/>
                    <a:pt x="105308" y="151993"/>
                    <a:pt x="110456" y="149416"/>
                  </a:cubicBezTo>
                  <a:cubicBezTo>
                    <a:pt x="110456" y="149416"/>
                    <a:pt x="113030" y="149416"/>
                    <a:pt x="115604" y="149416"/>
                  </a:cubicBezTo>
                  <a:cubicBezTo>
                    <a:pt x="118177" y="146840"/>
                    <a:pt x="123325" y="146840"/>
                    <a:pt x="125899" y="146840"/>
                  </a:cubicBezTo>
                  <a:cubicBezTo>
                    <a:pt x="141341" y="144264"/>
                    <a:pt x="154210" y="133960"/>
                    <a:pt x="159358" y="131383"/>
                  </a:cubicBezTo>
                  <a:cubicBezTo>
                    <a:pt x="154210" y="131383"/>
                    <a:pt x="133620" y="136536"/>
                    <a:pt x="123325" y="136536"/>
                  </a:cubicBezTo>
                  <a:cubicBezTo>
                    <a:pt x="120751" y="136536"/>
                    <a:pt x="120751" y="136536"/>
                    <a:pt x="120751" y="136536"/>
                  </a:cubicBezTo>
                  <a:cubicBezTo>
                    <a:pt x="125899" y="131383"/>
                    <a:pt x="128473" y="123655"/>
                    <a:pt x="131046" y="113350"/>
                  </a:cubicBezTo>
                  <a:cubicBezTo>
                    <a:pt x="133620" y="108198"/>
                    <a:pt x="133620" y="105622"/>
                    <a:pt x="136194" y="100470"/>
                  </a:cubicBezTo>
                  <a:cubicBezTo>
                    <a:pt x="136194" y="97894"/>
                    <a:pt x="136194" y="97894"/>
                    <a:pt x="136194" y="97894"/>
                  </a:cubicBezTo>
                  <a:close/>
                  <a:moveTo>
                    <a:pt x="986003" y="0"/>
                  </a:moveTo>
                  <a:cubicBezTo>
                    <a:pt x="988579" y="0"/>
                    <a:pt x="988579" y="0"/>
                    <a:pt x="988579" y="0"/>
                  </a:cubicBezTo>
                  <a:cubicBezTo>
                    <a:pt x="988579" y="0"/>
                    <a:pt x="993729" y="2576"/>
                    <a:pt x="1001455" y="7729"/>
                  </a:cubicBezTo>
                  <a:cubicBezTo>
                    <a:pt x="1011757" y="12881"/>
                    <a:pt x="1022058" y="20609"/>
                    <a:pt x="1032360" y="33490"/>
                  </a:cubicBezTo>
                  <a:cubicBezTo>
                    <a:pt x="1034935" y="36066"/>
                    <a:pt x="1034935" y="38642"/>
                    <a:pt x="1037510" y="41218"/>
                  </a:cubicBezTo>
                  <a:cubicBezTo>
                    <a:pt x="1040086" y="46371"/>
                    <a:pt x="1042661" y="51523"/>
                    <a:pt x="1045236" y="59251"/>
                  </a:cubicBezTo>
                  <a:cubicBezTo>
                    <a:pt x="1047812" y="66980"/>
                    <a:pt x="1047812" y="74708"/>
                    <a:pt x="1050387" y="82437"/>
                  </a:cubicBezTo>
                  <a:cubicBezTo>
                    <a:pt x="1058113" y="123655"/>
                    <a:pt x="1047812" y="154569"/>
                    <a:pt x="1045236" y="154569"/>
                  </a:cubicBezTo>
                  <a:cubicBezTo>
                    <a:pt x="1042661" y="162297"/>
                    <a:pt x="1042661" y="162297"/>
                    <a:pt x="1042661" y="162297"/>
                  </a:cubicBezTo>
                  <a:cubicBezTo>
                    <a:pt x="1042661" y="154569"/>
                    <a:pt x="1042661" y="154569"/>
                    <a:pt x="1042661" y="154569"/>
                  </a:cubicBezTo>
                  <a:cubicBezTo>
                    <a:pt x="1042661" y="154569"/>
                    <a:pt x="1040086" y="128807"/>
                    <a:pt x="1037510" y="110774"/>
                  </a:cubicBezTo>
                  <a:lnTo>
                    <a:pt x="1037510" y="109688"/>
                  </a:lnTo>
                  <a:lnTo>
                    <a:pt x="1037510" y="105622"/>
                  </a:lnTo>
                  <a:cubicBezTo>
                    <a:pt x="1034935" y="100470"/>
                    <a:pt x="1034935" y="95317"/>
                    <a:pt x="1032360" y="92741"/>
                  </a:cubicBezTo>
                  <a:cubicBezTo>
                    <a:pt x="1027209" y="85013"/>
                    <a:pt x="1024634" y="79861"/>
                    <a:pt x="1019483" y="79861"/>
                  </a:cubicBezTo>
                  <a:cubicBezTo>
                    <a:pt x="1024634" y="85013"/>
                    <a:pt x="1027209" y="97894"/>
                    <a:pt x="1029784" y="105622"/>
                  </a:cubicBezTo>
                  <a:cubicBezTo>
                    <a:pt x="1032360" y="123655"/>
                    <a:pt x="1032360" y="151993"/>
                    <a:pt x="1032360" y="154569"/>
                  </a:cubicBezTo>
                  <a:cubicBezTo>
                    <a:pt x="1032360" y="157145"/>
                    <a:pt x="1032360" y="157145"/>
                    <a:pt x="1032360" y="157145"/>
                  </a:cubicBezTo>
                  <a:cubicBezTo>
                    <a:pt x="1029784" y="157145"/>
                    <a:pt x="1029784" y="157145"/>
                    <a:pt x="1029784" y="157145"/>
                  </a:cubicBezTo>
                  <a:cubicBezTo>
                    <a:pt x="1027209" y="157145"/>
                    <a:pt x="1014332" y="151993"/>
                    <a:pt x="1001455" y="136536"/>
                  </a:cubicBezTo>
                  <a:cubicBezTo>
                    <a:pt x="996305" y="128807"/>
                    <a:pt x="991154" y="121079"/>
                    <a:pt x="988579" y="110774"/>
                  </a:cubicBezTo>
                  <a:cubicBezTo>
                    <a:pt x="988579" y="108198"/>
                    <a:pt x="986003" y="103046"/>
                    <a:pt x="986003" y="97894"/>
                  </a:cubicBezTo>
                  <a:cubicBezTo>
                    <a:pt x="983428" y="85013"/>
                    <a:pt x="986003" y="72132"/>
                    <a:pt x="986003" y="61828"/>
                  </a:cubicBezTo>
                  <a:cubicBezTo>
                    <a:pt x="986003" y="56675"/>
                    <a:pt x="986003" y="51523"/>
                    <a:pt x="986003" y="48947"/>
                  </a:cubicBezTo>
                  <a:cubicBezTo>
                    <a:pt x="986003" y="36066"/>
                    <a:pt x="986003" y="2576"/>
                    <a:pt x="986003" y="2576"/>
                  </a:cubicBezTo>
                  <a:cubicBezTo>
                    <a:pt x="986003" y="0"/>
                    <a:pt x="986003" y="0"/>
                    <a:pt x="986003" y="0"/>
                  </a:cubicBezTo>
                  <a:close/>
                  <a:moveTo>
                    <a:pt x="128473" y="0"/>
                  </a:moveTo>
                  <a:cubicBezTo>
                    <a:pt x="128473" y="0"/>
                    <a:pt x="128473" y="0"/>
                    <a:pt x="131046" y="0"/>
                  </a:cubicBezTo>
                  <a:cubicBezTo>
                    <a:pt x="131046" y="0"/>
                    <a:pt x="131046" y="0"/>
                    <a:pt x="131046" y="2576"/>
                  </a:cubicBezTo>
                  <a:cubicBezTo>
                    <a:pt x="131046" y="2576"/>
                    <a:pt x="131046" y="36066"/>
                    <a:pt x="131046" y="48947"/>
                  </a:cubicBezTo>
                  <a:cubicBezTo>
                    <a:pt x="131046" y="51523"/>
                    <a:pt x="131046" y="56675"/>
                    <a:pt x="131046" y="61828"/>
                  </a:cubicBezTo>
                  <a:cubicBezTo>
                    <a:pt x="131046" y="72132"/>
                    <a:pt x="133620" y="85013"/>
                    <a:pt x="131046" y="97894"/>
                  </a:cubicBezTo>
                  <a:cubicBezTo>
                    <a:pt x="128473" y="103046"/>
                    <a:pt x="128473" y="108198"/>
                    <a:pt x="125899" y="110774"/>
                  </a:cubicBezTo>
                  <a:cubicBezTo>
                    <a:pt x="123325" y="121079"/>
                    <a:pt x="120751" y="128807"/>
                    <a:pt x="115604" y="136536"/>
                  </a:cubicBezTo>
                  <a:cubicBezTo>
                    <a:pt x="102735" y="151993"/>
                    <a:pt x="89866" y="157145"/>
                    <a:pt x="87292" y="157145"/>
                  </a:cubicBezTo>
                  <a:cubicBezTo>
                    <a:pt x="84718" y="157145"/>
                    <a:pt x="84718" y="157145"/>
                    <a:pt x="84718" y="157145"/>
                  </a:cubicBezTo>
                  <a:cubicBezTo>
                    <a:pt x="84718" y="154569"/>
                    <a:pt x="84718" y="154569"/>
                    <a:pt x="84718" y="154569"/>
                  </a:cubicBezTo>
                  <a:cubicBezTo>
                    <a:pt x="84718" y="151993"/>
                    <a:pt x="84718" y="123655"/>
                    <a:pt x="87292" y="105622"/>
                  </a:cubicBezTo>
                  <a:cubicBezTo>
                    <a:pt x="89866" y="97894"/>
                    <a:pt x="92439" y="85013"/>
                    <a:pt x="97587" y="79861"/>
                  </a:cubicBezTo>
                  <a:cubicBezTo>
                    <a:pt x="92439" y="79861"/>
                    <a:pt x="87292" y="85013"/>
                    <a:pt x="84718" y="92741"/>
                  </a:cubicBezTo>
                  <a:cubicBezTo>
                    <a:pt x="82144" y="95317"/>
                    <a:pt x="82144" y="100470"/>
                    <a:pt x="79571" y="105622"/>
                  </a:cubicBezTo>
                  <a:lnTo>
                    <a:pt x="79571" y="109688"/>
                  </a:lnTo>
                  <a:lnTo>
                    <a:pt x="79571" y="110774"/>
                  </a:lnTo>
                  <a:cubicBezTo>
                    <a:pt x="76997" y="128807"/>
                    <a:pt x="74423" y="154569"/>
                    <a:pt x="74423" y="154569"/>
                  </a:cubicBezTo>
                  <a:cubicBezTo>
                    <a:pt x="74423" y="162297"/>
                    <a:pt x="74423" y="162297"/>
                    <a:pt x="74423" y="162297"/>
                  </a:cubicBezTo>
                  <a:cubicBezTo>
                    <a:pt x="71849" y="154569"/>
                    <a:pt x="71849" y="154569"/>
                    <a:pt x="71849" y="154569"/>
                  </a:cubicBezTo>
                  <a:cubicBezTo>
                    <a:pt x="69275" y="154569"/>
                    <a:pt x="58980" y="123655"/>
                    <a:pt x="66702" y="82437"/>
                  </a:cubicBezTo>
                  <a:cubicBezTo>
                    <a:pt x="66702" y="74708"/>
                    <a:pt x="69275" y="66980"/>
                    <a:pt x="71849" y="59251"/>
                  </a:cubicBezTo>
                  <a:cubicBezTo>
                    <a:pt x="74423" y="51523"/>
                    <a:pt x="76997" y="46371"/>
                    <a:pt x="79571" y="41218"/>
                  </a:cubicBezTo>
                  <a:cubicBezTo>
                    <a:pt x="82144" y="38642"/>
                    <a:pt x="82144" y="36066"/>
                    <a:pt x="84718" y="33490"/>
                  </a:cubicBezTo>
                  <a:cubicBezTo>
                    <a:pt x="95013" y="20609"/>
                    <a:pt x="105308" y="12881"/>
                    <a:pt x="115604" y="7729"/>
                  </a:cubicBezTo>
                  <a:cubicBezTo>
                    <a:pt x="123325" y="2576"/>
                    <a:pt x="128473" y="0"/>
                    <a:pt x="1284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ṧḷîďe">
              <a:extLst>
                <a:ext uri="{FF2B5EF4-FFF2-40B4-BE49-F238E27FC236}">
                  <a16:creationId xmlns:a16="http://schemas.microsoft.com/office/drawing/2014/main" id="{09809005-5356-4FEF-9493-43693BC266BF}"/>
                </a:ext>
              </a:extLst>
            </p:cNvPr>
            <p:cNvSpPr/>
            <p:nvPr/>
          </p:nvSpPr>
          <p:spPr bwMode="auto">
            <a:xfrm>
              <a:off x="2094727" y="3859773"/>
              <a:ext cx="766902" cy="961772"/>
            </a:xfrm>
            <a:custGeom>
              <a:avLst/>
              <a:gdLst>
                <a:gd name="connsiteX0" fmla="*/ 252229 w 548379"/>
                <a:gd name="connsiteY0" fmla="*/ 638703 h 687724"/>
                <a:gd name="connsiteX1" fmla="*/ 247042 w 548379"/>
                <a:gd name="connsiteY1" fmla="*/ 641283 h 687724"/>
                <a:gd name="connsiteX2" fmla="*/ 247042 w 548379"/>
                <a:gd name="connsiteY2" fmla="*/ 651604 h 687724"/>
                <a:gd name="connsiteX3" fmla="*/ 249635 w 548379"/>
                <a:gd name="connsiteY3" fmla="*/ 656764 h 687724"/>
                <a:gd name="connsiteX4" fmla="*/ 254822 w 548379"/>
                <a:gd name="connsiteY4" fmla="*/ 659344 h 687724"/>
                <a:gd name="connsiteX5" fmla="*/ 260009 w 548379"/>
                <a:gd name="connsiteY5" fmla="*/ 654184 h 687724"/>
                <a:gd name="connsiteX6" fmla="*/ 260009 w 548379"/>
                <a:gd name="connsiteY6" fmla="*/ 646443 h 687724"/>
                <a:gd name="connsiteX7" fmla="*/ 260009 w 548379"/>
                <a:gd name="connsiteY7" fmla="*/ 638703 h 687724"/>
                <a:gd name="connsiteX8" fmla="*/ 254822 w 548379"/>
                <a:gd name="connsiteY8" fmla="*/ 638703 h 687724"/>
                <a:gd name="connsiteX9" fmla="*/ 252229 w 548379"/>
                <a:gd name="connsiteY9" fmla="*/ 638703 h 687724"/>
                <a:gd name="connsiteX10" fmla="*/ 370795 w 548379"/>
                <a:gd name="connsiteY10" fmla="*/ 628383 h 687724"/>
                <a:gd name="connsiteX11" fmla="*/ 383599 w 548379"/>
                <a:gd name="connsiteY11" fmla="*/ 628383 h 687724"/>
                <a:gd name="connsiteX12" fmla="*/ 383599 w 548379"/>
                <a:gd name="connsiteY12" fmla="*/ 687724 h 687724"/>
                <a:gd name="connsiteX13" fmla="*/ 368234 w 548379"/>
                <a:gd name="connsiteY13" fmla="*/ 687724 h 687724"/>
                <a:gd name="connsiteX14" fmla="*/ 368234 w 548379"/>
                <a:gd name="connsiteY14" fmla="*/ 649023 h 687724"/>
                <a:gd name="connsiteX15" fmla="*/ 352869 w 548379"/>
                <a:gd name="connsiteY15" fmla="*/ 656764 h 687724"/>
                <a:gd name="connsiteX16" fmla="*/ 352869 w 548379"/>
                <a:gd name="connsiteY16" fmla="*/ 641283 h 687724"/>
                <a:gd name="connsiteX17" fmla="*/ 370795 w 548379"/>
                <a:gd name="connsiteY17" fmla="*/ 628383 h 687724"/>
                <a:gd name="connsiteX18" fmla="*/ 311421 w 548379"/>
                <a:gd name="connsiteY18" fmla="*/ 628383 h 687724"/>
                <a:gd name="connsiteX19" fmla="*/ 324259 w 548379"/>
                <a:gd name="connsiteY19" fmla="*/ 628383 h 687724"/>
                <a:gd name="connsiteX20" fmla="*/ 324259 w 548379"/>
                <a:gd name="connsiteY20" fmla="*/ 687724 h 687724"/>
                <a:gd name="connsiteX21" fmla="*/ 308853 w 548379"/>
                <a:gd name="connsiteY21" fmla="*/ 687724 h 687724"/>
                <a:gd name="connsiteX22" fmla="*/ 308853 w 548379"/>
                <a:gd name="connsiteY22" fmla="*/ 649023 h 687724"/>
                <a:gd name="connsiteX23" fmla="*/ 290879 w 548379"/>
                <a:gd name="connsiteY23" fmla="*/ 656764 h 687724"/>
                <a:gd name="connsiteX24" fmla="*/ 290879 w 548379"/>
                <a:gd name="connsiteY24" fmla="*/ 641283 h 687724"/>
                <a:gd name="connsiteX25" fmla="*/ 311421 w 548379"/>
                <a:gd name="connsiteY25" fmla="*/ 628383 h 687724"/>
                <a:gd name="connsiteX26" fmla="*/ 252229 w 548379"/>
                <a:gd name="connsiteY26" fmla="*/ 628383 h 687724"/>
                <a:gd name="connsiteX27" fmla="*/ 254822 w 548379"/>
                <a:gd name="connsiteY27" fmla="*/ 628383 h 687724"/>
                <a:gd name="connsiteX28" fmla="*/ 267789 w 548379"/>
                <a:gd name="connsiteY28" fmla="*/ 633543 h 687724"/>
                <a:gd name="connsiteX29" fmla="*/ 278163 w 548379"/>
                <a:gd name="connsiteY29" fmla="*/ 651604 h 687724"/>
                <a:gd name="connsiteX30" fmla="*/ 275570 w 548379"/>
                <a:gd name="connsiteY30" fmla="*/ 669664 h 687724"/>
                <a:gd name="connsiteX31" fmla="*/ 267789 w 548379"/>
                <a:gd name="connsiteY31" fmla="*/ 682564 h 687724"/>
                <a:gd name="connsiteX32" fmla="*/ 254822 w 548379"/>
                <a:gd name="connsiteY32" fmla="*/ 687724 h 687724"/>
                <a:gd name="connsiteX33" fmla="*/ 252229 w 548379"/>
                <a:gd name="connsiteY33" fmla="*/ 687724 h 687724"/>
                <a:gd name="connsiteX34" fmla="*/ 239262 w 548379"/>
                <a:gd name="connsiteY34" fmla="*/ 685144 h 687724"/>
                <a:gd name="connsiteX35" fmla="*/ 231482 w 548379"/>
                <a:gd name="connsiteY35" fmla="*/ 674824 h 687724"/>
                <a:gd name="connsiteX36" fmla="*/ 247042 w 548379"/>
                <a:gd name="connsiteY36" fmla="*/ 672244 h 687724"/>
                <a:gd name="connsiteX37" fmla="*/ 252229 w 548379"/>
                <a:gd name="connsiteY37" fmla="*/ 677404 h 687724"/>
                <a:gd name="connsiteX38" fmla="*/ 254822 w 548379"/>
                <a:gd name="connsiteY38" fmla="*/ 677404 h 687724"/>
                <a:gd name="connsiteX39" fmla="*/ 257416 w 548379"/>
                <a:gd name="connsiteY39" fmla="*/ 674824 h 687724"/>
                <a:gd name="connsiteX40" fmla="*/ 262603 w 548379"/>
                <a:gd name="connsiteY40" fmla="*/ 664504 h 687724"/>
                <a:gd name="connsiteX41" fmla="*/ 260009 w 548379"/>
                <a:gd name="connsiteY41" fmla="*/ 664504 h 687724"/>
                <a:gd name="connsiteX42" fmla="*/ 254822 w 548379"/>
                <a:gd name="connsiteY42" fmla="*/ 667084 h 687724"/>
                <a:gd name="connsiteX43" fmla="*/ 249635 w 548379"/>
                <a:gd name="connsiteY43" fmla="*/ 667084 h 687724"/>
                <a:gd name="connsiteX44" fmla="*/ 236668 w 548379"/>
                <a:gd name="connsiteY44" fmla="*/ 661924 h 687724"/>
                <a:gd name="connsiteX45" fmla="*/ 231482 w 548379"/>
                <a:gd name="connsiteY45" fmla="*/ 651604 h 687724"/>
                <a:gd name="connsiteX46" fmla="*/ 234075 w 548379"/>
                <a:gd name="connsiteY46" fmla="*/ 636123 h 687724"/>
                <a:gd name="connsiteX47" fmla="*/ 252229 w 548379"/>
                <a:gd name="connsiteY47" fmla="*/ 628383 h 687724"/>
                <a:gd name="connsiteX48" fmla="*/ 190652 w 548379"/>
                <a:gd name="connsiteY48" fmla="*/ 628383 h 687724"/>
                <a:gd name="connsiteX49" fmla="*/ 203456 w 548379"/>
                <a:gd name="connsiteY49" fmla="*/ 628383 h 687724"/>
                <a:gd name="connsiteX50" fmla="*/ 203456 w 548379"/>
                <a:gd name="connsiteY50" fmla="*/ 687724 h 687724"/>
                <a:gd name="connsiteX51" fmla="*/ 188091 w 548379"/>
                <a:gd name="connsiteY51" fmla="*/ 687724 h 687724"/>
                <a:gd name="connsiteX52" fmla="*/ 188091 w 548379"/>
                <a:gd name="connsiteY52" fmla="*/ 649023 h 687724"/>
                <a:gd name="connsiteX53" fmla="*/ 172726 w 548379"/>
                <a:gd name="connsiteY53" fmla="*/ 656764 h 687724"/>
                <a:gd name="connsiteX54" fmla="*/ 172726 w 548379"/>
                <a:gd name="connsiteY54" fmla="*/ 641283 h 687724"/>
                <a:gd name="connsiteX55" fmla="*/ 190652 w 548379"/>
                <a:gd name="connsiteY55" fmla="*/ 628383 h 687724"/>
                <a:gd name="connsiteX56" fmla="*/ 288350 w 548379"/>
                <a:gd name="connsiteY56" fmla="*/ 180286 h 687724"/>
                <a:gd name="connsiteX57" fmla="*/ 290924 w 548379"/>
                <a:gd name="connsiteY57" fmla="*/ 180286 h 687724"/>
                <a:gd name="connsiteX58" fmla="*/ 293499 w 548379"/>
                <a:gd name="connsiteY58" fmla="*/ 180286 h 687724"/>
                <a:gd name="connsiteX59" fmla="*/ 293499 w 548379"/>
                <a:gd name="connsiteY59" fmla="*/ 182862 h 687724"/>
                <a:gd name="connsiteX60" fmla="*/ 296073 w 548379"/>
                <a:gd name="connsiteY60" fmla="*/ 182862 h 687724"/>
                <a:gd name="connsiteX61" fmla="*/ 296073 w 548379"/>
                <a:gd name="connsiteY61" fmla="*/ 185437 h 687724"/>
                <a:gd name="connsiteX62" fmla="*/ 298648 w 548379"/>
                <a:gd name="connsiteY62" fmla="*/ 185437 h 687724"/>
                <a:gd name="connsiteX63" fmla="*/ 298648 w 548379"/>
                <a:gd name="connsiteY63" fmla="*/ 188013 h 687724"/>
                <a:gd name="connsiteX64" fmla="*/ 298648 w 548379"/>
                <a:gd name="connsiteY64" fmla="*/ 190588 h 687724"/>
                <a:gd name="connsiteX65" fmla="*/ 301222 w 548379"/>
                <a:gd name="connsiteY65" fmla="*/ 190588 h 687724"/>
                <a:gd name="connsiteX66" fmla="*/ 301222 w 548379"/>
                <a:gd name="connsiteY66" fmla="*/ 193164 h 687724"/>
                <a:gd name="connsiteX67" fmla="*/ 303797 w 548379"/>
                <a:gd name="connsiteY67" fmla="*/ 193164 h 687724"/>
                <a:gd name="connsiteX68" fmla="*/ 303797 w 548379"/>
                <a:gd name="connsiteY68" fmla="*/ 195739 h 687724"/>
                <a:gd name="connsiteX69" fmla="*/ 303797 w 548379"/>
                <a:gd name="connsiteY69" fmla="*/ 198315 h 687724"/>
                <a:gd name="connsiteX70" fmla="*/ 306372 w 548379"/>
                <a:gd name="connsiteY70" fmla="*/ 198315 h 687724"/>
                <a:gd name="connsiteX71" fmla="*/ 306372 w 548379"/>
                <a:gd name="connsiteY71" fmla="*/ 200890 h 687724"/>
                <a:gd name="connsiteX72" fmla="*/ 308946 w 548379"/>
                <a:gd name="connsiteY72" fmla="*/ 200890 h 687724"/>
                <a:gd name="connsiteX73" fmla="*/ 308946 w 548379"/>
                <a:gd name="connsiteY73" fmla="*/ 203466 h 687724"/>
                <a:gd name="connsiteX74" fmla="*/ 311521 w 548379"/>
                <a:gd name="connsiteY74" fmla="*/ 203466 h 687724"/>
                <a:gd name="connsiteX75" fmla="*/ 311521 w 548379"/>
                <a:gd name="connsiteY75" fmla="*/ 206041 h 687724"/>
                <a:gd name="connsiteX76" fmla="*/ 311521 w 548379"/>
                <a:gd name="connsiteY76" fmla="*/ 208617 h 687724"/>
                <a:gd name="connsiteX77" fmla="*/ 314095 w 548379"/>
                <a:gd name="connsiteY77" fmla="*/ 208617 h 687724"/>
                <a:gd name="connsiteX78" fmla="*/ 314095 w 548379"/>
                <a:gd name="connsiteY78" fmla="*/ 211192 h 687724"/>
                <a:gd name="connsiteX79" fmla="*/ 316670 w 548379"/>
                <a:gd name="connsiteY79" fmla="*/ 211192 h 687724"/>
                <a:gd name="connsiteX80" fmla="*/ 319244 w 548379"/>
                <a:gd name="connsiteY80" fmla="*/ 211192 h 687724"/>
                <a:gd name="connsiteX81" fmla="*/ 319244 w 548379"/>
                <a:gd name="connsiteY81" fmla="*/ 213768 h 687724"/>
                <a:gd name="connsiteX82" fmla="*/ 321819 w 548379"/>
                <a:gd name="connsiteY82" fmla="*/ 213768 h 687724"/>
                <a:gd name="connsiteX83" fmla="*/ 321819 w 548379"/>
                <a:gd name="connsiteY83" fmla="*/ 216343 h 687724"/>
                <a:gd name="connsiteX84" fmla="*/ 324393 w 548379"/>
                <a:gd name="connsiteY84" fmla="*/ 216343 h 687724"/>
                <a:gd name="connsiteX85" fmla="*/ 324393 w 548379"/>
                <a:gd name="connsiteY85" fmla="*/ 218919 h 687724"/>
                <a:gd name="connsiteX86" fmla="*/ 326968 w 548379"/>
                <a:gd name="connsiteY86" fmla="*/ 218919 h 687724"/>
                <a:gd name="connsiteX87" fmla="*/ 326968 w 548379"/>
                <a:gd name="connsiteY87" fmla="*/ 221494 h 687724"/>
                <a:gd name="connsiteX88" fmla="*/ 329542 w 548379"/>
                <a:gd name="connsiteY88" fmla="*/ 221494 h 687724"/>
                <a:gd name="connsiteX89" fmla="*/ 329542 w 548379"/>
                <a:gd name="connsiteY89" fmla="*/ 224070 h 687724"/>
                <a:gd name="connsiteX90" fmla="*/ 332117 w 548379"/>
                <a:gd name="connsiteY90" fmla="*/ 226646 h 687724"/>
                <a:gd name="connsiteX91" fmla="*/ 334692 w 548379"/>
                <a:gd name="connsiteY91" fmla="*/ 226646 h 687724"/>
                <a:gd name="connsiteX92" fmla="*/ 334692 w 548379"/>
                <a:gd name="connsiteY92" fmla="*/ 229221 h 687724"/>
                <a:gd name="connsiteX93" fmla="*/ 337266 w 548379"/>
                <a:gd name="connsiteY93" fmla="*/ 229221 h 687724"/>
                <a:gd name="connsiteX94" fmla="*/ 339841 w 548379"/>
                <a:gd name="connsiteY94" fmla="*/ 229221 h 687724"/>
                <a:gd name="connsiteX95" fmla="*/ 339841 w 548379"/>
                <a:gd name="connsiteY95" fmla="*/ 231797 h 687724"/>
                <a:gd name="connsiteX96" fmla="*/ 342415 w 548379"/>
                <a:gd name="connsiteY96" fmla="*/ 231797 h 687724"/>
                <a:gd name="connsiteX97" fmla="*/ 344990 w 548379"/>
                <a:gd name="connsiteY97" fmla="*/ 231797 h 687724"/>
                <a:gd name="connsiteX98" fmla="*/ 344990 w 548379"/>
                <a:gd name="connsiteY98" fmla="*/ 234372 h 687724"/>
                <a:gd name="connsiteX99" fmla="*/ 347564 w 548379"/>
                <a:gd name="connsiteY99" fmla="*/ 234372 h 687724"/>
                <a:gd name="connsiteX100" fmla="*/ 347564 w 548379"/>
                <a:gd name="connsiteY100" fmla="*/ 236948 h 687724"/>
                <a:gd name="connsiteX101" fmla="*/ 350139 w 548379"/>
                <a:gd name="connsiteY101" fmla="*/ 236948 h 687724"/>
                <a:gd name="connsiteX102" fmla="*/ 350139 w 548379"/>
                <a:gd name="connsiteY102" fmla="*/ 239523 h 687724"/>
                <a:gd name="connsiteX103" fmla="*/ 352713 w 548379"/>
                <a:gd name="connsiteY103" fmla="*/ 239523 h 687724"/>
                <a:gd name="connsiteX104" fmla="*/ 352713 w 548379"/>
                <a:gd name="connsiteY104" fmla="*/ 242099 h 687724"/>
                <a:gd name="connsiteX105" fmla="*/ 355288 w 548379"/>
                <a:gd name="connsiteY105" fmla="*/ 242099 h 687724"/>
                <a:gd name="connsiteX106" fmla="*/ 355288 w 548379"/>
                <a:gd name="connsiteY106" fmla="*/ 244674 h 687724"/>
                <a:gd name="connsiteX107" fmla="*/ 357862 w 548379"/>
                <a:gd name="connsiteY107" fmla="*/ 244674 h 687724"/>
                <a:gd name="connsiteX108" fmla="*/ 360437 w 548379"/>
                <a:gd name="connsiteY108" fmla="*/ 244674 h 687724"/>
                <a:gd name="connsiteX109" fmla="*/ 360437 w 548379"/>
                <a:gd name="connsiteY109" fmla="*/ 247250 h 687724"/>
                <a:gd name="connsiteX110" fmla="*/ 363012 w 548379"/>
                <a:gd name="connsiteY110" fmla="*/ 247250 h 687724"/>
                <a:gd name="connsiteX111" fmla="*/ 365586 w 548379"/>
                <a:gd name="connsiteY111" fmla="*/ 247250 h 687724"/>
                <a:gd name="connsiteX112" fmla="*/ 365586 w 548379"/>
                <a:gd name="connsiteY112" fmla="*/ 249825 h 687724"/>
                <a:gd name="connsiteX113" fmla="*/ 368161 w 548379"/>
                <a:gd name="connsiteY113" fmla="*/ 249825 h 687724"/>
                <a:gd name="connsiteX114" fmla="*/ 368161 w 548379"/>
                <a:gd name="connsiteY114" fmla="*/ 252401 h 687724"/>
                <a:gd name="connsiteX115" fmla="*/ 370735 w 548379"/>
                <a:gd name="connsiteY115" fmla="*/ 252401 h 687724"/>
                <a:gd name="connsiteX116" fmla="*/ 370735 w 548379"/>
                <a:gd name="connsiteY116" fmla="*/ 254976 h 687724"/>
                <a:gd name="connsiteX117" fmla="*/ 373310 w 548379"/>
                <a:gd name="connsiteY117" fmla="*/ 254976 h 687724"/>
                <a:gd name="connsiteX118" fmla="*/ 375884 w 548379"/>
                <a:gd name="connsiteY118" fmla="*/ 254976 h 687724"/>
                <a:gd name="connsiteX119" fmla="*/ 375884 w 548379"/>
                <a:gd name="connsiteY119" fmla="*/ 257552 h 687724"/>
                <a:gd name="connsiteX120" fmla="*/ 378459 w 548379"/>
                <a:gd name="connsiteY120" fmla="*/ 257552 h 687724"/>
                <a:gd name="connsiteX121" fmla="*/ 381033 w 548379"/>
                <a:gd name="connsiteY121" fmla="*/ 257552 h 687724"/>
                <a:gd name="connsiteX122" fmla="*/ 381033 w 548379"/>
                <a:gd name="connsiteY122" fmla="*/ 260127 h 687724"/>
                <a:gd name="connsiteX123" fmla="*/ 383608 w 548379"/>
                <a:gd name="connsiteY123" fmla="*/ 260127 h 687724"/>
                <a:gd name="connsiteX124" fmla="*/ 386183 w 548379"/>
                <a:gd name="connsiteY124" fmla="*/ 260127 h 687724"/>
                <a:gd name="connsiteX125" fmla="*/ 386183 w 548379"/>
                <a:gd name="connsiteY125" fmla="*/ 262703 h 687724"/>
                <a:gd name="connsiteX126" fmla="*/ 388757 w 548379"/>
                <a:gd name="connsiteY126" fmla="*/ 262703 h 687724"/>
                <a:gd name="connsiteX127" fmla="*/ 391332 w 548379"/>
                <a:gd name="connsiteY127" fmla="*/ 262703 h 687724"/>
                <a:gd name="connsiteX128" fmla="*/ 391332 w 548379"/>
                <a:gd name="connsiteY128" fmla="*/ 265278 h 687724"/>
                <a:gd name="connsiteX129" fmla="*/ 393906 w 548379"/>
                <a:gd name="connsiteY129" fmla="*/ 265278 h 687724"/>
                <a:gd name="connsiteX130" fmla="*/ 396481 w 548379"/>
                <a:gd name="connsiteY130" fmla="*/ 265278 h 687724"/>
                <a:gd name="connsiteX131" fmla="*/ 396481 w 548379"/>
                <a:gd name="connsiteY131" fmla="*/ 267854 h 687724"/>
                <a:gd name="connsiteX132" fmla="*/ 399055 w 548379"/>
                <a:gd name="connsiteY132" fmla="*/ 267854 h 687724"/>
                <a:gd name="connsiteX133" fmla="*/ 401630 w 548379"/>
                <a:gd name="connsiteY133" fmla="*/ 270429 h 687724"/>
                <a:gd name="connsiteX134" fmla="*/ 404204 w 548379"/>
                <a:gd name="connsiteY134" fmla="*/ 270429 h 687724"/>
                <a:gd name="connsiteX135" fmla="*/ 404204 w 548379"/>
                <a:gd name="connsiteY135" fmla="*/ 273005 h 687724"/>
                <a:gd name="connsiteX136" fmla="*/ 406779 w 548379"/>
                <a:gd name="connsiteY136" fmla="*/ 273005 h 687724"/>
                <a:gd name="connsiteX137" fmla="*/ 409353 w 548379"/>
                <a:gd name="connsiteY137" fmla="*/ 273005 h 687724"/>
                <a:gd name="connsiteX138" fmla="*/ 409353 w 548379"/>
                <a:gd name="connsiteY138" fmla="*/ 275580 h 687724"/>
                <a:gd name="connsiteX139" fmla="*/ 411928 w 548379"/>
                <a:gd name="connsiteY139" fmla="*/ 275580 h 687724"/>
                <a:gd name="connsiteX140" fmla="*/ 414503 w 548379"/>
                <a:gd name="connsiteY140" fmla="*/ 275580 h 687724"/>
                <a:gd name="connsiteX141" fmla="*/ 414503 w 548379"/>
                <a:gd name="connsiteY141" fmla="*/ 278156 h 687724"/>
                <a:gd name="connsiteX142" fmla="*/ 417077 w 548379"/>
                <a:gd name="connsiteY142" fmla="*/ 278156 h 687724"/>
                <a:gd name="connsiteX143" fmla="*/ 419652 w 548379"/>
                <a:gd name="connsiteY143" fmla="*/ 278156 h 687724"/>
                <a:gd name="connsiteX144" fmla="*/ 419652 w 548379"/>
                <a:gd name="connsiteY144" fmla="*/ 280731 h 687724"/>
                <a:gd name="connsiteX145" fmla="*/ 422226 w 548379"/>
                <a:gd name="connsiteY145" fmla="*/ 280731 h 687724"/>
                <a:gd name="connsiteX146" fmla="*/ 424801 w 548379"/>
                <a:gd name="connsiteY146" fmla="*/ 280731 h 687724"/>
                <a:gd name="connsiteX147" fmla="*/ 424801 w 548379"/>
                <a:gd name="connsiteY147" fmla="*/ 283307 h 687724"/>
                <a:gd name="connsiteX148" fmla="*/ 427375 w 548379"/>
                <a:gd name="connsiteY148" fmla="*/ 283307 h 687724"/>
                <a:gd name="connsiteX149" fmla="*/ 429950 w 548379"/>
                <a:gd name="connsiteY149" fmla="*/ 283307 h 687724"/>
                <a:gd name="connsiteX150" fmla="*/ 429950 w 548379"/>
                <a:gd name="connsiteY150" fmla="*/ 285882 h 687724"/>
                <a:gd name="connsiteX151" fmla="*/ 432524 w 548379"/>
                <a:gd name="connsiteY151" fmla="*/ 285882 h 687724"/>
                <a:gd name="connsiteX152" fmla="*/ 435099 w 548379"/>
                <a:gd name="connsiteY152" fmla="*/ 285882 h 687724"/>
                <a:gd name="connsiteX153" fmla="*/ 437674 w 548379"/>
                <a:gd name="connsiteY153" fmla="*/ 288458 h 687724"/>
                <a:gd name="connsiteX154" fmla="*/ 440248 w 548379"/>
                <a:gd name="connsiteY154" fmla="*/ 288458 h 687724"/>
                <a:gd name="connsiteX155" fmla="*/ 442823 w 548379"/>
                <a:gd name="connsiteY155" fmla="*/ 288458 h 687724"/>
                <a:gd name="connsiteX156" fmla="*/ 442823 w 548379"/>
                <a:gd name="connsiteY156" fmla="*/ 291033 h 687724"/>
                <a:gd name="connsiteX157" fmla="*/ 445397 w 548379"/>
                <a:gd name="connsiteY157" fmla="*/ 291033 h 687724"/>
                <a:gd name="connsiteX158" fmla="*/ 447972 w 548379"/>
                <a:gd name="connsiteY158" fmla="*/ 291033 h 687724"/>
                <a:gd name="connsiteX159" fmla="*/ 450546 w 548379"/>
                <a:gd name="connsiteY159" fmla="*/ 291033 h 687724"/>
                <a:gd name="connsiteX160" fmla="*/ 453121 w 548379"/>
                <a:gd name="connsiteY160" fmla="*/ 291033 h 687724"/>
                <a:gd name="connsiteX161" fmla="*/ 453121 w 548379"/>
                <a:gd name="connsiteY161" fmla="*/ 293609 h 687724"/>
                <a:gd name="connsiteX162" fmla="*/ 455695 w 548379"/>
                <a:gd name="connsiteY162" fmla="*/ 293609 h 687724"/>
                <a:gd name="connsiteX163" fmla="*/ 458270 w 548379"/>
                <a:gd name="connsiteY163" fmla="*/ 293609 h 687724"/>
                <a:gd name="connsiteX164" fmla="*/ 458270 w 548379"/>
                <a:gd name="connsiteY164" fmla="*/ 296184 h 687724"/>
                <a:gd name="connsiteX165" fmla="*/ 460844 w 548379"/>
                <a:gd name="connsiteY165" fmla="*/ 296184 h 687724"/>
                <a:gd name="connsiteX166" fmla="*/ 463419 w 548379"/>
                <a:gd name="connsiteY166" fmla="*/ 296184 h 687724"/>
                <a:gd name="connsiteX167" fmla="*/ 465994 w 548379"/>
                <a:gd name="connsiteY167" fmla="*/ 296184 h 687724"/>
                <a:gd name="connsiteX168" fmla="*/ 465994 w 548379"/>
                <a:gd name="connsiteY168" fmla="*/ 298760 h 687724"/>
                <a:gd name="connsiteX169" fmla="*/ 468568 w 548379"/>
                <a:gd name="connsiteY169" fmla="*/ 298760 h 687724"/>
                <a:gd name="connsiteX170" fmla="*/ 471143 w 548379"/>
                <a:gd name="connsiteY170" fmla="*/ 298760 h 687724"/>
                <a:gd name="connsiteX171" fmla="*/ 473717 w 548379"/>
                <a:gd name="connsiteY171" fmla="*/ 298760 h 687724"/>
                <a:gd name="connsiteX172" fmla="*/ 476292 w 548379"/>
                <a:gd name="connsiteY172" fmla="*/ 298760 h 687724"/>
                <a:gd name="connsiteX173" fmla="*/ 476292 w 548379"/>
                <a:gd name="connsiteY173" fmla="*/ 301335 h 687724"/>
                <a:gd name="connsiteX174" fmla="*/ 478866 w 548379"/>
                <a:gd name="connsiteY174" fmla="*/ 301335 h 687724"/>
                <a:gd name="connsiteX175" fmla="*/ 481441 w 548379"/>
                <a:gd name="connsiteY175" fmla="*/ 301335 h 687724"/>
                <a:gd name="connsiteX176" fmla="*/ 484015 w 548379"/>
                <a:gd name="connsiteY176" fmla="*/ 301335 h 687724"/>
                <a:gd name="connsiteX177" fmla="*/ 484015 w 548379"/>
                <a:gd name="connsiteY177" fmla="*/ 303911 h 687724"/>
                <a:gd name="connsiteX178" fmla="*/ 486590 w 548379"/>
                <a:gd name="connsiteY178" fmla="*/ 303911 h 687724"/>
                <a:gd name="connsiteX179" fmla="*/ 489165 w 548379"/>
                <a:gd name="connsiteY179" fmla="*/ 303911 h 687724"/>
                <a:gd name="connsiteX180" fmla="*/ 491739 w 548379"/>
                <a:gd name="connsiteY180" fmla="*/ 303911 h 687724"/>
                <a:gd name="connsiteX181" fmla="*/ 491739 w 548379"/>
                <a:gd name="connsiteY181" fmla="*/ 306487 h 687724"/>
                <a:gd name="connsiteX182" fmla="*/ 494314 w 548379"/>
                <a:gd name="connsiteY182" fmla="*/ 306487 h 687724"/>
                <a:gd name="connsiteX183" fmla="*/ 496888 w 548379"/>
                <a:gd name="connsiteY183" fmla="*/ 306487 h 687724"/>
                <a:gd name="connsiteX184" fmla="*/ 496888 w 548379"/>
                <a:gd name="connsiteY184" fmla="*/ 309062 h 687724"/>
                <a:gd name="connsiteX185" fmla="*/ 499463 w 548379"/>
                <a:gd name="connsiteY185" fmla="*/ 309062 h 687724"/>
                <a:gd name="connsiteX186" fmla="*/ 502037 w 548379"/>
                <a:gd name="connsiteY186" fmla="*/ 309062 h 687724"/>
                <a:gd name="connsiteX187" fmla="*/ 504612 w 548379"/>
                <a:gd name="connsiteY187" fmla="*/ 309062 h 687724"/>
                <a:gd name="connsiteX188" fmla="*/ 504612 w 548379"/>
                <a:gd name="connsiteY188" fmla="*/ 311638 h 687724"/>
                <a:gd name="connsiteX189" fmla="*/ 507186 w 548379"/>
                <a:gd name="connsiteY189" fmla="*/ 311638 h 687724"/>
                <a:gd name="connsiteX190" fmla="*/ 509761 w 548379"/>
                <a:gd name="connsiteY190" fmla="*/ 311638 h 687724"/>
                <a:gd name="connsiteX191" fmla="*/ 512335 w 548379"/>
                <a:gd name="connsiteY191" fmla="*/ 311638 h 687724"/>
                <a:gd name="connsiteX192" fmla="*/ 512335 w 548379"/>
                <a:gd name="connsiteY192" fmla="*/ 314213 h 687724"/>
                <a:gd name="connsiteX193" fmla="*/ 514910 w 548379"/>
                <a:gd name="connsiteY193" fmla="*/ 314213 h 687724"/>
                <a:gd name="connsiteX194" fmla="*/ 517485 w 548379"/>
                <a:gd name="connsiteY194" fmla="*/ 314213 h 687724"/>
                <a:gd name="connsiteX195" fmla="*/ 517485 w 548379"/>
                <a:gd name="connsiteY195" fmla="*/ 316789 h 687724"/>
                <a:gd name="connsiteX196" fmla="*/ 520059 w 548379"/>
                <a:gd name="connsiteY196" fmla="*/ 316789 h 687724"/>
                <a:gd name="connsiteX197" fmla="*/ 520059 w 548379"/>
                <a:gd name="connsiteY197" fmla="*/ 319364 h 687724"/>
                <a:gd name="connsiteX198" fmla="*/ 522634 w 548379"/>
                <a:gd name="connsiteY198" fmla="*/ 319364 h 687724"/>
                <a:gd name="connsiteX199" fmla="*/ 522634 w 548379"/>
                <a:gd name="connsiteY199" fmla="*/ 321940 h 687724"/>
                <a:gd name="connsiteX200" fmla="*/ 525208 w 548379"/>
                <a:gd name="connsiteY200" fmla="*/ 321940 h 687724"/>
                <a:gd name="connsiteX201" fmla="*/ 525208 w 548379"/>
                <a:gd name="connsiteY201" fmla="*/ 324515 h 687724"/>
                <a:gd name="connsiteX202" fmla="*/ 525208 w 548379"/>
                <a:gd name="connsiteY202" fmla="*/ 327091 h 687724"/>
                <a:gd name="connsiteX203" fmla="*/ 525208 w 548379"/>
                <a:gd name="connsiteY203" fmla="*/ 329666 h 687724"/>
                <a:gd name="connsiteX204" fmla="*/ 525208 w 548379"/>
                <a:gd name="connsiteY204" fmla="*/ 332242 h 687724"/>
                <a:gd name="connsiteX205" fmla="*/ 525208 w 548379"/>
                <a:gd name="connsiteY205" fmla="*/ 334817 h 687724"/>
                <a:gd name="connsiteX206" fmla="*/ 525208 w 548379"/>
                <a:gd name="connsiteY206" fmla="*/ 337393 h 687724"/>
                <a:gd name="connsiteX207" fmla="*/ 525208 w 548379"/>
                <a:gd name="connsiteY207" fmla="*/ 339968 h 687724"/>
                <a:gd name="connsiteX208" fmla="*/ 525208 w 548379"/>
                <a:gd name="connsiteY208" fmla="*/ 345119 h 687724"/>
                <a:gd name="connsiteX209" fmla="*/ 525208 w 548379"/>
                <a:gd name="connsiteY209" fmla="*/ 347695 h 687724"/>
                <a:gd name="connsiteX210" fmla="*/ 525208 w 548379"/>
                <a:gd name="connsiteY210" fmla="*/ 350270 h 687724"/>
                <a:gd name="connsiteX211" fmla="*/ 527783 w 548379"/>
                <a:gd name="connsiteY211" fmla="*/ 352846 h 687724"/>
                <a:gd name="connsiteX212" fmla="*/ 527783 w 548379"/>
                <a:gd name="connsiteY212" fmla="*/ 355421 h 687724"/>
                <a:gd name="connsiteX213" fmla="*/ 527783 w 548379"/>
                <a:gd name="connsiteY213" fmla="*/ 357997 h 687724"/>
                <a:gd name="connsiteX214" fmla="*/ 527783 w 548379"/>
                <a:gd name="connsiteY214" fmla="*/ 360572 h 687724"/>
                <a:gd name="connsiteX215" fmla="*/ 527783 w 548379"/>
                <a:gd name="connsiteY215" fmla="*/ 363148 h 687724"/>
                <a:gd name="connsiteX216" fmla="*/ 527783 w 548379"/>
                <a:gd name="connsiteY216" fmla="*/ 365723 h 687724"/>
                <a:gd name="connsiteX217" fmla="*/ 527783 w 548379"/>
                <a:gd name="connsiteY217" fmla="*/ 368299 h 687724"/>
                <a:gd name="connsiteX218" fmla="*/ 527783 w 548379"/>
                <a:gd name="connsiteY218" fmla="*/ 370874 h 687724"/>
                <a:gd name="connsiteX219" fmla="*/ 527783 w 548379"/>
                <a:gd name="connsiteY219" fmla="*/ 373450 h 687724"/>
                <a:gd name="connsiteX220" fmla="*/ 530357 w 548379"/>
                <a:gd name="connsiteY220" fmla="*/ 376025 h 687724"/>
                <a:gd name="connsiteX221" fmla="*/ 530357 w 548379"/>
                <a:gd name="connsiteY221" fmla="*/ 378601 h 687724"/>
                <a:gd name="connsiteX222" fmla="*/ 530357 w 548379"/>
                <a:gd name="connsiteY222" fmla="*/ 381176 h 687724"/>
                <a:gd name="connsiteX223" fmla="*/ 527783 w 548379"/>
                <a:gd name="connsiteY223" fmla="*/ 383752 h 687724"/>
                <a:gd name="connsiteX224" fmla="*/ 527783 w 548379"/>
                <a:gd name="connsiteY224" fmla="*/ 386327 h 687724"/>
                <a:gd name="connsiteX225" fmla="*/ 525208 w 548379"/>
                <a:gd name="connsiteY225" fmla="*/ 386327 h 687724"/>
                <a:gd name="connsiteX226" fmla="*/ 522634 w 548379"/>
                <a:gd name="connsiteY226" fmla="*/ 386327 h 687724"/>
                <a:gd name="connsiteX227" fmla="*/ 520059 w 548379"/>
                <a:gd name="connsiteY227" fmla="*/ 386327 h 687724"/>
                <a:gd name="connsiteX228" fmla="*/ 514910 w 548379"/>
                <a:gd name="connsiteY228" fmla="*/ 386327 h 687724"/>
                <a:gd name="connsiteX229" fmla="*/ 512335 w 548379"/>
                <a:gd name="connsiteY229" fmla="*/ 386327 h 687724"/>
                <a:gd name="connsiteX230" fmla="*/ 512335 w 548379"/>
                <a:gd name="connsiteY230" fmla="*/ 383752 h 687724"/>
                <a:gd name="connsiteX231" fmla="*/ 509761 w 548379"/>
                <a:gd name="connsiteY231" fmla="*/ 383752 h 687724"/>
                <a:gd name="connsiteX232" fmla="*/ 507186 w 548379"/>
                <a:gd name="connsiteY232" fmla="*/ 383752 h 687724"/>
                <a:gd name="connsiteX233" fmla="*/ 504612 w 548379"/>
                <a:gd name="connsiteY233" fmla="*/ 383752 h 687724"/>
                <a:gd name="connsiteX234" fmla="*/ 504612 w 548379"/>
                <a:gd name="connsiteY234" fmla="*/ 381176 h 687724"/>
                <a:gd name="connsiteX235" fmla="*/ 502037 w 548379"/>
                <a:gd name="connsiteY235" fmla="*/ 381176 h 687724"/>
                <a:gd name="connsiteX236" fmla="*/ 499463 w 548379"/>
                <a:gd name="connsiteY236" fmla="*/ 381176 h 687724"/>
                <a:gd name="connsiteX237" fmla="*/ 496888 w 548379"/>
                <a:gd name="connsiteY237" fmla="*/ 381176 h 687724"/>
                <a:gd name="connsiteX238" fmla="*/ 494314 w 548379"/>
                <a:gd name="connsiteY238" fmla="*/ 378601 h 687724"/>
                <a:gd name="connsiteX239" fmla="*/ 491739 w 548379"/>
                <a:gd name="connsiteY239" fmla="*/ 378601 h 687724"/>
                <a:gd name="connsiteX240" fmla="*/ 489165 w 548379"/>
                <a:gd name="connsiteY240" fmla="*/ 378601 h 687724"/>
                <a:gd name="connsiteX241" fmla="*/ 489165 w 548379"/>
                <a:gd name="connsiteY241" fmla="*/ 376025 h 687724"/>
                <a:gd name="connsiteX242" fmla="*/ 486590 w 548379"/>
                <a:gd name="connsiteY242" fmla="*/ 376025 h 687724"/>
                <a:gd name="connsiteX243" fmla="*/ 484015 w 548379"/>
                <a:gd name="connsiteY243" fmla="*/ 373450 h 687724"/>
                <a:gd name="connsiteX244" fmla="*/ 481441 w 548379"/>
                <a:gd name="connsiteY244" fmla="*/ 373450 h 687724"/>
                <a:gd name="connsiteX245" fmla="*/ 481441 w 548379"/>
                <a:gd name="connsiteY245" fmla="*/ 370874 h 687724"/>
                <a:gd name="connsiteX246" fmla="*/ 481441 w 548379"/>
                <a:gd name="connsiteY246" fmla="*/ 368299 h 687724"/>
                <a:gd name="connsiteX247" fmla="*/ 481441 w 548379"/>
                <a:gd name="connsiteY247" fmla="*/ 365723 h 687724"/>
                <a:gd name="connsiteX248" fmla="*/ 481441 w 548379"/>
                <a:gd name="connsiteY248" fmla="*/ 363148 h 687724"/>
                <a:gd name="connsiteX249" fmla="*/ 478866 w 548379"/>
                <a:gd name="connsiteY249" fmla="*/ 363148 h 687724"/>
                <a:gd name="connsiteX250" fmla="*/ 478866 w 548379"/>
                <a:gd name="connsiteY250" fmla="*/ 360572 h 687724"/>
                <a:gd name="connsiteX251" fmla="*/ 478866 w 548379"/>
                <a:gd name="connsiteY251" fmla="*/ 357997 h 687724"/>
                <a:gd name="connsiteX252" fmla="*/ 476292 w 548379"/>
                <a:gd name="connsiteY252" fmla="*/ 357997 h 687724"/>
                <a:gd name="connsiteX253" fmla="*/ 473717 w 548379"/>
                <a:gd name="connsiteY253" fmla="*/ 357997 h 687724"/>
                <a:gd name="connsiteX254" fmla="*/ 473717 w 548379"/>
                <a:gd name="connsiteY254" fmla="*/ 355421 h 687724"/>
                <a:gd name="connsiteX255" fmla="*/ 471143 w 548379"/>
                <a:gd name="connsiteY255" fmla="*/ 355421 h 687724"/>
                <a:gd name="connsiteX256" fmla="*/ 468568 w 548379"/>
                <a:gd name="connsiteY256" fmla="*/ 355421 h 687724"/>
                <a:gd name="connsiteX257" fmla="*/ 465994 w 548379"/>
                <a:gd name="connsiteY257" fmla="*/ 352846 h 687724"/>
                <a:gd name="connsiteX258" fmla="*/ 463419 w 548379"/>
                <a:gd name="connsiteY258" fmla="*/ 352846 h 687724"/>
                <a:gd name="connsiteX259" fmla="*/ 463419 w 548379"/>
                <a:gd name="connsiteY259" fmla="*/ 350270 h 687724"/>
                <a:gd name="connsiteX260" fmla="*/ 460844 w 548379"/>
                <a:gd name="connsiteY260" fmla="*/ 350270 h 687724"/>
                <a:gd name="connsiteX261" fmla="*/ 458270 w 548379"/>
                <a:gd name="connsiteY261" fmla="*/ 350270 h 687724"/>
                <a:gd name="connsiteX262" fmla="*/ 455695 w 548379"/>
                <a:gd name="connsiteY262" fmla="*/ 350270 h 687724"/>
                <a:gd name="connsiteX263" fmla="*/ 453121 w 548379"/>
                <a:gd name="connsiteY263" fmla="*/ 350270 h 687724"/>
                <a:gd name="connsiteX264" fmla="*/ 450546 w 548379"/>
                <a:gd name="connsiteY264" fmla="*/ 350270 h 687724"/>
                <a:gd name="connsiteX265" fmla="*/ 450546 w 548379"/>
                <a:gd name="connsiteY265" fmla="*/ 347695 h 687724"/>
                <a:gd name="connsiteX266" fmla="*/ 447972 w 548379"/>
                <a:gd name="connsiteY266" fmla="*/ 347695 h 687724"/>
                <a:gd name="connsiteX267" fmla="*/ 445397 w 548379"/>
                <a:gd name="connsiteY267" fmla="*/ 347695 h 687724"/>
                <a:gd name="connsiteX268" fmla="*/ 442823 w 548379"/>
                <a:gd name="connsiteY268" fmla="*/ 347695 h 687724"/>
                <a:gd name="connsiteX269" fmla="*/ 442823 w 548379"/>
                <a:gd name="connsiteY269" fmla="*/ 345119 h 687724"/>
                <a:gd name="connsiteX270" fmla="*/ 440248 w 548379"/>
                <a:gd name="connsiteY270" fmla="*/ 345119 h 687724"/>
                <a:gd name="connsiteX271" fmla="*/ 440248 w 548379"/>
                <a:gd name="connsiteY271" fmla="*/ 342544 h 687724"/>
                <a:gd name="connsiteX272" fmla="*/ 437674 w 548379"/>
                <a:gd name="connsiteY272" fmla="*/ 342544 h 687724"/>
                <a:gd name="connsiteX273" fmla="*/ 435099 w 548379"/>
                <a:gd name="connsiteY273" fmla="*/ 342544 h 687724"/>
                <a:gd name="connsiteX274" fmla="*/ 432524 w 548379"/>
                <a:gd name="connsiteY274" fmla="*/ 342544 h 687724"/>
                <a:gd name="connsiteX275" fmla="*/ 432524 w 548379"/>
                <a:gd name="connsiteY275" fmla="*/ 339968 h 687724"/>
                <a:gd name="connsiteX276" fmla="*/ 429950 w 548379"/>
                <a:gd name="connsiteY276" fmla="*/ 339968 h 687724"/>
                <a:gd name="connsiteX277" fmla="*/ 427375 w 548379"/>
                <a:gd name="connsiteY277" fmla="*/ 339968 h 687724"/>
                <a:gd name="connsiteX278" fmla="*/ 424801 w 548379"/>
                <a:gd name="connsiteY278" fmla="*/ 339968 h 687724"/>
                <a:gd name="connsiteX279" fmla="*/ 424801 w 548379"/>
                <a:gd name="connsiteY279" fmla="*/ 337393 h 687724"/>
                <a:gd name="connsiteX280" fmla="*/ 422226 w 548379"/>
                <a:gd name="connsiteY280" fmla="*/ 337393 h 687724"/>
                <a:gd name="connsiteX281" fmla="*/ 419652 w 548379"/>
                <a:gd name="connsiteY281" fmla="*/ 337393 h 687724"/>
                <a:gd name="connsiteX282" fmla="*/ 419652 w 548379"/>
                <a:gd name="connsiteY282" fmla="*/ 334817 h 687724"/>
                <a:gd name="connsiteX283" fmla="*/ 417077 w 548379"/>
                <a:gd name="connsiteY283" fmla="*/ 334817 h 687724"/>
                <a:gd name="connsiteX284" fmla="*/ 414503 w 548379"/>
                <a:gd name="connsiteY284" fmla="*/ 334817 h 687724"/>
                <a:gd name="connsiteX285" fmla="*/ 414503 w 548379"/>
                <a:gd name="connsiteY285" fmla="*/ 332242 h 687724"/>
                <a:gd name="connsiteX286" fmla="*/ 411928 w 548379"/>
                <a:gd name="connsiteY286" fmla="*/ 332242 h 687724"/>
                <a:gd name="connsiteX287" fmla="*/ 409353 w 548379"/>
                <a:gd name="connsiteY287" fmla="*/ 332242 h 687724"/>
                <a:gd name="connsiteX288" fmla="*/ 409353 w 548379"/>
                <a:gd name="connsiteY288" fmla="*/ 329666 h 687724"/>
                <a:gd name="connsiteX289" fmla="*/ 406779 w 548379"/>
                <a:gd name="connsiteY289" fmla="*/ 329666 h 687724"/>
                <a:gd name="connsiteX290" fmla="*/ 404204 w 548379"/>
                <a:gd name="connsiteY290" fmla="*/ 329666 h 687724"/>
                <a:gd name="connsiteX291" fmla="*/ 401630 w 548379"/>
                <a:gd name="connsiteY291" fmla="*/ 329666 h 687724"/>
                <a:gd name="connsiteX292" fmla="*/ 401630 w 548379"/>
                <a:gd name="connsiteY292" fmla="*/ 328741 h 687724"/>
                <a:gd name="connsiteX293" fmla="*/ 401630 w 548379"/>
                <a:gd name="connsiteY293" fmla="*/ 327091 h 687724"/>
                <a:gd name="connsiteX294" fmla="*/ 399055 w 548379"/>
                <a:gd name="connsiteY294" fmla="*/ 327091 h 687724"/>
                <a:gd name="connsiteX295" fmla="*/ 396481 w 548379"/>
                <a:gd name="connsiteY295" fmla="*/ 327091 h 687724"/>
                <a:gd name="connsiteX296" fmla="*/ 393906 w 548379"/>
                <a:gd name="connsiteY296" fmla="*/ 327091 h 687724"/>
                <a:gd name="connsiteX297" fmla="*/ 393906 w 548379"/>
                <a:gd name="connsiteY297" fmla="*/ 324515 h 687724"/>
                <a:gd name="connsiteX298" fmla="*/ 391332 w 548379"/>
                <a:gd name="connsiteY298" fmla="*/ 324515 h 687724"/>
                <a:gd name="connsiteX299" fmla="*/ 391332 w 548379"/>
                <a:gd name="connsiteY299" fmla="*/ 321940 h 687724"/>
                <a:gd name="connsiteX300" fmla="*/ 388757 w 548379"/>
                <a:gd name="connsiteY300" fmla="*/ 321940 h 687724"/>
                <a:gd name="connsiteX301" fmla="*/ 386183 w 548379"/>
                <a:gd name="connsiteY301" fmla="*/ 321940 h 687724"/>
                <a:gd name="connsiteX302" fmla="*/ 386183 w 548379"/>
                <a:gd name="connsiteY302" fmla="*/ 319364 h 687724"/>
                <a:gd name="connsiteX303" fmla="*/ 383608 w 548379"/>
                <a:gd name="connsiteY303" fmla="*/ 319364 h 687724"/>
                <a:gd name="connsiteX304" fmla="*/ 381033 w 548379"/>
                <a:gd name="connsiteY304" fmla="*/ 319364 h 687724"/>
                <a:gd name="connsiteX305" fmla="*/ 381033 w 548379"/>
                <a:gd name="connsiteY305" fmla="*/ 316789 h 687724"/>
                <a:gd name="connsiteX306" fmla="*/ 378459 w 548379"/>
                <a:gd name="connsiteY306" fmla="*/ 316789 h 687724"/>
                <a:gd name="connsiteX307" fmla="*/ 378459 w 548379"/>
                <a:gd name="connsiteY307" fmla="*/ 314213 h 687724"/>
                <a:gd name="connsiteX308" fmla="*/ 375884 w 548379"/>
                <a:gd name="connsiteY308" fmla="*/ 314213 h 687724"/>
                <a:gd name="connsiteX309" fmla="*/ 373310 w 548379"/>
                <a:gd name="connsiteY309" fmla="*/ 314213 h 687724"/>
                <a:gd name="connsiteX310" fmla="*/ 373310 w 548379"/>
                <a:gd name="connsiteY310" fmla="*/ 311638 h 687724"/>
                <a:gd name="connsiteX311" fmla="*/ 370735 w 548379"/>
                <a:gd name="connsiteY311" fmla="*/ 311638 h 687724"/>
                <a:gd name="connsiteX312" fmla="*/ 370735 w 548379"/>
                <a:gd name="connsiteY312" fmla="*/ 309062 h 687724"/>
                <a:gd name="connsiteX313" fmla="*/ 368161 w 548379"/>
                <a:gd name="connsiteY313" fmla="*/ 309062 h 687724"/>
                <a:gd name="connsiteX314" fmla="*/ 365586 w 548379"/>
                <a:gd name="connsiteY314" fmla="*/ 309062 h 687724"/>
                <a:gd name="connsiteX315" fmla="*/ 365586 w 548379"/>
                <a:gd name="connsiteY315" fmla="*/ 306487 h 687724"/>
                <a:gd name="connsiteX316" fmla="*/ 363012 w 548379"/>
                <a:gd name="connsiteY316" fmla="*/ 306487 h 687724"/>
                <a:gd name="connsiteX317" fmla="*/ 363012 w 548379"/>
                <a:gd name="connsiteY317" fmla="*/ 303911 h 687724"/>
                <a:gd name="connsiteX318" fmla="*/ 360437 w 548379"/>
                <a:gd name="connsiteY318" fmla="*/ 303911 h 687724"/>
                <a:gd name="connsiteX319" fmla="*/ 360437 w 548379"/>
                <a:gd name="connsiteY319" fmla="*/ 301335 h 687724"/>
                <a:gd name="connsiteX320" fmla="*/ 357862 w 548379"/>
                <a:gd name="connsiteY320" fmla="*/ 301335 h 687724"/>
                <a:gd name="connsiteX321" fmla="*/ 357862 w 548379"/>
                <a:gd name="connsiteY321" fmla="*/ 298760 h 687724"/>
                <a:gd name="connsiteX322" fmla="*/ 355288 w 548379"/>
                <a:gd name="connsiteY322" fmla="*/ 298760 h 687724"/>
                <a:gd name="connsiteX323" fmla="*/ 352713 w 548379"/>
                <a:gd name="connsiteY323" fmla="*/ 298760 h 687724"/>
                <a:gd name="connsiteX324" fmla="*/ 352713 w 548379"/>
                <a:gd name="connsiteY324" fmla="*/ 296184 h 687724"/>
                <a:gd name="connsiteX325" fmla="*/ 350139 w 548379"/>
                <a:gd name="connsiteY325" fmla="*/ 296184 h 687724"/>
                <a:gd name="connsiteX326" fmla="*/ 350139 w 548379"/>
                <a:gd name="connsiteY326" fmla="*/ 293609 h 687724"/>
                <a:gd name="connsiteX327" fmla="*/ 347564 w 548379"/>
                <a:gd name="connsiteY327" fmla="*/ 293609 h 687724"/>
                <a:gd name="connsiteX328" fmla="*/ 344990 w 548379"/>
                <a:gd name="connsiteY328" fmla="*/ 293609 h 687724"/>
                <a:gd name="connsiteX329" fmla="*/ 344990 w 548379"/>
                <a:gd name="connsiteY329" fmla="*/ 291033 h 687724"/>
                <a:gd name="connsiteX330" fmla="*/ 342415 w 548379"/>
                <a:gd name="connsiteY330" fmla="*/ 291033 h 687724"/>
                <a:gd name="connsiteX331" fmla="*/ 342415 w 548379"/>
                <a:gd name="connsiteY331" fmla="*/ 288458 h 687724"/>
                <a:gd name="connsiteX332" fmla="*/ 342415 w 548379"/>
                <a:gd name="connsiteY332" fmla="*/ 285882 h 687724"/>
                <a:gd name="connsiteX333" fmla="*/ 339841 w 548379"/>
                <a:gd name="connsiteY333" fmla="*/ 285882 h 687724"/>
                <a:gd name="connsiteX334" fmla="*/ 339841 w 548379"/>
                <a:gd name="connsiteY334" fmla="*/ 283307 h 687724"/>
                <a:gd name="connsiteX335" fmla="*/ 337266 w 548379"/>
                <a:gd name="connsiteY335" fmla="*/ 283307 h 687724"/>
                <a:gd name="connsiteX336" fmla="*/ 334692 w 548379"/>
                <a:gd name="connsiteY336" fmla="*/ 283307 h 687724"/>
                <a:gd name="connsiteX337" fmla="*/ 332117 w 548379"/>
                <a:gd name="connsiteY337" fmla="*/ 283307 h 687724"/>
                <a:gd name="connsiteX338" fmla="*/ 329542 w 548379"/>
                <a:gd name="connsiteY338" fmla="*/ 285882 h 687724"/>
                <a:gd name="connsiteX339" fmla="*/ 329542 w 548379"/>
                <a:gd name="connsiteY339" fmla="*/ 288458 h 687724"/>
                <a:gd name="connsiteX340" fmla="*/ 329542 w 548379"/>
                <a:gd name="connsiteY340" fmla="*/ 293609 h 687724"/>
                <a:gd name="connsiteX341" fmla="*/ 329542 w 548379"/>
                <a:gd name="connsiteY341" fmla="*/ 301335 h 687724"/>
                <a:gd name="connsiteX342" fmla="*/ 329542 w 548379"/>
                <a:gd name="connsiteY342" fmla="*/ 309062 h 687724"/>
                <a:gd name="connsiteX343" fmla="*/ 329542 w 548379"/>
                <a:gd name="connsiteY343" fmla="*/ 311638 h 687724"/>
                <a:gd name="connsiteX344" fmla="*/ 329542 w 548379"/>
                <a:gd name="connsiteY344" fmla="*/ 314213 h 687724"/>
                <a:gd name="connsiteX345" fmla="*/ 329542 w 548379"/>
                <a:gd name="connsiteY345" fmla="*/ 321940 h 687724"/>
                <a:gd name="connsiteX346" fmla="*/ 329542 w 548379"/>
                <a:gd name="connsiteY346" fmla="*/ 324515 h 687724"/>
                <a:gd name="connsiteX347" fmla="*/ 329542 w 548379"/>
                <a:gd name="connsiteY347" fmla="*/ 327091 h 687724"/>
                <a:gd name="connsiteX348" fmla="*/ 329542 w 548379"/>
                <a:gd name="connsiteY348" fmla="*/ 332242 h 687724"/>
                <a:gd name="connsiteX349" fmla="*/ 332117 w 548379"/>
                <a:gd name="connsiteY349" fmla="*/ 332242 h 687724"/>
                <a:gd name="connsiteX350" fmla="*/ 332117 w 548379"/>
                <a:gd name="connsiteY350" fmla="*/ 334817 h 687724"/>
                <a:gd name="connsiteX351" fmla="*/ 332117 w 548379"/>
                <a:gd name="connsiteY351" fmla="*/ 337393 h 687724"/>
                <a:gd name="connsiteX352" fmla="*/ 332117 w 548379"/>
                <a:gd name="connsiteY352" fmla="*/ 339968 h 687724"/>
                <a:gd name="connsiteX353" fmla="*/ 334692 w 548379"/>
                <a:gd name="connsiteY353" fmla="*/ 339968 h 687724"/>
                <a:gd name="connsiteX354" fmla="*/ 337266 w 548379"/>
                <a:gd name="connsiteY354" fmla="*/ 339968 h 687724"/>
                <a:gd name="connsiteX355" fmla="*/ 337266 w 548379"/>
                <a:gd name="connsiteY355" fmla="*/ 342544 h 687724"/>
                <a:gd name="connsiteX356" fmla="*/ 339841 w 548379"/>
                <a:gd name="connsiteY356" fmla="*/ 342544 h 687724"/>
                <a:gd name="connsiteX357" fmla="*/ 339841 w 548379"/>
                <a:gd name="connsiteY357" fmla="*/ 345119 h 687724"/>
                <a:gd name="connsiteX358" fmla="*/ 342415 w 548379"/>
                <a:gd name="connsiteY358" fmla="*/ 345119 h 687724"/>
                <a:gd name="connsiteX359" fmla="*/ 344990 w 548379"/>
                <a:gd name="connsiteY359" fmla="*/ 345119 h 687724"/>
                <a:gd name="connsiteX360" fmla="*/ 344990 w 548379"/>
                <a:gd name="connsiteY360" fmla="*/ 347695 h 687724"/>
                <a:gd name="connsiteX361" fmla="*/ 347564 w 548379"/>
                <a:gd name="connsiteY361" fmla="*/ 347695 h 687724"/>
                <a:gd name="connsiteX362" fmla="*/ 350139 w 548379"/>
                <a:gd name="connsiteY362" fmla="*/ 347695 h 687724"/>
                <a:gd name="connsiteX363" fmla="*/ 352713 w 548379"/>
                <a:gd name="connsiteY363" fmla="*/ 350270 h 687724"/>
                <a:gd name="connsiteX364" fmla="*/ 355288 w 548379"/>
                <a:gd name="connsiteY364" fmla="*/ 350270 h 687724"/>
                <a:gd name="connsiteX365" fmla="*/ 355288 w 548379"/>
                <a:gd name="connsiteY365" fmla="*/ 352846 h 687724"/>
                <a:gd name="connsiteX366" fmla="*/ 357862 w 548379"/>
                <a:gd name="connsiteY366" fmla="*/ 352846 h 687724"/>
                <a:gd name="connsiteX367" fmla="*/ 357862 w 548379"/>
                <a:gd name="connsiteY367" fmla="*/ 355421 h 687724"/>
                <a:gd name="connsiteX368" fmla="*/ 360437 w 548379"/>
                <a:gd name="connsiteY368" fmla="*/ 355421 h 687724"/>
                <a:gd name="connsiteX369" fmla="*/ 363012 w 548379"/>
                <a:gd name="connsiteY369" fmla="*/ 355421 h 687724"/>
                <a:gd name="connsiteX370" fmla="*/ 363012 w 548379"/>
                <a:gd name="connsiteY370" fmla="*/ 357997 h 687724"/>
                <a:gd name="connsiteX371" fmla="*/ 365586 w 548379"/>
                <a:gd name="connsiteY371" fmla="*/ 357997 h 687724"/>
                <a:gd name="connsiteX372" fmla="*/ 365586 w 548379"/>
                <a:gd name="connsiteY372" fmla="*/ 360572 h 687724"/>
                <a:gd name="connsiteX373" fmla="*/ 368161 w 548379"/>
                <a:gd name="connsiteY373" fmla="*/ 360572 h 687724"/>
                <a:gd name="connsiteX374" fmla="*/ 370735 w 548379"/>
                <a:gd name="connsiteY374" fmla="*/ 360572 h 687724"/>
                <a:gd name="connsiteX375" fmla="*/ 370735 w 548379"/>
                <a:gd name="connsiteY375" fmla="*/ 363148 h 687724"/>
                <a:gd name="connsiteX376" fmla="*/ 373310 w 548379"/>
                <a:gd name="connsiteY376" fmla="*/ 363148 h 687724"/>
                <a:gd name="connsiteX377" fmla="*/ 375884 w 548379"/>
                <a:gd name="connsiteY377" fmla="*/ 363148 h 687724"/>
                <a:gd name="connsiteX378" fmla="*/ 375884 w 548379"/>
                <a:gd name="connsiteY378" fmla="*/ 365723 h 687724"/>
                <a:gd name="connsiteX379" fmla="*/ 378459 w 548379"/>
                <a:gd name="connsiteY379" fmla="*/ 365723 h 687724"/>
                <a:gd name="connsiteX380" fmla="*/ 381033 w 548379"/>
                <a:gd name="connsiteY380" fmla="*/ 365723 h 687724"/>
                <a:gd name="connsiteX381" fmla="*/ 381033 w 548379"/>
                <a:gd name="connsiteY381" fmla="*/ 368299 h 687724"/>
                <a:gd name="connsiteX382" fmla="*/ 383608 w 548379"/>
                <a:gd name="connsiteY382" fmla="*/ 368299 h 687724"/>
                <a:gd name="connsiteX383" fmla="*/ 386183 w 548379"/>
                <a:gd name="connsiteY383" fmla="*/ 368299 h 687724"/>
                <a:gd name="connsiteX384" fmla="*/ 386183 w 548379"/>
                <a:gd name="connsiteY384" fmla="*/ 370874 h 687724"/>
                <a:gd name="connsiteX385" fmla="*/ 388757 w 548379"/>
                <a:gd name="connsiteY385" fmla="*/ 370874 h 687724"/>
                <a:gd name="connsiteX386" fmla="*/ 391332 w 548379"/>
                <a:gd name="connsiteY386" fmla="*/ 370874 h 687724"/>
                <a:gd name="connsiteX387" fmla="*/ 391332 w 548379"/>
                <a:gd name="connsiteY387" fmla="*/ 373450 h 687724"/>
                <a:gd name="connsiteX388" fmla="*/ 393906 w 548379"/>
                <a:gd name="connsiteY388" fmla="*/ 373450 h 687724"/>
                <a:gd name="connsiteX389" fmla="*/ 396481 w 548379"/>
                <a:gd name="connsiteY389" fmla="*/ 373450 h 687724"/>
                <a:gd name="connsiteX390" fmla="*/ 399055 w 548379"/>
                <a:gd name="connsiteY390" fmla="*/ 373450 h 687724"/>
                <a:gd name="connsiteX391" fmla="*/ 399055 w 548379"/>
                <a:gd name="connsiteY391" fmla="*/ 376025 h 687724"/>
                <a:gd name="connsiteX392" fmla="*/ 401630 w 548379"/>
                <a:gd name="connsiteY392" fmla="*/ 376025 h 687724"/>
                <a:gd name="connsiteX393" fmla="*/ 404204 w 548379"/>
                <a:gd name="connsiteY393" fmla="*/ 376025 h 687724"/>
                <a:gd name="connsiteX394" fmla="*/ 404204 w 548379"/>
                <a:gd name="connsiteY394" fmla="*/ 378601 h 687724"/>
                <a:gd name="connsiteX395" fmla="*/ 406779 w 548379"/>
                <a:gd name="connsiteY395" fmla="*/ 378601 h 687724"/>
                <a:gd name="connsiteX396" fmla="*/ 409353 w 548379"/>
                <a:gd name="connsiteY396" fmla="*/ 378601 h 687724"/>
                <a:gd name="connsiteX397" fmla="*/ 409353 w 548379"/>
                <a:gd name="connsiteY397" fmla="*/ 381176 h 687724"/>
                <a:gd name="connsiteX398" fmla="*/ 411928 w 548379"/>
                <a:gd name="connsiteY398" fmla="*/ 381176 h 687724"/>
                <a:gd name="connsiteX399" fmla="*/ 414503 w 548379"/>
                <a:gd name="connsiteY399" fmla="*/ 381176 h 687724"/>
                <a:gd name="connsiteX400" fmla="*/ 414503 w 548379"/>
                <a:gd name="connsiteY400" fmla="*/ 383752 h 687724"/>
                <a:gd name="connsiteX401" fmla="*/ 417077 w 548379"/>
                <a:gd name="connsiteY401" fmla="*/ 383752 h 687724"/>
                <a:gd name="connsiteX402" fmla="*/ 419652 w 548379"/>
                <a:gd name="connsiteY402" fmla="*/ 383752 h 687724"/>
                <a:gd name="connsiteX403" fmla="*/ 422226 w 548379"/>
                <a:gd name="connsiteY403" fmla="*/ 383752 h 687724"/>
                <a:gd name="connsiteX404" fmla="*/ 424801 w 548379"/>
                <a:gd name="connsiteY404" fmla="*/ 383752 h 687724"/>
                <a:gd name="connsiteX405" fmla="*/ 427375 w 548379"/>
                <a:gd name="connsiteY405" fmla="*/ 386327 h 687724"/>
                <a:gd name="connsiteX406" fmla="*/ 429950 w 548379"/>
                <a:gd name="connsiteY406" fmla="*/ 386327 h 687724"/>
                <a:gd name="connsiteX407" fmla="*/ 432524 w 548379"/>
                <a:gd name="connsiteY407" fmla="*/ 386327 h 687724"/>
                <a:gd name="connsiteX408" fmla="*/ 432524 w 548379"/>
                <a:gd name="connsiteY408" fmla="*/ 388903 h 687724"/>
                <a:gd name="connsiteX409" fmla="*/ 435099 w 548379"/>
                <a:gd name="connsiteY409" fmla="*/ 388903 h 687724"/>
                <a:gd name="connsiteX410" fmla="*/ 437674 w 548379"/>
                <a:gd name="connsiteY410" fmla="*/ 388903 h 687724"/>
                <a:gd name="connsiteX411" fmla="*/ 437674 w 548379"/>
                <a:gd name="connsiteY411" fmla="*/ 391479 h 687724"/>
                <a:gd name="connsiteX412" fmla="*/ 442823 w 548379"/>
                <a:gd name="connsiteY412" fmla="*/ 391479 h 687724"/>
                <a:gd name="connsiteX413" fmla="*/ 445397 w 548379"/>
                <a:gd name="connsiteY413" fmla="*/ 391479 h 687724"/>
                <a:gd name="connsiteX414" fmla="*/ 447972 w 548379"/>
                <a:gd name="connsiteY414" fmla="*/ 394054 h 687724"/>
                <a:gd name="connsiteX415" fmla="*/ 450546 w 548379"/>
                <a:gd name="connsiteY415" fmla="*/ 394054 h 687724"/>
                <a:gd name="connsiteX416" fmla="*/ 453121 w 548379"/>
                <a:gd name="connsiteY416" fmla="*/ 394054 h 687724"/>
                <a:gd name="connsiteX417" fmla="*/ 455695 w 548379"/>
                <a:gd name="connsiteY417" fmla="*/ 394054 h 687724"/>
                <a:gd name="connsiteX418" fmla="*/ 458270 w 548379"/>
                <a:gd name="connsiteY418" fmla="*/ 394054 h 687724"/>
                <a:gd name="connsiteX419" fmla="*/ 460844 w 548379"/>
                <a:gd name="connsiteY419" fmla="*/ 394054 h 687724"/>
                <a:gd name="connsiteX420" fmla="*/ 460844 w 548379"/>
                <a:gd name="connsiteY420" fmla="*/ 396630 h 687724"/>
                <a:gd name="connsiteX421" fmla="*/ 463419 w 548379"/>
                <a:gd name="connsiteY421" fmla="*/ 396630 h 687724"/>
                <a:gd name="connsiteX422" fmla="*/ 465994 w 548379"/>
                <a:gd name="connsiteY422" fmla="*/ 396630 h 687724"/>
                <a:gd name="connsiteX423" fmla="*/ 468568 w 548379"/>
                <a:gd name="connsiteY423" fmla="*/ 396630 h 687724"/>
                <a:gd name="connsiteX424" fmla="*/ 468568 w 548379"/>
                <a:gd name="connsiteY424" fmla="*/ 399205 h 687724"/>
                <a:gd name="connsiteX425" fmla="*/ 471143 w 548379"/>
                <a:gd name="connsiteY425" fmla="*/ 399205 h 687724"/>
                <a:gd name="connsiteX426" fmla="*/ 473717 w 548379"/>
                <a:gd name="connsiteY426" fmla="*/ 399205 h 687724"/>
                <a:gd name="connsiteX427" fmla="*/ 476292 w 548379"/>
                <a:gd name="connsiteY427" fmla="*/ 399205 h 687724"/>
                <a:gd name="connsiteX428" fmla="*/ 478866 w 548379"/>
                <a:gd name="connsiteY428" fmla="*/ 399205 h 687724"/>
                <a:gd name="connsiteX429" fmla="*/ 478866 w 548379"/>
                <a:gd name="connsiteY429" fmla="*/ 401781 h 687724"/>
                <a:gd name="connsiteX430" fmla="*/ 481441 w 548379"/>
                <a:gd name="connsiteY430" fmla="*/ 401781 h 687724"/>
                <a:gd name="connsiteX431" fmla="*/ 484015 w 548379"/>
                <a:gd name="connsiteY431" fmla="*/ 401781 h 687724"/>
                <a:gd name="connsiteX432" fmla="*/ 486590 w 548379"/>
                <a:gd name="connsiteY432" fmla="*/ 401781 h 687724"/>
                <a:gd name="connsiteX433" fmla="*/ 489165 w 548379"/>
                <a:gd name="connsiteY433" fmla="*/ 401781 h 687724"/>
                <a:gd name="connsiteX434" fmla="*/ 489165 w 548379"/>
                <a:gd name="connsiteY434" fmla="*/ 404356 h 687724"/>
                <a:gd name="connsiteX435" fmla="*/ 491739 w 548379"/>
                <a:gd name="connsiteY435" fmla="*/ 404356 h 687724"/>
                <a:gd name="connsiteX436" fmla="*/ 494314 w 548379"/>
                <a:gd name="connsiteY436" fmla="*/ 404356 h 687724"/>
                <a:gd name="connsiteX437" fmla="*/ 496888 w 548379"/>
                <a:gd name="connsiteY437" fmla="*/ 404356 h 687724"/>
                <a:gd name="connsiteX438" fmla="*/ 499463 w 548379"/>
                <a:gd name="connsiteY438" fmla="*/ 404356 h 687724"/>
                <a:gd name="connsiteX439" fmla="*/ 499463 w 548379"/>
                <a:gd name="connsiteY439" fmla="*/ 406932 h 687724"/>
                <a:gd name="connsiteX440" fmla="*/ 502037 w 548379"/>
                <a:gd name="connsiteY440" fmla="*/ 406932 h 687724"/>
                <a:gd name="connsiteX441" fmla="*/ 504612 w 548379"/>
                <a:gd name="connsiteY441" fmla="*/ 406932 h 687724"/>
                <a:gd name="connsiteX442" fmla="*/ 507186 w 548379"/>
                <a:gd name="connsiteY442" fmla="*/ 406932 h 687724"/>
                <a:gd name="connsiteX443" fmla="*/ 509761 w 548379"/>
                <a:gd name="connsiteY443" fmla="*/ 406932 h 687724"/>
                <a:gd name="connsiteX444" fmla="*/ 509761 w 548379"/>
                <a:gd name="connsiteY444" fmla="*/ 409507 h 687724"/>
                <a:gd name="connsiteX445" fmla="*/ 512335 w 548379"/>
                <a:gd name="connsiteY445" fmla="*/ 409507 h 687724"/>
                <a:gd name="connsiteX446" fmla="*/ 514910 w 548379"/>
                <a:gd name="connsiteY446" fmla="*/ 409507 h 687724"/>
                <a:gd name="connsiteX447" fmla="*/ 517485 w 548379"/>
                <a:gd name="connsiteY447" fmla="*/ 409507 h 687724"/>
                <a:gd name="connsiteX448" fmla="*/ 517485 w 548379"/>
                <a:gd name="connsiteY448" fmla="*/ 412083 h 687724"/>
                <a:gd name="connsiteX449" fmla="*/ 520059 w 548379"/>
                <a:gd name="connsiteY449" fmla="*/ 412083 h 687724"/>
                <a:gd name="connsiteX450" fmla="*/ 522634 w 548379"/>
                <a:gd name="connsiteY450" fmla="*/ 412083 h 687724"/>
                <a:gd name="connsiteX451" fmla="*/ 525208 w 548379"/>
                <a:gd name="connsiteY451" fmla="*/ 412083 h 687724"/>
                <a:gd name="connsiteX452" fmla="*/ 527783 w 548379"/>
                <a:gd name="connsiteY452" fmla="*/ 412083 h 687724"/>
                <a:gd name="connsiteX453" fmla="*/ 527783 w 548379"/>
                <a:gd name="connsiteY453" fmla="*/ 414658 h 687724"/>
                <a:gd name="connsiteX454" fmla="*/ 530357 w 548379"/>
                <a:gd name="connsiteY454" fmla="*/ 414658 h 687724"/>
                <a:gd name="connsiteX455" fmla="*/ 530357 w 548379"/>
                <a:gd name="connsiteY455" fmla="*/ 417234 h 687724"/>
                <a:gd name="connsiteX456" fmla="*/ 532932 w 548379"/>
                <a:gd name="connsiteY456" fmla="*/ 417234 h 687724"/>
                <a:gd name="connsiteX457" fmla="*/ 532932 w 548379"/>
                <a:gd name="connsiteY457" fmla="*/ 419809 h 687724"/>
                <a:gd name="connsiteX458" fmla="*/ 532932 w 548379"/>
                <a:gd name="connsiteY458" fmla="*/ 422385 h 687724"/>
                <a:gd name="connsiteX459" fmla="*/ 532932 w 548379"/>
                <a:gd name="connsiteY459" fmla="*/ 424960 h 687724"/>
                <a:gd name="connsiteX460" fmla="*/ 532932 w 548379"/>
                <a:gd name="connsiteY460" fmla="*/ 430111 h 687724"/>
                <a:gd name="connsiteX461" fmla="*/ 535506 w 548379"/>
                <a:gd name="connsiteY461" fmla="*/ 430111 h 687724"/>
                <a:gd name="connsiteX462" fmla="*/ 535506 w 548379"/>
                <a:gd name="connsiteY462" fmla="*/ 432687 h 687724"/>
                <a:gd name="connsiteX463" fmla="*/ 535506 w 548379"/>
                <a:gd name="connsiteY463" fmla="*/ 435262 h 687724"/>
                <a:gd name="connsiteX464" fmla="*/ 535506 w 548379"/>
                <a:gd name="connsiteY464" fmla="*/ 440413 h 687724"/>
                <a:gd name="connsiteX465" fmla="*/ 535506 w 548379"/>
                <a:gd name="connsiteY465" fmla="*/ 442989 h 687724"/>
                <a:gd name="connsiteX466" fmla="*/ 538081 w 548379"/>
                <a:gd name="connsiteY466" fmla="*/ 442989 h 687724"/>
                <a:gd name="connsiteX467" fmla="*/ 538081 w 548379"/>
                <a:gd name="connsiteY467" fmla="*/ 445564 h 687724"/>
                <a:gd name="connsiteX468" fmla="*/ 538081 w 548379"/>
                <a:gd name="connsiteY468" fmla="*/ 448140 h 687724"/>
                <a:gd name="connsiteX469" fmla="*/ 538081 w 548379"/>
                <a:gd name="connsiteY469" fmla="*/ 450715 h 687724"/>
                <a:gd name="connsiteX470" fmla="*/ 538081 w 548379"/>
                <a:gd name="connsiteY470" fmla="*/ 453291 h 687724"/>
                <a:gd name="connsiteX471" fmla="*/ 538081 w 548379"/>
                <a:gd name="connsiteY471" fmla="*/ 455866 h 687724"/>
                <a:gd name="connsiteX472" fmla="*/ 540656 w 548379"/>
                <a:gd name="connsiteY472" fmla="*/ 455866 h 687724"/>
                <a:gd name="connsiteX473" fmla="*/ 540656 w 548379"/>
                <a:gd name="connsiteY473" fmla="*/ 461017 h 687724"/>
                <a:gd name="connsiteX474" fmla="*/ 540656 w 548379"/>
                <a:gd name="connsiteY474" fmla="*/ 463593 h 687724"/>
                <a:gd name="connsiteX475" fmla="*/ 540656 w 548379"/>
                <a:gd name="connsiteY475" fmla="*/ 466168 h 687724"/>
                <a:gd name="connsiteX476" fmla="*/ 540656 w 548379"/>
                <a:gd name="connsiteY476" fmla="*/ 471320 h 687724"/>
                <a:gd name="connsiteX477" fmla="*/ 540656 w 548379"/>
                <a:gd name="connsiteY477" fmla="*/ 473895 h 687724"/>
                <a:gd name="connsiteX478" fmla="*/ 540656 w 548379"/>
                <a:gd name="connsiteY478" fmla="*/ 479046 h 687724"/>
                <a:gd name="connsiteX479" fmla="*/ 540656 w 548379"/>
                <a:gd name="connsiteY479" fmla="*/ 481622 h 687724"/>
                <a:gd name="connsiteX480" fmla="*/ 540656 w 548379"/>
                <a:gd name="connsiteY480" fmla="*/ 484197 h 687724"/>
                <a:gd name="connsiteX481" fmla="*/ 540656 w 548379"/>
                <a:gd name="connsiteY481" fmla="*/ 486773 h 687724"/>
                <a:gd name="connsiteX482" fmla="*/ 543230 w 548379"/>
                <a:gd name="connsiteY482" fmla="*/ 486773 h 687724"/>
                <a:gd name="connsiteX483" fmla="*/ 543230 w 548379"/>
                <a:gd name="connsiteY483" fmla="*/ 489348 h 687724"/>
                <a:gd name="connsiteX484" fmla="*/ 540656 w 548379"/>
                <a:gd name="connsiteY484" fmla="*/ 489348 h 687724"/>
                <a:gd name="connsiteX485" fmla="*/ 538081 w 548379"/>
                <a:gd name="connsiteY485" fmla="*/ 489348 h 687724"/>
                <a:gd name="connsiteX486" fmla="*/ 538081 w 548379"/>
                <a:gd name="connsiteY486" fmla="*/ 491924 h 687724"/>
                <a:gd name="connsiteX487" fmla="*/ 540656 w 548379"/>
                <a:gd name="connsiteY487" fmla="*/ 491924 h 687724"/>
                <a:gd name="connsiteX488" fmla="*/ 543230 w 548379"/>
                <a:gd name="connsiteY488" fmla="*/ 494499 h 687724"/>
                <a:gd name="connsiteX489" fmla="*/ 543230 w 548379"/>
                <a:gd name="connsiteY489" fmla="*/ 497075 h 687724"/>
                <a:gd name="connsiteX490" fmla="*/ 543230 w 548379"/>
                <a:gd name="connsiteY490" fmla="*/ 499650 h 687724"/>
                <a:gd name="connsiteX491" fmla="*/ 543230 w 548379"/>
                <a:gd name="connsiteY491" fmla="*/ 502226 h 687724"/>
                <a:gd name="connsiteX492" fmla="*/ 543230 w 548379"/>
                <a:gd name="connsiteY492" fmla="*/ 504801 h 687724"/>
                <a:gd name="connsiteX493" fmla="*/ 545805 w 548379"/>
                <a:gd name="connsiteY493" fmla="*/ 504801 h 687724"/>
                <a:gd name="connsiteX494" fmla="*/ 545805 w 548379"/>
                <a:gd name="connsiteY494" fmla="*/ 507377 h 687724"/>
                <a:gd name="connsiteX495" fmla="*/ 545805 w 548379"/>
                <a:gd name="connsiteY495" fmla="*/ 512528 h 687724"/>
                <a:gd name="connsiteX496" fmla="*/ 545805 w 548379"/>
                <a:gd name="connsiteY496" fmla="*/ 522830 h 687724"/>
                <a:gd name="connsiteX497" fmla="*/ 545805 w 548379"/>
                <a:gd name="connsiteY497" fmla="*/ 525405 h 687724"/>
                <a:gd name="connsiteX498" fmla="*/ 545805 w 548379"/>
                <a:gd name="connsiteY498" fmla="*/ 530556 h 687724"/>
                <a:gd name="connsiteX499" fmla="*/ 545805 w 548379"/>
                <a:gd name="connsiteY499" fmla="*/ 533132 h 687724"/>
                <a:gd name="connsiteX500" fmla="*/ 545805 w 548379"/>
                <a:gd name="connsiteY500" fmla="*/ 535707 h 687724"/>
                <a:gd name="connsiteX501" fmla="*/ 545805 w 548379"/>
                <a:gd name="connsiteY501" fmla="*/ 538283 h 687724"/>
                <a:gd name="connsiteX502" fmla="*/ 545805 w 548379"/>
                <a:gd name="connsiteY502" fmla="*/ 540858 h 687724"/>
                <a:gd name="connsiteX503" fmla="*/ 548379 w 548379"/>
                <a:gd name="connsiteY503" fmla="*/ 540858 h 687724"/>
                <a:gd name="connsiteX504" fmla="*/ 548379 w 548379"/>
                <a:gd name="connsiteY504" fmla="*/ 543434 h 687724"/>
                <a:gd name="connsiteX505" fmla="*/ 548379 w 548379"/>
                <a:gd name="connsiteY505" fmla="*/ 546009 h 687724"/>
                <a:gd name="connsiteX506" fmla="*/ 548379 w 548379"/>
                <a:gd name="connsiteY506" fmla="*/ 551161 h 687724"/>
                <a:gd name="connsiteX507" fmla="*/ 548379 w 548379"/>
                <a:gd name="connsiteY507" fmla="*/ 553736 h 687724"/>
                <a:gd name="connsiteX508" fmla="*/ 548379 w 548379"/>
                <a:gd name="connsiteY508" fmla="*/ 561463 h 687724"/>
                <a:gd name="connsiteX509" fmla="*/ 548379 w 548379"/>
                <a:gd name="connsiteY509" fmla="*/ 564038 h 687724"/>
                <a:gd name="connsiteX510" fmla="*/ 548379 w 548379"/>
                <a:gd name="connsiteY510" fmla="*/ 566614 h 687724"/>
                <a:gd name="connsiteX511" fmla="*/ 548379 w 548379"/>
                <a:gd name="connsiteY511" fmla="*/ 569189 h 687724"/>
                <a:gd name="connsiteX512" fmla="*/ 545805 w 548379"/>
                <a:gd name="connsiteY512" fmla="*/ 569189 h 687724"/>
                <a:gd name="connsiteX513" fmla="*/ 545805 w 548379"/>
                <a:gd name="connsiteY513" fmla="*/ 571765 h 687724"/>
                <a:gd name="connsiteX514" fmla="*/ 543230 w 548379"/>
                <a:gd name="connsiteY514" fmla="*/ 571765 h 687724"/>
                <a:gd name="connsiteX515" fmla="*/ 540656 w 548379"/>
                <a:gd name="connsiteY515" fmla="*/ 571765 h 687724"/>
                <a:gd name="connsiteX516" fmla="*/ 538081 w 548379"/>
                <a:gd name="connsiteY516" fmla="*/ 571765 h 687724"/>
                <a:gd name="connsiteX517" fmla="*/ 535506 w 548379"/>
                <a:gd name="connsiteY517" fmla="*/ 571765 h 687724"/>
                <a:gd name="connsiteX518" fmla="*/ 532932 w 548379"/>
                <a:gd name="connsiteY518" fmla="*/ 571765 h 687724"/>
                <a:gd name="connsiteX519" fmla="*/ 532932 w 548379"/>
                <a:gd name="connsiteY519" fmla="*/ 574340 h 687724"/>
                <a:gd name="connsiteX520" fmla="*/ 530357 w 548379"/>
                <a:gd name="connsiteY520" fmla="*/ 574340 h 687724"/>
                <a:gd name="connsiteX521" fmla="*/ 530357 w 548379"/>
                <a:gd name="connsiteY521" fmla="*/ 571765 h 687724"/>
                <a:gd name="connsiteX522" fmla="*/ 527783 w 548379"/>
                <a:gd name="connsiteY522" fmla="*/ 571765 h 687724"/>
                <a:gd name="connsiteX523" fmla="*/ 527783 w 548379"/>
                <a:gd name="connsiteY523" fmla="*/ 574340 h 687724"/>
                <a:gd name="connsiteX524" fmla="*/ 525208 w 548379"/>
                <a:gd name="connsiteY524" fmla="*/ 574340 h 687724"/>
                <a:gd name="connsiteX525" fmla="*/ 525208 w 548379"/>
                <a:gd name="connsiteY525" fmla="*/ 571765 h 687724"/>
                <a:gd name="connsiteX526" fmla="*/ 522634 w 548379"/>
                <a:gd name="connsiteY526" fmla="*/ 571765 h 687724"/>
                <a:gd name="connsiteX527" fmla="*/ 522634 w 548379"/>
                <a:gd name="connsiteY527" fmla="*/ 574340 h 687724"/>
                <a:gd name="connsiteX528" fmla="*/ 520059 w 548379"/>
                <a:gd name="connsiteY528" fmla="*/ 574340 h 687724"/>
                <a:gd name="connsiteX529" fmla="*/ 520059 w 548379"/>
                <a:gd name="connsiteY529" fmla="*/ 571765 h 687724"/>
                <a:gd name="connsiteX530" fmla="*/ 517485 w 548379"/>
                <a:gd name="connsiteY530" fmla="*/ 571765 h 687724"/>
                <a:gd name="connsiteX531" fmla="*/ 514910 w 548379"/>
                <a:gd name="connsiteY531" fmla="*/ 571765 h 687724"/>
                <a:gd name="connsiteX532" fmla="*/ 512335 w 548379"/>
                <a:gd name="connsiteY532" fmla="*/ 571765 h 687724"/>
                <a:gd name="connsiteX533" fmla="*/ 509761 w 548379"/>
                <a:gd name="connsiteY533" fmla="*/ 571765 h 687724"/>
                <a:gd name="connsiteX534" fmla="*/ 509761 w 548379"/>
                <a:gd name="connsiteY534" fmla="*/ 569189 h 687724"/>
                <a:gd name="connsiteX535" fmla="*/ 507186 w 548379"/>
                <a:gd name="connsiteY535" fmla="*/ 569189 h 687724"/>
                <a:gd name="connsiteX536" fmla="*/ 504612 w 548379"/>
                <a:gd name="connsiteY536" fmla="*/ 569189 h 687724"/>
                <a:gd name="connsiteX537" fmla="*/ 502037 w 548379"/>
                <a:gd name="connsiteY537" fmla="*/ 569189 h 687724"/>
                <a:gd name="connsiteX538" fmla="*/ 499463 w 548379"/>
                <a:gd name="connsiteY538" fmla="*/ 569189 h 687724"/>
                <a:gd name="connsiteX539" fmla="*/ 496888 w 548379"/>
                <a:gd name="connsiteY539" fmla="*/ 569189 h 687724"/>
                <a:gd name="connsiteX540" fmla="*/ 494314 w 548379"/>
                <a:gd name="connsiteY540" fmla="*/ 569189 h 687724"/>
                <a:gd name="connsiteX541" fmla="*/ 491739 w 548379"/>
                <a:gd name="connsiteY541" fmla="*/ 569189 h 687724"/>
                <a:gd name="connsiteX542" fmla="*/ 489165 w 548379"/>
                <a:gd name="connsiteY542" fmla="*/ 569189 h 687724"/>
                <a:gd name="connsiteX543" fmla="*/ 489165 w 548379"/>
                <a:gd name="connsiteY543" fmla="*/ 566614 h 687724"/>
                <a:gd name="connsiteX544" fmla="*/ 486590 w 548379"/>
                <a:gd name="connsiteY544" fmla="*/ 566614 h 687724"/>
                <a:gd name="connsiteX545" fmla="*/ 484015 w 548379"/>
                <a:gd name="connsiteY545" fmla="*/ 566614 h 687724"/>
                <a:gd name="connsiteX546" fmla="*/ 481441 w 548379"/>
                <a:gd name="connsiteY546" fmla="*/ 566614 h 687724"/>
                <a:gd name="connsiteX547" fmla="*/ 478866 w 548379"/>
                <a:gd name="connsiteY547" fmla="*/ 564038 h 687724"/>
                <a:gd name="connsiteX548" fmla="*/ 476292 w 548379"/>
                <a:gd name="connsiteY548" fmla="*/ 564038 h 687724"/>
                <a:gd name="connsiteX549" fmla="*/ 473717 w 548379"/>
                <a:gd name="connsiteY549" fmla="*/ 564038 h 687724"/>
                <a:gd name="connsiteX550" fmla="*/ 471143 w 548379"/>
                <a:gd name="connsiteY550" fmla="*/ 564038 h 687724"/>
                <a:gd name="connsiteX551" fmla="*/ 471143 w 548379"/>
                <a:gd name="connsiteY551" fmla="*/ 561463 h 687724"/>
                <a:gd name="connsiteX552" fmla="*/ 468568 w 548379"/>
                <a:gd name="connsiteY552" fmla="*/ 561463 h 687724"/>
                <a:gd name="connsiteX553" fmla="*/ 465994 w 548379"/>
                <a:gd name="connsiteY553" fmla="*/ 561463 h 687724"/>
                <a:gd name="connsiteX554" fmla="*/ 465994 w 548379"/>
                <a:gd name="connsiteY554" fmla="*/ 558887 h 687724"/>
                <a:gd name="connsiteX555" fmla="*/ 463419 w 548379"/>
                <a:gd name="connsiteY555" fmla="*/ 558887 h 687724"/>
                <a:gd name="connsiteX556" fmla="*/ 460844 w 548379"/>
                <a:gd name="connsiteY556" fmla="*/ 558887 h 687724"/>
                <a:gd name="connsiteX557" fmla="*/ 458270 w 548379"/>
                <a:gd name="connsiteY557" fmla="*/ 558887 h 687724"/>
                <a:gd name="connsiteX558" fmla="*/ 458270 w 548379"/>
                <a:gd name="connsiteY558" fmla="*/ 556312 h 687724"/>
                <a:gd name="connsiteX559" fmla="*/ 455695 w 548379"/>
                <a:gd name="connsiteY559" fmla="*/ 556312 h 687724"/>
                <a:gd name="connsiteX560" fmla="*/ 453121 w 548379"/>
                <a:gd name="connsiteY560" fmla="*/ 556312 h 687724"/>
                <a:gd name="connsiteX561" fmla="*/ 453121 w 548379"/>
                <a:gd name="connsiteY561" fmla="*/ 553736 h 687724"/>
                <a:gd name="connsiteX562" fmla="*/ 447972 w 548379"/>
                <a:gd name="connsiteY562" fmla="*/ 553736 h 687724"/>
                <a:gd name="connsiteX563" fmla="*/ 445397 w 548379"/>
                <a:gd name="connsiteY563" fmla="*/ 553736 h 687724"/>
                <a:gd name="connsiteX564" fmla="*/ 442823 w 548379"/>
                <a:gd name="connsiteY564" fmla="*/ 553736 h 687724"/>
                <a:gd name="connsiteX565" fmla="*/ 442823 w 548379"/>
                <a:gd name="connsiteY565" fmla="*/ 551161 h 687724"/>
                <a:gd name="connsiteX566" fmla="*/ 440248 w 548379"/>
                <a:gd name="connsiteY566" fmla="*/ 551161 h 687724"/>
                <a:gd name="connsiteX567" fmla="*/ 437674 w 548379"/>
                <a:gd name="connsiteY567" fmla="*/ 551161 h 687724"/>
                <a:gd name="connsiteX568" fmla="*/ 437674 w 548379"/>
                <a:gd name="connsiteY568" fmla="*/ 548585 h 687724"/>
                <a:gd name="connsiteX569" fmla="*/ 435099 w 548379"/>
                <a:gd name="connsiteY569" fmla="*/ 548585 h 687724"/>
                <a:gd name="connsiteX570" fmla="*/ 432524 w 548379"/>
                <a:gd name="connsiteY570" fmla="*/ 548585 h 687724"/>
                <a:gd name="connsiteX571" fmla="*/ 429950 w 548379"/>
                <a:gd name="connsiteY571" fmla="*/ 548585 h 687724"/>
                <a:gd name="connsiteX572" fmla="*/ 427375 w 548379"/>
                <a:gd name="connsiteY572" fmla="*/ 548585 h 687724"/>
                <a:gd name="connsiteX573" fmla="*/ 427375 w 548379"/>
                <a:gd name="connsiteY573" fmla="*/ 546009 h 687724"/>
                <a:gd name="connsiteX574" fmla="*/ 424801 w 548379"/>
                <a:gd name="connsiteY574" fmla="*/ 546009 h 687724"/>
                <a:gd name="connsiteX575" fmla="*/ 422226 w 548379"/>
                <a:gd name="connsiteY575" fmla="*/ 546009 h 687724"/>
                <a:gd name="connsiteX576" fmla="*/ 422226 w 548379"/>
                <a:gd name="connsiteY576" fmla="*/ 543434 h 687724"/>
                <a:gd name="connsiteX577" fmla="*/ 419652 w 548379"/>
                <a:gd name="connsiteY577" fmla="*/ 543434 h 687724"/>
                <a:gd name="connsiteX578" fmla="*/ 417077 w 548379"/>
                <a:gd name="connsiteY578" fmla="*/ 543434 h 687724"/>
                <a:gd name="connsiteX579" fmla="*/ 417077 w 548379"/>
                <a:gd name="connsiteY579" fmla="*/ 540858 h 687724"/>
                <a:gd name="connsiteX580" fmla="*/ 414503 w 548379"/>
                <a:gd name="connsiteY580" fmla="*/ 540858 h 687724"/>
                <a:gd name="connsiteX581" fmla="*/ 411928 w 548379"/>
                <a:gd name="connsiteY581" fmla="*/ 540858 h 687724"/>
                <a:gd name="connsiteX582" fmla="*/ 409353 w 548379"/>
                <a:gd name="connsiteY582" fmla="*/ 540858 h 687724"/>
                <a:gd name="connsiteX583" fmla="*/ 409353 w 548379"/>
                <a:gd name="connsiteY583" fmla="*/ 538283 h 687724"/>
                <a:gd name="connsiteX584" fmla="*/ 406779 w 548379"/>
                <a:gd name="connsiteY584" fmla="*/ 538283 h 687724"/>
                <a:gd name="connsiteX585" fmla="*/ 404204 w 548379"/>
                <a:gd name="connsiteY585" fmla="*/ 538283 h 687724"/>
                <a:gd name="connsiteX586" fmla="*/ 404204 w 548379"/>
                <a:gd name="connsiteY586" fmla="*/ 535707 h 687724"/>
                <a:gd name="connsiteX587" fmla="*/ 401630 w 548379"/>
                <a:gd name="connsiteY587" fmla="*/ 535707 h 687724"/>
                <a:gd name="connsiteX588" fmla="*/ 399055 w 548379"/>
                <a:gd name="connsiteY588" fmla="*/ 535707 h 687724"/>
                <a:gd name="connsiteX589" fmla="*/ 396481 w 548379"/>
                <a:gd name="connsiteY589" fmla="*/ 535707 h 687724"/>
                <a:gd name="connsiteX590" fmla="*/ 396481 w 548379"/>
                <a:gd name="connsiteY590" fmla="*/ 533132 h 687724"/>
                <a:gd name="connsiteX591" fmla="*/ 393906 w 548379"/>
                <a:gd name="connsiteY591" fmla="*/ 533132 h 687724"/>
                <a:gd name="connsiteX592" fmla="*/ 393906 w 548379"/>
                <a:gd name="connsiteY592" fmla="*/ 530556 h 687724"/>
                <a:gd name="connsiteX593" fmla="*/ 391332 w 548379"/>
                <a:gd name="connsiteY593" fmla="*/ 530556 h 687724"/>
                <a:gd name="connsiteX594" fmla="*/ 388757 w 548379"/>
                <a:gd name="connsiteY594" fmla="*/ 530556 h 687724"/>
                <a:gd name="connsiteX595" fmla="*/ 386183 w 548379"/>
                <a:gd name="connsiteY595" fmla="*/ 530556 h 687724"/>
                <a:gd name="connsiteX596" fmla="*/ 383608 w 548379"/>
                <a:gd name="connsiteY596" fmla="*/ 530556 h 687724"/>
                <a:gd name="connsiteX597" fmla="*/ 383608 w 548379"/>
                <a:gd name="connsiteY597" fmla="*/ 527981 h 687724"/>
                <a:gd name="connsiteX598" fmla="*/ 381033 w 548379"/>
                <a:gd name="connsiteY598" fmla="*/ 527981 h 687724"/>
                <a:gd name="connsiteX599" fmla="*/ 381033 w 548379"/>
                <a:gd name="connsiteY599" fmla="*/ 525405 h 687724"/>
                <a:gd name="connsiteX600" fmla="*/ 378459 w 548379"/>
                <a:gd name="connsiteY600" fmla="*/ 525405 h 687724"/>
                <a:gd name="connsiteX601" fmla="*/ 375884 w 548379"/>
                <a:gd name="connsiteY601" fmla="*/ 525405 h 687724"/>
                <a:gd name="connsiteX602" fmla="*/ 375884 w 548379"/>
                <a:gd name="connsiteY602" fmla="*/ 522830 h 687724"/>
                <a:gd name="connsiteX603" fmla="*/ 373310 w 548379"/>
                <a:gd name="connsiteY603" fmla="*/ 522830 h 687724"/>
                <a:gd name="connsiteX604" fmla="*/ 370735 w 548379"/>
                <a:gd name="connsiteY604" fmla="*/ 522830 h 687724"/>
                <a:gd name="connsiteX605" fmla="*/ 368161 w 548379"/>
                <a:gd name="connsiteY605" fmla="*/ 522830 h 687724"/>
                <a:gd name="connsiteX606" fmla="*/ 368161 w 548379"/>
                <a:gd name="connsiteY606" fmla="*/ 520254 h 687724"/>
                <a:gd name="connsiteX607" fmla="*/ 365586 w 548379"/>
                <a:gd name="connsiteY607" fmla="*/ 520254 h 687724"/>
                <a:gd name="connsiteX608" fmla="*/ 363012 w 548379"/>
                <a:gd name="connsiteY608" fmla="*/ 520254 h 687724"/>
                <a:gd name="connsiteX609" fmla="*/ 363012 w 548379"/>
                <a:gd name="connsiteY609" fmla="*/ 517679 h 687724"/>
                <a:gd name="connsiteX610" fmla="*/ 360437 w 548379"/>
                <a:gd name="connsiteY610" fmla="*/ 517679 h 687724"/>
                <a:gd name="connsiteX611" fmla="*/ 360437 w 548379"/>
                <a:gd name="connsiteY611" fmla="*/ 515103 h 687724"/>
                <a:gd name="connsiteX612" fmla="*/ 357862 w 548379"/>
                <a:gd name="connsiteY612" fmla="*/ 515103 h 687724"/>
                <a:gd name="connsiteX613" fmla="*/ 357862 w 548379"/>
                <a:gd name="connsiteY613" fmla="*/ 512528 h 687724"/>
                <a:gd name="connsiteX614" fmla="*/ 355288 w 548379"/>
                <a:gd name="connsiteY614" fmla="*/ 512528 h 687724"/>
                <a:gd name="connsiteX615" fmla="*/ 352713 w 548379"/>
                <a:gd name="connsiteY615" fmla="*/ 512528 h 687724"/>
                <a:gd name="connsiteX616" fmla="*/ 352713 w 548379"/>
                <a:gd name="connsiteY616" fmla="*/ 509952 h 687724"/>
                <a:gd name="connsiteX617" fmla="*/ 350139 w 548379"/>
                <a:gd name="connsiteY617" fmla="*/ 509952 h 687724"/>
                <a:gd name="connsiteX618" fmla="*/ 350139 w 548379"/>
                <a:gd name="connsiteY618" fmla="*/ 507377 h 687724"/>
                <a:gd name="connsiteX619" fmla="*/ 347564 w 548379"/>
                <a:gd name="connsiteY619" fmla="*/ 507377 h 687724"/>
                <a:gd name="connsiteX620" fmla="*/ 344990 w 548379"/>
                <a:gd name="connsiteY620" fmla="*/ 507377 h 687724"/>
                <a:gd name="connsiteX621" fmla="*/ 344990 w 548379"/>
                <a:gd name="connsiteY621" fmla="*/ 504801 h 687724"/>
                <a:gd name="connsiteX622" fmla="*/ 342415 w 548379"/>
                <a:gd name="connsiteY622" fmla="*/ 504801 h 687724"/>
                <a:gd name="connsiteX623" fmla="*/ 339841 w 548379"/>
                <a:gd name="connsiteY623" fmla="*/ 504801 h 687724"/>
                <a:gd name="connsiteX624" fmla="*/ 339841 w 548379"/>
                <a:gd name="connsiteY624" fmla="*/ 502226 h 687724"/>
                <a:gd name="connsiteX625" fmla="*/ 337266 w 548379"/>
                <a:gd name="connsiteY625" fmla="*/ 502226 h 687724"/>
                <a:gd name="connsiteX626" fmla="*/ 334692 w 548379"/>
                <a:gd name="connsiteY626" fmla="*/ 502226 h 687724"/>
                <a:gd name="connsiteX627" fmla="*/ 334692 w 548379"/>
                <a:gd name="connsiteY627" fmla="*/ 499650 h 687724"/>
                <a:gd name="connsiteX628" fmla="*/ 332117 w 548379"/>
                <a:gd name="connsiteY628" fmla="*/ 499650 h 687724"/>
                <a:gd name="connsiteX629" fmla="*/ 329542 w 548379"/>
                <a:gd name="connsiteY629" fmla="*/ 499650 h 687724"/>
                <a:gd name="connsiteX630" fmla="*/ 329542 w 548379"/>
                <a:gd name="connsiteY630" fmla="*/ 497075 h 687724"/>
                <a:gd name="connsiteX631" fmla="*/ 326968 w 548379"/>
                <a:gd name="connsiteY631" fmla="*/ 497075 h 687724"/>
                <a:gd name="connsiteX632" fmla="*/ 326968 w 548379"/>
                <a:gd name="connsiteY632" fmla="*/ 494499 h 687724"/>
                <a:gd name="connsiteX633" fmla="*/ 324393 w 548379"/>
                <a:gd name="connsiteY633" fmla="*/ 494499 h 687724"/>
                <a:gd name="connsiteX634" fmla="*/ 324393 w 548379"/>
                <a:gd name="connsiteY634" fmla="*/ 491924 h 687724"/>
                <a:gd name="connsiteX635" fmla="*/ 321819 w 548379"/>
                <a:gd name="connsiteY635" fmla="*/ 491924 h 687724"/>
                <a:gd name="connsiteX636" fmla="*/ 319244 w 548379"/>
                <a:gd name="connsiteY636" fmla="*/ 491924 h 687724"/>
                <a:gd name="connsiteX637" fmla="*/ 319244 w 548379"/>
                <a:gd name="connsiteY637" fmla="*/ 489348 h 687724"/>
                <a:gd name="connsiteX638" fmla="*/ 316670 w 548379"/>
                <a:gd name="connsiteY638" fmla="*/ 489348 h 687724"/>
                <a:gd name="connsiteX639" fmla="*/ 316670 w 548379"/>
                <a:gd name="connsiteY639" fmla="*/ 486773 h 687724"/>
                <a:gd name="connsiteX640" fmla="*/ 314095 w 548379"/>
                <a:gd name="connsiteY640" fmla="*/ 486773 h 687724"/>
                <a:gd name="connsiteX641" fmla="*/ 311521 w 548379"/>
                <a:gd name="connsiteY641" fmla="*/ 486773 h 687724"/>
                <a:gd name="connsiteX642" fmla="*/ 311521 w 548379"/>
                <a:gd name="connsiteY642" fmla="*/ 484197 h 687724"/>
                <a:gd name="connsiteX643" fmla="*/ 308946 w 548379"/>
                <a:gd name="connsiteY643" fmla="*/ 484197 h 687724"/>
                <a:gd name="connsiteX644" fmla="*/ 308946 w 548379"/>
                <a:gd name="connsiteY644" fmla="*/ 481622 h 687724"/>
                <a:gd name="connsiteX645" fmla="*/ 306372 w 548379"/>
                <a:gd name="connsiteY645" fmla="*/ 481622 h 687724"/>
                <a:gd name="connsiteX646" fmla="*/ 306372 w 548379"/>
                <a:gd name="connsiteY646" fmla="*/ 479046 h 687724"/>
                <a:gd name="connsiteX647" fmla="*/ 303797 w 548379"/>
                <a:gd name="connsiteY647" fmla="*/ 479046 h 687724"/>
                <a:gd name="connsiteX648" fmla="*/ 301222 w 548379"/>
                <a:gd name="connsiteY648" fmla="*/ 479046 h 687724"/>
                <a:gd name="connsiteX649" fmla="*/ 301222 w 548379"/>
                <a:gd name="connsiteY649" fmla="*/ 476471 h 687724"/>
                <a:gd name="connsiteX650" fmla="*/ 298648 w 548379"/>
                <a:gd name="connsiteY650" fmla="*/ 476471 h 687724"/>
                <a:gd name="connsiteX651" fmla="*/ 298648 w 548379"/>
                <a:gd name="connsiteY651" fmla="*/ 473895 h 687724"/>
                <a:gd name="connsiteX652" fmla="*/ 296073 w 548379"/>
                <a:gd name="connsiteY652" fmla="*/ 473895 h 687724"/>
                <a:gd name="connsiteX653" fmla="*/ 296073 w 548379"/>
                <a:gd name="connsiteY653" fmla="*/ 471320 h 687724"/>
                <a:gd name="connsiteX654" fmla="*/ 293499 w 548379"/>
                <a:gd name="connsiteY654" fmla="*/ 471320 h 687724"/>
                <a:gd name="connsiteX655" fmla="*/ 290924 w 548379"/>
                <a:gd name="connsiteY655" fmla="*/ 471320 h 687724"/>
                <a:gd name="connsiteX656" fmla="*/ 290924 w 548379"/>
                <a:gd name="connsiteY656" fmla="*/ 468744 h 687724"/>
                <a:gd name="connsiteX657" fmla="*/ 290924 w 548379"/>
                <a:gd name="connsiteY657" fmla="*/ 466168 h 687724"/>
                <a:gd name="connsiteX658" fmla="*/ 288350 w 548379"/>
                <a:gd name="connsiteY658" fmla="*/ 466168 h 687724"/>
                <a:gd name="connsiteX659" fmla="*/ 288350 w 548379"/>
                <a:gd name="connsiteY659" fmla="*/ 463593 h 687724"/>
                <a:gd name="connsiteX660" fmla="*/ 285775 w 548379"/>
                <a:gd name="connsiteY660" fmla="*/ 463593 h 687724"/>
                <a:gd name="connsiteX661" fmla="*/ 285775 w 548379"/>
                <a:gd name="connsiteY661" fmla="*/ 455866 h 687724"/>
                <a:gd name="connsiteX662" fmla="*/ 285775 w 548379"/>
                <a:gd name="connsiteY662" fmla="*/ 453291 h 687724"/>
                <a:gd name="connsiteX663" fmla="*/ 285775 w 548379"/>
                <a:gd name="connsiteY663" fmla="*/ 450715 h 687724"/>
                <a:gd name="connsiteX664" fmla="*/ 285775 w 548379"/>
                <a:gd name="connsiteY664" fmla="*/ 440413 h 687724"/>
                <a:gd name="connsiteX665" fmla="*/ 285775 w 548379"/>
                <a:gd name="connsiteY665" fmla="*/ 437838 h 687724"/>
                <a:gd name="connsiteX666" fmla="*/ 285775 w 548379"/>
                <a:gd name="connsiteY666" fmla="*/ 435262 h 687724"/>
                <a:gd name="connsiteX667" fmla="*/ 285775 w 548379"/>
                <a:gd name="connsiteY667" fmla="*/ 432687 h 687724"/>
                <a:gd name="connsiteX668" fmla="*/ 285775 w 548379"/>
                <a:gd name="connsiteY668" fmla="*/ 430111 h 687724"/>
                <a:gd name="connsiteX669" fmla="*/ 285775 w 548379"/>
                <a:gd name="connsiteY669" fmla="*/ 427536 h 687724"/>
                <a:gd name="connsiteX670" fmla="*/ 285775 w 548379"/>
                <a:gd name="connsiteY670" fmla="*/ 424960 h 687724"/>
                <a:gd name="connsiteX671" fmla="*/ 285775 w 548379"/>
                <a:gd name="connsiteY671" fmla="*/ 419809 h 687724"/>
                <a:gd name="connsiteX672" fmla="*/ 285775 w 548379"/>
                <a:gd name="connsiteY672" fmla="*/ 404356 h 687724"/>
                <a:gd name="connsiteX673" fmla="*/ 285775 w 548379"/>
                <a:gd name="connsiteY673" fmla="*/ 401781 h 687724"/>
                <a:gd name="connsiteX674" fmla="*/ 288350 w 548379"/>
                <a:gd name="connsiteY674" fmla="*/ 401781 h 687724"/>
                <a:gd name="connsiteX675" fmla="*/ 290924 w 548379"/>
                <a:gd name="connsiteY675" fmla="*/ 401781 h 687724"/>
                <a:gd name="connsiteX676" fmla="*/ 293499 w 548379"/>
                <a:gd name="connsiteY676" fmla="*/ 401781 h 687724"/>
                <a:gd name="connsiteX677" fmla="*/ 293499 w 548379"/>
                <a:gd name="connsiteY677" fmla="*/ 404356 h 687724"/>
                <a:gd name="connsiteX678" fmla="*/ 296073 w 548379"/>
                <a:gd name="connsiteY678" fmla="*/ 404356 h 687724"/>
                <a:gd name="connsiteX679" fmla="*/ 298648 w 548379"/>
                <a:gd name="connsiteY679" fmla="*/ 404356 h 687724"/>
                <a:gd name="connsiteX680" fmla="*/ 298648 w 548379"/>
                <a:gd name="connsiteY680" fmla="*/ 406932 h 687724"/>
                <a:gd name="connsiteX681" fmla="*/ 301222 w 548379"/>
                <a:gd name="connsiteY681" fmla="*/ 406932 h 687724"/>
                <a:gd name="connsiteX682" fmla="*/ 303797 w 548379"/>
                <a:gd name="connsiteY682" fmla="*/ 406932 h 687724"/>
                <a:gd name="connsiteX683" fmla="*/ 303797 w 548379"/>
                <a:gd name="connsiteY683" fmla="*/ 409507 h 687724"/>
                <a:gd name="connsiteX684" fmla="*/ 303797 w 548379"/>
                <a:gd name="connsiteY684" fmla="*/ 412083 h 687724"/>
                <a:gd name="connsiteX685" fmla="*/ 306372 w 548379"/>
                <a:gd name="connsiteY685" fmla="*/ 412083 h 687724"/>
                <a:gd name="connsiteX686" fmla="*/ 308946 w 548379"/>
                <a:gd name="connsiteY686" fmla="*/ 412083 h 687724"/>
                <a:gd name="connsiteX687" fmla="*/ 311521 w 548379"/>
                <a:gd name="connsiteY687" fmla="*/ 412083 h 687724"/>
                <a:gd name="connsiteX688" fmla="*/ 311521 w 548379"/>
                <a:gd name="connsiteY688" fmla="*/ 414658 h 687724"/>
                <a:gd name="connsiteX689" fmla="*/ 314095 w 548379"/>
                <a:gd name="connsiteY689" fmla="*/ 414658 h 687724"/>
                <a:gd name="connsiteX690" fmla="*/ 314095 w 548379"/>
                <a:gd name="connsiteY690" fmla="*/ 417234 h 687724"/>
                <a:gd name="connsiteX691" fmla="*/ 316670 w 548379"/>
                <a:gd name="connsiteY691" fmla="*/ 417234 h 687724"/>
                <a:gd name="connsiteX692" fmla="*/ 319244 w 548379"/>
                <a:gd name="connsiteY692" fmla="*/ 417234 h 687724"/>
                <a:gd name="connsiteX693" fmla="*/ 321819 w 548379"/>
                <a:gd name="connsiteY693" fmla="*/ 417234 h 687724"/>
                <a:gd name="connsiteX694" fmla="*/ 321819 w 548379"/>
                <a:gd name="connsiteY694" fmla="*/ 419809 h 687724"/>
                <a:gd name="connsiteX695" fmla="*/ 324393 w 548379"/>
                <a:gd name="connsiteY695" fmla="*/ 419809 h 687724"/>
                <a:gd name="connsiteX696" fmla="*/ 324393 w 548379"/>
                <a:gd name="connsiteY696" fmla="*/ 422385 h 687724"/>
                <a:gd name="connsiteX697" fmla="*/ 326968 w 548379"/>
                <a:gd name="connsiteY697" fmla="*/ 422385 h 687724"/>
                <a:gd name="connsiteX698" fmla="*/ 326968 w 548379"/>
                <a:gd name="connsiteY698" fmla="*/ 424960 h 687724"/>
                <a:gd name="connsiteX699" fmla="*/ 329542 w 548379"/>
                <a:gd name="connsiteY699" fmla="*/ 424960 h 687724"/>
                <a:gd name="connsiteX700" fmla="*/ 329542 w 548379"/>
                <a:gd name="connsiteY700" fmla="*/ 427536 h 687724"/>
                <a:gd name="connsiteX701" fmla="*/ 329542 w 548379"/>
                <a:gd name="connsiteY701" fmla="*/ 437838 h 687724"/>
                <a:gd name="connsiteX702" fmla="*/ 329542 w 548379"/>
                <a:gd name="connsiteY702" fmla="*/ 440413 h 687724"/>
                <a:gd name="connsiteX703" fmla="*/ 332117 w 548379"/>
                <a:gd name="connsiteY703" fmla="*/ 440413 h 687724"/>
                <a:gd name="connsiteX704" fmla="*/ 332117 w 548379"/>
                <a:gd name="connsiteY704" fmla="*/ 442989 h 687724"/>
                <a:gd name="connsiteX705" fmla="*/ 334692 w 548379"/>
                <a:gd name="connsiteY705" fmla="*/ 442989 h 687724"/>
                <a:gd name="connsiteX706" fmla="*/ 334692 w 548379"/>
                <a:gd name="connsiteY706" fmla="*/ 445564 h 687724"/>
                <a:gd name="connsiteX707" fmla="*/ 337266 w 548379"/>
                <a:gd name="connsiteY707" fmla="*/ 445564 h 687724"/>
                <a:gd name="connsiteX708" fmla="*/ 339841 w 548379"/>
                <a:gd name="connsiteY708" fmla="*/ 445564 h 687724"/>
                <a:gd name="connsiteX709" fmla="*/ 339841 w 548379"/>
                <a:gd name="connsiteY709" fmla="*/ 448140 h 687724"/>
                <a:gd name="connsiteX710" fmla="*/ 342415 w 548379"/>
                <a:gd name="connsiteY710" fmla="*/ 448140 h 687724"/>
                <a:gd name="connsiteX711" fmla="*/ 342415 w 548379"/>
                <a:gd name="connsiteY711" fmla="*/ 450715 h 687724"/>
                <a:gd name="connsiteX712" fmla="*/ 344990 w 548379"/>
                <a:gd name="connsiteY712" fmla="*/ 450715 h 687724"/>
                <a:gd name="connsiteX713" fmla="*/ 347564 w 548379"/>
                <a:gd name="connsiteY713" fmla="*/ 450715 h 687724"/>
                <a:gd name="connsiteX714" fmla="*/ 347564 w 548379"/>
                <a:gd name="connsiteY714" fmla="*/ 453291 h 687724"/>
                <a:gd name="connsiteX715" fmla="*/ 350139 w 548379"/>
                <a:gd name="connsiteY715" fmla="*/ 453291 h 687724"/>
                <a:gd name="connsiteX716" fmla="*/ 352713 w 548379"/>
                <a:gd name="connsiteY716" fmla="*/ 453291 h 687724"/>
                <a:gd name="connsiteX717" fmla="*/ 352713 w 548379"/>
                <a:gd name="connsiteY717" fmla="*/ 455866 h 687724"/>
                <a:gd name="connsiteX718" fmla="*/ 355288 w 548379"/>
                <a:gd name="connsiteY718" fmla="*/ 455866 h 687724"/>
                <a:gd name="connsiteX719" fmla="*/ 355288 w 548379"/>
                <a:gd name="connsiteY719" fmla="*/ 458442 h 687724"/>
                <a:gd name="connsiteX720" fmla="*/ 357862 w 548379"/>
                <a:gd name="connsiteY720" fmla="*/ 458442 h 687724"/>
                <a:gd name="connsiteX721" fmla="*/ 357862 w 548379"/>
                <a:gd name="connsiteY721" fmla="*/ 461017 h 687724"/>
                <a:gd name="connsiteX722" fmla="*/ 360437 w 548379"/>
                <a:gd name="connsiteY722" fmla="*/ 461017 h 687724"/>
                <a:gd name="connsiteX723" fmla="*/ 363012 w 548379"/>
                <a:gd name="connsiteY723" fmla="*/ 461017 h 687724"/>
                <a:gd name="connsiteX724" fmla="*/ 363012 w 548379"/>
                <a:gd name="connsiteY724" fmla="*/ 463593 h 687724"/>
                <a:gd name="connsiteX725" fmla="*/ 365586 w 548379"/>
                <a:gd name="connsiteY725" fmla="*/ 463593 h 687724"/>
                <a:gd name="connsiteX726" fmla="*/ 368161 w 548379"/>
                <a:gd name="connsiteY726" fmla="*/ 463593 h 687724"/>
                <a:gd name="connsiteX727" fmla="*/ 370735 w 548379"/>
                <a:gd name="connsiteY727" fmla="*/ 463593 h 687724"/>
                <a:gd name="connsiteX728" fmla="*/ 370735 w 548379"/>
                <a:gd name="connsiteY728" fmla="*/ 466168 h 687724"/>
                <a:gd name="connsiteX729" fmla="*/ 373310 w 548379"/>
                <a:gd name="connsiteY729" fmla="*/ 466168 h 687724"/>
                <a:gd name="connsiteX730" fmla="*/ 375884 w 548379"/>
                <a:gd name="connsiteY730" fmla="*/ 466168 h 687724"/>
                <a:gd name="connsiteX731" fmla="*/ 375884 w 548379"/>
                <a:gd name="connsiteY731" fmla="*/ 468744 h 687724"/>
                <a:gd name="connsiteX732" fmla="*/ 378459 w 548379"/>
                <a:gd name="connsiteY732" fmla="*/ 468744 h 687724"/>
                <a:gd name="connsiteX733" fmla="*/ 378459 w 548379"/>
                <a:gd name="connsiteY733" fmla="*/ 471320 h 687724"/>
                <a:gd name="connsiteX734" fmla="*/ 381033 w 548379"/>
                <a:gd name="connsiteY734" fmla="*/ 471320 h 687724"/>
                <a:gd name="connsiteX735" fmla="*/ 383608 w 548379"/>
                <a:gd name="connsiteY735" fmla="*/ 471320 h 687724"/>
                <a:gd name="connsiteX736" fmla="*/ 383608 w 548379"/>
                <a:gd name="connsiteY736" fmla="*/ 473895 h 687724"/>
                <a:gd name="connsiteX737" fmla="*/ 386183 w 548379"/>
                <a:gd name="connsiteY737" fmla="*/ 473895 h 687724"/>
                <a:gd name="connsiteX738" fmla="*/ 388757 w 548379"/>
                <a:gd name="connsiteY738" fmla="*/ 473895 h 687724"/>
                <a:gd name="connsiteX739" fmla="*/ 388757 w 548379"/>
                <a:gd name="connsiteY739" fmla="*/ 476471 h 687724"/>
                <a:gd name="connsiteX740" fmla="*/ 391332 w 548379"/>
                <a:gd name="connsiteY740" fmla="*/ 476471 h 687724"/>
                <a:gd name="connsiteX741" fmla="*/ 393906 w 548379"/>
                <a:gd name="connsiteY741" fmla="*/ 476471 h 687724"/>
                <a:gd name="connsiteX742" fmla="*/ 396481 w 548379"/>
                <a:gd name="connsiteY742" fmla="*/ 476471 h 687724"/>
                <a:gd name="connsiteX743" fmla="*/ 396481 w 548379"/>
                <a:gd name="connsiteY743" fmla="*/ 479046 h 687724"/>
                <a:gd name="connsiteX744" fmla="*/ 399055 w 548379"/>
                <a:gd name="connsiteY744" fmla="*/ 479046 h 687724"/>
                <a:gd name="connsiteX745" fmla="*/ 401630 w 548379"/>
                <a:gd name="connsiteY745" fmla="*/ 479046 h 687724"/>
                <a:gd name="connsiteX746" fmla="*/ 404204 w 548379"/>
                <a:gd name="connsiteY746" fmla="*/ 479046 h 687724"/>
                <a:gd name="connsiteX747" fmla="*/ 404204 w 548379"/>
                <a:gd name="connsiteY747" fmla="*/ 481622 h 687724"/>
                <a:gd name="connsiteX748" fmla="*/ 406779 w 548379"/>
                <a:gd name="connsiteY748" fmla="*/ 481622 h 687724"/>
                <a:gd name="connsiteX749" fmla="*/ 409353 w 548379"/>
                <a:gd name="connsiteY749" fmla="*/ 481622 h 687724"/>
                <a:gd name="connsiteX750" fmla="*/ 411928 w 548379"/>
                <a:gd name="connsiteY750" fmla="*/ 481622 h 687724"/>
                <a:gd name="connsiteX751" fmla="*/ 411928 w 548379"/>
                <a:gd name="connsiteY751" fmla="*/ 484197 h 687724"/>
                <a:gd name="connsiteX752" fmla="*/ 414503 w 548379"/>
                <a:gd name="connsiteY752" fmla="*/ 484197 h 687724"/>
                <a:gd name="connsiteX753" fmla="*/ 414503 w 548379"/>
                <a:gd name="connsiteY753" fmla="*/ 486773 h 687724"/>
                <a:gd name="connsiteX754" fmla="*/ 417077 w 548379"/>
                <a:gd name="connsiteY754" fmla="*/ 486773 h 687724"/>
                <a:gd name="connsiteX755" fmla="*/ 419652 w 548379"/>
                <a:gd name="connsiteY755" fmla="*/ 486773 h 687724"/>
                <a:gd name="connsiteX756" fmla="*/ 422226 w 548379"/>
                <a:gd name="connsiteY756" fmla="*/ 486773 h 687724"/>
                <a:gd name="connsiteX757" fmla="*/ 424801 w 548379"/>
                <a:gd name="connsiteY757" fmla="*/ 486773 h 687724"/>
                <a:gd name="connsiteX758" fmla="*/ 427375 w 548379"/>
                <a:gd name="connsiteY758" fmla="*/ 486773 h 687724"/>
                <a:gd name="connsiteX759" fmla="*/ 427375 w 548379"/>
                <a:gd name="connsiteY759" fmla="*/ 489348 h 687724"/>
                <a:gd name="connsiteX760" fmla="*/ 429950 w 548379"/>
                <a:gd name="connsiteY760" fmla="*/ 489348 h 687724"/>
                <a:gd name="connsiteX761" fmla="*/ 432524 w 548379"/>
                <a:gd name="connsiteY761" fmla="*/ 489348 h 687724"/>
                <a:gd name="connsiteX762" fmla="*/ 435099 w 548379"/>
                <a:gd name="connsiteY762" fmla="*/ 489348 h 687724"/>
                <a:gd name="connsiteX763" fmla="*/ 437674 w 548379"/>
                <a:gd name="connsiteY763" fmla="*/ 489348 h 687724"/>
                <a:gd name="connsiteX764" fmla="*/ 440248 w 548379"/>
                <a:gd name="connsiteY764" fmla="*/ 489348 h 687724"/>
                <a:gd name="connsiteX765" fmla="*/ 440248 w 548379"/>
                <a:gd name="connsiteY765" fmla="*/ 491924 h 687724"/>
                <a:gd name="connsiteX766" fmla="*/ 442823 w 548379"/>
                <a:gd name="connsiteY766" fmla="*/ 491924 h 687724"/>
                <a:gd name="connsiteX767" fmla="*/ 445397 w 548379"/>
                <a:gd name="connsiteY767" fmla="*/ 491924 h 687724"/>
                <a:gd name="connsiteX768" fmla="*/ 447972 w 548379"/>
                <a:gd name="connsiteY768" fmla="*/ 491924 h 687724"/>
                <a:gd name="connsiteX769" fmla="*/ 453121 w 548379"/>
                <a:gd name="connsiteY769" fmla="*/ 491924 h 687724"/>
                <a:gd name="connsiteX770" fmla="*/ 453121 w 548379"/>
                <a:gd name="connsiteY770" fmla="*/ 494499 h 687724"/>
                <a:gd name="connsiteX771" fmla="*/ 455695 w 548379"/>
                <a:gd name="connsiteY771" fmla="*/ 494499 h 687724"/>
                <a:gd name="connsiteX772" fmla="*/ 463419 w 548379"/>
                <a:gd name="connsiteY772" fmla="*/ 494499 h 687724"/>
                <a:gd name="connsiteX773" fmla="*/ 463419 w 548379"/>
                <a:gd name="connsiteY773" fmla="*/ 497075 h 687724"/>
                <a:gd name="connsiteX774" fmla="*/ 465994 w 548379"/>
                <a:gd name="connsiteY774" fmla="*/ 497075 h 687724"/>
                <a:gd name="connsiteX775" fmla="*/ 468568 w 548379"/>
                <a:gd name="connsiteY775" fmla="*/ 497075 h 687724"/>
                <a:gd name="connsiteX776" fmla="*/ 471143 w 548379"/>
                <a:gd name="connsiteY776" fmla="*/ 497075 h 687724"/>
                <a:gd name="connsiteX777" fmla="*/ 473717 w 548379"/>
                <a:gd name="connsiteY777" fmla="*/ 497075 h 687724"/>
                <a:gd name="connsiteX778" fmla="*/ 476292 w 548379"/>
                <a:gd name="connsiteY778" fmla="*/ 497075 h 687724"/>
                <a:gd name="connsiteX779" fmla="*/ 478866 w 548379"/>
                <a:gd name="connsiteY779" fmla="*/ 497075 h 687724"/>
                <a:gd name="connsiteX780" fmla="*/ 478866 w 548379"/>
                <a:gd name="connsiteY780" fmla="*/ 499650 h 687724"/>
                <a:gd name="connsiteX781" fmla="*/ 481441 w 548379"/>
                <a:gd name="connsiteY781" fmla="*/ 499650 h 687724"/>
                <a:gd name="connsiteX782" fmla="*/ 484015 w 548379"/>
                <a:gd name="connsiteY782" fmla="*/ 499650 h 687724"/>
                <a:gd name="connsiteX783" fmla="*/ 484015 w 548379"/>
                <a:gd name="connsiteY783" fmla="*/ 497075 h 687724"/>
                <a:gd name="connsiteX784" fmla="*/ 486590 w 548379"/>
                <a:gd name="connsiteY784" fmla="*/ 497075 h 687724"/>
                <a:gd name="connsiteX785" fmla="*/ 486590 w 548379"/>
                <a:gd name="connsiteY785" fmla="*/ 494499 h 687724"/>
                <a:gd name="connsiteX786" fmla="*/ 486590 w 548379"/>
                <a:gd name="connsiteY786" fmla="*/ 491924 h 687724"/>
                <a:gd name="connsiteX787" fmla="*/ 486590 w 548379"/>
                <a:gd name="connsiteY787" fmla="*/ 481622 h 687724"/>
                <a:gd name="connsiteX788" fmla="*/ 486590 w 548379"/>
                <a:gd name="connsiteY788" fmla="*/ 479046 h 687724"/>
                <a:gd name="connsiteX789" fmla="*/ 484015 w 548379"/>
                <a:gd name="connsiteY789" fmla="*/ 479046 h 687724"/>
                <a:gd name="connsiteX790" fmla="*/ 484015 w 548379"/>
                <a:gd name="connsiteY790" fmla="*/ 476471 h 687724"/>
                <a:gd name="connsiteX791" fmla="*/ 484015 w 548379"/>
                <a:gd name="connsiteY791" fmla="*/ 471320 h 687724"/>
                <a:gd name="connsiteX792" fmla="*/ 484015 w 548379"/>
                <a:gd name="connsiteY792" fmla="*/ 468744 h 687724"/>
                <a:gd name="connsiteX793" fmla="*/ 484015 w 548379"/>
                <a:gd name="connsiteY793" fmla="*/ 466168 h 687724"/>
                <a:gd name="connsiteX794" fmla="*/ 481441 w 548379"/>
                <a:gd name="connsiteY794" fmla="*/ 466168 h 687724"/>
                <a:gd name="connsiteX795" fmla="*/ 481441 w 548379"/>
                <a:gd name="connsiteY795" fmla="*/ 463593 h 687724"/>
                <a:gd name="connsiteX796" fmla="*/ 481441 w 548379"/>
                <a:gd name="connsiteY796" fmla="*/ 461017 h 687724"/>
                <a:gd name="connsiteX797" fmla="*/ 481441 w 548379"/>
                <a:gd name="connsiteY797" fmla="*/ 458442 h 687724"/>
                <a:gd name="connsiteX798" fmla="*/ 481441 w 548379"/>
                <a:gd name="connsiteY798" fmla="*/ 455866 h 687724"/>
                <a:gd name="connsiteX799" fmla="*/ 478866 w 548379"/>
                <a:gd name="connsiteY799" fmla="*/ 455866 h 687724"/>
                <a:gd name="connsiteX800" fmla="*/ 478866 w 548379"/>
                <a:gd name="connsiteY800" fmla="*/ 453291 h 687724"/>
                <a:gd name="connsiteX801" fmla="*/ 476292 w 548379"/>
                <a:gd name="connsiteY801" fmla="*/ 453291 h 687724"/>
                <a:gd name="connsiteX802" fmla="*/ 473717 w 548379"/>
                <a:gd name="connsiteY802" fmla="*/ 453291 h 687724"/>
                <a:gd name="connsiteX803" fmla="*/ 471143 w 548379"/>
                <a:gd name="connsiteY803" fmla="*/ 453291 h 687724"/>
                <a:gd name="connsiteX804" fmla="*/ 468568 w 548379"/>
                <a:gd name="connsiteY804" fmla="*/ 450715 h 687724"/>
                <a:gd name="connsiteX805" fmla="*/ 465994 w 548379"/>
                <a:gd name="connsiteY805" fmla="*/ 450715 h 687724"/>
                <a:gd name="connsiteX806" fmla="*/ 463419 w 548379"/>
                <a:gd name="connsiteY806" fmla="*/ 450715 h 687724"/>
                <a:gd name="connsiteX807" fmla="*/ 460844 w 548379"/>
                <a:gd name="connsiteY807" fmla="*/ 450715 h 687724"/>
                <a:gd name="connsiteX808" fmla="*/ 460844 w 548379"/>
                <a:gd name="connsiteY808" fmla="*/ 448140 h 687724"/>
                <a:gd name="connsiteX809" fmla="*/ 458270 w 548379"/>
                <a:gd name="connsiteY809" fmla="*/ 448140 h 687724"/>
                <a:gd name="connsiteX810" fmla="*/ 455695 w 548379"/>
                <a:gd name="connsiteY810" fmla="*/ 448140 h 687724"/>
                <a:gd name="connsiteX811" fmla="*/ 453121 w 548379"/>
                <a:gd name="connsiteY811" fmla="*/ 448140 h 687724"/>
                <a:gd name="connsiteX812" fmla="*/ 450546 w 548379"/>
                <a:gd name="connsiteY812" fmla="*/ 448140 h 687724"/>
                <a:gd name="connsiteX813" fmla="*/ 450546 w 548379"/>
                <a:gd name="connsiteY813" fmla="*/ 445564 h 687724"/>
                <a:gd name="connsiteX814" fmla="*/ 447972 w 548379"/>
                <a:gd name="connsiteY814" fmla="*/ 445564 h 687724"/>
                <a:gd name="connsiteX815" fmla="*/ 445397 w 548379"/>
                <a:gd name="connsiteY815" fmla="*/ 445564 h 687724"/>
                <a:gd name="connsiteX816" fmla="*/ 442823 w 548379"/>
                <a:gd name="connsiteY816" fmla="*/ 445564 h 687724"/>
                <a:gd name="connsiteX817" fmla="*/ 440248 w 548379"/>
                <a:gd name="connsiteY817" fmla="*/ 445564 h 687724"/>
                <a:gd name="connsiteX818" fmla="*/ 437674 w 548379"/>
                <a:gd name="connsiteY818" fmla="*/ 445564 h 687724"/>
                <a:gd name="connsiteX819" fmla="*/ 437674 w 548379"/>
                <a:gd name="connsiteY819" fmla="*/ 442989 h 687724"/>
                <a:gd name="connsiteX820" fmla="*/ 435099 w 548379"/>
                <a:gd name="connsiteY820" fmla="*/ 442989 h 687724"/>
                <a:gd name="connsiteX821" fmla="*/ 432524 w 548379"/>
                <a:gd name="connsiteY821" fmla="*/ 442989 h 687724"/>
                <a:gd name="connsiteX822" fmla="*/ 429950 w 548379"/>
                <a:gd name="connsiteY822" fmla="*/ 442989 h 687724"/>
                <a:gd name="connsiteX823" fmla="*/ 429950 w 548379"/>
                <a:gd name="connsiteY823" fmla="*/ 440413 h 687724"/>
                <a:gd name="connsiteX824" fmla="*/ 427375 w 548379"/>
                <a:gd name="connsiteY824" fmla="*/ 440413 h 687724"/>
                <a:gd name="connsiteX825" fmla="*/ 424801 w 548379"/>
                <a:gd name="connsiteY825" fmla="*/ 440413 h 687724"/>
                <a:gd name="connsiteX826" fmla="*/ 424801 w 548379"/>
                <a:gd name="connsiteY826" fmla="*/ 437838 h 687724"/>
                <a:gd name="connsiteX827" fmla="*/ 422226 w 548379"/>
                <a:gd name="connsiteY827" fmla="*/ 437838 h 687724"/>
                <a:gd name="connsiteX828" fmla="*/ 419652 w 548379"/>
                <a:gd name="connsiteY828" fmla="*/ 437838 h 687724"/>
                <a:gd name="connsiteX829" fmla="*/ 417077 w 548379"/>
                <a:gd name="connsiteY829" fmla="*/ 437838 h 687724"/>
                <a:gd name="connsiteX830" fmla="*/ 417077 w 548379"/>
                <a:gd name="connsiteY830" fmla="*/ 435262 h 687724"/>
                <a:gd name="connsiteX831" fmla="*/ 414503 w 548379"/>
                <a:gd name="connsiteY831" fmla="*/ 435262 h 687724"/>
                <a:gd name="connsiteX832" fmla="*/ 411928 w 548379"/>
                <a:gd name="connsiteY832" fmla="*/ 435262 h 687724"/>
                <a:gd name="connsiteX833" fmla="*/ 409353 w 548379"/>
                <a:gd name="connsiteY833" fmla="*/ 435262 h 687724"/>
                <a:gd name="connsiteX834" fmla="*/ 409353 w 548379"/>
                <a:gd name="connsiteY834" fmla="*/ 432687 h 687724"/>
                <a:gd name="connsiteX835" fmla="*/ 406779 w 548379"/>
                <a:gd name="connsiteY835" fmla="*/ 432687 h 687724"/>
                <a:gd name="connsiteX836" fmla="*/ 404204 w 548379"/>
                <a:gd name="connsiteY836" fmla="*/ 432687 h 687724"/>
                <a:gd name="connsiteX837" fmla="*/ 404204 w 548379"/>
                <a:gd name="connsiteY837" fmla="*/ 430111 h 687724"/>
                <a:gd name="connsiteX838" fmla="*/ 401630 w 548379"/>
                <a:gd name="connsiteY838" fmla="*/ 430111 h 687724"/>
                <a:gd name="connsiteX839" fmla="*/ 399055 w 548379"/>
                <a:gd name="connsiteY839" fmla="*/ 430111 h 687724"/>
                <a:gd name="connsiteX840" fmla="*/ 399055 w 548379"/>
                <a:gd name="connsiteY840" fmla="*/ 427536 h 687724"/>
                <a:gd name="connsiteX841" fmla="*/ 393906 w 548379"/>
                <a:gd name="connsiteY841" fmla="*/ 427536 h 687724"/>
                <a:gd name="connsiteX842" fmla="*/ 391332 w 548379"/>
                <a:gd name="connsiteY842" fmla="*/ 427536 h 687724"/>
                <a:gd name="connsiteX843" fmla="*/ 391332 w 548379"/>
                <a:gd name="connsiteY843" fmla="*/ 424960 h 687724"/>
                <a:gd name="connsiteX844" fmla="*/ 388757 w 548379"/>
                <a:gd name="connsiteY844" fmla="*/ 424960 h 687724"/>
                <a:gd name="connsiteX845" fmla="*/ 386183 w 548379"/>
                <a:gd name="connsiteY845" fmla="*/ 424960 h 687724"/>
                <a:gd name="connsiteX846" fmla="*/ 383608 w 548379"/>
                <a:gd name="connsiteY846" fmla="*/ 424960 h 687724"/>
                <a:gd name="connsiteX847" fmla="*/ 381033 w 548379"/>
                <a:gd name="connsiteY847" fmla="*/ 424960 h 687724"/>
                <a:gd name="connsiteX848" fmla="*/ 381033 w 548379"/>
                <a:gd name="connsiteY848" fmla="*/ 422385 h 687724"/>
                <a:gd name="connsiteX849" fmla="*/ 378459 w 548379"/>
                <a:gd name="connsiteY849" fmla="*/ 422385 h 687724"/>
                <a:gd name="connsiteX850" fmla="*/ 375884 w 548379"/>
                <a:gd name="connsiteY850" fmla="*/ 422385 h 687724"/>
                <a:gd name="connsiteX851" fmla="*/ 375884 w 548379"/>
                <a:gd name="connsiteY851" fmla="*/ 419809 h 687724"/>
                <a:gd name="connsiteX852" fmla="*/ 373310 w 548379"/>
                <a:gd name="connsiteY852" fmla="*/ 419809 h 687724"/>
                <a:gd name="connsiteX853" fmla="*/ 370735 w 548379"/>
                <a:gd name="connsiteY853" fmla="*/ 419809 h 687724"/>
                <a:gd name="connsiteX854" fmla="*/ 368161 w 548379"/>
                <a:gd name="connsiteY854" fmla="*/ 419809 h 687724"/>
                <a:gd name="connsiteX855" fmla="*/ 365586 w 548379"/>
                <a:gd name="connsiteY855" fmla="*/ 419809 h 687724"/>
                <a:gd name="connsiteX856" fmla="*/ 365586 w 548379"/>
                <a:gd name="connsiteY856" fmla="*/ 417234 h 687724"/>
                <a:gd name="connsiteX857" fmla="*/ 363012 w 548379"/>
                <a:gd name="connsiteY857" fmla="*/ 417234 h 687724"/>
                <a:gd name="connsiteX858" fmla="*/ 363012 w 548379"/>
                <a:gd name="connsiteY858" fmla="*/ 414658 h 687724"/>
                <a:gd name="connsiteX859" fmla="*/ 360437 w 548379"/>
                <a:gd name="connsiteY859" fmla="*/ 414658 h 687724"/>
                <a:gd name="connsiteX860" fmla="*/ 357862 w 548379"/>
                <a:gd name="connsiteY860" fmla="*/ 414658 h 687724"/>
                <a:gd name="connsiteX861" fmla="*/ 357862 w 548379"/>
                <a:gd name="connsiteY861" fmla="*/ 412083 h 687724"/>
                <a:gd name="connsiteX862" fmla="*/ 355288 w 548379"/>
                <a:gd name="connsiteY862" fmla="*/ 412083 h 687724"/>
                <a:gd name="connsiteX863" fmla="*/ 352713 w 548379"/>
                <a:gd name="connsiteY863" fmla="*/ 412083 h 687724"/>
                <a:gd name="connsiteX864" fmla="*/ 352713 w 548379"/>
                <a:gd name="connsiteY864" fmla="*/ 409507 h 687724"/>
                <a:gd name="connsiteX865" fmla="*/ 350139 w 548379"/>
                <a:gd name="connsiteY865" fmla="*/ 409507 h 687724"/>
                <a:gd name="connsiteX866" fmla="*/ 350139 w 548379"/>
                <a:gd name="connsiteY866" fmla="*/ 406932 h 687724"/>
                <a:gd name="connsiteX867" fmla="*/ 347564 w 548379"/>
                <a:gd name="connsiteY867" fmla="*/ 406932 h 687724"/>
                <a:gd name="connsiteX868" fmla="*/ 344990 w 548379"/>
                <a:gd name="connsiteY868" fmla="*/ 406932 h 687724"/>
                <a:gd name="connsiteX869" fmla="*/ 344990 w 548379"/>
                <a:gd name="connsiteY869" fmla="*/ 404356 h 687724"/>
                <a:gd name="connsiteX870" fmla="*/ 342415 w 548379"/>
                <a:gd name="connsiteY870" fmla="*/ 404356 h 687724"/>
                <a:gd name="connsiteX871" fmla="*/ 339841 w 548379"/>
                <a:gd name="connsiteY871" fmla="*/ 404356 h 687724"/>
                <a:gd name="connsiteX872" fmla="*/ 339841 w 548379"/>
                <a:gd name="connsiteY872" fmla="*/ 401781 h 687724"/>
                <a:gd name="connsiteX873" fmla="*/ 337266 w 548379"/>
                <a:gd name="connsiteY873" fmla="*/ 401781 h 687724"/>
                <a:gd name="connsiteX874" fmla="*/ 334692 w 548379"/>
                <a:gd name="connsiteY874" fmla="*/ 399205 h 687724"/>
                <a:gd name="connsiteX875" fmla="*/ 332117 w 548379"/>
                <a:gd name="connsiteY875" fmla="*/ 399205 h 687724"/>
                <a:gd name="connsiteX876" fmla="*/ 332117 w 548379"/>
                <a:gd name="connsiteY876" fmla="*/ 396630 h 687724"/>
                <a:gd name="connsiteX877" fmla="*/ 329542 w 548379"/>
                <a:gd name="connsiteY877" fmla="*/ 396630 h 687724"/>
                <a:gd name="connsiteX878" fmla="*/ 326968 w 548379"/>
                <a:gd name="connsiteY878" fmla="*/ 396630 h 687724"/>
                <a:gd name="connsiteX879" fmla="*/ 326968 w 548379"/>
                <a:gd name="connsiteY879" fmla="*/ 394054 h 687724"/>
                <a:gd name="connsiteX880" fmla="*/ 324393 w 548379"/>
                <a:gd name="connsiteY880" fmla="*/ 394054 h 687724"/>
                <a:gd name="connsiteX881" fmla="*/ 324393 w 548379"/>
                <a:gd name="connsiteY881" fmla="*/ 391479 h 687724"/>
                <a:gd name="connsiteX882" fmla="*/ 321819 w 548379"/>
                <a:gd name="connsiteY882" fmla="*/ 391479 h 687724"/>
                <a:gd name="connsiteX883" fmla="*/ 319244 w 548379"/>
                <a:gd name="connsiteY883" fmla="*/ 391479 h 687724"/>
                <a:gd name="connsiteX884" fmla="*/ 319244 w 548379"/>
                <a:gd name="connsiteY884" fmla="*/ 388903 h 687724"/>
                <a:gd name="connsiteX885" fmla="*/ 316670 w 548379"/>
                <a:gd name="connsiteY885" fmla="*/ 388903 h 687724"/>
                <a:gd name="connsiteX886" fmla="*/ 316670 w 548379"/>
                <a:gd name="connsiteY886" fmla="*/ 386327 h 687724"/>
                <a:gd name="connsiteX887" fmla="*/ 314095 w 548379"/>
                <a:gd name="connsiteY887" fmla="*/ 386327 h 687724"/>
                <a:gd name="connsiteX888" fmla="*/ 311521 w 548379"/>
                <a:gd name="connsiteY888" fmla="*/ 386327 h 687724"/>
                <a:gd name="connsiteX889" fmla="*/ 311521 w 548379"/>
                <a:gd name="connsiteY889" fmla="*/ 383752 h 687724"/>
                <a:gd name="connsiteX890" fmla="*/ 308946 w 548379"/>
                <a:gd name="connsiteY890" fmla="*/ 383752 h 687724"/>
                <a:gd name="connsiteX891" fmla="*/ 308946 w 548379"/>
                <a:gd name="connsiteY891" fmla="*/ 381176 h 687724"/>
                <a:gd name="connsiteX892" fmla="*/ 306372 w 548379"/>
                <a:gd name="connsiteY892" fmla="*/ 381176 h 687724"/>
                <a:gd name="connsiteX893" fmla="*/ 303797 w 548379"/>
                <a:gd name="connsiteY893" fmla="*/ 381176 h 687724"/>
                <a:gd name="connsiteX894" fmla="*/ 303797 w 548379"/>
                <a:gd name="connsiteY894" fmla="*/ 378601 h 687724"/>
                <a:gd name="connsiteX895" fmla="*/ 301222 w 548379"/>
                <a:gd name="connsiteY895" fmla="*/ 378601 h 687724"/>
                <a:gd name="connsiteX896" fmla="*/ 301222 w 548379"/>
                <a:gd name="connsiteY896" fmla="*/ 376025 h 687724"/>
                <a:gd name="connsiteX897" fmla="*/ 298648 w 548379"/>
                <a:gd name="connsiteY897" fmla="*/ 376025 h 687724"/>
                <a:gd name="connsiteX898" fmla="*/ 298648 w 548379"/>
                <a:gd name="connsiteY898" fmla="*/ 373450 h 687724"/>
                <a:gd name="connsiteX899" fmla="*/ 296073 w 548379"/>
                <a:gd name="connsiteY899" fmla="*/ 373450 h 687724"/>
                <a:gd name="connsiteX900" fmla="*/ 296073 w 548379"/>
                <a:gd name="connsiteY900" fmla="*/ 370874 h 687724"/>
                <a:gd name="connsiteX901" fmla="*/ 293499 w 548379"/>
                <a:gd name="connsiteY901" fmla="*/ 370874 h 687724"/>
                <a:gd name="connsiteX902" fmla="*/ 293499 w 548379"/>
                <a:gd name="connsiteY902" fmla="*/ 368299 h 687724"/>
                <a:gd name="connsiteX903" fmla="*/ 290924 w 548379"/>
                <a:gd name="connsiteY903" fmla="*/ 368299 h 687724"/>
                <a:gd name="connsiteX904" fmla="*/ 290924 w 548379"/>
                <a:gd name="connsiteY904" fmla="*/ 365723 h 687724"/>
                <a:gd name="connsiteX905" fmla="*/ 290924 w 548379"/>
                <a:gd name="connsiteY905" fmla="*/ 352846 h 687724"/>
                <a:gd name="connsiteX906" fmla="*/ 288350 w 548379"/>
                <a:gd name="connsiteY906" fmla="*/ 352846 h 687724"/>
                <a:gd name="connsiteX907" fmla="*/ 288350 w 548379"/>
                <a:gd name="connsiteY907" fmla="*/ 350270 h 687724"/>
                <a:gd name="connsiteX908" fmla="*/ 290924 w 548379"/>
                <a:gd name="connsiteY908" fmla="*/ 350270 h 687724"/>
                <a:gd name="connsiteX909" fmla="*/ 290924 w 548379"/>
                <a:gd name="connsiteY909" fmla="*/ 347695 h 687724"/>
                <a:gd name="connsiteX910" fmla="*/ 288350 w 548379"/>
                <a:gd name="connsiteY910" fmla="*/ 347695 h 687724"/>
                <a:gd name="connsiteX911" fmla="*/ 288350 w 548379"/>
                <a:gd name="connsiteY911" fmla="*/ 345119 h 687724"/>
                <a:gd name="connsiteX912" fmla="*/ 288350 w 548379"/>
                <a:gd name="connsiteY912" fmla="*/ 342544 h 687724"/>
                <a:gd name="connsiteX913" fmla="*/ 288350 w 548379"/>
                <a:gd name="connsiteY913" fmla="*/ 339968 h 687724"/>
                <a:gd name="connsiteX914" fmla="*/ 288350 w 548379"/>
                <a:gd name="connsiteY914" fmla="*/ 334817 h 687724"/>
                <a:gd name="connsiteX915" fmla="*/ 288350 w 548379"/>
                <a:gd name="connsiteY915" fmla="*/ 329666 h 687724"/>
                <a:gd name="connsiteX916" fmla="*/ 288350 w 548379"/>
                <a:gd name="connsiteY916" fmla="*/ 327091 h 687724"/>
                <a:gd name="connsiteX917" fmla="*/ 288350 w 548379"/>
                <a:gd name="connsiteY917" fmla="*/ 319364 h 687724"/>
                <a:gd name="connsiteX918" fmla="*/ 288350 w 548379"/>
                <a:gd name="connsiteY918" fmla="*/ 316789 h 687724"/>
                <a:gd name="connsiteX919" fmla="*/ 288350 w 548379"/>
                <a:gd name="connsiteY919" fmla="*/ 311638 h 687724"/>
                <a:gd name="connsiteX920" fmla="*/ 288350 w 548379"/>
                <a:gd name="connsiteY920" fmla="*/ 309062 h 687724"/>
                <a:gd name="connsiteX921" fmla="*/ 288350 w 548379"/>
                <a:gd name="connsiteY921" fmla="*/ 303911 h 687724"/>
                <a:gd name="connsiteX922" fmla="*/ 288350 w 548379"/>
                <a:gd name="connsiteY922" fmla="*/ 301335 h 687724"/>
                <a:gd name="connsiteX923" fmla="*/ 288350 w 548379"/>
                <a:gd name="connsiteY923" fmla="*/ 298760 h 687724"/>
                <a:gd name="connsiteX924" fmla="*/ 288350 w 548379"/>
                <a:gd name="connsiteY924" fmla="*/ 296184 h 687724"/>
                <a:gd name="connsiteX925" fmla="*/ 288350 w 548379"/>
                <a:gd name="connsiteY925" fmla="*/ 280731 h 687724"/>
                <a:gd name="connsiteX926" fmla="*/ 288350 w 548379"/>
                <a:gd name="connsiteY926" fmla="*/ 273005 h 687724"/>
                <a:gd name="connsiteX927" fmla="*/ 288350 w 548379"/>
                <a:gd name="connsiteY927" fmla="*/ 262703 h 687724"/>
                <a:gd name="connsiteX928" fmla="*/ 288350 w 548379"/>
                <a:gd name="connsiteY928" fmla="*/ 260127 h 687724"/>
                <a:gd name="connsiteX929" fmla="*/ 288350 w 548379"/>
                <a:gd name="connsiteY929" fmla="*/ 247250 h 687724"/>
                <a:gd name="connsiteX930" fmla="*/ 288350 w 548379"/>
                <a:gd name="connsiteY930" fmla="*/ 239523 h 687724"/>
                <a:gd name="connsiteX931" fmla="*/ 288350 w 548379"/>
                <a:gd name="connsiteY931" fmla="*/ 236948 h 687724"/>
                <a:gd name="connsiteX932" fmla="*/ 288350 w 548379"/>
                <a:gd name="connsiteY932" fmla="*/ 234372 h 687724"/>
                <a:gd name="connsiteX933" fmla="*/ 288350 w 548379"/>
                <a:gd name="connsiteY933" fmla="*/ 231797 h 687724"/>
                <a:gd name="connsiteX934" fmla="*/ 288350 w 548379"/>
                <a:gd name="connsiteY934" fmla="*/ 229221 h 687724"/>
                <a:gd name="connsiteX935" fmla="*/ 290924 w 548379"/>
                <a:gd name="connsiteY935" fmla="*/ 229221 h 687724"/>
                <a:gd name="connsiteX936" fmla="*/ 290924 w 548379"/>
                <a:gd name="connsiteY936" fmla="*/ 226646 h 687724"/>
                <a:gd name="connsiteX937" fmla="*/ 288350 w 548379"/>
                <a:gd name="connsiteY937" fmla="*/ 224070 h 687724"/>
                <a:gd name="connsiteX938" fmla="*/ 288350 w 548379"/>
                <a:gd name="connsiteY938" fmla="*/ 221494 h 687724"/>
                <a:gd name="connsiteX939" fmla="*/ 288350 w 548379"/>
                <a:gd name="connsiteY939" fmla="*/ 218919 h 687724"/>
                <a:gd name="connsiteX940" fmla="*/ 288350 w 548379"/>
                <a:gd name="connsiteY940" fmla="*/ 216343 h 687724"/>
                <a:gd name="connsiteX941" fmla="*/ 288350 w 548379"/>
                <a:gd name="connsiteY941" fmla="*/ 213768 h 687724"/>
                <a:gd name="connsiteX942" fmla="*/ 288350 w 548379"/>
                <a:gd name="connsiteY942" fmla="*/ 211192 h 687724"/>
                <a:gd name="connsiteX943" fmla="*/ 288350 w 548379"/>
                <a:gd name="connsiteY943" fmla="*/ 208617 h 687724"/>
                <a:gd name="connsiteX944" fmla="*/ 288350 w 548379"/>
                <a:gd name="connsiteY944" fmla="*/ 188013 h 687724"/>
                <a:gd name="connsiteX945" fmla="*/ 288350 w 548379"/>
                <a:gd name="connsiteY945" fmla="*/ 185437 h 687724"/>
                <a:gd name="connsiteX946" fmla="*/ 288350 w 548379"/>
                <a:gd name="connsiteY946" fmla="*/ 182862 h 687724"/>
                <a:gd name="connsiteX947" fmla="*/ 288350 w 548379"/>
                <a:gd name="connsiteY947" fmla="*/ 180286 h 687724"/>
                <a:gd name="connsiteX948" fmla="*/ 260030 w 548379"/>
                <a:gd name="connsiteY948" fmla="*/ 180286 h 687724"/>
                <a:gd name="connsiteX949" fmla="*/ 260030 w 548379"/>
                <a:gd name="connsiteY949" fmla="*/ 182862 h 687724"/>
                <a:gd name="connsiteX950" fmla="*/ 262604 w 548379"/>
                <a:gd name="connsiteY950" fmla="*/ 182862 h 687724"/>
                <a:gd name="connsiteX951" fmla="*/ 262604 w 548379"/>
                <a:gd name="connsiteY951" fmla="*/ 185437 h 687724"/>
                <a:gd name="connsiteX952" fmla="*/ 262604 w 548379"/>
                <a:gd name="connsiteY952" fmla="*/ 188013 h 687724"/>
                <a:gd name="connsiteX953" fmla="*/ 262604 w 548379"/>
                <a:gd name="connsiteY953" fmla="*/ 211192 h 687724"/>
                <a:gd name="connsiteX954" fmla="*/ 262604 w 548379"/>
                <a:gd name="connsiteY954" fmla="*/ 213768 h 687724"/>
                <a:gd name="connsiteX955" fmla="*/ 262604 w 548379"/>
                <a:gd name="connsiteY955" fmla="*/ 218919 h 687724"/>
                <a:gd name="connsiteX956" fmla="*/ 260030 w 548379"/>
                <a:gd name="connsiteY956" fmla="*/ 218919 h 687724"/>
                <a:gd name="connsiteX957" fmla="*/ 260030 w 548379"/>
                <a:gd name="connsiteY957" fmla="*/ 221494 h 687724"/>
                <a:gd name="connsiteX958" fmla="*/ 260030 w 548379"/>
                <a:gd name="connsiteY958" fmla="*/ 224070 h 687724"/>
                <a:gd name="connsiteX959" fmla="*/ 260030 w 548379"/>
                <a:gd name="connsiteY959" fmla="*/ 226646 h 687724"/>
                <a:gd name="connsiteX960" fmla="*/ 260030 w 548379"/>
                <a:gd name="connsiteY960" fmla="*/ 229221 h 687724"/>
                <a:gd name="connsiteX961" fmla="*/ 260030 w 548379"/>
                <a:gd name="connsiteY961" fmla="*/ 231797 h 687724"/>
                <a:gd name="connsiteX962" fmla="*/ 260030 w 548379"/>
                <a:gd name="connsiteY962" fmla="*/ 234372 h 687724"/>
                <a:gd name="connsiteX963" fmla="*/ 262604 w 548379"/>
                <a:gd name="connsiteY963" fmla="*/ 234372 h 687724"/>
                <a:gd name="connsiteX964" fmla="*/ 262604 w 548379"/>
                <a:gd name="connsiteY964" fmla="*/ 236948 h 687724"/>
                <a:gd name="connsiteX965" fmla="*/ 260030 w 548379"/>
                <a:gd name="connsiteY965" fmla="*/ 236948 h 687724"/>
                <a:gd name="connsiteX966" fmla="*/ 260030 w 548379"/>
                <a:gd name="connsiteY966" fmla="*/ 239523 h 687724"/>
                <a:gd name="connsiteX967" fmla="*/ 260030 w 548379"/>
                <a:gd name="connsiteY967" fmla="*/ 242099 h 687724"/>
                <a:gd name="connsiteX968" fmla="*/ 260030 w 548379"/>
                <a:gd name="connsiteY968" fmla="*/ 247250 h 687724"/>
                <a:gd name="connsiteX969" fmla="*/ 262604 w 548379"/>
                <a:gd name="connsiteY969" fmla="*/ 247250 h 687724"/>
                <a:gd name="connsiteX970" fmla="*/ 262604 w 548379"/>
                <a:gd name="connsiteY970" fmla="*/ 260127 h 687724"/>
                <a:gd name="connsiteX971" fmla="*/ 262604 w 548379"/>
                <a:gd name="connsiteY971" fmla="*/ 262703 h 687724"/>
                <a:gd name="connsiteX972" fmla="*/ 262604 w 548379"/>
                <a:gd name="connsiteY972" fmla="*/ 273005 h 687724"/>
                <a:gd name="connsiteX973" fmla="*/ 262604 w 548379"/>
                <a:gd name="connsiteY973" fmla="*/ 280731 h 687724"/>
                <a:gd name="connsiteX974" fmla="*/ 262604 w 548379"/>
                <a:gd name="connsiteY974" fmla="*/ 296184 h 687724"/>
                <a:gd name="connsiteX975" fmla="*/ 262604 w 548379"/>
                <a:gd name="connsiteY975" fmla="*/ 298760 h 687724"/>
                <a:gd name="connsiteX976" fmla="*/ 262604 w 548379"/>
                <a:gd name="connsiteY976" fmla="*/ 301335 h 687724"/>
                <a:gd name="connsiteX977" fmla="*/ 262604 w 548379"/>
                <a:gd name="connsiteY977" fmla="*/ 303911 h 687724"/>
                <a:gd name="connsiteX978" fmla="*/ 260030 w 548379"/>
                <a:gd name="connsiteY978" fmla="*/ 303911 h 687724"/>
                <a:gd name="connsiteX979" fmla="*/ 262604 w 548379"/>
                <a:gd name="connsiteY979" fmla="*/ 306487 h 687724"/>
                <a:gd name="connsiteX980" fmla="*/ 262604 w 548379"/>
                <a:gd name="connsiteY980" fmla="*/ 309062 h 687724"/>
                <a:gd name="connsiteX981" fmla="*/ 260030 w 548379"/>
                <a:gd name="connsiteY981" fmla="*/ 309062 h 687724"/>
                <a:gd name="connsiteX982" fmla="*/ 260030 w 548379"/>
                <a:gd name="connsiteY982" fmla="*/ 316789 h 687724"/>
                <a:gd name="connsiteX983" fmla="*/ 260030 w 548379"/>
                <a:gd name="connsiteY983" fmla="*/ 319364 h 687724"/>
                <a:gd name="connsiteX984" fmla="*/ 262604 w 548379"/>
                <a:gd name="connsiteY984" fmla="*/ 319364 h 687724"/>
                <a:gd name="connsiteX985" fmla="*/ 262604 w 548379"/>
                <a:gd name="connsiteY985" fmla="*/ 327091 h 687724"/>
                <a:gd name="connsiteX986" fmla="*/ 262604 w 548379"/>
                <a:gd name="connsiteY986" fmla="*/ 329666 h 687724"/>
                <a:gd name="connsiteX987" fmla="*/ 262604 w 548379"/>
                <a:gd name="connsiteY987" fmla="*/ 334817 h 687724"/>
                <a:gd name="connsiteX988" fmla="*/ 262604 w 548379"/>
                <a:gd name="connsiteY988" fmla="*/ 339968 h 687724"/>
                <a:gd name="connsiteX989" fmla="*/ 262604 w 548379"/>
                <a:gd name="connsiteY989" fmla="*/ 342544 h 687724"/>
                <a:gd name="connsiteX990" fmla="*/ 262604 w 548379"/>
                <a:gd name="connsiteY990" fmla="*/ 345119 h 687724"/>
                <a:gd name="connsiteX991" fmla="*/ 262604 w 548379"/>
                <a:gd name="connsiteY991" fmla="*/ 347695 h 687724"/>
                <a:gd name="connsiteX992" fmla="*/ 260030 w 548379"/>
                <a:gd name="connsiteY992" fmla="*/ 347695 h 687724"/>
                <a:gd name="connsiteX993" fmla="*/ 260030 w 548379"/>
                <a:gd name="connsiteY993" fmla="*/ 350270 h 687724"/>
                <a:gd name="connsiteX994" fmla="*/ 260030 w 548379"/>
                <a:gd name="connsiteY994" fmla="*/ 352846 h 687724"/>
                <a:gd name="connsiteX995" fmla="*/ 260030 w 548379"/>
                <a:gd name="connsiteY995" fmla="*/ 365723 h 687724"/>
                <a:gd name="connsiteX996" fmla="*/ 260030 w 548379"/>
                <a:gd name="connsiteY996" fmla="*/ 368299 h 687724"/>
                <a:gd name="connsiteX997" fmla="*/ 257455 w 548379"/>
                <a:gd name="connsiteY997" fmla="*/ 368299 h 687724"/>
                <a:gd name="connsiteX998" fmla="*/ 257455 w 548379"/>
                <a:gd name="connsiteY998" fmla="*/ 370874 h 687724"/>
                <a:gd name="connsiteX999" fmla="*/ 254881 w 548379"/>
                <a:gd name="connsiteY999" fmla="*/ 370874 h 687724"/>
                <a:gd name="connsiteX1000" fmla="*/ 254881 w 548379"/>
                <a:gd name="connsiteY1000" fmla="*/ 373450 h 687724"/>
                <a:gd name="connsiteX1001" fmla="*/ 252306 w 548379"/>
                <a:gd name="connsiteY1001" fmla="*/ 373450 h 687724"/>
                <a:gd name="connsiteX1002" fmla="*/ 252306 w 548379"/>
                <a:gd name="connsiteY1002" fmla="*/ 376025 h 687724"/>
                <a:gd name="connsiteX1003" fmla="*/ 249731 w 548379"/>
                <a:gd name="connsiteY1003" fmla="*/ 376025 h 687724"/>
                <a:gd name="connsiteX1004" fmla="*/ 249731 w 548379"/>
                <a:gd name="connsiteY1004" fmla="*/ 378601 h 687724"/>
                <a:gd name="connsiteX1005" fmla="*/ 247157 w 548379"/>
                <a:gd name="connsiteY1005" fmla="*/ 378601 h 687724"/>
                <a:gd name="connsiteX1006" fmla="*/ 244582 w 548379"/>
                <a:gd name="connsiteY1006" fmla="*/ 378601 h 687724"/>
                <a:gd name="connsiteX1007" fmla="*/ 244582 w 548379"/>
                <a:gd name="connsiteY1007" fmla="*/ 381176 h 687724"/>
                <a:gd name="connsiteX1008" fmla="*/ 242008 w 548379"/>
                <a:gd name="connsiteY1008" fmla="*/ 381176 h 687724"/>
                <a:gd name="connsiteX1009" fmla="*/ 242008 w 548379"/>
                <a:gd name="connsiteY1009" fmla="*/ 383752 h 687724"/>
                <a:gd name="connsiteX1010" fmla="*/ 239433 w 548379"/>
                <a:gd name="connsiteY1010" fmla="*/ 383752 h 687724"/>
                <a:gd name="connsiteX1011" fmla="*/ 236859 w 548379"/>
                <a:gd name="connsiteY1011" fmla="*/ 386327 h 687724"/>
                <a:gd name="connsiteX1012" fmla="*/ 234284 w 548379"/>
                <a:gd name="connsiteY1012" fmla="*/ 386327 h 687724"/>
                <a:gd name="connsiteX1013" fmla="*/ 234284 w 548379"/>
                <a:gd name="connsiteY1013" fmla="*/ 388903 h 687724"/>
                <a:gd name="connsiteX1014" fmla="*/ 231710 w 548379"/>
                <a:gd name="connsiteY1014" fmla="*/ 388903 h 687724"/>
                <a:gd name="connsiteX1015" fmla="*/ 231710 w 548379"/>
                <a:gd name="connsiteY1015" fmla="*/ 391479 h 687724"/>
                <a:gd name="connsiteX1016" fmla="*/ 229135 w 548379"/>
                <a:gd name="connsiteY1016" fmla="*/ 391479 h 687724"/>
                <a:gd name="connsiteX1017" fmla="*/ 226560 w 548379"/>
                <a:gd name="connsiteY1017" fmla="*/ 391479 h 687724"/>
                <a:gd name="connsiteX1018" fmla="*/ 226560 w 548379"/>
                <a:gd name="connsiteY1018" fmla="*/ 394054 h 687724"/>
                <a:gd name="connsiteX1019" fmla="*/ 223986 w 548379"/>
                <a:gd name="connsiteY1019" fmla="*/ 396630 h 687724"/>
                <a:gd name="connsiteX1020" fmla="*/ 221411 w 548379"/>
                <a:gd name="connsiteY1020" fmla="*/ 396630 h 687724"/>
                <a:gd name="connsiteX1021" fmla="*/ 218837 w 548379"/>
                <a:gd name="connsiteY1021" fmla="*/ 396630 h 687724"/>
                <a:gd name="connsiteX1022" fmla="*/ 218837 w 548379"/>
                <a:gd name="connsiteY1022" fmla="*/ 399205 h 687724"/>
                <a:gd name="connsiteX1023" fmla="*/ 216262 w 548379"/>
                <a:gd name="connsiteY1023" fmla="*/ 399205 h 687724"/>
                <a:gd name="connsiteX1024" fmla="*/ 213688 w 548379"/>
                <a:gd name="connsiteY1024" fmla="*/ 401781 h 687724"/>
                <a:gd name="connsiteX1025" fmla="*/ 211113 w 548379"/>
                <a:gd name="connsiteY1025" fmla="*/ 401781 h 687724"/>
                <a:gd name="connsiteX1026" fmla="*/ 208539 w 548379"/>
                <a:gd name="connsiteY1026" fmla="*/ 401781 h 687724"/>
                <a:gd name="connsiteX1027" fmla="*/ 208539 w 548379"/>
                <a:gd name="connsiteY1027" fmla="*/ 404356 h 687724"/>
                <a:gd name="connsiteX1028" fmla="*/ 205964 w 548379"/>
                <a:gd name="connsiteY1028" fmla="*/ 404356 h 687724"/>
                <a:gd name="connsiteX1029" fmla="*/ 203390 w 548379"/>
                <a:gd name="connsiteY1029" fmla="*/ 406932 h 687724"/>
                <a:gd name="connsiteX1030" fmla="*/ 200815 w 548379"/>
                <a:gd name="connsiteY1030" fmla="*/ 406932 h 687724"/>
                <a:gd name="connsiteX1031" fmla="*/ 200815 w 548379"/>
                <a:gd name="connsiteY1031" fmla="*/ 409507 h 687724"/>
                <a:gd name="connsiteX1032" fmla="*/ 193091 w 548379"/>
                <a:gd name="connsiteY1032" fmla="*/ 412083 h 687724"/>
                <a:gd name="connsiteX1033" fmla="*/ 187942 w 548379"/>
                <a:gd name="connsiteY1033" fmla="*/ 414658 h 687724"/>
                <a:gd name="connsiteX1034" fmla="*/ 182793 w 548379"/>
                <a:gd name="connsiteY1034" fmla="*/ 419809 h 687724"/>
                <a:gd name="connsiteX1035" fmla="*/ 180219 w 548379"/>
                <a:gd name="connsiteY1035" fmla="*/ 419809 h 687724"/>
                <a:gd name="connsiteX1036" fmla="*/ 177644 w 548379"/>
                <a:gd name="connsiteY1036" fmla="*/ 419809 h 687724"/>
                <a:gd name="connsiteX1037" fmla="*/ 172495 w 548379"/>
                <a:gd name="connsiteY1037" fmla="*/ 419809 h 687724"/>
                <a:gd name="connsiteX1038" fmla="*/ 172495 w 548379"/>
                <a:gd name="connsiteY1038" fmla="*/ 422385 h 687724"/>
                <a:gd name="connsiteX1039" fmla="*/ 167346 w 548379"/>
                <a:gd name="connsiteY1039" fmla="*/ 422385 h 687724"/>
                <a:gd name="connsiteX1040" fmla="*/ 167346 w 548379"/>
                <a:gd name="connsiteY1040" fmla="*/ 424960 h 687724"/>
                <a:gd name="connsiteX1041" fmla="*/ 154473 w 548379"/>
                <a:gd name="connsiteY1041" fmla="*/ 427536 h 687724"/>
                <a:gd name="connsiteX1042" fmla="*/ 151899 w 548379"/>
                <a:gd name="connsiteY1042" fmla="*/ 427536 h 687724"/>
                <a:gd name="connsiteX1043" fmla="*/ 149324 w 548379"/>
                <a:gd name="connsiteY1043" fmla="*/ 430111 h 687724"/>
                <a:gd name="connsiteX1044" fmla="*/ 146749 w 548379"/>
                <a:gd name="connsiteY1044" fmla="*/ 430111 h 687724"/>
                <a:gd name="connsiteX1045" fmla="*/ 144175 w 548379"/>
                <a:gd name="connsiteY1045" fmla="*/ 432687 h 687724"/>
                <a:gd name="connsiteX1046" fmla="*/ 141600 w 548379"/>
                <a:gd name="connsiteY1046" fmla="*/ 432687 h 687724"/>
                <a:gd name="connsiteX1047" fmla="*/ 141600 w 548379"/>
                <a:gd name="connsiteY1047" fmla="*/ 435262 h 687724"/>
                <a:gd name="connsiteX1048" fmla="*/ 139026 w 548379"/>
                <a:gd name="connsiteY1048" fmla="*/ 435262 h 687724"/>
                <a:gd name="connsiteX1049" fmla="*/ 133877 w 548379"/>
                <a:gd name="connsiteY1049" fmla="*/ 435262 h 687724"/>
                <a:gd name="connsiteX1050" fmla="*/ 131302 w 548379"/>
                <a:gd name="connsiteY1050" fmla="*/ 437838 h 687724"/>
                <a:gd name="connsiteX1051" fmla="*/ 128728 w 548379"/>
                <a:gd name="connsiteY1051" fmla="*/ 437838 h 687724"/>
                <a:gd name="connsiteX1052" fmla="*/ 126153 w 548379"/>
                <a:gd name="connsiteY1052" fmla="*/ 437838 h 687724"/>
                <a:gd name="connsiteX1053" fmla="*/ 126153 w 548379"/>
                <a:gd name="connsiteY1053" fmla="*/ 440413 h 687724"/>
                <a:gd name="connsiteX1054" fmla="*/ 123578 w 548379"/>
                <a:gd name="connsiteY1054" fmla="*/ 440413 h 687724"/>
                <a:gd name="connsiteX1055" fmla="*/ 121004 w 548379"/>
                <a:gd name="connsiteY1055" fmla="*/ 440413 h 687724"/>
                <a:gd name="connsiteX1056" fmla="*/ 118429 w 548379"/>
                <a:gd name="connsiteY1056" fmla="*/ 440413 h 687724"/>
                <a:gd name="connsiteX1057" fmla="*/ 118429 w 548379"/>
                <a:gd name="connsiteY1057" fmla="*/ 442989 h 687724"/>
                <a:gd name="connsiteX1058" fmla="*/ 115855 w 548379"/>
                <a:gd name="connsiteY1058" fmla="*/ 442989 h 687724"/>
                <a:gd name="connsiteX1059" fmla="*/ 113280 w 548379"/>
                <a:gd name="connsiteY1059" fmla="*/ 442989 h 687724"/>
                <a:gd name="connsiteX1060" fmla="*/ 105557 w 548379"/>
                <a:gd name="connsiteY1060" fmla="*/ 445564 h 687724"/>
                <a:gd name="connsiteX1061" fmla="*/ 97833 w 548379"/>
                <a:gd name="connsiteY1061" fmla="*/ 448140 h 687724"/>
                <a:gd name="connsiteX1062" fmla="*/ 92684 w 548379"/>
                <a:gd name="connsiteY1062" fmla="*/ 448140 h 687724"/>
                <a:gd name="connsiteX1063" fmla="*/ 90109 w 548379"/>
                <a:gd name="connsiteY1063" fmla="*/ 448140 h 687724"/>
                <a:gd name="connsiteX1064" fmla="*/ 87535 w 548379"/>
                <a:gd name="connsiteY1064" fmla="*/ 448140 h 687724"/>
                <a:gd name="connsiteX1065" fmla="*/ 87535 w 548379"/>
                <a:gd name="connsiteY1065" fmla="*/ 450715 h 687724"/>
                <a:gd name="connsiteX1066" fmla="*/ 84960 w 548379"/>
                <a:gd name="connsiteY1066" fmla="*/ 450715 h 687724"/>
                <a:gd name="connsiteX1067" fmla="*/ 82386 w 548379"/>
                <a:gd name="connsiteY1067" fmla="*/ 450715 h 687724"/>
                <a:gd name="connsiteX1068" fmla="*/ 79811 w 548379"/>
                <a:gd name="connsiteY1068" fmla="*/ 453291 h 687724"/>
                <a:gd name="connsiteX1069" fmla="*/ 77237 w 548379"/>
                <a:gd name="connsiteY1069" fmla="*/ 453291 h 687724"/>
                <a:gd name="connsiteX1070" fmla="*/ 69513 w 548379"/>
                <a:gd name="connsiteY1070" fmla="*/ 455866 h 687724"/>
                <a:gd name="connsiteX1071" fmla="*/ 66938 w 548379"/>
                <a:gd name="connsiteY1071" fmla="*/ 458442 h 687724"/>
                <a:gd name="connsiteX1072" fmla="*/ 66938 w 548379"/>
                <a:gd name="connsiteY1072" fmla="*/ 466168 h 687724"/>
                <a:gd name="connsiteX1073" fmla="*/ 66938 w 548379"/>
                <a:gd name="connsiteY1073" fmla="*/ 471320 h 687724"/>
                <a:gd name="connsiteX1074" fmla="*/ 64364 w 548379"/>
                <a:gd name="connsiteY1074" fmla="*/ 471320 h 687724"/>
                <a:gd name="connsiteX1075" fmla="*/ 64364 w 548379"/>
                <a:gd name="connsiteY1075" fmla="*/ 476471 h 687724"/>
                <a:gd name="connsiteX1076" fmla="*/ 64364 w 548379"/>
                <a:gd name="connsiteY1076" fmla="*/ 479046 h 687724"/>
                <a:gd name="connsiteX1077" fmla="*/ 64364 w 548379"/>
                <a:gd name="connsiteY1077" fmla="*/ 489348 h 687724"/>
                <a:gd name="connsiteX1078" fmla="*/ 64364 w 548379"/>
                <a:gd name="connsiteY1078" fmla="*/ 497075 h 687724"/>
                <a:gd name="connsiteX1079" fmla="*/ 64364 w 548379"/>
                <a:gd name="connsiteY1079" fmla="*/ 499650 h 687724"/>
                <a:gd name="connsiteX1080" fmla="*/ 74662 w 548379"/>
                <a:gd name="connsiteY1080" fmla="*/ 499650 h 687724"/>
                <a:gd name="connsiteX1081" fmla="*/ 74662 w 548379"/>
                <a:gd name="connsiteY1081" fmla="*/ 497075 h 687724"/>
                <a:gd name="connsiteX1082" fmla="*/ 77237 w 548379"/>
                <a:gd name="connsiteY1082" fmla="*/ 497075 h 687724"/>
                <a:gd name="connsiteX1083" fmla="*/ 79811 w 548379"/>
                <a:gd name="connsiteY1083" fmla="*/ 497075 h 687724"/>
                <a:gd name="connsiteX1084" fmla="*/ 82386 w 548379"/>
                <a:gd name="connsiteY1084" fmla="*/ 497075 h 687724"/>
                <a:gd name="connsiteX1085" fmla="*/ 84960 w 548379"/>
                <a:gd name="connsiteY1085" fmla="*/ 497075 h 687724"/>
                <a:gd name="connsiteX1086" fmla="*/ 87535 w 548379"/>
                <a:gd name="connsiteY1086" fmla="*/ 497075 h 687724"/>
                <a:gd name="connsiteX1087" fmla="*/ 87535 w 548379"/>
                <a:gd name="connsiteY1087" fmla="*/ 494499 h 687724"/>
                <a:gd name="connsiteX1088" fmla="*/ 92684 w 548379"/>
                <a:gd name="connsiteY1088" fmla="*/ 494499 h 687724"/>
                <a:gd name="connsiteX1089" fmla="*/ 95258 w 548379"/>
                <a:gd name="connsiteY1089" fmla="*/ 494499 h 687724"/>
                <a:gd name="connsiteX1090" fmla="*/ 97833 w 548379"/>
                <a:gd name="connsiteY1090" fmla="*/ 494499 h 687724"/>
                <a:gd name="connsiteX1091" fmla="*/ 97833 w 548379"/>
                <a:gd name="connsiteY1091" fmla="*/ 491924 h 687724"/>
                <a:gd name="connsiteX1092" fmla="*/ 100408 w 548379"/>
                <a:gd name="connsiteY1092" fmla="*/ 491924 h 687724"/>
                <a:gd name="connsiteX1093" fmla="*/ 102982 w 548379"/>
                <a:gd name="connsiteY1093" fmla="*/ 491924 h 687724"/>
                <a:gd name="connsiteX1094" fmla="*/ 108131 w 548379"/>
                <a:gd name="connsiteY1094" fmla="*/ 491924 h 687724"/>
                <a:gd name="connsiteX1095" fmla="*/ 115855 w 548379"/>
                <a:gd name="connsiteY1095" fmla="*/ 489348 h 687724"/>
                <a:gd name="connsiteX1096" fmla="*/ 123578 w 548379"/>
                <a:gd name="connsiteY1096" fmla="*/ 489348 h 687724"/>
                <a:gd name="connsiteX1097" fmla="*/ 126153 w 548379"/>
                <a:gd name="connsiteY1097" fmla="*/ 486773 h 687724"/>
                <a:gd name="connsiteX1098" fmla="*/ 133877 w 548379"/>
                <a:gd name="connsiteY1098" fmla="*/ 486773 h 687724"/>
                <a:gd name="connsiteX1099" fmla="*/ 141600 w 548379"/>
                <a:gd name="connsiteY1099" fmla="*/ 481622 h 687724"/>
                <a:gd name="connsiteX1100" fmla="*/ 146749 w 548379"/>
                <a:gd name="connsiteY1100" fmla="*/ 479046 h 687724"/>
                <a:gd name="connsiteX1101" fmla="*/ 149324 w 548379"/>
                <a:gd name="connsiteY1101" fmla="*/ 479046 h 687724"/>
                <a:gd name="connsiteX1102" fmla="*/ 151899 w 548379"/>
                <a:gd name="connsiteY1102" fmla="*/ 479046 h 687724"/>
                <a:gd name="connsiteX1103" fmla="*/ 154473 w 548379"/>
                <a:gd name="connsiteY1103" fmla="*/ 479046 h 687724"/>
                <a:gd name="connsiteX1104" fmla="*/ 154473 w 548379"/>
                <a:gd name="connsiteY1104" fmla="*/ 476471 h 687724"/>
                <a:gd name="connsiteX1105" fmla="*/ 157048 w 548379"/>
                <a:gd name="connsiteY1105" fmla="*/ 476471 h 687724"/>
                <a:gd name="connsiteX1106" fmla="*/ 159622 w 548379"/>
                <a:gd name="connsiteY1106" fmla="*/ 476471 h 687724"/>
                <a:gd name="connsiteX1107" fmla="*/ 162197 w 548379"/>
                <a:gd name="connsiteY1107" fmla="*/ 476471 h 687724"/>
                <a:gd name="connsiteX1108" fmla="*/ 167346 w 548379"/>
                <a:gd name="connsiteY1108" fmla="*/ 473895 h 687724"/>
                <a:gd name="connsiteX1109" fmla="*/ 169920 w 548379"/>
                <a:gd name="connsiteY1109" fmla="*/ 471320 h 687724"/>
                <a:gd name="connsiteX1110" fmla="*/ 172495 w 548379"/>
                <a:gd name="connsiteY1110" fmla="*/ 471320 h 687724"/>
                <a:gd name="connsiteX1111" fmla="*/ 172495 w 548379"/>
                <a:gd name="connsiteY1111" fmla="*/ 468744 h 687724"/>
                <a:gd name="connsiteX1112" fmla="*/ 175069 w 548379"/>
                <a:gd name="connsiteY1112" fmla="*/ 468744 h 687724"/>
                <a:gd name="connsiteX1113" fmla="*/ 175069 w 548379"/>
                <a:gd name="connsiteY1113" fmla="*/ 466168 h 687724"/>
                <a:gd name="connsiteX1114" fmla="*/ 177644 w 548379"/>
                <a:gd name="connsiteY1114" fmla="*/ 466168 h 687724"/>
                <a:gd name="connsiteX1115" fmla="*/ 180219 w 548379"/>
                <a:gd name="connsiteY1115" fmla="*/ 466168 h 687724"/>
                <a:gd name="connsiteX1116" fmla="*/ 180219 w 548379"/>
                <a:gd name="connsiteY1116" fmla="*/ 463593 h 687724"/>
                <a:gd name="connsiteX1117" fmla="*/ 182793 w 548379"/>
                <a:gd name="connsiteY1117" fmla="*/ 463593 h 687724"/>
                <a:gd name="connsiteX1118" fmla="*/ 185368 w 548379"/>
                <a:gd name="connsiteY1118" fmla="*/ 463593 h 687724"/>
                <a:gd name="connsiteX1119" fmla="*/ 187942 w 548379"/>
                <a:gd name="connsiteY1119" fmla="*/ 463593 h 687724"/>
                <a:gd name="connsiteX1120" fmla="*/ 187942 w 548379"/>
                <a:gd name="connsiteY1120" fmla="*/ 461017 h 687724"/>
                <a:gd name="connsiteX1121" fmla="*/ 190517 w 548379"/>
                <a:gd name="connsiteY1121" fmla="*/ 461017 h 687724"/>
                <a:gd name="connsiteX1122" fmla="*/ 193091 w 548379"/>
                <a:gd name="connsiteY1122" fmla="*/ 458442 h 687724"/>
                <a:gd name="connsiteX1123" fmla="*/ 195666 w 548379"/>
                <a:gd name="connsiteY1123" fmla="*/ 458442 h 687724"/>
                <a:gd name="connsiteX1124" fmla="*/ 195666 w 548379"/>
                <a:gd name="connsiteY1124" fmla="*/ 455866 h 687724"/>
                <a:gd name="connsiteX1125" fmla="*/ 198240 w 548379"/>
                <a:gd name="connsiteY1125" fmla="*/ 455866 h 687724"/>
                <a:gd name="connsiteX1126" fmla="*/ 198240 w 548379"/>
                <a:gd name="connsiteY1126" fmla="*/ 453291 h 687724"/>
                <a:gd name="connsiteX1127" fmla="*/ 200815 w 548379"/>
                <a:gd name="connsiteY1127" fmla="*/ 453291 h 687724"/>
                <a:gd name="connsiteX1128" fmla="*/ 203390 w 548379"/>
                <a:gd name="connsiteY1128" fmla="*/ 453291 h 687724"/>
                <a:gd name="connsiteX1129" fmla="*/ 203390 w 548379"/>
                <a:gd name="connsiteY1129" fmla="*/ 450715 h 687724"/>
                <a:gd name="connsiteX1130" fmla="*/ 205964 w 548379"/>
                <a:gd name="connsiteY1130" fmla="*/ 450715 h 687724"/>
                <a:gd name="connsiteX1131" fmla="*/ 208539 w 548379"/>
                <a:gd name="connsiteY1131" fmla="*/ 450715 h 687724"/>
                <a:gd name="connsiteX1132" fmla="*/ 208539 w 548379"/>
                <a:gd name="connsiteY1132" fmla="*/ 448140 h 687724"/>
                <a:gd name="connsiteX1133" fmla="*/ 211113 w 548379"/>
                <a:gd name="connsiteY1133" fmla="*/ 448140 h 687724"/>
                <a:gd name="connsiteX1134" fmla="*/ 213688 w 548379"/>
                <a:gd name="connsiteY1134" fmla="*/ 448140 h 687724"/>
                <a:gd name="connsiteX1135" fmla="*/ 213688 w 548379"/>
                <a:gd name="connsiteY1135" fmla="*/ 445564 h 687724"/>
                <a:gd name="connsiteX1136" fmla="*/ 216262 w 548379"/>
                <a:gd name="connsiteY1136" fmla="*/ 445564 h 687724"/>
                <a:gd name="connsiteX1137" fmla="*/ 216262 w 548379"/>
                <a:gd name="connsiteY1137" fmla="*/ 442989 h 687724"/>
                <a:gd name="connsiteX1138" fmla="*/ 218837 w 548379"/>
                <a:gd name="connsiteY1138" fmla="*/ 442989 h 687724"/>
                <a:gd name="connsiteX1139" fmla="*/ 218837 w 548379"/>
                <a:gd name="connsiteY1139" fmla="*/ 440413 h 687724"/>
                <a:gd name="connsiteX1140" fmla="*/ 221411 w 548379"/>
                <a:gd name="connsiteY1140" fmla="*/ 440413 h 687724"/>
                <a:gd name="connsiteX1141" fmla="*/ 221411 w 548379"/>
                <a:gd name="connsiteY1141" fmla="*/ 437838 h 687724"/>
                <a:gd name="connsiteX1142" fmla="*/ 223986 w 548379"/>
                <a:gd name="connsiteY1142" fmla="*/ 437838 h 687724"/>
                <a:gd name="connsiteX1143" fmla="*/ 226560 w 548379"/>
                <a:gd name="connsiteY1143" fmla="*/ 437838 h 687724"/>
                <a:gd name="connsiteX1144" fmla="*/ 226560 w 548379"/>
                <a:gd name="connsiteY1144" fmla="*/ 435262 h 687724"/>
                <a:gd name="connsiteX1145" fmla="*/ 229135 w 548379"/>
                <a:gd name="connsiteY1145" fmla="*/ 435262 h 687724"/>
                <a:gd name="connsiteX1146" fmla="*/ 231710 w 548379"/>
                <a:gd name="connsiteY1146" fmla="*/ 435262 h 687724"/>
                <a:gd name="connsiteX1147" fmla="*/ 231710 w 548379"/>
                <a:gd name="connsiteY1147" fmla="*/ 432687 h 687724"/>
                <a:gd name="connsiteX1148" fmla="*/ 234284 w 548379"/>
                <a:gd name="connsiteY1148" fmla="*/ 432687 h 687724"/>
                <a:gd name="connsiteX1149" fmla="*/ 234284 w 548379"/>
                <a:gd name="connsiteY1149" fmla="*/ 430111 h 687724"/>
                <a:gd name="connsiteX1150" fmla="*/ 236859 w 548379"/>
                <a:gd name="connsiteY1150" fmla="*/ 430111 h 687724"/>
                <a:gd name="connsiteX1151" fmla="*/ 239433 w 548379"/>
                <a:gd name="connsiteY1151" fmla="*/ 427536 h 687724"/>
                <a:gd name="connsiteX1152" fmla="*/ 242008 w 548379"/>
                <a:gd name="connsiteY1152" fmla="*/ 427536 h 687724"/>
                <a:gd name="connsiteX1153" fmla="*/ 242008 w 548379"/>
                <a:gd name="connsiteY1153" fmla="*/ 424960 h 687724"/>
                <a:gd name="connsiteX1154" fmla="*/ 244582 w 548379"/>
                <a:gd name="connsiteY1154" fmla="*/ 424960 h 687724"/>
                <a:gd name="connsiteX1155" fmla="*/ 247157 w 548379"/>
                <a:gd name="connsiteY1155" fmla="*/ 424960 h 687724"/>
                <a:gd name="connsiteX1156" fmla="*/ 247157 w 548379"/>
                <a:gd name="connsiteY1156" fmla="*/ 422385 h 687724"/>
                <a:gd name="connsiteX1157" fmla="*/ 249731 w 548379"/>
                <a:gd name="connsiteY1157" fmla="*/ 422385 h 687724"/>
                <a:gd name="connsiteX1158" fmla="*/ 249731 w 548379"/>
                <a:gd name="connsiteY1158" fmla="*/ 419809 h 687724"/>
                <a:gd name="connsiteX1159" fmla="*/ 252306 w 548379"/>
                <a:gd name="connsiteY1159" fmla="*/ 419809 h 687724"/>
                <a:gd name="connsiteX1160" fmla="*/ 252306 w 548379"/>
                <a:gd name="connsiteY1160" fmla="*/ 417234 h 687724"/>
                <a:gd name="connsiteX1161" fmla="*/ 254881 w 548379"/>
                <a:gd name="connsiteY1161" fmla="*/ 417234 h 687724"/>
                <a:gd name="connsiteX1162" fmla="*/ 257455 w 548379"/>
                <a:gd name="connsiteY1162" fmla="*/ 417234 h 687724"/>
                <a:gd name="connsiteX1163" fmla="*/ 257455 w 548379"/>
                <a:gd name="connsiteY1163" fmla="*/ 414658 h 687724"/>
                <a:gd name="connsiteX1164" fmla="*/ 260030 w 548379"/>
                <a:gd name="connsiteY1164" fmla="*/ 414658 h 687724"/>
                <a:gd name="connsiteX1165" fmla="*/ 262604 w 548379"/>
                <a:gd name="connsiteY1165" fmla="*/ 414658 h 687724"/>
                <a:gd name="connsiteX1166" fmla="*/ 265179 w 548379"/>
                <a:gd name="connsiteY1166" fmla="*/ 414658 h 687724"/>
                <a:gd name="connsiteX1167" fmla="*/ 265179 w 548379"/>
                <a:gd name="connsiteY1167" fmla="*/ 417234 h 687724"/>
                <a:gd name="connsiteX1168" fmla="*/ 265179 w 548379"/>
                <a:gd name="connsiteY1168" fmla="*/ 419809 h 687724"/>
                <a:gd name="connsiteX1169" fmla="*/ 265179 w 548379"/>
                <a:gd name="connsiteY1169" fmla="*/ 424960 h 687724"/>
                <a:gd name="connsiteX1170" fmla="*/ 265179 w 548379"/>
                <a:gd name="connsiteY1170" fmla="*/ 427536 h 687724"/>
                <a:gd name="connsiteX1171" fmla="*/ 265179 w 548379"/>
                <a:gd name="connsiteY1171" fmla="*/ 430111 h 687724"/>
                <a:gd name="connsiteX1172" fmla="*/ 265179 w 548379"/>
                <a:gd name="connsiteY1172" fmla="*/ 432687 h 687724"/>
                <a:gd name="connsiteX1173" fmla="*/ 265179 w 548379"/>
                <a:gd name="connsiteY1173" fmla="*/ 435262 h 687724"/>
                <a:gd name="connsiteX1174" fmla="*/ 265179 w 548379"/>
                <a:gd name="connsiteY1174" fmla="*/ 437838 h 687724"/>
                <a:gd name="connsiteX1175" fmla="*/ 265179 w 548379"/>
                <a:gd name="connsiteY1175" fmla="*/ 440413 h 687724"/>
                <a:gd name="connsiteX1176" fmla="*/ 265179 w 548379"/>
                <a:gd name="connsiteY1176" fmla="*/ 450715 h 687724"/>
                <a:gd name="connsiteX1177" fmla="*/ 262604 w 548379"/>
                <a:gd name="connsiteY1177" fmla="*/ 450715 h 687724"/>
                <a:gd name="connsiteX1178" fmla="*/ 262604 w 548379"/>
                <a:gd name="connsiteY1178" fmla="*/ 453291 h 687724"/>
                <a:gd name="connsiteX1179" fmla="*/ 262604 w 548379"/>
                <a:gd name="connsiteY1179" fmla="*/ 455866 h 687724"/>
                <a:gd name="connsiteX1180" fmla="*/ 262604 w 548379"/>
                <a:gd name="connsiteY1180" fmla="*/ 461017 h 687724"/>
                <a:gd name="connsiteX1181" fmla="*/ 262604 w 548379"/>
                <a:gd name="connsiteY1181" fmla="*/ 463593 h 687724"/>
                <a:gd name="connsiteX1182" fmla="*/ 262604 w 548379"/>
                <a:gd name="connsiteY1182" fmla="*/ 466168 h 687724"/>
                <a:gd name="connsiteX1183" fmla="*/ 260030 w 548379"/>
                <a:gd name="connsiteY1183" fmla="*/ 466168 h 687724"/>
                <a:gd name="connsiteX1184" fmla="*/ 260030 w 548379"/>
                <a:gd name="connsiteY1184" fmla="*/ 468744 h 687724"/>
                <a:gd name="connsiteX1185" fmla="*/ 257455 w 548379"/>
                <a:gd name="connsiteY1185" fmla="*/ 468744 h 687724"/>
                <a:gd name="connsiteX1186" fmla="*/ 257455 w 548379"/>
                <a:gd name="connsiteY1186" fmla="*/ 471320 h 687724"/>
                <a:gd name="connsiteX1187" fmla="*/ 254881 w 548379"/>
                <a:gd name="connsiteY1187" fmla="*/ 471320 h 687724"/>
                <a:gd name="connsiteX1188" fmla="*/ 254881 w 548379"/>
                <a:gd name="connsiteY1188" fmla="*/ 473895 h 687724"/>
                <a:gd name="connsiteX1189" fmla="*/ 252306 w 548379"/>
                <a:gd name="connsiteY1189" fmla="*/ 473895 h 687724"/>
                <a:gd name="connsiteX1190" fmla="*/ 252306 w 548379"/>
                <a:gd name="connsiteY1190" fmla="*/ 476471 h 687724"/>
                <a:gd name="connsiteX1191" fmla="*/ 249731 w 548379"/>
                <a:gd name="connsiteY1191" fmla="*/ 476471 h 687724"/>
                <a:gd name="connsiteX1192" fmla="*/ 247157 w 548379"/>
                <a:gd name="connsiteY1192" fmla="*/ 476471 h 687724"/>
                <a:gd name="connsiteX1193" fmla="*/ 247157 w 548379"/>
                <a:gd name="connsiteY1193" fmla="*/ 479046 h 687724"/>
                <a:gd name="connsiteX1194" fmla="*/ 244582 w 548379"/>
                <a:gd name="connsiteY1194" fmla="*/ 479046 h 687724"/>
                <a:gd name="connsiteX1195" fmla="*/ 244582 w 548379"/>
                <a:gd name="connsiteY1195" fmla="*/ 481622 h 687724"/>
                <a:gd name="connsiteX1196" fmla="*/ 242008 w 548379"/>
                <a:gd name="connsiteY1196" fmla="*/ 481622 h 687724"/>
                <a:gd name="connsiteX1197" fmla="*/ 239433 w 548379"/>
                <a:gd name="connsiteY1197" fmla="*/ 481622 h 687724"/>
                <a:gd name="connsiteX1198" fmla="*/ 239433 w 548379"/>
                <a:gd name="connsiteY1198" fmla="*/ 484197 h 687724"/>
                <a:gd name="connsiteX1199" fmla="*/ 236859 w 548379"/>
                <a:gd name="connsiteY1199" fmla="*/ 484197 h 687724"/>
                <a:gd name="connsiteX1200" fmla="*/ 236859 w 548379"/>
                <a:gd name="connsiteY1200" fmla="*/ 486773 h 687724"/>
                <a:gd name="connsiteX1201" fmla="*/ 231710 w 548379"/>
                <a:gd name="connsiteY1201" fmla="*/ 489348 h 687724"/>
                <a:gd name="connsiteX1202" fmla="*/ 229135 w 548379"/>
                <a:gd name="connsiteY1202" fmla="*/ 489348 h 687724"/>
                <a:gd name="connsiteX1203" fmla="*/ 229135 w 548379"/>
                <a:gd name="connsiteY1203" fmla="*/ 491924 h 687724"/>
                <a:gd name="connsiteX1204" fmla="*/ 226560 w 548379"/>
                <a:gd name="connsiteY1204" fmla="*/ 491924 h 687724"/>
                <a:gd name="connsiteX1205" fmla="*/ 223986 w 548379"/>
                <a:gd name="connsiteY1205" fmla="*/ 494499 h 687724"/>
                <a:gd name="connsiteX1206" fmla="*/ 223986 w 548379"/>
                <a:gd name="connsiteY1206" fmla="*/ 497075 h 687724"/>
                <a:gd name="connsiteX1207" fmla="*/ 221411 w 548379"/>
                <a:gd name="connsiteY1207" fmla="*/ 497075 h 687724"/>
                <a:gd name="connsiteX1208" fmla="*/ 218837 w 548379"/>
                <a:gd name="connsiteY1208" fmla="*/ 499650 h 687724"/>
                <a:gd name="connsiteX1209" fmla="*/ 216262 w 548379"/>
                <a:gd name="connsiteY1209" fmla="*/ 499650 h 687724"/>
                <a:gd name="connsiteX1210" fmla="*/ 213688 w 548379"/>
                <a:gd name="connsiteY1210" fmla="*/ 502226 h 687724"/>
                <a:gd name="connsiteX1211" fmla="*/ 211113 w 548379"/>
                <a:gd name="connsiteY1211" fmla="*/ 502226 h 687724"/>
                <a:gd name="connsiteX1212" fmla="*/ 211113 w 548379"/>
                <a:gd name="connsiteY1212" fmla="*/ 504801 h 687724"/>
                <a:gd name="connsiteX1213" fmla="*/ 208539 w 548379"/>
                <a:gd name="connsiteY1213" fmla="*/ 504801 h 687724"/>
                <a:gd name="connsiteX1214" fmla="*/ 205964 w 548379"/>
                <a:gd name="connsiteY1214" fmla="*/ 504801 h 687724"/>
                <a:gd name="connsiteX1215" fmla="*/ 203390 w 548379"/>
                <a:gd name="connsiteY1215" fmla="*/ 507377 h 687724"/>
                <a:gd name="connsiteX1216" fmla="*/ 198240 w 548379"/>
                <a:gd name="connsiteY1216" fmla="*/ 509952 h 687724"/>
                <a:gd name="connsiteX1217" fmla="*/ 195666 w 548379"/>
                <a:gd name="connsiteY1217" fmla="*/ 512528 h 687724"/>
                <a:gd name="connsiteX1218" fmla="*/ 193091 w 548379"/>
                <a:gd name="connsiteY1218" fmla="*/ 515103 h 687724"/>
                <a:gd name="connsiteX1219" fmla="*/ 190517 w 548379"/>
                <a:gd name="connsiteY1219" fmla="*/ 515103 h 687724"/>
                <a:gd name="connsiteX1220" fmla="*/ 187942 w 548379"/>
                <a:gd name="connsiteY1220" fmla="*/ 517679 h 687724"/>
                <a:gd name="connsiteX1221" fmla="*/ 185368 w 548379"/>
                <a:gd name="connsiteY1221" fmla="*/ 520254 h 687724"/>
                <a:gd name="connsiteX1222" fmla="*/ 175069 w 548379"/>
                <a:gd name="connsiteY1222" fmla="*/ 522830 h 687724"/>
                <a:gd name="connsiteX1223" fmla="*/ 172495 w 548379"/>
                <a:gd name="connsiteY1223" fmla="*/ 522830 h 687724"/>
                <a:gd name="connsiteX1224" fmla="*/ 172495 w 548379"/>
                <a:gd name="connsiteY1224" fmla="*/ 525405 h 687724"/>
                <a:gd name="connsiteX1225" fmla="*/ 169920 w 548379"/>
                <a:gd name="connsiteY1225" fmla="*/ 525405 h 687724"/>
                <a:gd name="connsiteX1226" fmla="*/ 167346 w 548379"/>
                <a:gd name="connsiteY1226" fmla="*/ 527981 h 687724"/>
                <a:gd name="connsiteX1227" fmla="*/ 164771 w 548379"/>
                <a:gd name="connsiteY1227" fmla="*/ 527981 h 687724"/>
                <a:gd name="connsiteX1228" fmla="*/ 164771 w 548379"/>
                <a:gd name="connsiteY1228" fmla="*/ 530556 h 687724"/>
                <a:gd name="connsiteX1229" fmla="*/ 162197 w 548379"/>
                <a:gd name="connsiteY1229" fmla="*/ 530556 h 687724"/>
                <a:gd name="connsiteX1230" fmla="*/ 159622 w 548379"/>
                <a:gd name="connsiteY1230" fmla="*/ 530556 h 687724"/>
                <a:gd name="connsiteX1231" fmla="*/ 157048 w 548379"/>
                <a:gd name="connsiteY1231" fmla="*/ 530556 h 687724"/>
                <a:gd name="connsiteX1232" fmla="*/ 149324 w 548379"/>
                <a:gd name="connsiteY1232" fmla="*/ 535707 h 687724"/>
                <a:gd name="connsiteX1233" fmla="*/ 146749 w 548379"/>
                <a:gd name="connsiteY1233" fmla="*/ 535707 h 687724"/>
                <a:gd name="connsiteX1234" fmla="*/ 144175 w 548379"/>
                <a:gd name="connsiteY1234" fmla="*/ 535707 h 687724"/>
                <a:gd name="connsiteX1235" fmla="*/ 144175 w 548379"/>
                <a:gd name="connsiteY1235" fmla="*/ 538283 h 687724"/>
                <a:gd name="connsiteX1236" fmla="*/ 141600 w 548379"/>
                <a:gd name="connsiteY1236" fmla="*/ 538283 h 687724"/>
                <a:gd name="connsiteX1237" fmla="*/ 136451 w 548379"/>
                <a:gd name="connsiteY1237" fmla="*/ 540858 h 687724"/>
                <a:gd name="connsiteX1238" fmla="*/ 126153 w 548379"/>
                <a:gd name="connsiteY1238" fmla="*/ 546009 h 687724"/>
                <a:gd name="connsiteX1239" fmla="*/ 113280 w 548379"/>
                <a:gd name="connsiteY1239" fmla="*/ 548585 h 687724"/>
                <a:gd name="connsiteX1240" fmla="*/ 108131 w 548379"/>
                <a:gd name="connsiteY1240" fmla="*/ 551161 h 687724"/>
                <a:gd name="connsiteX1241" fmla="*/ 105557 w 548379"/>
                <a:gd name="connsiteY1241" fmla="*/ 551161 h 687724"/>
                <a:gd name="connsiteX1242" fmla="*/ 105557 w 548379"/>
                <a:gd name="connsiteY1242" fmla="*/ 553736 h 687724"/>
                <a:gd name="connsiteX1243" fmla="*/ 102982 w 548379"/>
                <a:gd name="connsiteY1243" fmla="*/ 553736 h 687724"/>
                <a:gd name="connsiteX1244" fmla="*/ 97833 w 548379"/>
                <a:gd name="connsiteY1244" fmla="*/ 553736 h 687724"/>
                <a:gd name="connsiteX1245" fmla="*/ 95258 w 548379"/>
                <a:gd name="connsiteY1245" fmla="*/ 553736 h 687724"/>
                <a:gd name="connsiteX1246" fmla="*/ 95258 w 548379"/>
                <a:gd name="connsiteY1246" fmla="*/ 556312 h 687724"/>
                <a:gd name="connsiteX1247" fmla="*/ 92684 w 548379"/>
                <a:gd name="connsiteY1247" fmla="*/ 556312 h 687724"/>
                <a:gd name="connsiteX1248" fmla="*/ 90109 w 548379"/>
                <a:gd name="connsiteY1248" fmla="*/ 558887 h 687724"/>
                <a:gd name="connsiteX1249" fmla="*/ 84960 w 548379"/>
                <a:gd name="connsiteY1249" fmla="*/ 558887 h 687724"/>
                <a:gd name="connsiteX1250" fmla="*/ 84960 w 548379"/>
                <a:gd name="connsiteY1250" fmla="*/ 561463 h 687724"/>
                <a:gd name="connsiteX1251" fmla="*/ 82386 w 548379"/>
                <a:gd name="connsiteY1251" fmla="*/ 561463 h 687724"/>
                <a:gd name="connsiteX1252" fmla="*/ 77237 w 548379"/>
                <a:gd name="connsiteY1252" fmla="*/ 561463 h 687724"/>
                <a:gd name="connsiteX1253" fmla="*/ 74662 w 548379"/>
                <a:gd name="connsiteY1253" fmla="*/ 564038 h 687724"/>
                <a:gd name="connsiteX1254" fmla="*/ 72088 w 548379"/>
                <a:gd name="connsiteY1254" fmla="*/ 564038 h 687724"/>
                <a:gd name="connsiteX1255" fmla="*/ 66938 w 548379"/>
                <a:gd name="connsiteY1255" fmla="*/ 566614 h 687724"/>
                <a:gd name="connsiteX1256" fmla="*/ 64364 w 548379"/>
                <a:gd name="connsiteY1256" fmla="*/ 566614 h 687724"/>
                <a:gd name="connsiteX1257" fmla="*/ 61789 w 548379"/>
                <a:gd name="connsiteY1257" fmla="*/ 566614 h 687724"/>
                <a:gd name="connsiteX1258" fmla="*/ 59215 w 548379"/>
                <a:gd name="connsiteY1258" fmla="*/ 569189 h 687724"/>
                <a:gd name="connsiteX1259" fmla="*/ 54066 w 548379"/>
                <a:gd name="connsiteY1259" fmla="*/ 569189 h 687724"/>
                <a:gd name="connsiteX1260" fmla="*/ 48917 w 548379"/>
                <a:gd name="connsiteY1260" fmla="*/ 569189 h 687724"/>
                <a:gd name="connsiteX1261" fmla="*/ 41193 w 548379"/>
                <a:gd name="connsiteY1261" fmla="*/ 569189 h 687724"/>
                <a:gd name="connsiteX1262" fmla="*/ 38618 w 548379"/>
                <a:gd name="connsiteY1262" fmla="*/ 569189 h 687724"/>
                <a:gd name="connsiteX1263" fmla="*/ 38618 w 548379"/>
                <a:gd name="connsiteY1263" fmla="*/ 571765 h 687724"/>
                <a:gd name="connsiteX1264" fmla="*/ 36044 w 548379"/>
                <a:gd name="connsiteY1264" fmla="*/ 571765 h 687724"/>
                <a:gd name="connsiteX1265" fmla="*/ 33469 w 548379"/>
                <a:gd name="connsiteY1265" fmla="*/ 571765 h 687724"/>
                <a:gd name="connsiteX1266" fmla="*/ 30895 w 548379"/>
                <a:gd name="connsiteY1266" fmla="*/ 571765 h 687724"/>
                <a:gd name="connsiteX1267" fmla="*/ 23171 w 548379"/>
                <a:gd name="connsiteY1267" fmla="*/ 571765 h 687724"/>
                <a:gd name="connsiteX1268" fmla="*/ 20597 w 548379"/>
                <a:gd name="connsiteY1268" fmla="*/ 571765 h 687724"/>
                <a:gd name="connsiteX1269" fmla="*/ 12873 w 548379"/>
                <a:gd name="connsiteY1269" fmla="*/ 571765 h 687724"/>
                <a:gd name="connsiteX1270" fmla="*/ 10298 w 548379"/>
                <a:gd name="connsiteY1270" fmla="*/ 571765 h 687724"/>
                <a:gd name="connsiteX1271" fmla="*/ 5149 w 548379"/>
                <a:gd name="connsiteY1271" fmla="*/ 571765 h 687724"/>
                <a:gd name="connsiteX1272" fmla="*/ 5149 w 548379"/>
                <a:gd name="connsiteY1272" fmla="*/ 569189 h 687724"/>
                <a:gd name="connsiteX1273" fmla="*/ 2575 w 548379"/>
                <a:gd name="connsiteY1273" fmla="*/ 569189 h 687724"/>
                <a:gd name="connsiteX1274" fmla="*/ 2575 w 548379"/>
                <a:gd name="connsiteY1274" fmla="*/ 566614 h 687724"/>
                <a:gd name="connsiteX1275" fmla="*/ 0 w 548379"/>
                <a:gd name="connsiteY1275" fmla="*/ 566614 h 687724"/>
                <a:gd name="connsiteX1276" fmla="*/ 0 w 548379"/>
                <a:gd name="connsiteY1276" fmla="*/ 564038 h 687724"/>
                <a:gd name="connsiteX1277" fmla="*/ 2575 w 548379"/>
                <a:gd name="connsiteY1277" fmla="*/ 564038 h 687724"/>
                <a:gd name="connsiteX1278" fmla="*/ 2575 w 548379"/>
                <a:gd name="connsiteY1278" fmla="*/ 561463 h 687724"/>
                <a:gd name="connsiteX1279" fmla="*/ 2575 w 548379"/>
                <a:gd name="connsiteY1279" fmla="*/ 553736 h 687724"/>
                <a:gd name="connsiteX1280" fmla="*/ 2575 w 548379"/>
                <a:gd name="connsiteY1280" fmla="*/ 551161 h 687724"/>
                <a:gd name="connsiteX1281" fmla="*/ 2575 w 548379"/>
                <a:gd name="connsiteY1281" fmla="*/ 546009 h 687724"/>
                <a:gd name="connsiteX1282" fmla="*/ 2575 w 548379"/>
                <a:gd name="connsiteY1282" fmla="*/ 543434 h 687724"/>
                <a:gd name="connsiteX1283" fmla="*/ 2575 w 548379"/>
                <a:gd name="connsiteY1283" fmla="*/ 540858 h 687724"/>
                <a:gd name="connsiteX1284" fmla="*/ 5149 w 548379"/>
                <a:gd name="connsiteY1284" fmla="*/ 540858 h 687724"/>
                <a:gd name="connsiteX1285" fmla="*/ 2575 w 548379"/>
                <a:gd name="connsiteY1285" fmla="*/ 535707 h 687724"/>
                <a:gd name="connsiteX1286" fmla="*/ 5149 w 548379"/>
                <a:gd name="connsiteY1286" fmla="*/ 525405 h 687724"/>
                <a:gd name="connsiteX1287" fmla="*/ 5149 w 548379"/>
                <a:gd name="connsiteY1287" fmla="*/ 512528 h 687724"/>
                <a:gd name="connsiteX1288" fmla="*/ 5149 w 548379"/>
                <a:gd name="connsiteY1288" fmla="*/ 507377 h 687724"/>
                <a:gd name="connsiteX1289" fmla="*/ 5149 w 548379"/>
                <a:gd name="connsiteY1289" fmla="*/ 504801 h 687724"/>
                <a:gd name="connsiteX1290" fmla="*/ 5149 w 548379"/>
                <a:gd name="connsiteY1290" fmla="*/ 502226 h 687724"/>
                <a:gd name="connsiteX1291" fmla="*/ 5149 w 548379"/>
                <a:gd name="connsiteY1291" fmla="*/ 499650 h 687724"/>
                <a:gd name="connsiteX1292" fmla="*/ 7724 w 548379"/>
                <a:gd name="connsiteY1292" fmla="*/ 499650 h 687724"/>
                <a:gd name="connsiteX1293" fmla="*/ 7724 w 548379"/>
                <a:gd name="connsiteY1293" fmla="*/ 497075 h 687724"/>
                <a:gd name="connsiteX1294" fmla="*/ 7724 w 548379"/>
                <a:gd name="connsiteY1294" fmla="*/ 494499 h 687724"/>
                <a:gd name="connsiteX1295" fmla="*/ 12873 w 548379"/>
                <a:gd name="connsiteY1295" fmla="*/ 491924 h 687724"/>
                <a:gd name="connsiteX1296" fmla="*/ 12873 w 548379"/>
                <a:gd name="connsiteY1296" fmla="*/ 489348 h 687724"/>
                <a:gd name="connsiteX1297" fmla="*/ 7724 w 548379"/>
                <a:gd name="connsiteY1297" fmla="*/ 486773 h 687724"/>
                <a:gd name="connsiteX1298" fmla="*/ 7724 w 548379"/>
                <a:gd name="connsiteY1298" fmla="*/ 484197 h 687724"/>
                <a:gd name="connsiteX1299" fmla="*/ 10298 w 548379"/>
                <a:gd name="connsiteY1299" fmla="*/ 484197 h 687724"/>
                <a:gd name="connsiteX1300" fmla="*/ 10298 w 548379"/>
                <a:gd name="connsiteY1300" fmla="*/ 481622 h 687724"/>
                <a:gd name="connsiteX1301" fmla="*/ 10298 w 548379"/>
                <a:gd name="connsiteY1301" fmla="*/ 479046 h 687724"/>
                <a:gd name="connsiteX1302" fmla="*/ 10298 w 548379"/>
                <a:gd name="connsiteY1302" fmla="*/ 473895 h 687724"/>
                <a:gd name="connsiteX1303" fmla="*/ 10298 w 548379"/>
                <a:gd name="connsiteY1303" fmla="*/ 471320 h 687724"/>
                <a:gd name="connsiteX1304" fmla="*/ 10298 w 548379"/>
                <a:gd name="connsiteY1304" fmla="*/ 466168 h 687724"/>
                <a:gd name="connsiteX1305" fmla="*/ 10298 w 548379"/>
                <a:gd name="connsiteY1305" fmla="*/ 463593 h 687724"/>
                <a:gd name="connsiteX1306" fmla="*/ 10298 w 548379"/>
                <a:gd name="connsiteY1306" fmla="*/ 461017 h 687724"/>
                <a:gd name="connsiteX1307" fmla="*/ 10298 w 548379"/>
                <a:gd name="connsiteY1307" fmla="*/ 455866 h 687724"/>
                <a:gd name="connsiteX1308" fmla="*/ 10298 w 548379"/>
                <a:gd name="connsiteY1308" fmla="*/ 453291 h 687724"/>
                <a:gd name="connsiteX1309" fmla="*/ 12873 w 548379"/>
                <a:gd name="connsiteY1309" fmla="*/ 453291 h 687724"/>
                <a:gd name="connsiteX1310" fmla="*/ 12873 w 548379"/>
                <a:gd name="connsiteY1310" fmla="*/ 450715 h 687724"/>
                <a:gd name="connsiteX1311" fmla="*/ 12873 w 548379"/>
                <a:gd name="connsiteY1311" fmla="*/ 448140 h 687724"/>
                <a:gd name="connsiteX1312" fmla="*/ 12873 w 548379"/>
                <a:gd name="connsiteY1312" fmla="*/ 445564 h 687724"/>
                <a:gd name="connsiteX1313" fmla="*/ 12873 w 548379"/>
                <a:gd name="connsiteY1313" fmla="*/ 442989 h 687724"/>
                <a:gd name="connsiteX1314" fmla="*/ 12873 w 548379"/>
                <a:gd name="connsiteY1314" fmla="*/ 440413 h 687724"/>
                <a:gd name="connsiteX1315" fmla="*/ 15447 w 548379"/>
                <a:gd name="connsiteY1315" fmla="*/ 440413 h 687724"/>
                <a:gd name="connsiteX1316" fmla="*/ 15447 w 548379"/>
                <a:gd name="connsiteY1316" fmla="*/ 435262 h 687724"/>
                <a:gd name="connsiteX1317" fmla="*/ 15447 w 548379"/>
                <a:gd name="connsiteY1317" fmla="*/ 432687 h 687724"/>
                <a:gd name="connsiteX1318" fmla="*/ 15447 w 548379"/>
                <a:gd name="connsiteY1318" fmla="*/ 430111 h 687724"/>
                <a:gd name="connsiteX1319" fmla="*/ 15447 w 548379"/>
                <a:gd name="connsiteY1319" fmla="*/ 424960 h 687724"/>
                <a:gd name="connsiteX1320" fmla="*/ 15447 w 548379"/>
                <a:gd name="connsiteY1320" fmla="*/ 422385 h 687724"/>
                <a:gd name="connsiteX1321" fmla="*/ 18022 w 548379"/>
                <a:gd name="connsiteY1321" fmla="*/ 419809 h 687724"/>
                <a:gd name="connsiteX1322" fmla="*/ 18022 w 548379"/>
                <a:gd name="connsiteY1322" fmla="*/ 417234 h 687724"/>
                <a:gd name="connsiteX1323" fmla="*/ 20597 w 548379"/>
                <a:gd name="connsiteY1323" fmla="*/ 417234 h 687724"/>
                <a:gd name="connsiteX1324" fmla="*/ 20597 w 548379"/>
                <a:gd name="connsiteY1324" fmla="*/ 414658 h 687724"/>
                <a:gd name="connsiteX1325" fmla="*/ 23171 w 548379"/>
                <a:gd name="connsiteY1325" fmla="*/ 414658 h 687724"/>
                <a:gd name="connsiteX1326" fmla="*/ 25746 w 548379"/>
                <a:gd name="connsiteY1326" fmla="*/ 414658 h 687724"/>
                <a:gd name="connsiteX1327" fmla="*/ 25746 w 548379"/>
                <a:gd name="connsiteY1327" fmla="*/ 412083 h 687724"/>
                <a:gd name="connsiteX1328" fmla="*/ 28320 w 548379"/>
                <a:gd name="connsiteY1328" fmla="*/ 412083 h 687724"/>
                <a:gd name="connsiteX1329" fmla="*/ 30895 w 548379"/>
                <a:gd name="connsiteY1329" fmla="*/ 412083 h 687724"/>
                <a:gd name="connsiteX1330" fmla="*/ 36044 w 548379"/>
                <a:gd name="connsiteY1330" fmla="*/ 412083 h 687724"/>
                <a:gd name="connsiteX1331" fmla="*/ 36044 w 548379"/>
                <a:gd name="connsiteY1331" fmla="*/ 409507 h 687724"/>
                <a:gd name="connsiteX1332" fmla="*/ 43767 w 548379"/>
                <a:gd name="connsiteY1332" fmla="*/ 406932 h 687724"/>
                <a:gd name="connsiteX1333" fmla="*/ 48917 w 548379"/>
                <a:gd name="connsiteY1333" fmla="*/ 406932 h 687724"/>
                <a:gd name="connsiteX1334" fmla="*/ 54066 w 548379"/>
                <a:gd name="connsiteY1334" fmla="*/ 404356 h 687724"/>
                <a:gd name="connsiteX1335" fmla="*/ 61789 w 548379"/>
                <a:gd name="connsiteY1335" fmla="*/ 404356 h 687724"/>
                <a:gd name="connsiteX1336" fmla="*/ 66938 w 548379"/>
                <a:gd name="connsiteY1336" fmla="*/ 401781 h 687724"/>
                <a:gd name="connsiteX1337" fmla="*/ 69513 w 548379"/>
                <a:gd name="connsiteY1337" fmla="*/ 401781 h 687724"/>
                <a:gd name="connsiteX1338" fmla="*/ 72088 w 548379"/>
                <a:gd name="connsiteY1338" fmla="*/ 401781 h 687724"/>
                <a:gd name="connsiteX1339" fmla="*/ 74662 w 548379"/>
                <a:gd name="connsiteY1339" fmla="*/ 401781 h 687724"/>
                <a:gd name="connsiteX1340" fmla="*/ 79811 w 548379"/>
                <a:gd name="connsiteY1340" fmla="*/ 399205 h 687724"/>
                <a:gd name="connsiteX1341" fmla="*/ 87535 w 548379"/>
                <a:gd name="connsiteY1341" fmla="*/ 396630 h 687724"/>
                <a:gd name="connsiteX1342" fmla="*/ 92684 w 548379"/>
                <a:gd name="connsiteY1342" fmla="*/ 394054 h 687724"/>
                <a:gd name="connsiteX1343" fmla="*/ 97833 w 548379"/>
                <a:gd name="connsiteY1343" fmla="*/ 394054 h 687724"/>
                <a:gd name="connsiteX1344" fmla="*/ 100408 w 548379"/>
                <a:gd name="connsiteY1344" fmla="*/ 394054 h 687724"/>
                <a:gd name="connsiteX1345" fmla="*/ 102982 w 548379"/>
                <a:gd name="connsiteY1345" fmla="*/ 394054 h 687724"/>
                <a:gd name="connsiteX1346" fmla="*/ 102982 w 548379"/>
                <a:gd name="connsiteY1346" fmla="*/ 391479 h 687724"/>
                <a:gd name="connsiteX1347" fmla="*/ 105557 w 548379"/>
                <a:gd name="connsiteY1347" fmla="*/ 391479 h 687724"/>
                <a:gd name="connsiteX1348" fmla="*/ 108131 w 548379"/>
                <a:gd name="connsiteY1348" fmla="*/ 391479 h 687724"/>
                <a:gd name="connsiteX1349" fmla="*/ 113280 w 548379"/>
                <a:gd name="connsiteY1349" fmla="*/ 388903 h 687724"/>
                <a:gd name="connsiteX1350" fmla="*/ 115855 w 548379"/>
                <a:gd name="connsiteY1350" fmla="*/ 388903 h 687724"/>
                <a:gd name="connsiteX1351" fmla="*/ 118429 w 548379"/>
                <a:gd name="connsiteY1351" fmla="*/ 388903 h 687724"/>
                <a:gd name="connsiteX1352" fmla="*/ 123578 w 548379"/>
                <a:gd name="connsiteY1352" fmla="*/ 386327 h 687724"/>
                <a:gd name="connsiteX1353" fmla="*/ 133877 w 548379"/>
                <a:gd name="connsiteY1353" fmla="*/ 383752 h 687724"/>
                <a:gd name="connsiteX1354" fmla="*/ 146749 w 548379"/>
                <a:gd name="connsiteY1354" fmla="*/ 376025 h 687724"/>
                <a:gd name="connsiteX1355" fmla="*/ 151899 w 548379"/>
                <a:gd name="connsiteY1355" fmla="*/ 373450 h 687724"/>
                <a:gd name="connsiteX1356" fmla="*/ 154473 w 548379"/>
                <a:gd name="connsiteY1356" fmla="*/ 373450 h 687724"/>
                <a:gd name="connsiteX1357" fmla="*/ 159622 w 548379"/>
                <a:gd name="connsiteY1357" fmla="*/ 370874 h 687724"/>
                <a:gd name="connsiteX1358" fmla="*/ 164771 w 548379"/>
                <a:gd name="connsiteY1358" fmla="*/ 370874 h 687724"/>
                <a:gd name="connsiteX1359" fmla="*/ 175069 w 548379"/>
                <a:gd name="connsiteY1359" fmla="*/ 363148 h 687724"/>
                <a:gd name="connsiteX1360" fmla="*/ 180219 w 548379"/>
                <a:gd name="connsiteY1360" fmla="*/ 360572 h 687724"/>
                <a:gd name="connsiteX1361" fmla="*/ 182793 w 548379"/>
                <a:gd name="connsiteY1361" fmla="*/ 360572 h 687724"/>
                <a:gd name="connsiteX1362" fmla="*/ 185368 w 548379"/>
                <a:gd name="connsiteY1362" fmla="*/ 360572 h 687724"/>
                <a:gd name="connsiteX1363" fmla="*/ 185368 w 548379"/>
                <a:gd name="connsiteY1363" fmla="*/ 357997 h 687724"/>
                <a:gd name="connsiteX1364" fmla="*/ 187942 w 548379"/>
                <a:gd name="connsiteY1364" fmla="*/ 355421 h 687724"/>
                <a:gd name="connsiteX1365" fmla="*/ 190517 w 548379"/>
                <a:gd name="connsiteY1365" fmla="*/ 355421 h 687724"/>
                <a:gd name="connsiteX1366" fmla="*/ 190517 w 548379"/>
                <a:gd name="connsiteY1366" fmla="*/ 352846 h 687724"/>
                <a:gd name="connsiteX1367" fmla="*/ 193091 w 548379"/>
                <a:gd name="connsiteY1367" fmla="*/ 352846 h 687724"/>
                <a:gd name="connsiteX1368" fmla="*/ 195666 w 548379"/>
                <a:gd name="connsiteY1368" fmla="*/ 350270 h 687724"/>
                <a:gd name="connsiteX1369" fmla="*/ 200815 w 548379"/>
                <a:gd name="connsiteY1369" fmla="*/ 347695 h 687724"/>
                <a:gd name="connsiteX1370" fmla="*/ 208539 w 548379"/>
                <a:gd name="connsiteY1370" fmla="*/ 345119 h 687724"/>
                <a:gd name="connsiteX1371" fmla="*/ 211113 w 548379"/>
                <a:gd name="connsiteY1371" fmla="*/ 342544 h 687724"/>
                <a:gd name="connsiteX1372" fmla="*/ 213688 w 548379"/>
                <a:gd name="connsiteY1372" fmla="*/ 342544 h 687724"/>
                <a:gd name="connsiteX1373" fmla="*/ 213688 w 548379"/>
                <a:gd name="connsiteY1373" fmla="*/ 339968 h 687724"/>
                <a:gd name="connsiteX1374" fmla="*/ 216262 w 548379"/>
                <a:gd name="connsiteY1374" fmla="*/ 339968 h 687724"/>
                <a:gd name="connsiteX1375" fmla="*/ 218837 w 548379"/>
                <a:gd name="connsiteY1375" fmla="*/ 337393 h 687724"/>
                <a:gd name="connsiteX1376" fmla="*/ 218837 w 548379"/>
                <a:gd name="connsiteY1376" fmla="*/ 334817 h 687724"/>
                <a:gd name="connsiteX1377" fmla="*/ 218837 w 548379"/>
                <a:gd name="connsiteY1377" fmla="*/ 332242 h 687724"/>
                <a:gd name="connsiteX1378" fmla="*/ 218837 w 548379"/>
                <a:gd name="connsiteY1378" fmla="*/ 327091 h 687724"/>
                <a:gd name="connsiteX1379" fmla="*/ 221411 w 548379"/>
                <a:gd name="connsiteY1379" fmla="*/ 327091 h 687724"/>
                <a:gd name="connsiteX1380" fmla="*/ 221411 w 548379"/>
                <a:gd name="connsiteY1380" fmla="*/ 321940 h 687724"/>
                <a:gd name="connsiteX1381" fmla="*/ 218837 w 548379"/>
                <a:gd name="connsiteY1381" fmla="*/ 321940 h 687724"/>
                <a:gd name="connsiteX1382" fmla="*/ 221411 w 548379"/>
                <a:gd name="connsiteY1382" fmla="*/ 288458 h 687724"/>
                <a:gd name="connsiteX1383" fmla="*/ 218837 w 548379"/>
                <a:gd name="connsiteY1383" fmla="*/ 285882 h 687724"/>
                <a:gd name="connsiteX1384" fmla="*/ 211113 w 548379"/>
                <a:gd name="connsiteY1384" fmla="*/ 285882 h 687724"/>
                <a:gd name="connsiteX1385" fmla="*/ 208539 w 548379"/>
                <a:gd name="connsiteY1385" fmla="*/ 285882 h 687724"/>
                <a:gd name="connsiteX1386" fmla="*/ 208539 w 548379"/>
                <a:gd name="connsiteY1386" fmla="*/ 288458 h 687724"/>
                <a:gd name="connsiteX1387" fmla="*/ 205964 w 548379"/>
                <a:gd name="connsiteY1387" fmla="*/ 288458 h 687724"/>
                <a:gd name="connsiteX1388" fmla="*/ 205964 w 548379"/>
                <a:gd name="connsiteY1388" fmla="*/ 291033 h 687724"/>
                <a:gd name="connsiteX1389" fmla="*/ 203390 w 548379"/>
                <a:gd name="connsiteY1389" fmla="*/ 293609 h 687724"/>
                <a:gd name="connsiteX1390" fmla="*/ 198240 w 548379"/>
                <a:gd name="connsiteY1390" fmla="*/ 296184 h 687724"/>
                <a:gd name="connsiteX1391" fmla="*/ 193091 w 548379"/>
                <a:gd name="connsiteY1391" fmla="*/ 298760 h 687724"/>
                <a:gd name="connsiteX1392" fmla="*/ 193091 w 548379"/>
                <a:gd name="connsiteY1392" fmla="*/ 301335 h 687724"/>
                <a:gd name="connsiteX1393" fmla="*/ 187942 w 548379"/>
                <a:gd name="connsiteY1393" fmla="*/ 303911 h 687724"/>
                <a:gd name="connsiteX1394" fmla="*/ 187942 w 548379"/>
                <a:gd name="connsiteY1394" fmla="*/ 306487 h 687724"/>
                <a:gd name="connsiteX1395" fmla="*/ 182793 w 548379"/>
                <a:gd name="connsiteY1395" fmla="*/ 306487 h 687724"/>
                <a:gd name="connsiteX1396" fmla="*/ 180219 w 548379"/>
                <a:gd name="connsiteY1396" fmla="*/ 309062 h 687724"/>
                <a:gd name="connsiteX1397" fmla="*/ 177644 w 548379"/>
                <a:gd name="connsiteY1397" fmla="*/ 311638 h 687724"/>
                <a:gd name="connsiteX1398" fmla="*/ 175069 w 548379"/>
                <a:gd name="connsiteY1398" fmla="*/ 311638 h 687724"/>
                <a:gd name="connsiteX1399" fmla="*/ 175069 w 548379"/>
                <a:gd name="connsiteY1399" fmla="*/ 314213 h 687724"/>
                <a:gd name="connsiteX1400" fmla="*/ 172495 w 548379"/>
                <a:gd name="connsiteY1400" fmla="*/ 314213 h 687724"/>
                <a:gd name="connsiteX1401" fmla="*/ 169920 w 548379"/>
                <a:gd name="connsiteY1401" fmla="*/ 316789 h 687724"/>
                <a:gd name="connsiteX1402" fmla="*/ 167346 w 548379"/>
                <a:gd name="connsiteY1402" fmla="*/ 319364 h 687724"/>
                <a:gd name="connsiteX1403" fmla="*/ 162197 w 548379"/>
                <a:gd name="connsiteY1403" fmla="*/ 321940 h 687724"/>
                <a:gd name="connsiteX1404" fmla="*/ 159622 w 548379"/>
                <a:gd name="connsiteY1404" fmla="*/ 321940 h 687724"/>
                <a:gd name="connsiteX1405" fmla="*/ 157048 w 548379"/>
                <a:gd name="connsiteY1405" fmla="*/ 321940 h 687724"/>
                <a:gd name="connsiteX1406" fmla="*/ 157048 w 548379"/>
                <a:gd name="connsiteY1406" fmla="*/ 324515 h 687724"/>
                <a:gd name="connsiteX1407" fmla="*/ 154473 w 548379"/>
                <a:gd name="connsiteY1407" fmla="*/ 324515 h 687724"/>
                <a:gd name="connsiteX1408" fmla="*/ 146749 w 548379"/>
                <a:gd name="connsiteY1408" fmla="*/ 329666 h 687724"/>
                <a:gd name="connsiteX1409" fmla="*/ 141600 w 548379"/>
                <a:gd name="connsiteY1409" fmla="*/ 329666 h 687724"/>
                <a:gd name="connsiteX1410" fmla="*/ 139026 w 548379"/>
                <a:gd name="connsiteY1410" fmla="*/ 332242 h 687724"/>
                <a:gd name="connsiteX1411" fmla="*/ 133877 w 548379"/>
                <a:gd name="connsiteY1411" fmla="*/ 334817 h 687724"/>
                <a:gd name="connsiteX1412" fmla="*/ 131302 w 548379"/>
                <a:gd name="connsiteY1412" fmla="*/ 334817 h 687724"/>
                <a:gd name="connsiteX1413" fmla="*/ 128728 w 548379"/>
                <a:gd name="connsiteY1413" fmla="*/ 337393 h 687724"/>
                <a:gd name="connsiteX1414" fmla="*/ 126153 w 548379"/>
                <a:gd name="connsiteY1414" fmla="*/ 337393 h 687724"/>
                <a:gd name="connsiteX1415" fmla="*/ 123578 w 548379"/>
                <a:gd name="connsiteY1415" fmla="*/ 337393 h 687724"/>
                <a:gd name="connsiteX1416" fmla="*/ 123578 w 548379"/>
                <a:gd name="connsiteY1416" fmla="*/ 339968 h 687724"/>
                <a:gd name="connsiteX1417" fmla="*/ 121004 w 548379"/>
                <a:gd name="connsiteY1417" fmla="*/ 339968 h 687724"/>
                <a:gd name="connsiteX1418" fmla="*/ 118429 w 548379"/>
                <a:gd name="connsiteY1418" fmla="*/ 339968 h 687724"/>
                <a:gd name="connsiteX1419" fmla="*/ 115855 w 548379"/>
                <a:gd name="connsiteY1419" fmla="*/ 342544 h 687724"/>
                <a:gd name="connsiteX1420" fmla="*/ 113280 w 548379"/>
                <a:gd name="connsiteY1420" fmla="*/ 342544 h 687724"/>
                <a:gd name="connsiteX1421" fmla="*/ 110706 w 548379"/>
                <a:gd name="connsiteY1421" fmla="*/ 342544 h 687724"/>
                <a:gd name="connsiteX1422" fmla="*/ 110706 w 548379"/>
                <a:gd name="connsiteY1422" fmla="*/ 345119 h 687724"/>
                <a:gd name="connsiteX1423" fmla="*/ 108131 w 548379"/>
                <a:gd name="connsiteY1423" fmla="*/ 345119 h 687724"/>
                <a:gd name="connsiteX1424" fmla="*/ 105557 w 548379"/>
                <a:gd name="connsiteY1424" fmla="*/ 345119 h 687724"/>
                <a:gd name="connsiteX1425" fmla="*/ 105557 w 548379"/>
                <a:gd name="connsiteY1425" fmla="*/ 347695 h 687724"/>
                <a:gd name="connsiteX1426" fmla="*/ 102982 w 548379"/>
                <a:gd name="connsiteY1426" fmla="*/ 347695 h 687724"/>
                <a:gd name="connsiteX1427" fmla="*/ 100408 w 548379"/>
                <a:gd name="connsiteY1427" fmla="*/ 347695 h 687724"/>
                <a:gd name="connsiteX1428" fmla="*/ 97833 w 548379"/>
                <a:gd name="connsiteY1428" fmla="*/ 347695 h 687724"/>
                <a:gd name="connsiteX1429" fmla="*/ 97833 w 548379"/>
                <a:gd name="connsiteY1429" fmla="*/ 350270 h 687724"/>
                <a:gd name="connsiteX1430" fmla="*/ 95258 w 548379"/>
                <a:gd name="connsiteY1430" fmla="*/ 350270 h 687724"/>
                <a:gd name="connsiteX1431" fmla="*/ 92684 w 548379"/>
                <a:gd name="connsiteY1431" fmla="*/ 350270 h 687724"/>
                <a:gd name="connsiteX1432" fmla="*/ 90109 w 548379"/>
                <a:gd name="connsiteY1432" fmla="*/ 350270 h 687724"/>
                <a:gd name="connsiteX1433" fmla="*/ 87535 w 548379"/>
                <a:gd name="connsiteY1433" fmla="*/ 350270 h 687724"/>
                <a:gd name="connsiteX1434" fmla="*/ 87535 w 548379"/>
                <a:gd name="connsiteY1434" fmla="*/ 352846 h 687724"/>
                <a:gd name="connsiteX1435" fmla="*/ 84960 w 548379"/>
                <a:gd name="connsiteY1435" fmla="*/ 352846 h 687724"/>
                <a:gd name="connsiteX1436" fmla="*/ 82386 w 548379"/>
                <a:gd name="connsiteY1436" fmla="*/ 352846 h 687724"/>
                <a:gd name="connsiteX1437" fmla="*/ 82386 w 548379"/>
                <a:gd name="connsiteY1437" fmla="*/ 355421 h 687724"/>
                <a:gd name="connsiteX1438" fmla="*/ 69513 w 548379"/>
                <a:gd name="connsiteY1438" fmla="*/ 355421 h 687724"/>
                <a:gd name="connsiteX1439" fmla="*/ 66938 w 548379"/>
                <a:gd name="connsiteY1439" fmla="*/ 357997 h 687724"/>
                <a:gd name="connsiteX1440" fmla="*/ 59215 w 548379"/>
                <a:gd name="connsiteY1440" fmla="*/ 360572 h 687724"/>
                <a:gd name="connsiteX1441" fmla="*/ 54066 w 548379"/>
                <a:gd name="connsiteY1441" fmla="*/ 360572 h 687724"/>
                <a:gd name="connsiteX1442" fmla="*/ 54066 w 548379"/>
                <a:gd name="connsiteY1442" fmla="*/ 363148 h 687724"/>
                <a:gd name="connsiteX1443" fmla="*/ 51491 w 548379"/>
                <a:gd name="connsiteY1443" fmla="*/ 363148 h 687724"/>
                <a:gd name="connsiteX1444" fmla="*/ 48917 w 548379"/>
                <a:gd name="connsiteY1444" fmla="*/ 363148 h 687724"/>
                <a:gd name="connsiteX1445" fmla="*/ 46342 w 548379"/>
                <a:gd name="connsiteY1445" fmla="*/ 363148 h 687724"/>
                <a:gd name="connsiteX1446" fmla="*/ 43767 w 548379"/>
                <a:gd name="connsiteY1446" fmla="*/ 365723 h 687724"/>
                <a:gd name="connsiteX1447" fmla="*/ 41193 w 548379"/>
                <a:gd name="connsiteY1447" fmla="*/ 365723 h 687724"/>
                <a:gd name="connsiteX1448" fmla="*/ 38618 w 548379"/>
                <a:gd name="connsiteY1448" fmla="*/ 365723 h 687724"/>
                <a:gd name="connsiteX1449" fmla="*/ 38618 w 548379"/>
                <a:gd name="connsiteY1449" fmla="*/ 368299 h 687724"/>
                <a:gd name="connsiteX1450" fmla="*/ 33469 w 548379"/>
                <a:gd name="connsiteY1450" fmla="*/ 368299 h 687724"/>
                <a:gd name="connsiteX1451" fmla="*/ 25746 w 548379"/>
                <a:gd name="connsiteY1451" fmla="*/ 368299 h 687724"/>
                <a:gd name="connsiteX1452" fmla="*/ 23171 w 548379"/>
                <a:gd name="connsiteY1452" fmla="*/ 368299 h 687724"/>
                <a:gd name="connsiteX1453" fmla="*/ 23171 w 548379"/>
                <a:gd name="connsiteY1453" fmla="*/ 365723 h 687724"/>
                <a:gd name="connsiteX1454" fmla="*/ 20597 w 548379"/>
                <a:gd name="connsiteY1454" fmla="*/ 365723 h 687724"/>
                <a:gd name="connsiteX1455" fmla="*/ 20597 w 548379"/>
                <a:gd name="connsiteY1455" fmla="*/ 363148 h 687724"/>
                <a:gd name="connsiteX1456" fmla="*/ 20597 w 548379"/>
                <a:gd name="connsiteY1456" fmla="*/ 360572 h 687724"/>
                <a:gd name="connsiteX1457" fmla="*/ 23171 w 548379"/>
                <a:gd name="connsiteY1457" fmla="*/ 357997 h 687724"/>
                <a:gd name="connsiteX1458" fmla="*/ 23171 w 548379"/>
                <a:gd name="connsiteY1458" fmla="*/ 355421 h 687724"/>
                <a:gd name="connsiteX1459" fmla="*/ 23171 w 548379"/>
                <a:gd name="connsiteY1459" fmla="*/ 352846 h 687724"/>
                <a:gd name="connsiteX1460" fmla="*/ 23171 w 548379"/>
                <a:gd name="connsiteY1460" fmla="*/ 350270 h 687724"/>
                <a:gd name="connsiteX1461" fmla="*/ 23171 w 548379"/>
                <a:gd name="connsiteY1461" fmla="*/ 347695 h 687724"/>
                <a:gd name="connsiteX1462" fmla="*/ 25746 w 548379"/>
                <a:gd name="connsiteY1462" fmla="*/ 347695 h 687724"/>
                <a:gd name="connsiteX1463" fmla="*/ 25746 w 548379"/>
                <a:gd name="connsiteY1463" fmla="*/ 345119 h 687724"/>
                <a:gd name="connsiteX1464" fmla="*/ 23171 w 548379"/>
                <a:gd name="connsiteY1464" fmla="*/ 345119 h 687724"/>
                <a:gd name="connsiteX1465" fmla="*/ 23171 w 548379"/>
                <a:gd name="connsiteY1465" fmla="*/ 339968 h 687724"/>
                <a:gd name="connsiteX1466" fmla="*/ 23171 w 548379"/>
                <a:gd name="connsiteY1466" fmla="*/ 337393 h 687724"/>
                <a:gd name="connsiteX1467" fmla="*/ 25746 w 548379"/>
                <a:gd name="connsiteY1467" fmla="*/ 337393 h 687724"/>
                <a:gd name="connsiteX1468" fmla="*/ 25746 w 548379"/>
                <a:gd name="connsiteY1468" fmla="*/ 334817 h 687724"/>
                <a:gd name="connsiteX1469" fmla="*/ 25746 w 548379"/>
                <a:gd name="connsiteY1469" fmla="*/ 332242 h 687724"/>
                <a:gd name="connsiteX1470" fmla="*/ 25746 w 548379"/>
                <a:gd name="connsiteY1470" fmla="*/ 329666 h 687724"/>
                <a:gd name="connsiteX1471" fmla="*/ 25746 w 548379"/>
                <a:gd name="connsiteY1471" fmla="*/ 327091 h 687724"/>
                <a:gd name="connsiteX1472" fmla="*/ 25746 w 548379"/>
                <a:gd name="connsiteY1472" fmla="*/ 324515 h 687724"/>
                <a:gd name="connsiteX1473" fmla="*/ 25746 w 548379"/>
                <a:gd name="connsiteY1473" fmla="*/ 321940 h 687724"/>
                <a:gd name="connsiteX1474" fmla="*/ 28320 w 548379"/>
                <a:gd name="connsiteY1474" fmla="*/ 321940 h 687724"/>
                <a:gd name="connsiteX1475" fmla="*/ 28320 w 548379"/>
                <a:gd name="connsiteY1475" fmla="*/ 319364 h 687724"/>
                <a:gd name="connsiteX1476" fmla="*/ 30895 w 548379"/>
                <a:gd name="connsiteY1476" fmla="*/ 316789 h 687724"/>
                <a:gd name="connsiteX1477" fmla="*/ 30895 w 548379"/>
                <a:gd name="connsiteY1477" fmla="*/ 314213 h 687724"/>
                <a:gd name="connsiteX1478" fmla="*/ 38618 w 548379"/>
                <a:gd name="connsiteY1478" fmla="*/ 314213 h 687724"/>
                <a:gd name="connsiteX1479" fmla="*/ 43767 w 548379"/>
                <a:gd name="connsiteY1479" fmla="*/ 311638 h 687724"/>
                <a:gd name="connsiteX1480" fmla="*/ 46342 w 548379"/>
                <a:gd name="connsiteY1480" fmla="*/ 309062 h 687724"/>
                <a:gd name="connsiteX1481" fmla="*/ 48917 w 548379"/>
                <a:gd name="connsiteY1481" fmla="*/ 309062 h 687724"/>
                <a:gd name="connsiteX1482" fmla="*/ 51491 w 548379"/>
                <a:gd name="connsiteY1482" fmla="*/ 309062 h 687724"/>
                <a:gd name="connsiteX1483" fmla="*/ 54066 w 548379"/>
                <a:gd name="connsiteY1483" fmla="*/ 309062 h 687724"/>
                <a:gd name="connsiteX1484" fmla="*/ 54066 w 548379"/>
                <a:gd name="connsiteY1484" fmla="*/ 306487 h 687724"/>
                <a:gd name="connsiteX1485" fmla="*/ 56640 w 548379"/>
                <a:gd name="connsiteY1485" fmla="*/ 306487 h 687724"/>
                <a:gd name="connsiteX1486" fmla="*/ 59215 w 548379"/>
                <a:gd name="connsiteY1486" fmla="*/ 306487 h 687724"/>
                <a:gd name="connsiteX1487" fmla="*/ 59215 w 548379"/>
                <a:gd name="connsiteY1487" fmla="*/ 303911 h 687724"/>
                <a:gd name="connsiteX1488" fmla="*/ 61789 w 548379"/>
                <a:gd name="connsiteY1488" fmla="*/ 303911 h 687724"/>
                <a:gd name="connsiteX1489" fmla="*/ 64364 w 548379"/>
                <a:gd name="connsiteY1489" fmla="*/ 303911 h 687724"/>
                <a:gd name="connsiteX1490" fmla="*/ 66938 w 548379"/>
                <a:gd name="connsiteY1490" fmla="*/ 303911 h 687724"/>
                <a:gd name="connsiteX1491" fmla="*/ 66938 w 548379"/>
                <a:gd name="connsiteY1491" fmla="*/ 301335 h 687724"/>
                <a:gd name="connsiteX1492" fmla="*/ 69513 w 548379"/>
                <a:gd name="connsiteY1492" fmla="*/ 301335 h 687724"/>
                <a:gd name="connsiteX1493" fmla="*/ 74662 w 548379"/>
                <a:gd name="connsiteY1493" fmla="*/ 298760 h 687724"/>
                <a:gd name="connsiteX1494" fmla="*/ 84960 w 548379"/>
                <a:gd name="connsiteY1494" fmla="*/ 298760 h 687724"/>
                <a:gd name="connsiteX1495" fmla="*/ 90109 w 548379"/>
                <a:gd name="connsiteY1495" fmla="*/ 296184 h 687724"/>
                <a:gd name="connsiteX1496" fmla="*/ 92684 w 548379"/>
                <a:gd name="connsiteY1496" fmla="*/ 293609 h 687724"/>
                <a:gd name="connsiteX1497" fmla="*/ 95258 w 548379"/>
                <a:gd name="connsiteY1497" fmla="*/ 293609 h 687724"/>
                <a:gd name="connsiteX1498" fmla="*/ 97833 w 548379"/>
                <a:gd name="connsiteY1498" fmla="*/ 293609 h 687724"/>
                <a:gd name="connsiteX1499" fmla="*/ 100408 w 548379"/>
                <a:gd name="connsiteY1499" fmla="*/ 291033 h 687724"/>
                <a:gd name="connsiteX1500" fmla="*/ 102982 w 548379"/>
                <a:gd name="connsiteY1500" fmla="*/ 291033 h 687724"/>
                <a:gd name="connsiteX1501" fmla="*/ 105557 w 548379"/>
                <a:gd name="connsiteY1501" fmla="*/ 291033 h 687724"/>
                <a:gd name="connsiteX1502" fmla="*/ 108131 w 548379"/>
                <a:gd name="connsiteY1502" fmla="*/ 291033 h 687724"/>
                <a:gd name="connsiteX1503" fmla="*/ 108131 w 548379"/>
                <a:gd name="connsiteY1503" fmla="*/ 288458 h 687724"/>
                <a:gd name="connsiteX1504" fmla="*/ 110706 w 548379"/>
                <a:gd name="connsiteY1504" fmla="*/ 288458 h 687724"/>
                <a:gd name="connsiteX1505" fmla="*/ 113280 w 548379"/>
                <a:gd name="connsiteY1505" fmla="*/ 288458 h 687724"/>
                <a:gd name="connsiteX1506" fmla="*/ 115855 w 548379"/>
                <a:gd name="connsiteY1506" fmla="*/ 285882 h 687724"/>
                <a:gd name="connsiteX1507" fmla="*/ 118429 w 548379"/>
                <a:gd name="connsiteY1507" fmla="*/ 285882 h 687724"/>
                <a:gd name="connsiteX1508" fmla="*/ 121004 w 548379"/>
                <a:gd name="connsiteY1508" fmla="*/ 285882 h 687724"/>
                <a:gd name="connsiteX1509" fmla="*/ 121004 w 548379"/>
                <a:gd name="connsiteY1509" fmla="*/ 283307 h 687724"/>
                <a:gd name="connsiteX1510" fmla="*/ 123578 w 548379"/>
                <a:gd name="connsiteY1510" fmla="*/ 283307 h 687724"/>
                <a:gd name="connsiteX1511" fmla="*/ 126153 w 548379"/>
                <a:gd name="connsiteY1511" fmla="*/ 283307 h 687724"/>
                <a:gd name="connsiteX1512" fmla="*/ 131302 w 548379"/>
                <a:gd name="connsiteY1512" fmla="*/ 280731 h 687724"/>
                <a:gd name="connsiteX1513" fmla="*/ 133877 w 548379"/>
                <a:gd name="connsiteY1513" fmla="*/ 278156 h 687724"/>
                <a:gd name="connsiteX1514" fmla="*/ 136451 w 548379"/>
                <a:gd name="connsiteY1514" fmla="*/ 275580 h 687724"/>
                <a:gd name="connsiteX1515" fmla="*/ 139026 w 548379"/>
                <a:gd name="connsiteY1515" fmla="*/ 275580 h 687724"/>
                <a:gd name="connsiteX1516" fmla="*/ 141600 w 548379"/>
                <a:gd name="connsiteY1516" fmla="*/ 275580 h 687724"/>
                <a:gd name="connsiteX1517" fmla="*/ 141600 w 548379"/>
                <a:gd name="connsiteY1517" fmla="*/ 273005 h 687724"/>
                <a:gd name="connsiteX1518" fmla="*/ 144175 w 548379"/>
                <a:gd name="connsiteY1518" fmla="*/ 273005 h 687724"/>
                <a:gd name="connsiteX1519" fmla="*/ 146749 w 548379"/>
                <a:gd name="connsiteY1519" fmla="*/ 270429 h 687724"/>
                <a:gd name="connsiteX1520" fmla="*/ 154473 w 548379"/>
                <a:gd name="connsiteY1520" fmla="*/ 267854 h 687724"/>
                <a:gd name="connsiteX1521" fmla="*/ 157048 w 548379"/>
                <a:gd name="connsiteY1521" fmla="*/ 265278 h 687724"/>
                <a:gd name="connsiteX1522" fmla="*/ 162197 w 548379"/>
                <a:gd name="connsiteY1522" fmla="*/ 262703 h 687724"/>
                <a:gd name="connsiteX1523" fmla="*/ 164771 w 548379"/>
                <a:gd name="connsiteY1523" fmla="*/ 262703 h 687724"/>
                <a:gd name="connsiteX1524" fmla="*/ 167346 w 548379"/>
                <a:gd name="connsiteY1524" fmla="*/ 260127 h 687724"/>
                <a:gd name="connsiteX1525" fmla="*/ 169920 w 548379"/>
                <a:gd name="connsiteY1525" fmla="*/ 257552 h 687724"/>
                <a:gd name="connsiteX1526" fmla="*/ 172495 w 548379"/>
                <a:gd name="connsiteY1526" fmla="*/ 257552 h 687724"/>
                <a:gd name="connsiteX1527" fmla="*/ 175069 w 548379"/>
                <a:gd name="connsiteY1527" fmla="*/ 254976 h 687724"/>
                <a:gd name="connsiteX1528" fmla="*/ 177644 w 548379"/>
                <a:gd name="connsiteY1528" fmla="*/ 254976 h 687724"/>
                <a:gd name="connsiteX1529" fmla="*/ 180219 w 548379"/>
                <a:gd name="connsiteY1529" fmla="*/ 254976 h 687724"/>
                <a:gd name="connsiteX1530" fmla="*/ 180219 w 548379"/>
                <a:gd name="connsiteY1530" fmla="*/ 252401 h 687724"/>
                <a:gd name="connsiteX1531" fmla="*/ 182793 w 548379"/>
                <a:gd name="connsiteY1531" fmla="*/ 249825 h 687724"/>
                <a:gd name="connsiteX1532" fmla="*/ 185368 w 548379"/>
                <a:gd name="connsiteY1532" fmla="*/ 249825 h 687724"/>
                <a:gd name="connsiteX1533" fmla="*/ 185368 w 548379"/>
                <a:gd name="connsiteY1533" fmla="*/ 247250 h 687724"/>
                <a:gd name="connsiteX1534" fmla="*/ 187942 w 548379"/>
                <a:gd name="connsiteY1534" fmla="*/ 247250 h 687724"/>
                <a:gd name="connsiteX1535" fmla="*/ 190517 w 548379"/>
                <a:gd name="connsiteY1535" fmla="*/ 247250 h 687724"/>
                <a:gd name="connsiteX1536" fmla="*/ 190517 w 548379"/>
                <a:gd name="connsiteY1536" fmla="*/ 244674 h 687724"/>
                <a:gd name="connsiteX1537" fmla="*/ 193091 w 548379"/>
                <a:gd name="connsiteY1537" fmla="*/ 244674 h 687724"/>
                <a:gd name="connsiteX1538" fmla="*/ 195666 w 548379"/>
                <a:gd name="connsiteY1538" fmla="*/ 244674 h 687724"/>
                <a:gd name="connsiteX1539" fmla="*/ 195666 w 548379"/>
                <a:gd name="connsiteY1539" fmla="*/ 242099 h 687724"/>
                <a:gd name="connsiteX1540" fmla="*/ 198240 w 548379"/>
                <a:gd name="connsiteY1540" fmla="*/ 239523 h 687724"/>
                <a:gd name="connsiteX1541" fmla="*/ 200815 w 548379"/>
                <a:gd name="connsiteY1541" fmla="*/ 239523 h 687724"/>
                <a:gd name="connsiteX1542" fmla="*/ 200815 w 548379"/>
                <a:gd name="connsiteY1542" fmla="*/ 236948 h 687724"/>
                <a:gd name="connsiteX1543" fmla="*/ 203390 w 548379"/>
                <a:gd name="connsiteY1543" fmla="*/ 234372 h 687724"/>
                <a:gd name="connsiteX1544" fmla="*/ 205964 w 548379"/>
                <a:gd name="connsiteY1544" fmla="*/ 234372 h 687724"/>
                <a:gd name="connsiteX1545" fmla="*/ 205964 w 548379"/>
                <a:gd name="connsiteY1545" fmla="*/ 231797 h 687724"/>
                <a:gd name="connsiteX1546" fmla="*/ 208539 w 548379"/>
                <a:gd name="connsiteY1546" fmla="*/ 231797 h 687724"/>
                <a:gd name="connsiteX1547" fmla="*/ 211113 w 548379"/>
                <a:gd name="connsiteY1547" fmla="*/ 231797 h 687724"/>
                <a:gd name="connsiteX1548" fmla="*/ 211113 w 548379"/>
                <a:gd name="connsiteY1548" fmla="*/ 229221 h 687724"/>
                <a:gd name="connsiteX1549" fmla="*/ 213688 w 548379"/>
                <a:gd name="connsiteY1549" fmla="*/ 229221 h 687724"/>
                <a:gd name="connsiteX1550" fmla="*/ 216262 w 548379"/>
                <a:gd name="connsiteY1550" fmla="*/ 229221 h 687724"/>
                <a:gd name="connsiteX1551" fmla="*/ 216262 w 548379"/>
                <a:gd name="connsiteY1551" fmla="*/ 226646 h 687724"/>
                <a:gd name="connsiteX1552" fmla="*/ 218837 w 548379"/>
                <a:gd name="connsiteY1552" fmla="*/ 226646 h 687724"/>
                <a:gd name="connsiteX1553" fmla="*/ 218837 w 548379"/>
                <a:gd name="connsiteY1553" fmla="*/ 224070 h 687724"/>
                <a:gd name="connsiteX1554" fmla="*/ 226560 w 548379"/>
                <a:gd name="connsiteY1554" fmla="*/ 216343 h 687724"/>
                <a:gd name="connsiteX1555" fmla="*/ 229135 w 548379"/>
                <a:gd name="connsiteY1555" fmla="*/ 216343 h 687724"/>
                <a:gd name="connsiteX1556" fmla="*/ 231710 w 548379"/>
                <a:gd name="connsiteY1556" fmla="*/ 211192 h 687724"/>
                <a:gd name="connsiteX1557" fmla="*/ 236859 w 548379"/>
                <a:gd name="connsiteY1557" fmla="*/ 208617 h 687724"/>
                <a:gd name="connsiteX1558" fmla="*/ 239433 w 548379"/>
                <a:gd name="connsiteY1558" fmla="*/ 203466 h 687724"/>
                <a:gd name="connsiteX1559" fmla="*/ 244582 w 548379"/>
                <a:gd name="connsiteY1559" fmla="*/ 200890 h 687724"/>
                <a:gd name="connsiteX1560" fmla="*/ 244582 w 548379"/>
                <a:gd name="connsiteY1560" fmla="*/ 198315 h 687724"/>
                <a:gd name="connsiteX1561" fmla="*/ 247157 w 548379"/>
                <a:gd name="connsiteY1561" fmla="*/ 198315 h 687724"/>
                <a:gd name="connsiteX1562" fmla="*/ 247157 w 548379"/>
                <a:gd name="connsiteY1562" fmla="*/ 195739 h 687724"/>
                <a:gd name="connsiteX1563" fmla="*/ 249731 w 548379"/>
                <a:gd name="connsiteY1563" fmla="*/ 193164 h 687724"/>
                <a:gd name="connsiteX1564" fmla="*/ 249731 w 548379"/>
                <a:gd name="connsiteY1564" fmla="*/ 190588 h 687724"/>
                <a:gd name="connsiteX1565" fmla="*/ 252306 w 548379"/>
                <a:gd name="connsiteY1565" fmla="*/ 188013 h 687724"/>
                <a:gd name="connsiteX1566" fmla="*/ 252306 w 548379"/>
                <a:gd name="connsiteY1566" fmla="*/ 185437 h 687724"/>
                <a:gd name="connsiteX1567" fmla="*/ 254881 w 548379"/>
                <a:gd name="connsiteY1567" fmla="*/ 185437 h 687724"/>
                <a:gd name="connsiteX1568" fmla="*/ 254881 w 548379"/>
                <a:gd name="connsiteY1568" fmla="*/ 182862 h 687724"/>
                <a:gd name="connsiteX1569" fmla="*/ 260030 w 548379"/>
                <a:gd name="connsiteY1569" fmla="*/ 180286 h 687724"/>
                <a:gd name="connsiteX1570" fmla="*/ 270328 w 548379"/>
                <a:gd name="connsiteY1570" fmla="*/ 0 h 687724"/>
                <a:gd name="connsiteX1571" fmla="*/ 272902 w 548379"/>
                <a:gd name="connsiteY1571" fmla="*/ 0 h 687724"/>
                <a:gd name="connsiteX1572" fmla="*/ 275477 w 548379"/>
                <a:gd name="connsiteY1572" fmla="*/ 0 h 687724"/>
                <a:gd name="connsiteX1573" fmla="*/ 275477 w 548379"/>
                <a:gd name="connsiteY1573" fmla="*/ 2576 h 687724"/>
                <a:gd name="connsiteX1574" fmla="*/ 278051 w 548379"/>
                <a:gd name="connsiteY1574" fmla="*/ 2576 h 687724"/>
                <a:gd name="connsiteX1575" fmla="*/ 280626 w 548379"/>
                <a:gd name="connsiteY1575" fmla="*/ 2576 h 687724"/>
                <a:gd name="connsiteX1576" fmla="*/ 280626 w 548379"/>
                <a:gd name="connsiteY1576" fmla="*/ 5151 h 687724"/>
                <a:gd name="connsiteX1577" fmla="*/ 280626 w 548379"/>
                <a:gd name="connsiteY1577" fmla="*/ 7727 h 687724"/>
                <a:gd name="connsiteX1578" fmla="*/ 283201 w 548379"/>
                <a:gd name="connsiteY1578" fmla="*/ 7727 h 687724"/>
                <a:gd name="connsiteX1579" fmla="*/ 283201 w 548379"/>
                <a:gd name="connsiteY1579" fmla="*/ 10302 h 687724"/>
                <a:gd name="connsiteX1580" fmla="*/ 285775 w 548379"/>
                <a:gd name="connsiteY1580" fmla="*/ 10302 h 687724"/>
                <a:gd name="connsiteX1581" fmla="*/ 285775 w 548379"/>
                <a:gd name="connsiteY1581" fmla="*/ 12878 h 687724"/>
                <a:gd name="connsiteX1582" fmla="*/ 288350 w 548379"/>
                <a:gd name="connsiteY1582" fmla="*/ 12878 h 687724"/>
                <a:gd name="connsiteX1583" fmla="*/ 288350 w 548379"/>
                <a:gd name="connsiteY1583" fmla="*/ 15453 h 687724"/>
                <a:gd name="connsiteX1584" fmla="*/ 290924 w 548379"/>
                <a:gd name="connsiteY1584" fmla="*/ 15453 h 687724"/>
                <a:gd name="connsiteX1585" fmla="*/ 290924 w 548379"/>
                <a:gd name="connsiteY1585" fmla="*/ 18029 h 687724"/>
                <a:gd name="connsiteX1586" fmla="*/ 293499 w 548379"/>
                <a:gd name="connsiteY1586" fmla="*/ 18029 h 687724"/>
                <a:gd name="connsiteX1587" fmla="*/ 293499 w 548379"/>
                <a:gd name="connsiteY1587" fmla="*/ 20604 h 687724"/>
                <a:gd name="connsiteX1588" fmla="*/ 296073 w 548379"/>
                <a:gd name="connsiteY1588" fmla="*/ 20604 h 687724"/>
                <a:gd name="connsiteX1589" fmla="*/ 296073 w 548379"/>
                <a:gd name="connsiteY1589" fmla="*/ 23180 h 687724"/>
                <a:gd name="connsiteX1590" fmla="*/ 298648 w 548379"/>
                <a:gd name="connsiteY1590" fmla="*/ 23180 h 687724"/>
                <a:gd name="connsiteX1591" fmla="*/ 301222 w 548379"/>
                <a:gd name="connsiteY1591" fmla="*/ 23180 h 687724"/>
                <a:gd name="connsiteX1592" fmla="*/ 303797 w 548379"/>
                <a:gd name="connsiteY1592" fmla="*/ 23180 h 687724"/>
                <a:gd name="connsiteX1593" fmla="*/ 303797 w 548379"/>
                <a:gd name="connsiteY1593" fmla="*/ 25755 h 687724"/>
                <a:gd name="connsiteX1594" fmla="*/ 306372 w 548379"/>
                <a:gd name="connsiteY1594" fmla="*/ 25755 h 687724"/>
                <a:gd name="connsiteX1595" fmla="*/ 306372 w 548379"/>
                <a:gd name="connsiteY1595" fmla="*/ 28331 h 687724"/>
                <a:gd name="connsiteX1596" fmla="*/ 308946 w 548379"/>
                <a:gd name="connsiteY1596" fmla="*/ 28331 h 687724"/>
                <a:gd name="connsiteX1597" fmla="*/ 308946 w 548379"/>
                <a:gd name="connsiteY1597" fmla="*/ 30906 h 687724"/>
                <a:gd name="connsiteX1598" fmla="*/ 311521 w 548379"/>
                <a:gd name="connsiteY1598" fmla="*/ 30906 h 687724"/>
                <a:gd name="connsiteX1599" fmla="*/ 314095 w 548379"/>
                <a:gd name="connsiteY1599" fmla="*/ 30906 h 687724"/>
                <a:gd name="connsiteX1600" fmla="*/ 314095 w 548379"/>
                <a:gd name="connsiteY1600" fmla="*/ 33482 h 687724"/>
                <a:gd name="connsiteX1601" fmla="*/ 316670 w 548379"/>
                <a:gd name="connsiteY1601" fmla="*/ 33482 h 687724"/>
                <a:gd name="connsiteX1602" fmla="*/ 316670 w 548379"/>
                <a:gd name="connsiteY1602" fmla="*/ 36057 h 687724"/>
                <a:gd name="connsiteX1603" fmla="*/ 319244 w 548379"/>
                <a:gd name="connsiteY1603" fmla="*/ 36057 h 687724"/>
                <a:gd name="connsiteX1604" fmla="*/ 321819 w 548379"/>
                <a:gd name="connsiteY1604" fmla="*/ 36057 h 687724"/>
                <a:gd name="connsiteX1605" fmla="*/ 321819 w 548379"/>
                <a:gd name="connsiteY1605" fmla="*/ 38633 h 687724"/>
                <a:gd name="connsiteX1606" fmla="*/ 324393 w 548379"/>
                <a:gd name="connsiteY1606" fmla="*/ 38633 h 687724"/>
                <a:gd name="connsiteX1607" fmla="*/ 326968 w 548379"/>
                <a:gd name="connsiteY1607" fmla="*/ 38633 h 687724"/>
                <a:gd name="connsiteX1608" fmla="*/ 326968 w 548379"/>
                <a:gd name="connsiteY1608" fmla="*/ 41208 h 687724"/>
                <a:gd name="connsiteX1609" fmla="*/ 329542 w 548379"/>
                <a:gd name="connsiteY1609" fmla="*/ 41208 h 687724"/>
                <a:gd name="connsiteX1610" fmla="*/ 332117 w 548379"/>
                <a:gd name="connsiteY1610" fmla="*/ 41208 h 687724"/>
                <a:gd name="connsiteX1611" fmla="*/ 332117 w 548379"/>
                <a:gd name="connsiteY1611" fmla="*/ 43784 h 687724"/>
                <a:gd name="connsiteX1612" fmla="*/ 334692 w 548379"/>
                <a:gd name="connsiteY1612" fmla="*/ 43784 h 687724"/>
                <a:gd name="connsiteX1613" fmla="*/ 337266 w 548379"/>
                <a:gd name="connsiteY1613" fmla="*/ 43784 h 687724"/>
                <a:gd name="connsiteX1614" fmla="*/ 337266 w 548379"/>
                <a:gd name="connsiteY1614" fmla="*/ 46359 h 687724"/>
                <a:gd name="connsiteX1615" fmla="*/ 339841 w 548379"/>
                <a:gd name="connsiteY1615" fmla="*/ 46359 h 687724"/>
                <a:gd name="connsiteX1616" fmla="*/ 342415 w 548379"/>
                <a:gd name="connsiteY1616" fmla="*/ 46359 h 687724"/>
                <a:gd name="connsiteX1617" fmla="*/ 342415 w 548379"/>
                <a:gd name="connsiteY1617" fmla="*/ 48935 h 687724"/>
                <a:gd name="connsiteX1618" fmla="*/ 344990 w 548379"/>
                <a:gd name="connsiteY1618" fmla="*/ 48935 h 687724"/>
                <a:gd name="connsiteX1619" fmla="*/ 347564 w 548379"/>
                <a:gd name="connsiteY1619" fmla="*/ 48935 h 687724"/>
                <a:gd name="connsiteX1620" fmla="*/ 350139 w 548379"/>
                <a:gd name="connsiteY1620" fmla="*/ 48935 h 687724"/>
                <a:gd name="connsiteX1621" fmla="*/ 350139 w 548379"/>
                <a:gd name="connsiteY1621" fmla="*/ 51510 h 687724"/>
                <a:gd name="connsiteX1622" fmla="*/ 352713 w 548379"/>
                <a:gd name="connsiteY1622" fmla="*/ 51510 h 687724"/>
                <a:gd name="connsiteX1623" fmla="*/ 355288 w 548379"/>
                <a:gd name="connsiteY1623" fmla="*/ 51510 h 687724"/>
                <a:gd name="connsiteX1624" fmla="*/ 357862 w 548379"/>
                <a:gd name="connsiteY1624" fmla="*/ 51510 h 687724"/>
                <a:gd name="connsiteX1625" fmla="*/ 360437 w 548379"/>
                <a:gd name="connsiteY1625" fmla="*/ 51510 h 687724"/>
                <a:gd name="connsiteX1626" fmla="*/ 360437 w 548379"/>
                <a:gd name="connsiteY1626" fmla="*/ 54086 h 687724"/>
                <a:gd name="connsiteX1627" fmla="*/ 363012 w 548379"/>
                <a:gd name="connsiteY1627" fmla="*/ 54086 h 687724"/>
                <a:gd name="connsiteX1628" fmla="*/ 363012 w 548379"/>
                <a:gd name="connsiteY1628" fmla="*/ 56661 h 687724"/>
                <a:gd name="connsiteX1629" fmla="*/ 365586 w 548379"/>
                <a:gd name="connsiteY1629" fmla="*/ 56661 h 687724"/>
                <a:gd name="connsiteX1630" fmla="*/ 368161 w 548379"/>
                <a:gd name="connsiteY1630" fmla="*/ 56661 h 687724"/>
                <a:gd name="connsiteX1631" fmla="*/ 370735 w 548379"/>
                <a:gd name="connsiteY1631" fmla="*/ 59237 h 687724"/>
                <a:gd name="connsiteX1632" fmla="*/ 373310 w 548379"/>
                <a:gd name="connsiteY1632" fmla="*/ 59237 h 687724"/>
                <a:gd name="connsiteX1633" fmla="*/ 375884 w 548379"/>
                <a:gd name="connsiteY1633" fmla="*/ 59237 h 687724"/>
                <a:gd name="connsiteX1634" fmla="*/ 378459 w 548379"/>
                <a:gd name="connsiteY1634" fmla="*/ 59237 h 687724"/>
                <a:gd name="connsiteX1635" fmla="*/ 381033 w 548379"/>
                <a:gd name="connsiteY1635" fmla="*/ 59237 h 687724"/>
                <a:gd name="connsiteX1636" fmla="*/ 381033 w 548379"/>
                <a:gd name="connsiteY1636" fmla="*/ 61813 h 687724"/>
                <a:gd name="connsiteX1637" fmla="*/ 383608 w 548379"/>
                <a:gd name="connsiteY1637" fmla="*/ 61813 h 687724"/>
                <a:gd name="connsiteX1638" fmla="*/ 386183 w 548379"/>
                <a:gd name="connsiteY1638" fmla="*/ 61813 h 687724"/>
                <a:gd name="connsiteX1639" fmla="*/ 388757 w 548379"/>
                <a:gd name="connsiteY1639" fmla="*/ 61813 h 687724"/>
                <a:gd name="connsiteX1640" fmla="*/ 388757 w 548379"/>
                <a:gd name="connsiteY1640" fmla="*/ 64388 h 687724"/>
                <a:gd name="connsiteX1641" fmla="*/ 391332 w 548379"/>
                <a:gd name="connsiteY1641" fmla="*/ 64388 h 687724"/>
                <a:gd name="connsiteX1642" fmla="*/ 391332 w 548379"/>
                <a:gd name="connsiteY1642" fmla="*/ 66964 h 687724"/>
                <a:gd name="connsiteX1643" fmla="*/ 393906 w 548379"/>
                <a:gd name="connsiteY1643" fmla="*/ 66964 h 687724"/>
                <a:gd name="connsiteX1644" fmla="*/ 396481 w 548379"/>
                <a:gd name="connsiteY1644" fmla="*/ 66964 h 687724"/>
                <a:gd name="connsiteX1645" fmla="*/ 399055 w 548379"/>
                <a:gd name="connsiteY1645" fmla="*/ 66964 h 687724"/>
                <a:gd name="connsiteX1646" fmla="*/ 401630 w 548379"/>
                <a:gd name="connsiteY1646" fmla="*/ 66964 h 687724"/>
                <a:gd name="connsiteX1647" fmla="*/ 401630 w 548379"/>
                <a:gd name="connsiteY1647" fmla="*/ 67768 h 687724"/>
                <a:gd name="connsiteX1648" fmla="*/ 401630 w 548379"/>
                <a:gd name="connsiteY1648" fmla="*/ 69539 h 687724"/>
                <a:gd name="connsiteX1649" fmla="*/ 404204 w 548379"/>
                <a:gd name="connsiteY1649" fmla="*/ 69539 h 687724"/>
                <a:gd name="connsiteX1650" fmla="*/ 406779 w 548379"/>
                <a:gd name="connsiteY1650" fmla="*/ 69539 h 687724"/>
                <a:gd name="connsiteX1651" fmla="*/ 409353 w 548379"/>
                <a:gd name="connsiteY1651" fmla="*/ 69539 h 687724"/>
                <a:gd name="connsiteX1652" fmla="*/ 411928 w 548379"/>
                <a:gd name="connsiteY1652" fmla="*/ 69539 h 687724"/>
                <a:gd name="connsiteX1653" fmla="*/ 411928 w 548379"/>
                <a:gd name="connsiteY1653" fmla="*/ 72115 h 687724"/>
                <a:gd name="connsiteX1654" fmla="*/ 414503 w 548379"/>
                <a:gd name="connsiteY1654" fmla="*/ 72115 h 687724"/>
                <a:gd name="connsiteX1655" fmla="*/ 417077 w 548379"/>
                <a:gd name="connsiteY1655" fmla="*/ 72115 h 687724"/>
                <a:gd name="connsiteX1656" fmla="*/ 419652 w 548379"/>
                <a:gd name="connsiteY1656" fmla="*/ 72115 h 687724"/>
                <a:gd name="connsiteX1657" fmla="*/ 419652 w 548379"/>
                <a:gd name="connsiteY1657" fmla="*/ 74690 h 687724"/>
                <a:gd name="connsiteX1658" fmla="*/ 424801 w 548379"/>
                <a:gd name="connsiteY1658" fmla="*/ 74690 h 687724"/>
                <a:gd name="connsiteX1659" fmla="*/ 427375 w 548379"/>
                <a:gd name="connsiteY1659" fmla="*/ 74690 h 687724"/>
                <a:gd name="connsiteX1660" fmla="*/ 429950 w 548379"/>
                <a:gd name="connsiteY1660" fmla="*/ 74690 h 687724"/>
                <a:gd name="connsiteX1661" fmla="*/ 429950 w 548379"/>
                <a:gd name="connsiteY1661" fmla="*/ 77266 h 687724"/>
                <a:gd name="connsiteX1662" fmla="*/ 432524 w 548379"/>
                <a:gd name="connsiteY1662" fmla="*/ 77266 h 687724"/>
                <a:gd name="connsiteX1663" fmla="*/ 440248 w 548379"/>
                <a:gd name="connsiteY1663" fmla="*/ 77266 h 687724"/>
                <a:gd name="connsiteX1664" fmla="*/ 442823 w 548379"/>
                <a:gd name="connsiteY1664" fmla="*/ 77266 h 687724"/>
                <a:gd name="connsiteX1665" fmla="*/ 445397 w 548379"/>
                <a:gd name="connsiteY1665" fmla="*/ 77266 h 687724"/>
                <a:gd name="connsiteX1666" fmla="*/ 447972 w 548379"/>
                <a:gd name="connsiteY1666" fmla="*/ 77266 h 687724"/>
                <a:gd name="connsiteX1667" fmla="*/ 450546 w 548379"/>
                <a:gd name="connsiteY1667" fmla="*/ 77266 h 687724"/>
                <a:gd name="connsiteX1668" fmla="*/ 450546 w 548379"/>
                <a:gd name="connsiteY1668" fmla="*/ 79841 h 687724"/>
                <a:gd name="connsiteX1669" fmla="*/ 453121 w 548379"/>
                <a:gd name="connsiteY1669" fmla="*/ 79841 h 687724"/>
                <a:gd name="connsiteX1670" fmla="*/ 455695 w 548379"/>
                <a:gd name="connsiteY1670" fmla="*/ 79841 h 687724"/>
                <a:gd name="connsiteX1671" fmla="*/ 458270 w 548379"/>
                <a:gd name="connsiteY1671" fmla="*/ 79841 h 687724"/>
                <a:gd name="connsiteX1672" fmla="*/ 468568 w 548379"/>
                <a:gd name="connsiteY1672" fmla="*/ 79841 h 687724"/>
                <a:gd name="connsiteX1673" fmla="*/ 471143 w 548379"/>
                <a:gd name="connsiteY1673" fmla="*/ 79841 h 687724"/>
                <a:gd name="connsiteX1674" fmla="*/ 473717 w 548379"/>
                <a:gd name="connsiteY1674" fmla="*/ 79841 h 687724"/>
                <a:gd name="connsiteX1675" fmla="*/ 476292 w 548379"/>
                <a:gd name="connsiteY1675" fmla="*/ 79841 h 687724"/>
                <a:gd name="connsiteX1676" fmla="*/ 478866 w 548379"/>
                <a:gd name="connsiteY1676" fmla="*/ 79841 h 687724"/>
                <a:gd name="connsiteX1677" fmla="*/ 481441 w 548379"/>
                <a:gd name="connsiteY1677" fmla="*/ 79841 h 687724"/>
                <a:gd name="connsiteX1678" fmla="*/ 481441 w 548379"/>
                <a:gd name="connsiteY1678" fmla="*/ 82417 h 687724"/>
                <a:gd name="connsiteX1679" fmla="*/ 484015 w 548379"/>
                <a:gd name="connsiteY1679" fmla="*/ 82417 h 687724"/>
                <a:gd name="connsiteX1680" fmla="*/ 486590 w 548379"/>
                <a:gd name="connsiteY1680" fmla="*/ 82417 h 687724"/>
                <a:gd name="connsiteX1681" fmla="*/ 486590 w 548379"/>
                <a:gd name="connsiteY1681" fmla="*/ 84992 h 687724"/>
                <a:gd name="connsiteX1682" fmla="*/ 489165 w 548379"/>
                <a:gd name="connsiteY1682" fmla="*/ 84992 h 687724"/>
                <a:gd name="connsiteX1683" fmla="*/ 489165 w 548379"/>
                <a:gd name="connsiteY1683" fmla="*/ 87568 h 687724"/>
                <a:gd name="connsiteX1684" fmla="*/ 489165 w 548379"/>
                <a:gd name="connsiteY1684" fmla="*/ 90143 h 687724"/>
                <a:gd name="connsiteX1685" fmla="*/ 489165 w 548379"/>
                <a:gd name="connsiteY1685" fmla="*/ 95294 h 687724"/>
                <a:gd name="connsiteX1686" fmla="*/ 489165 w 548379"/>
                <a:gd name="connsiteY1686" fmla="*/ 97870 h 687724"/>
                <a:gd name="connsiteX1687" fmla="*/ 491739 w 548379"/>
                <a:gd name="connsiteY1687" fmla="*/ 97870 h 687724"/>
                <a:gd name="connsiteX1688" fmla="*/ 491739 w 548379"/>
                <a:gd name="connsiteY1688" fmla="*/ 100445 h 687724"/>
                <a:gd name="connsiteX1689" fmla="*/ 491739 w 548379"/>
                <a:gd name="connsiteY1689" fmla="*/ 103021 h 687724"/>
                <a:gd name="connsiteX1690" fmla="*/ 491739 w 548379"/>
                <a:gd name="connsiteY1690" fmla="*/ 105596 h 687724"/>
                <a:gd name="connsiteX1691" fmla="*/ 491739 w 548379"/>
                <a:gd name="connsiteY1691" fmla="*/ 108172 h 687724"/>
                <a:gd name="connsiteX1692" fmla="*/ 494314 w 548379"/>
                <a:gd name="connsiteY1692" fmla="*/ 108172 h 687724"/>
                <a:gd name="connsiteX1693" fmla="*/ 494314 w 548379"/>
                <a:gd name="connsiteY1693" fmla="*/ 110747 h 687724"/>
                <a:gd name="connsiteX1694" fmla="*/ 494314 w 548379"/>
                <a:gd name="connsiteY1694" fmla="*/ 113323 h 687724"/>
                <a:gd name="connsiteX1695" fmla="*/ 494314 w 548379"/>
                <a:gd name="connsiteY1695" fmla="*/ 115898 h 687724"/>
                <a:gd name="connsiteX1696" fmla="*/ 494314 w 548379"/>
                <a:gd name="connsiteY1696" fmla="*/ 118474 h 687724"/>
                <a:gd name="connsiteX1697" fmla="*/ 494314 w 548379"/>
                <a:gd name="connsiteY1697" fmla="*/ 121049 h 687724"/>
                <a:gd name="connsiteX1698" fmla="*/ 494314 w 548379"/>
                <a:gd name="connsiteY1698" fmla="*/ 123625 h 687724"/>
                <a:gd name="connsiteX1699" fmla="*/ 496888 w 548379"/>
                <a:gd name="connsiteY1699" fmla="*/ 123625 h 687724"/>
                <a:gd name="connsiteX1700" fmla="*/ 496888 w 548379"/>
                <a:gd name="connsiteY1700" fmla="*/ 126200 h 687724"/>
                <a:gd name="connsiteX1701" fmla="*/ 496888 w 548379"/>
                <a:gd name="connsiteY1701" fmla="*/ 128776 h 687724"/>
                <a:gd name="connsiteX1702" fmla="*/ 496888 w 548379"/>
                <a:gd name="connsiteY1702" fmla="*/ 131351 h 687724"/>
                <a:gd name="connsiteX1703" fmla="*/ 499463 w 548379"/>
                <a:gd name="connsiteY1703" fmla="*/ 131351 h 687724"/>
                <a:gd name="connsiteX1704" fmla="*/ 499463 w 548379"/>
                <a:gd name="connsiteY1704" fmla="*/ 133927 h 687724"/>
                <a:gd name="connsiteX1705" fmla="*/ 499463 w 548379"/>
                <a:gd name="connsiteY1705" fmla="*/ 136502 h 687724"/>
                <a:gd name="connsiteX1706" fmla="*/ 496888 w 548379"/>
                <a:gd name="connsiteY1706" fmla="*/ 136502 h 687724"/>
                <a:gd name="connsiteX1707" fmla="*/ 496888 w 548379"/>
                <a:gd name="connsiteY1707" fmla="*/ 139078 h 687724"/>
                <a:gd name="connsiteX1708" fmla="*/ 494314 w 548379"/>
                <a:gd name="connsiteY1708" fmla="*/ 139078 h 687724"/>
                <a:gd name="connsiteX1709" fmla="*/ 491739 w 548379"/>
                <a:gd name="connsiteY1709" fmla="*/ 139078 h 687724"/>
                <a:gd name="connsiteX1710" fmla="*/ 489165 w 548379"/>
                <a:gd name="connsiteY1710" fmla="*/ 139078 h 687724"/>
                <a:gd name="connsiteX1711" fmla="*/ 484015 w 548379"/>
                <a:gd name="connsiteY1711" fmla="*/ 139078 h 687724"/>
                <a:gd name="connsiteX1712" fmla="*/ 481441 w 548379"/>
                <a:gd name="connsiteY1712" fmla="*/ 139078 h 687724"/>
                <a:gd name="connsiteX1713" fmla="*/ 476292 w 548379"/>
                <a:gd name="connsiteY1713" fmla="*/ 139078 h 687724"/>
                <a:gd name="connsiteX1714" fmla="*/ 473717 w 548379"/>
                <a:gd name="connsiteY1714" fmla="*/ 139078 h 687724"/>
                <a:gd name="connsiteX1715" fmla="*/ 473717 w 548379"/>
                <a:gd name="connsiteY1715" fmla="*/ 136502 h 687724"/>
                <a:gd name="connsiteX1716" fmla="*/ 471143 w 548379"/>
                <a:gd name="connsiteY1716" fmla="*/ 136502 h 687724"/>
                <a:gd name="connsiteX1717" fmla="*/ 468568 w 548379"/>
                <a:gd name="connsiteY1717" fmla="*/ 136502 h 687724"/>
                <a:gd name="connsiteX1718" fmla="*/ 465994 w 548379"/>
                <a:gd name="connsiteY1718" fmla="*/ 136502 h 687724"/>
                <a:gd name="connsiteX1719" fmla="*/ 463419 w 548379"/>
                <a:gd name="connsiteY1719" fmla="*/ 136502 h 687724"/>
                <a:gd name="connsiteX1720" fmla="*/ 463419 w 548379"/>
                <a:gd name="connsiteY1720" fmla="*/ 133927 h 687724"/>
                <a:gd name="connsiteX1721" fmla="*/ 460844 w 548379"/>
                <a:gd name="connsiteY1721" fmla="*/ 133927 h 687724"/>
                <a:gd name="connsiteX1722" fmla="*/ 458270 w 548379"/>
                <a:gd name="connsiteY1722" fmla="*/ 133927 h 687724"/>
                <a:gd name="connsiteX1723" fmla="*/ 455695 w 548379"/>
                <a:gd name="connsiteY1723" fmla="*/ 133927 h 687724"/>
                <a:gd name="connsiteX1724" fmla="*/ 453121 w 548379"/>
                <a:gd name="connsiteY1724" fmla="*/ 133927 h 687724"/>
                <a:gd name="connsiteX1725" fmla="*/ 450546 w 548379"/>
                <a:gd name="connsiteY1725" fmla="*/ 133927 h 687724"/>
                <a:gd name="connsiteX1726" fmla="*/ 447972 w 548379"/>
                <a:gd name="connsiteY1726" fmla="*/ 133927 h 687724"/>
                <a:gd name="connsiteX1727" fmla="*/ 447972 w 548379"/>
                <a:gd name="connsiteY1727" fmla="*/ 131351 h 687724"/>
                <a:gd name="connsiteX1728" fmla="*/ 445397 w 548379"/>
                <a:gd name="connsiteY1728" fmla="*/ 131351 h 687724"/>
                <a:gd name="connsiteX1729" fmla="*/ 442823 w 548379"/>
                <a:gd name="connsiteY1729" fmla="*/ 131351 h 687724"/>
                <a:gd name="connsiteX1730" fmla="*/ 440248 w 548379"/>
                <a:gd name="connsiteY1730" fmla="*/ 131351 h 687724"/>
                <a:gd name="connsiteX1731" fmla="*/ 437674 w 548379"/>
                <a:gd name="connsiteY1731" fmla="*/ 131351 h 687724"/>
                <a:gd name="connsiteX1732" fmla="*/ 437674 w 548379"/>
                <a:gd name="connsiteY1732" fmla="*/ 128776 h 687724"/>
                <a:gd name="connsiteX1733" fmla="*/ 435099 w 548379"/>
                <a:gd name="connsiteY1733" fmla="*/ 128776 h 687724"/>
                <a:gd name="connsiteX1734" fmla="*/ 432524 w 548379"/>
                <a:gd name="connsiteY1734" fmla="*/ 128776 h 687724"/>
                <a:gd name="connsiteX1735" fmla="*/ 429950 w 548379"/>
                <a:gd name="connsiteY1735" fmla="*/ 128776 h 687724"/>
                <a:gd name="connsiteX1736" fmla="*/ 429950 w 548379"/>
                <a:gd name="connsiteY1736" fmla="*/ 126200 h 687724"/>
                <a:gd name="connsiteX1737" fmla="*/ 427375 w 548379"/>
                <a:gd name="connsiteY1737" fmla="*/ 126200 h 687724"/>
                <a:gd name="connsiteX1738" fmla="*/ 424801 w 548379"/>
                <a:gd name="connsiteY1738" fmla="*/ 126200 h 687724"/>
                <a:gd name="connsiteX1739" fmla="*/ 422226 w 548379"/>
                <a:gd name="connsiteY1739" fmla="*/ 126200 h 687724"/>
                <a:gd name="connsiteX1740" fmla="*/ 422226 w 548379"/>
                <a:gd name="connsiteY1740" fmla="*/ 123625 h 687724"/>
                <a:gd name="connsiteX1741" fmla="*/ 419652 w 548379"/>
                <a:gd name="connsiteY1741" fmla="*/ 123625 h 687724"/>
                <a:gd name="connsiteX1742" fmla="*/ 417077 w 548379"/>
                <a:gd name="connsiteY1742" fmla="*/ 123625 h 687724"/>
                <a:gd name="connsiteX1743" fmla="*/ 414503 w 548379"/>
                <a:gd name="connsiteY1743" fmla="*/ 123625 h 687724"/>
                <a:gd name="connsiteX1744" fmla="*/ 411928 w 548379"/>
                <a:gd name="connsiteY1744" fmla="*/ 123625 h 687724"/>
                <a:gd name="connsiteX1745" fmla="*/ 411928 w 548379"/>
                <a:gd name="connsiteY1745" fmla="*/ 121049 h 687724"/>
                <a:gd name="connsiteX1746" fmla="*/ 409353 w 548379"/>
                <a:gd name="connsiteY1746" fmla="*/ 121049 h 687724"/>
                <a:gd name="connsiteX1747" fmla="*/ 406779 w 548379"/>
                <a:gd name="connsiteY1747" fmla="*/ 121049 h 687724"/>
                <a:gd name="connsiteX1748" fmla="*/ 404204 w 548379"/>
                <a:gd name="connsiteY1748" fmla="*/ 121049 h 687724"/>
                <a:gd name="connsiteX1749" fmla="*/ 404204 w 548379"/>
                <a:gd name="connsiteY1749" fmla="*/ 118474 h 687724"/>
                <a:gd name="connsiteX1750" fmla="*/ 401630 w 548379"/>
                <a:gd name="connsiteY1750" fmla="*/ 118474 h 687724"/>
                <a:gd name="connsiteX1751" fmla="*/ 399055 w 548379"/>
                <a:gd name="connsiteY1751" fmla="*/ 118474 h 687724"/>
                <a:gd name="connsiteX1752" fmla="*/ 399055 w 548379"/>
                <a:gd name="connsiteY1752" fmla="*/ 115898 h 687724"/>
                <a:gd name="connsiteX1753" fmla="*/ 396481 w 548379"/>
                <a:gd name="connsiteY1753" fmla="*/ 115898 h 687724"/>
                <a:gd name="connsiteX1754" fmla="*/ 393906 w 548379"/>
                <a:gd name="connsiteY1754" fmla="*/ 115898 h 687724"/>
                <a:gd name="connsiteX1755" fmla="*/ 391332 w 548379"/>
                <a:gd name="connsiteY1755" fmla="*/ 115898 h 687724"/>
                <a:gd name="connsiteX1756" fmla="*/ 391332 w 548379"/>
                <a:gd name="connsiteY1756" fmla="*/ 113323 h 687724"/>
                <a:gd name="connsiteX1757" fmla="*/ 388757 w 548379"/>
                <a:gd name="connsiteY1757" fmla="*/ 113323 h 687724"/>
                <a:gd name="connsiteX1758" fmla="*/ 386183 w 548379"/>
                <a:gd name="connsiteY1758" fmla="*/ 113323 h 687724"/>
                <a:gd name="connsiteX1759" fmla="*/ 383608 w 548379"/>
                <a:gd name="connsiteY1759" fmla="*/ 113323 h 687724"/>
                <a:gd name="connsiteX1760" fmla="*/ 383608 w 548379"/>
                <a:gd name="connsiteY1760" fmla="*/ 110747 h 687724"/>
                <a:gd name="connsiteX1761" fmla="*/ 381033 w 548379"/>
                <a:gd name="connsiteY1761" fmla="*/ 110747 h 687724"/>
                <a:gd name="connsiteX1762" fmla="*/ 381033 w 548379"/>
                <a:gd name="connsiteY1762" fmla="*/ 108172 h 687724"/>
                <a:gd name="connsiteX1763" fmla="*/ 378459 w 548379"/>
                <a:gd name="connsiteY1763" fmla="*/ 108172 h 687724"/>
                <a:gd name="connsiteX1764" fmla="*/ 375884 w 548379"/>
                <a:gd name="connsiteY1764" fmla="*/ 108172 h 687724"/>
                <a:gd name="connsiteX1765" fmla="*/ 375884 w 548379"/>
                <a:gd name="connsiteY1765" fmla="*/ 105596 h 687724"/>
                <a:gd name="connsiteX1766" fmla="*/ 373310 w 548379"/>
                <a:gd name="connsiteY1766" fmla="*/ 105596 h 687724"/>
                <a:gd name="connsiteX1767" fmla="*/ 370735 w 548379"/>
                <a:gd name="connsiteY1767" fmla="*/ 105596 h 687724"/>
                <a:gd name="connsiteX1768" fmla="*/ 368161 w 548379"/>
                <a:gd name="connsiteY1768" fmla="*/ 105596 h 687724"/>
                <a:gd name="connsiteX1769" fmla="*/ 368161 w 548379"/>
                <a:gd name="connsiteY1769" fmla="*/ 103021 h 687724"/>
                <a:gd name="connsiteX1770" fmla="*/ 365586 w 548379"/>
                <a:gd name="connsiteY1770" fmla="*/ 103021 h 687724"/>
                <a:gd name="connsiteX1771" fmla="*/ 363012 w 548379"/>
                <a:gd name="connsiteY1771" fmla="*/ 103021 h 687724"/>
                <a:gd name="connsiteX1772" fmla="*/ 360437 w 548379"/>
                <a:gd name="connsiteY1772" fmla="*/ 103021 h 687724"/>
                <a:gd name="connsiteX1773" fmla="*/ 360437 w 548379"/>
                <a:gd name="connsiteY1773" fmla="*/ 100445 h 687724"/>
                <a:gd name="connsiteX1774" fmla="*/ 357862 w 548379"/>
                <a:gd name="connsiteY1774" fmla="*/ 100445 h 687724"/>
                <a:gd name="connsiteX1775" fmla="*/ 355288 w 548379"/>
                <a:gd name="connsiteY1775" fmla="*/ 100445 h 687724"/>
                <a:gd name="connsiteX1776" fmla="*/ 352713 w 548379"/>
                <a:gd name="connsiteY1776" fmla="*/ 100445 h 687724"/>
                <a:gd name="connsiteX1777" fmla="*/ 352713 w 548379"/>
                <a:gd name="connsiteY1777" fmla="*/ 97870 h 687724"/>
                <a:gd name="connsiteX1778" fmla="*/ 350139 w 548379"/>
                <a:gd name="connsiteY1778" fmla="*/ 97870 h 687724"/>
                <a:gd name="connsiteX1779" fmla="*/ 350139 w 548379"/>
                <a:gd name="connsiteY1779" fmla="*/ 95294 h 687724"/>
                <a:gd name="connsiteX1780" fmla="*/ 347564 w 548379"/>
                <a:gd name="connsiteY1780" fmla="*/ 95294 h 687724"/>
                <a:gd name="connsiteX1781" fmla="*/ 344990 w 548379"/>
                <a:gd name="connsiteY1781" fmla="*/ 95294 h 687724"/>
                <a:gd name="connsiteX1782" fmla="*/ 342415 w 548379"/>
                <a:gd name="connsiteY1782" fmla="*/ 95294 h 687724"/>
                <a:gd name="connsiteX1783" fmla="*/ 342415 w 548379"/>
                <a:gd name="connsiteY1783" fmla="*/ 92719 h 687724"/>
                <a:gd name="connsiteX1784" fmla="*/ 339841 w 548379"/>
                <a:gd name="connsiteY1784" fmla="*/ 92719 h 687724"/>
                <a:gd name="connsiteX1785" fmla="*/ 339841 w 548379"/>
                <a:gd name="connsiteY1785" fmla="*/ 90143 h 687724"/>
                <a:gd name="connsiteX1786" fmla="*/ 337266 w 548379"/>
                <a:gd name="connsiteY1786" fmla="*/ 90143 h 687724"/>
                <a:gd name="connsiteX1787" fmla="*/ 337266 w 548379"/>
                <a:gd name="connsiteY1787" fmla="*/ 87568 h 687724"/>
                <a:gd name="connsiteX1788" fmla="*/ 334692 w 548379"/>
                <a:gd name="connsiteY1788" fmla="*/ 87568 h 687724"/>
                <a:gd name="connsiteX1789" fmla="*/ 332117 w 548379"/>
                <a:gd name="connsiteY1789" fmla="*/ 87568 h 687724"/>
                <a:gd name="connsiteX1790" fmla="*/ 332117 w 548379"/>
                <a:gd name="connsiteY1790" fmla="*/ 84992 h 687724"/>
                <a:gd name="connsiteX1791" fmla="*/ 329542 w 548379"/>
                <a:gd name="connsiteY1791" fmla="*/ 84992 h 687724"/>
                <a:gd name="connsiteX1792" fmla="*/ 329542 w 548379"/>
                <a:gd name="connsiteY1792" fmla="*/ 82417 h 687724"/>
                <a:gd name="connsiteX1793" fmla="*/ 326968 w 548379"/>
                <a:gd name="connsiteY1793" fmla="*/ 82417 h 687724"/>
                <a:gd name="connsiteX1794" fmla="*/ 326968 w 548379"/>
                <a:gd name="connsiteY1794" fmla="*/ 79841 h 687724"/>
                <a:gd name="connsiteX1795" fmla="*/ 324393 w 548379"/>
                <a:gd name="connsiteY1795" fmla="*/ 79841 h 687724"/>
                <a:gd name="connsiteX1796" fmla="*/ 324393 w 548379"/>
                <a:gd name="connsiteY1796" fmla="*/ 77266 h 687724"/>
                <a:gd name="connsiteX1797" fmla="*/ 321819 w 548379"/>
                <a:gd name="connsiteY1797" fmla="*/ 77266 h 687724"/>
                <a:gd name="connsiteX1798" fmla="*/ 319244 w 548379"/>
                <a:gd name="connsiteY1798" fmla="*/ 77266 h 687724"/>
                <a:gd name="connsiteX1799" fmla="*/ 319244 w 548379"/>
                <a:gd name="connsiteY1799" fmla="*/ 74690 h 687724"/>
                <a:gd name="connsiteX1800" fmla="*/ 316670 w 548379"/>
                <a:gd name="connsiteY1800" fmla="*/ 74690 h 687724"/>
                <a:gd name="connsiteX1801" fmla="*/ 316670 w 548379"/>
                <a:gd name="connsiteY1801" fmla="*/ 72115 h 687724"/>
                <a:gd name="connsiteX1802" fmla="*/ 314095 w 548379"/>
                <a:gd name="connsiteY1802" fmla="*/ 72115 h 687724"/>
                <a:gd name="connsiteX1803" fmla="*/ 314095 w 548379"/>
                <a:gd name="connsiteY1803" fmla="*/ 69539 h 687724"/>
                <a:gd name="connsiteX1804" fmla="*/ 311521 w 548379"/>
                <a:gd name="connsiteY1804" fmla="*/ 69539 h 687724"/>
                <a:gd name="connsiteX1805" fmla="*/ 311521 w 548379"/>
                <a:gd name="connsiteY1805" fmla="*/ 66964 h 687724"/>
                <a:gd name="connsiteX1806" fmla="*/ 308946 w 548379"/>
                <a:gd name="connsiteY1806" fmla="*/ 66964 h 687724"/>
                <a:gd name="connsiteX1807" fmla="*/ 308946 w 548379"/>
                <a:gd name="connsiteY1807" fmla="*/ 64388 h 687724"/>
                <a:gd name="connsiteX1808" fmla="*/ 306372 w 548379"/>
                <a:gd name="connsiteY1808" fmla="*/ 64388 h 687724"/>
                <a:gd name="connsiteX1809" fmla="*/ 303797 w 548379"/>
                <a:gd name="connsiteY1809" fmla="*/ 64388 h 687724"/>
                <a:gd name="connsiteX1810" fmla="*/ 303797 w 548379"/>
                <a:gd name="connsiteY1810" fmla="*/ 61813 h 687724"/>
                <a:gd name="connsiteX1811" fmla="*/ 301222 w 548379"/>
                <a:gd name="connsiteY1811" fmla="*/ 61813 h 687724"/>
                <a:gd name="connsiteX1812" fmla="*/ 301222 w 548379"/>
                <a:gd name="connsiteY1812" fmla="*/ 59237 h 687724"/>
                <a:gd name="connsiteX1813" fmla="*/ 298648 w 548379"/>
                <a:gd name="connsiteY1813" fmla="*/ 59237 h 687724"/>
                <a:gd name="connsiteX1814" fmla="*/ 298648 w 548379"/>
                <a:gd name="connsiteY1814" fmla="*/ 56661 h 687724"/>
                <a:gd name="connsiteX1815" fmla="*/ 298648 w 548379"/>
                <a:gd name="connsiteY1815" fmla="*/ 54086 h 687724"/>
                <a:gd name="connsiteX1816" fmla="*/ 296073 w 548379"/>
                <a:gd name="connsiteY1816" fmla="*/ 54086 h 687724"/>
                <a:gd name="connsiteX1817" fmla="*/ 296073 w 548379"/>
                <a:gd name="connsiteY1817" fmla="*/ 51510 h 687724"/>
                <a:gd name="connsiteX1818" fmla="*/ 293499 w 548379"/>
                <a:gd name="connsiteY1818" fmla="*/ 51510 h 687724"/>
                <a:gd name="connsiteX1819" fmla="*/ 293499 w 548379"/>
                <a:gd name="connsiteY1819" fmla="*/ 48935 h 687724"/>
                <a:gd name="connsiteX1820" fmla="*/ 290924 w 548379"/>
                <a:gd name="connsiteY1820" fmla="*/ 48935 h 687724"/>
                <a:gd name="connsiteX1821" fmla="*/ 290924 w 548379"/>
                <a:gd name="connsiteY1821" fmla="*/ 46359 h 687724"/>
                <a:gd name="connsiteX1822" fmla="*/ 288350 w 548379"/>
                <a:gd name="connsiteY1822" fmla="*/ 46359 h 687724"/>
                <a:gd name="connsiteX1823" fmla="*/ 288350 w 548379"/>
                <a:gd name="connsiteY1823" fmla="*/ 43784 h 687724"/>
                <a:gd name="connsiteX1824" fmla="*/ 285775 w 548379"/>
                <a:gd name="connsiteY1824" fmla="*/ 43784 h 687724"/>
                <a:gd name="connsiteX1825" fmla="*/ 285775 w 548379"/>
                <a:gd name="connsiteY1825" fmla="*/ 41208 h 687724"/>
                <a:gd name="connsiteX1826" fmla="*/ 283201 w 548379"/>
                <a:gd name="connsiteY1826" fmla="*/ 41208 h 687724"/>
                <a:gd name="connsiteX1827" fmla="*/ 283201 w 548379"/>
                <a:gd name="connsiteY1827" fmla="*/ 38633 h 687724"/>
                <a:gd name="connsiteX1828" fmla="*/ 280626 w 548379"/>
                <a:gd name="connsiteY1828" fmla="*/ 38633 h 687724"/>
                <a:gd name="connsiteX1829" fmla="*/ 280626 w 548379"/>
                <a:gd name="connsiteY1829" fmla="*/ 36057 h 687724"/>
                <a:gd name="connsiteX1830" fmla="*/ 278051 w 548379"/>
                <a:gd name="connsiteY1830" fmla="*/ 36057 h 687724"/>
                <a:gd name="connsiteX1831" fmla="*/ 278051 w 548379"/>
                <a:gd name="connsiteY1831" fmla="*/ 38633 h 687724"/>
                <a:gd name="connsiteX1832" fmla="*/ 280626 w 548379"/>
                <a:gd name="connsiteY1832" fmla="*/ 41208 h 687724"/>
                <a:gd name="connsiteX1833" fmla="*/ 280626 w 548379"/>
                <a:gd name="connsiteY1833" fmla="*/ 43784 h 687724"/>
                <a:gd name="connsiteX1834" fmla="*/ 280626 w 548379"/>
                <a:gd name="connsiteY1834" fmla="*/ 46359 h 687724"/>
                <a:gd name="connsiteX1835" fmla="*/ 283201 w 548379"/>
                <a:gd name="connsiteY1835" fmla="*/ 46359 h 687724"/>
                <a:gd name="connsiteX1836" fmla="*/ 283201 w 548379"/>
                <a:gd name="connsiteY1836" fmla="*/ 48935 h 687724"/>
                <a:gd name="connsiteX1837" fmla="*/ 283201 w 548379"/>
                <a:gd name="connsiteY1837" fmla="*/ 51510 h 687724"/>
                <a:gd name="connsiteX1838" fmla="*/ 283201 w 548379"/>
                <a:gd name="connsiteY1838" fmla="*/ 54086 h 687724"/>
                <a:gd name="connsiteX1839" fmla="*/ 285775 w 548379"/>
                <a:gd name="connsiteY1839" fmla="*/ 54086 h 687724"/>
                <a:gd name="connsiteX1840" fmla="*/ 285775 w 548379"/>
                <a:gd name="connsiteY1840" fmla="*/ 56661 h 687724"/>
                <a:gd name="connsiteX1841" fmla="*/ 285775 w 548379"/>
                <a:gd name="connsiteY1841" fmla="*/ 59237 h 687724"/>
                <a:gd name="connsiteX1842" fmla="*/ 288350 w 548379"/>
                <a:gd name="connsiteY1842" fmla="*/ 59237 h 687724"/>
                <a:gd name="connsiteX1843" fmla="*/ 288350 w 548379"/>
                <a:gd name="connsiteY1843" fmla="*/ 61813 h 687724"/>
                <a:gd name="connsiteX1844" fmla="*/ 288350 w 548379"/>
                <a:gd name="connsiteY1844" fmla="*/ 64388 h 687724"/>
                <a:gd name="connsiteX1845" fmla="*/ 290924 w 548379"/>
                <a:gd name="connsiteY1845" fmla="*/ 64388 h 687724"/>
                <a:gd name="connsiteX1846" fmla="*/ 290924 w 548379"/>
                <a:gd name="connsiteY1846" fmla="*/ 66964 h 687724"/>
                <a:gd name="connsiteX1847" fmla="*/ 290924 w 548379"/>
                <a:gd name="connsiteY1847" fmla="*/ 69539 h 687724"/>
                <a:gd name="connsiteX1848" fmla="*/ 293499 w 548379"/>
                <a:gd name="connsiteY1848" fmla="*/ 69539 h 687724"/>
                <a:gd name="connsiteX1849" fmla="*/ 293499 w 548379"/>
                <a:gd name="connsiteY1849" fmla="*/ 72115 h 687724"/>
                <a:gd name="connsiteX1850" fmla="*/ 293499 w 548379"/>
                <a:gd name="connsiteY1850" fmla="*/ 74690 h 687724"/>
                <a:gd name="connsiteX1851" fmla="*/ 296073 w 548379"/>
                <a:gd name="connsiteY1851" fmla="*/ 74690 h 687724"/>
                <a:gd name="connsiteX1852" fmla="*/ 296073 w 548379"/>
                <a:gd name="connsiteY1852" fmla="*/ 77266 h 687724"/>
                <a:gd name="connsiteX1853" fmla="*/ 298648 w 548379"/>
                <a:gd name="connsiteY1853" fmla="*/ 77266 h 687724"/>
                <a:gd name="connsiteX1854" fmla="*/ 298648 w 548379"/>
                <a:gd name="connsiteY1854" fmla="*/ 79841 h 687724"/>
                <a:gd name="connsiteX1855" fmla="*/ 301222 w 548379"/>
                <a:gd name="connsiteY1855" fmla="*/ 79841 h 687724"/>
                <a:gd name="connsiteX1856" fmla="*/ 301222 w 548379"/>
                <a:gd name="connsiteY1856" fmla="*/ 82417 h 687724"/>
                <a:gd name="connsiteX1857" fmla="*/ 301222 w 548379"/>
                <a:gd name="connsiteY1857" fmla="*/ 84992 h 687724"/>
                <a:gd name="connsiteX1858" fmla="*/ 303797 w 548379"/>
                <a:gd name="connsiteY1858" fmla="*/ 84992 h 687724"/>
                <a:gd name="connsiteX1859" fmla="*/ 303797 w 548379"/>
                <a:gd name="connsiteY1859" fmla="*/ 87568 h 687724"/>
                <a:gd name="connsiteX1860" fmla="*/ 306372 w 548379"/>
                <a:gd name="connsiteY1860" fmla="*/ 87568 h 687724"/>
                <a:gd name="connsiteX1861" fmla="*/ 308946 w 548379"/>
                <a:gd name="connsiteY1861" fmla="*/ 87568 h 687724"/>
                <a:gd name="connsiteX1862" fmla="*/ 308946 w 548379"/>
                <a:gd name="connsiteY1862" fmla="*/ 90143 h 687724"/>
                <a:gd name="connsiteX1863" fmla="*/ 311521 w 548379"/>
                <a:gd name="connsiteY1863" fmla="*/ 90143 h 687724"/>
                <a:gd name="connsiteX1864" fmla="*/ 311521 w 548379"/>
                <a:gd name="connsiteY1864" fmla="*/ 92719 h 687724"/>
                <a:gd name="connsiteX1865" fmla="*/ 311521 w 548379"/>
                <a:gd name="connsiteY1865" fmla="*/ 95294 h 687724"/>
                <a:gd name="connsiteX1866" fmla="*/ 314095 w 548379"/>
                <a:gd name="connsiteY1866" fmla="*/ 95294 h 687724"/>
                <a:gd name="connsiteX1867" fmla="*/ 314095 w 548379"/>
                <a:gd name="connsiteY1867" fmla="*/ 97870 h 687724"/>
                <a:gd name="connsiteX1868" fmla="*/ 316670 w 548379"/>
                <a:gd name="connsiteY1868" fmla="*/ 97870 h 687724"/>
                <a:gd name="connsiteX1869" fmla="*/ 319244 w 548379"/>
                <a:gd name="connsiteY1869" fmla="*/ 97870 h 687724"/>
                <a:gd name="connsiteX1870" fmla="*/ 319244 w 548379"/>
                <a:gd name="connsiteY1870" fmla="*/ 100445 h 687724"/>
                <a:gd name="connsiteX1871" fmla="*/ 321819 w 548379"/>
                <a:gd name="connsiteY1871" fmla="*/ 100445 h 687724"/>
                <a:gd name="connsiteX1872" fmla="*/ 321819 w 548379"/>
                <a:gd name="connsiteY1872" fmla="*/ 103021 h 687724"/>
                <a:gd name="connsiteX1873" fmla="*/ 324393 w 548379"/>
                <a:gd name="connsiteY1873" fmla="*/ 103021 h 687724"/>
                <a:gd name="connsiteX1874" fmla="*/ 324393 w 548379"/>
                <a:gd name="connsiteY1874" fmla="*/ 105596 h 687724"/>
                <a:gd name="connsiteX1875" fmla="*/ 326968 w 548379"/>
                <a:gd name="connsiteY1875" fmla="*/ 105596 h 687724"/>
                <a:gd name="connsiteX1876" fmla="*/ 326968 w 548379"/>
                <a:gd name="connsiteY1876" fmla="*/ 108172 h 687724"/>
                <a:gd name="connsiteX1877" fmla="*/ 329542 w 548379"/>
                <a:gd name="connsiteY1877" fmla="*/ 108172 h 687724"/>
                <a:gd name="connsiteX1878" fmla="*/ 329542 w 548379"/>
                <a:gd name="connsiteY1878" fmla="*/ 110747 h 687724"/>
                <a:gd name="connsiteX1879" fmla="*/ 332117 w 548379"/>
                <a:gd name="connsiteY1879" fmla="*/ 110747 h 687724"/>
                <a:gd name="connsiteX1880" fmla="*/ 332117 w 548379"/>
                <a:gd name="connsiteY1880" fmla="*/ 113323 h 687724"/>
                <a:gd name="connsiteX1881" fmla="*/ 334692 w 548379"/>
                <a:gd name="connsiteY1881" fmla="*/ 113323 h 687724"/>
                <a:gd name="connsiteX1882" fmla="*/ 337266 w 548379"/>
                <a:gd name="connsiteY1882" fmla="*/ 113323 h 687724"/>
                <a:gd name="connsiteX1883" fmla="*/ 337266 w 548379"/>
                <a:gd name="connsiteY1883" fmla="*/ 115898 h 687724"/>
                <a:gd name="connsiteX1884" fmla="*/ 339841 w 548379"/>
                <a:gd name="connsiteY1884" fmla="*/ 115898 h 687724"/>
                <a:gd name="connsiteX1885" fmla="*/ 339841 w 548379"/>
                <a:gd name="connsiteY1885" fmla="*/ 118474 h 687724"/>
                <a:gd name="connsiteX1886" fmla="*/ 342415 w 548379"/>
                <a:gd name="connsiteY1886" fmla="*/ 118474 h 687724"/>
                <a:gd name="connsiteX1887" fmla="*/ 342415 w 548379"/>
                <a:gd name="connsiteY1887" fmla="*/ 121049 h 687724"/>
                <a:gd name="connsiteX1888" fmla="*/ 344990 w 548379"/>
                <a:gd name="connsiteY1888" fmla="*/ 121049 h 687724"/>
                <a:gd name="connsiteX1889" fmla="*/ 347564 w 548379"/>
                <a:gd name="connsiteY1889" fmla="*/ 121049 h 687724"/>
                <a:gd name="connsiteX1890" fmla="*/ 347564 w 548379"/>
                <a:gd name="connsiteY1890" fmla="*/ 123625 h 687724"/>
                <a:gd name="connsiteX1891" fmla="*/ 350139 w 548379"/>
                <a:gd name="connsiteY1891" fmla="*/ 123625 h 687724"/>
                <a:gd name="connsiteX1892" fmla="*/ 352713 w 548379"/>
                <a:gd name="connsiteY1892" fmla="*/ 123625 h 687724"/>
                <a:gd name="connsiteX1893" fmla="*/ 352713 w 548379"/>
                <a:gd name="connsiteY1893" fmla="*/ 126200 h 687724"/>
                <a:gd name="connsiteX1894" fmla="*/ 352713 w 548379"/>
                <a:gd name="connsiteY1894" fmla="*/ 128776 h 687724"/>
                <a:gd name="connsiteX1895" fmla="*/ 355288 w 548379"/>
                <a:gd name="connsiteY1895" fmla="*/ 128776 h 687724"/>
                <a:gd name="connsiteX1896" fmla="*/ 357862 w 548379"/>
                <a:gd name="connsiteY1896" fmla="*/ 128776 h 687724"/>
                <a:gd name="connsiteX1897" fmla="*/ 357862 w 548379"/>
                <a:gd name="connsiteY1897" fmla="*/ 131351 h 687724"/>
                <a:gd name="connsiteX1898" fmla="*/ 360437 w 548379"/>
                <a:gd name="connsiteY1898" fmla="*/ 131351 h 687724"/>
                <a:gd name="connsiteX1899" fmla="*/ 360437 w 548379"/>
                <a:gd name="connsiteY1899" fmla="*/ 133927 h 687724"/>
                <a:gd name="connsiteX1900" fmla="*/ 363012 w 548379"/>
                <a:gd name="connsiteY1900" fmla="*/ 133927 h 687724"/>
                <a:gd name="connsiteX1901" fmla="*/ 363012 w 548379"/>
                <a:gd name="connsiteY1901" fmla="*/ 136502 h 687724"/>
                <a:gd name="connsiteX1902" fmla="*/ 365586 w 548379"/>
                <a:gd name="connsiteY1902" fmla="*/ 136502 h 687724"/>
                <a:gd name="connsiteX1903" fmla="*/ 368161 w 548379"/>
                <a:gd name="connsiteY1903" fmla="*/ 136502 h 687724"/>
                <a:gd name="connsiteX1904" fmla="*/ 368161 w 548379"/>
                <a:gd name="connsiteY1904" fmla="*/ 139078 h 687724"/>
                <a:gd name="connsiteX1905" fmla="*/ 370735 w 548379"/>
                <a:gd name="connsiteY1905" fmla="*/ 139078 h 687724"/>
                <a:gd name="connsiteX1906" fmla="*/ 370735 w 548379"/>
                <a:gd name="connsiteY1906" fmla="*/ 141653 h 687724"/>
                <a:gd name="connsiteX1907" fmla="*/ 373310 w 548379"/>
                <a:gd name="connsiteY1907" fmla="*/ 141653 h 687724"/>
                <a:gd name="connsiteX1908" fmla="*/ 375884 w 548379"/>
                <a:gd name="connsiteY1908" fmla="*/ 141653 h 687724"/>
                <a:gd name="connsiteX1909" fmla="*/ 375884 w 548379"/>
                <a:gd name="connsiteY1909" fmla="*/ 144229 h 687724"/>
                <a:gd name="connsiteX1910" fmla="*/ 378459 w 548379"/>
                <a:gd name="connsiteY1910" fmla="*/ 144229 h 687724"/>
                <a:gd name="connsiteX1911" fmla="*/ 381033 w 548379"/>
                <a:gd name="connsiteY1911" fmla="*/ 144229 h 687724"/>
                <a:gd name="connsiteX1912" fmla="*/ 381033 w 548379"/>
                <a:gd name="connsiteY1912" fmla="*/ 146805 h 687724"/>
                <a:gd name="connsiteX1913" fmla="*/ 383608 w 548379"/>
                <a:gd name="connsiteY1913" fmla="*/ 146805 h 687724"/>
                <a:gd name="connsiteX1914" fmla="*/ 383608 w 548379"/>
                <a:gd name="connsiteY1914" fmla="*/ 149380 h 687724"/>
                <a:gd name="connsiteX1915" fmla="*/ 386183 w 548379"/>
                <a:gd name="connsiteY1915" fmla="*/ 149380 h 687724"/>
                <a:gd name="connsiteX1916" fmla="*/ 388757 w 548379"/>
                <a:gd name="connsiteY1916" fmla="*/ 149380 h 687724"/>
                <a:gd name="connsiteX1917" fmla="*/ 388757 w 548379"/>
                <a:gd name="connsiteY1917" fmla="*/ 151956 h 687724"/>
                <a:gd name="connsiteX1918" fmla="*/ 391332 w 548379"/>
                <a:gd name="connsiteY1918" fmla="*/ 151956 h 687724"/>
                <a:gd name="connsiteX1919" fmla="*/ 393906 w 548379"/>
                <a:gd name="connsiteY1919" fmla="*/ 151956 h 687724"/>
                <a:gd name="connsiteX1920" fmla="*/ 396481 w 548379"/>
                <a:gd name="connsiteY1920" fmla="*/ 151956 h 687724"/>
                <a:gd name="connsiteX1921" fmla="*/ 396481 w 548379"/>
                <a:gd name="connsiteY1921" fmla="*/ 154531 h 687724"/>
                <a:gd name="connsiteX1922" fmla="*/ 399055 w 548379"/>
                <a:gd name="connsiteY1922" fmla="*/ 154531 h 687724"/>
                <a:gd name="connsiteX1923" fmla="*/ 401630 w 548379"/>
                <a:gd name="connsiteY1923" fmla="*/ 157107 h 687724"/>
                <a:gd name="connsiteX1924" fmla="*/ 404204 w 548379"/>
                <a:gd name="connsiteY1924" fmla="*/ 157107 h 687724"/>
                <a:gd name="connsiteX1925" fmla="*/ 404204 w 548379"/>
                <a:gd name="connsiteY1925" fmla="*/ 159682 h 687724"/>
                <a:gd name="connsiteX1926" fmla="*/ 406779 w 548379"/>
                <a:gd name="connsiteY1926" fmla="*/ 159682 h 687724"/>
                <a:gd name="connsiteX1927" fmla="*/ 409353 w 548379"/>
                <a:gd name="connsiteY1927" fmla="*/ 159682 h 687724"/>
                <a:gd name="connsiteX1928" fmla="*/ 409353 w 548379"/>
                <a:gd name="connsiteY1928" fmla="*/ 162258 h 687724"/>
                <a:gd name="connsiteX1929" fmla="*/ 411928 w 548379"/>
                <a:gd name="connsiteY1929" fmla="*/ 162258 h 687724"/>
                <a:gd name="connsiteX1930" fmla="*/ 414503 w 548379"/>
                <a:gd name="connsiteY1930" fmla="*/ 162258 h 687724"/>
                <a:gd name="connsiteX1931" fmla="*/ 414503 w 548379"/>
                <a:gd name="connsiteY1931" fmla="*/ 164833 h 687724"/>
                <a:gd name="connsiteX1932" fmla="*/ 417077 w 548379"/>
                <a:gd name="connsiteY1932" fmla="*/ 164833 h 687724"/>
                <a:gd name="connsiteX1933" fmla="*/ 419652 w 548379"/>
                <a:gd name="connsiteY1933" fmla="*/ 164833 h 687724"/>
                <a:gd name="connsiteX1934" fmla="*/ 419652 w 548379"/>
                <a:gd name="connsiteY1934" fmla="*/ 167409 h 687724"/>
                <a:gd name="connsiteX1935" fmla="*/ 422226 w 548379"/>
                <a:gd name="connsiteY1935" fmla="*/ 167409 h 687724"/>
                <a:gd name="connsiteX1936" fmla="*/ 424801 w 548379"/>
                <a:gd name="connsiteY1936" fmla="*/ 167409 h 687724"/>
                <a:gd name="connsiteX1937" fmla="*/ 424801 w 548379"/>
                <a:gd name="connsiteY1937" fmla="*/ 169984 h 687724"/>
                <a:gd name="connsiteX1938" fmla="*/ 427375 w 548379"/>
                <a:gd name="connsiteY1938" fmla="*/ 169984 h 687724"/>
                <a:gd name="connsiteX1939" fmla="*/ 427375 w 548379"/>
                <a:gd name="connsiteY1939" fmla="*/ 172560 h 687724"/>
                <a:gd name="connsiteX1940" fmla="*/ 429950 w 548379"/>
                <a:gd name="connsiteY1940" fmla="*/ 172560 h 687724"/>
                <a:gd name="connsiteX1941" fmla="*/ 432524 w 548379"/>
                <a:gd name="connsiteY1941" fmla="*/ 172560 h 687724"/>
                <a:gd name="connsiteX1942" fmla="*/ 432524 w 548379"/>
                <a:gd name="connsiteY1942" fmla="*/ 175135 h 687724"/>
                <a:gd name="connsiteX1943" fmla="*/ 435099 w 548379"/>
                <a:gd name="connsiteY1943" fmla="*/ 175135 h 687724"/>
                <a:gd name="connsiteX1944" fmla="*/ 437674 w 548379"/>
                <a:gd name="connsiteY1944" fmla="*/ 175135 h 687724"/>
                <a:gd name="connsiteX1945" fmla="*/ 437674 w 548379"/>
                <a:gd name="connsiteY1945" fmla="*/ 177711 h 687724"/>
                <a:gd name="connsiteX1946" fmla="*/ 440248 w 548379"/>
                <a:gd name="connsiteY1946" fmla="*/ 177711 h 687724"/>
                <a:gd name="connsiteX1947" fmla="*/ 442823 w 548379"/>
                <a:gd name="connsiteY1947" fmla="*/ 177711 h 687724"/>
                <a:gd name="connsiteX1948" fmla="*/ 445397 w 548379"/>
                <a:gd name="connsiteY1948" fmla="*/ 177711 h 687724"/>
                <a:gd name="connsiteX1949" fmla="*/ 445397 w 548379"/>
                <a:gd name="connsiteY1949" fmla="*/ 180286 h 687724"/>
                <a:gd name="connsiteX1950" fmla="*/ 447972 w 548379"/>
                <a:gd name="connsiteY1950" fmla="*/ 180286 h 687724"/>
                <a:gd name="connsiteX1951" fmla="*/ 450546 w 548379"/>
                <a:gd name="connsiteY1951" fmla="*/ 180286 h 687724"/>
                <a:gd name="connsiteX1952" fmla="*/ 453121 w 548379"/>
                <a:gd name="connsiteY1952" fmla="*/ 180286 h 687724"/>
                <a:gd name="connsiteX1953" fmla="*/ 453121 w 548379"/>
                <a:gd name="connsiteY1953" fmla="*/ 182862 h 687724"/>
                <a:gd name="connsiteX1954" fmla="*/ 455695 w 548379"/>
                <a:gd name="connsiteY1954" fmla="*/ 182862 h 687724"/>
                <a:gd name="connsiteX1955" fmla="*/ 458270 w 548379"/>
                <a:gd name="connsiteY1955" fmla="*/ 182862 h 687724"/>
                <a:gd name="connsiteX1956" fmla="*/ 458270 w 548379"/>
                <a:gd name="connsiteY1956" fmla="*/ 185437 h 687724"/>
                <a:gd name="connsiteX1957" fmla="*/ 460844 w 548379"/>
                <a:gd name="connsiteY1957" fmla="*/ 185437 h 687724"/>
                <a:gd name="connsiteX1958" fmla="*/ 463419 w 548379"/>
                <a:gd name="connsiteY1958" fmla="*/ 185437 h 687724"/>
                <a:gd name="connsiteX1959" fmla="*/ 465994 w 548379"/>
                <a:gd name="connsiteY1959" fmla="*/ 185437 h 687724"/>
                <a:gd name="connsiteX1960" fmla="*/ 468568 w 548379"/>
                <a:gd name="connsiteY1960" fmla="*/ 185437 h 687724"/>
                <a:gd name="connsiteX1961" fmla="*/ 468568 w 548379"/>
                <a:gd name="connsiteY1961" fmla="*/ 188013 h 687724"/>
                <a:gd name="connsiteX1962" fmla="*/ 471143 w 548379"/>
                <a:gd name="connsiteY1962" fmla="*/ 188013 h 687724"/>
                <a:gd name="connsiteX1963" fmla="*/ 473717 w 548379"/>
                <a:gd name="connsiteY1963" fmla="*/ 188013 h 687724"/>
                <a:gd name="connsiteX1964" fmla="*/ 476292 w 548379"/>
                <a:gd name="connsiteY1964" fmla="*/ 188013 h 687724"/>
                <a:gd name="connsiteX1965" fmla="*/ 478866 w 548379"/>
                <a:gd name="connsiteY1965" fmla="*/ 188013 h 687724"/>
                <a:gd name="connsiteX1966" fmla="*/ 478866 w 548379"/>
                <a:gd name="connsiteY1966" fmla="*/ 190588 h 687724"/>
                <a:gd name="connsiteX1967" fmla="*/ 481441 w 548379"/>
                <a:gd name="connsiteY1967" fmla="*/ 190588 h 687724"/>
                <a:gd name="connsiteX1968" fmla="*/ 484015 w 548379"/>
                <a:gd name="connsiteY1968" fmla="*/ 190588 h 687724"/>
                <a:gd name="connsiteX1969" fmla="*/ 486590 w 548379"/>
                <a:gd name="connsiteY1969" fmla="*/ 190588 h 687724"/>
                <a:gd name="connsiteX1970" fmla="*/ 486590 w 548379"/>
                <a:gd name="connsiteY1970" fmla="*/ 193164 h 687724"/>
                <a:gd name="connsiteX1971" fmla="*/ 489165 w 548379"/>
                <a:gd name="connsiteY1971" fmla="*/ 193164 h 687724"/>
                <a:gd name="connsiteX1972" fmla="*/ 494314 w 548379"/>
                <a:gd name="connsiteY1972" fmla="*/ 193164 h 687724"/>
                <a:gd name="connsiteX1973" fmla="*/ 496888 w 548379"/>
                <a:gd name="connsiteY1973" fmla="*/ 193164 h 687724"/>
                <a:gd name="connsiteX1974" fmla="*/ 499463 w 548379"/>
                <a:gd name="connsiteY1974" fmla="*/ 193164 h 687724"/>
                <a:gd name="connsiteX1975" fmla="*/ 499463 w 548379"/>
                <a:gd name="connsiteY1975" fmla="*/ 195739 h 687724"/>
                <a:gd name="connsiteX1976" fmla="*/ 502037 w 548379"/>
                <a:gd name="connsiteY1976" fmla="*/ 195739 h 687724"/>
                <a:gd name="connsiteX1977" fmla="*/ 504612 w 548379"/>
                <a:gd name="connsiteY1977" fmla="*/ 195739 h 687724"/>
                <a:gd name="connsiteX1978" fmla="*/ 504612 w 548379"/>
                <a:gd name="connsiteY1978" fmla="*/ 198315 h 687724"/>
                <a:gd name="connsiteX1979" fmla="*/ 507186 w 548379"/>
                <a:gd name="connsiteY1979" fmla="*/ 198315 h 687724"/>
                <a:gd name="connsiteX1980" fmla="*/ 507186 w 548379"/>
                <a:gd name="connsiteY1980" fmla="*/ 200890 h 687724"/>
                <a:gd name="connsiteX1981" fmla="*/ 507186 w 548379"/>
                <a:gd name="connsiteY1981" fmla="*/ 203466 h 687724"/>
                <a:gd name="connsiteX1982" fmla="*/ 509761 w 548379"/>
                <a:gd name="connsiteY1982" fmla="*/ 203466 h 687724"/>
                <a:gd name="connsiteX1983" fmla="*/ 509761 w 548379"/>
                <a:gd name="connsiteY1983" fmla="*/ 206041 h 687724"/>
                <a:gd name="connsiteX1984" fmla="*/ 509761 w 548379"/>
                <a:gd name="connsiteY1984" fmla="*/ 211192 h 687724"/>
                <a:gd name="connsiteX1985" fmla="*/ 509761 w 548379"/>
                <a:gd name="connsiteY1985" fmla="*/ 213768 h 687724"/>
                <a:gd name="connsiteX1986" fmla="*/ 509761 w 548379"/>
                <a:gd name="connsiteY1986" fmla="*/ 216343 h 687724"/>
                <a:gd name="connsiteX1987" fmla="*/ 509761 w 548379"/>
                <a:gd name="connsiteY1987" fmla="*/ 218919 h 687724"/>
                <a:gd name="connsiteX1988" fmla="*/ 512335 w 548379"/>
                <a:gd name="connsiteY1988" fmla="*/ 218919 h 687724"/>
                <a:gd name="connsiteX1989" fmla="*/ 512335 w 548379"/>
                <a:gd name="connsiteY1989" fmla="*/ 221494 h 687724"/>
                <a:gd name="connsiteX1990" fmla="*/ 512335 w 548379"/>
                <a:gd name="connsiteY1990" fmla="*/ 224070 h 687724"/>
                <a:gd name="connsiteX1991" fmla="*/ 512335 w 548379"/>
                <a:gd name="connsiteY1991" fmla="*/ 226646 h 687724"/>
                <a:gd name="connsiteX1992" fmla="*/ 514910 w 548379"/>
                <a:gd name="connsiteY1992" fmla="*/ 226646 h 687724"/>
                <a:gd name="connsiteX1993" fmla="*/ 514910 w 548379"/>
                <a:gd name="connsiteY1993" fmla="*/ 229221 h 687724"/>
                <a:gd name="connsiteX1994" fmla="*/ 514910 w 548379"/>
                <a:gd name="connsiteY1994" fmla="*/ 231797 h 687724"/>
                <a:gd name="connsiteX1995" fmla="*/ 514910 w 548379"/>
                <a:gd name="connsiteY1995" fmla="*/ 236948 h 687724"/>
                <a:gd name="connsiteX1996" fmla="*/ 514910 w 548379"/>
                <a:gd name="connsiteY1996" fmla="*/ 239523 h 687724"/>
                <a:gd name="connsiteX1997" fmla="*/ 514910 w 548379"/>
                <a:gd name="connsiteY1997" fmla="*/ 242099 h 687724"/>
                <a:gd name="connsiteX1998" fmla="*/ 514910 w 548379"/>
                <a:gd name="connsiteY1998" fmla="*/ 244674 h 687724"/>
                <a:gd name="connsiteX1999" fmla="*/ 517485 w 548379"/>
                <a:gd name="connsiteY1999" fmla="*/ 244674 h 687724"/>
                <a:gd name="connsiteX2000" fmla="*/ 517485 w 548379"/>
                <a:gd name="connsiteY2000" fmla="*/ 247250 h 687724"/>
                <a:gd name="connsiteX2001" fmla="*/ 517485 w 548379"/>
                <a:gd name="connsiteY2001" fmla="*/ 249825 h 687724"/>
                <a:gd name="connsiteX2002" fmla="*/ 517485 w 548379"/>
                <a:gd name="connsiteY2002" fmla="*/ 252401 h 687724"/>
                <a:gd name="connsiteX2003" fmla="*/ 517485 w 548379"/>
                <a:gd name="connsiteY2003" fmla="*/ 254976 h 687724"/>
                <a:gd name="connsiteX2004" fmla="*/ 517485 w 548379"/>
                <a:gd name="connsiteY2004" fmla="*/ 257552 h 687724"/>
                <a:gd name="connsiteX2005" fmla="*/ 517485 w 548379"/>
                <a:gd name="connsiteY2005" fmla="*/ 260127 h 687724"/>
                <a:gd name="connsiteX2006" fmla="*/ 517485 w 548379"/>
                <a:gd name="connsiteY2006" fmla="*/ 262703 h 687724"/>
                <a:gd name="connsiteX2007" fmla="*/ 520059 w 548379"/>
                <a:gd name="connsiteY2007" fmla="*/ 262703 h 687724"/>
                <a:gd name="connsiteX2008" fmla="*/ 520059 w 548379"/>
                <a:gd name="connsiteY2008" fmla="*/ 265278 h 687724"/>
                <a:gd name="connsiteX2009" fmla="*/ 520059 w 548379"/>
                <a:gd name="connsiteY2009" fmla="*/ 267854 h 687724"/>
                <a:gd name="connsiteX2010" fmla="*/ 520059 w 548379"/>
                <a:gd name="connsiteY2010" fmla="*/ 270429 h 687724"/>
                <a:gd name="connsiteX2011" fmla="*/ 517485 w 548379"/>
                <a:gd name="connsiteY2011" fmla="*/ 270429 h 687724"/>
                <a:gd name="connsiteX2012" fmla="*/ 517485 w 548379"/>
                <a:gd name="connsiteY2012" fmla="*/ 273005 h 687724"/>
                <a:gd name="connsiteX2013" fmla="*/ 517485 w 548379"/>
                <a:gd name="connsiteY2013" fmla="*/ 275580 h 687724"/>
                <a:gd name="connsiteX2014" fmla="*/ 514910 w 548379"/>
                <a:gd name="connsiteY2014" fmla="*/ 275580 h 687724"/>
                <a:gd name="connsiteX2015" fmla="*/ 514910 w 548379"/>
                <a:gd name="connsiteY2015" fmla="*/ 273005 h 687724"/>
                <a:gd name="connsiteX2016" fmla="*/ 512335 w 548379"/>
                <a:gd name="connsiteY2016" fmla="*/ 273005 h 687724"/>
                <a:gd name="connsiteX2017" fmla="*/ 509761 w 548379"/>
                <a:gd name="connsiteY2017" fmla="*/ 273005 h 687724"/>
                <a:gd name="connsiteX2018" fmla="*/ 507186 w 548379"/>
                <a:gd name="connsiteY2018" fmla="*/ 273005 h 687724"/>
                <a:gd name="connsiteX2019" fmla="*/ 504612 w 548379"/>
                <a:gd name="connsiteY2019" fmla="*/ 273005 h 687724"/>
                <a:gd name="connsiteX2020" fmla="*/ 504612 w 548379"/>
                <a:gd name="connsiteY2020" fmla="*/ 270429 h 687724"/>
                <a:gd name="connsiteX2021" fmla="*/ 502037 w 548379"/>
                <a:gd name="connsiteY2021" fmla="*/ 270429 h 687724"/>
                <a:gd name="connsiteX2022" fmla="*/ 499463 w 548379"/>
                <a:gd name="connsiteY2022" fmla="*/ 270429 h 687724"/>
                <a:gd name="connsiteX2023" fmla="*/ 496888 w 548379"/>
                <a:gd name="connsiteY2023" fmla="*/ 270429 h 687724"/>
                <a:gd name="connsiteX2024" fmla="*/ 494314 w 548379"/>
                <a:gd name="connsiteY2024" fmla="*/ 270429 h 687724"/>
                <a:gd name="connsiteX2025" fmla="*/ 491739 w 548379"/>
                <a:gd name="connsiteY2025" fmla="*/ 270429 h 687724"/>
                <a:gd name="connsiteX2026" fmla="*/ 491739 w 548379"/>
                <a:gd name="connsiteY2026" fmla="*/ 267854 h 687724"/>
                <a:gd name="connsiteX2027" fmla="*/ 489165 w 548379"/>
                <a:gd name="connsiteY2027" fmla="*/ 267854 h 687724"/>
                <a:gd name="connsiteX2028" fmla="*/ 486590 w 548379"/>
                <a:gd name="connsiteY2028" fmla="*/ 267854 h 687724"/>
                <a:gd name="connsiteX2029" fmla="*/ 484015 w 548379"/>
                <a:gd name="connsiteY2029" fmla="*/ 267854 h 687724"/>
                <a:gd name="connsiteX2030" fmla="*/ 484015 w 548379"/>
                <a:gd name="connsiteY2030" fmla="*/ 265278 h 687724"/>
                <a:gd name="connsiteX2031" fmla="*/ 481441 w 548379"/>
                <a:gd name="connsiteY2031" fmla="*/ 265278 h 687724"/>
                <a:gd name="connsiteX2032" fmla="*/ 478866 w 548379"/>
                <a:gd name="connsiteY2032" fmla="*/ 265278 h 687724"/>
                <a:gd name="connsiteX2033" fmla="*/ 478866 w 548379"/>
                <a:gd name="connsiteY2033" fmla="*/ 262703 h 687724"/>
                <a:gd name="connsiteX2034" fmla="*/ 476292 w 548379"/>
                <a:gd name="connsiteY2034" fmla="*/ 262703 h 687724"/>
                <a:gd name="connsiteX2035" fmla="*/ 473717 w 548379"/>
                <a:gd name="connsiteY2035" fmla="*/ 262703 h 687724"/>
                <a:gd name="connsiteX2036" fmla="*/ 471143 w 548379"/>
                <a:gd name="connsiteY2036" fmla="*/ 262703 h 687724"/>
                <a:gd name="connsiteX2037" fmla="*/ 471143 w 548379"/>
                <a:gd name="connsiteY2037" fmla="*/ 260127 h 687724"/>
                <a:gd name="connsiteX2038" fmla="*/ 468568 w 548379"/>
                <a:gd name="connsiteY2038" fmla="*/ 260127 h 687724"/>
                <a:gd name="connsiteX2039" fmla="*/ 465994 w 548379"/>
                <a:gd name="connsiteY2039" fmla="*/ 260127 h 687724"/>
                <a:gd name="connsiteX2040" fmla="*/ 463419 w 548379"/>
                <a:gd name="connsiteY2040" fmla="*/ 260127 h 687724"/>
                <a:gd name="connsiteX2041" fmla="*/ 463419 w 548379"/>
                <a:gd name="connsiteY2041" fmla="*/ 257552 h 687724"/>
                <a:gd name="connsiteX2042" fmla="*/ 460844 w 548379"/>
                <a:gd name="connsiteY2042" fmla="*/ 257552 h 687724"/>
                <a:gd name="connsiteX2043" fmla="*/ 458270 w 548379"/>
                <a:gd name="connsiteY2043" fmla="*/ 257552 h 687724"/>
                <a:gd name="connsiteX2044" fmla="*/ 455695 w 548379"/>
                <a:gd name="connsiteY2044" fmla="*/ 257552 h 687724"/>
                <a:gd name="connsiteX2045" fmla="*/ 455695 w 548379"/>
                <a:gd name="connsiteY2045" fmla="*/ 254976 h 687724"/>
                <a:gd name="connsiteX2046" fmla="*/ 453121 w 548379"/>
                <a:gd name="connsiteY2046" fmla="*/ 254976 h 687724"/>
                <a:gd name="connsiteX2047" fmla="*/ 450546 w 548379"/>
                <a:gd name="connsiteY2047" fmla="*/ 254976 h 687724"/>
                <a:gd name="connsiteX2048" fmla="*/ 450546 w 548379"/>
                <a:gd name="connsiteY2048" fmla="*/ 252401 h 687724"/>
                <a:gd name="connsiteX2049" fmla="*/ 447972 w 548379"/>
                <a:gd name="connsiteY2049" fmla="*/ 252401 h 687724"/>
                <a:gd name="connsiteX2050" fmla="*/ 445397 w 548379"/>
                <a:gd name="connsiteY2050" fmla="*/ 252401 h 687724"/>
                <a:gd name="connsiteX2051" fmla="*/ 445397 w 548379"/>
                <a:gd name="connsiteY2051" fmla="*/ 249825 h 687724"/>
                <a:gd name="connsiteX2052" fmla="*/ 442823 w 548379"/>
                <a:gd name="connsiteY2052" fmla="*/ 249825 h 687724"/>
                <a:gd name="connsiteX2053" fmla="*/ 440248 w 548379"/>
                <a:gd name="connsiteY2053" fmla="*/ 249825 h 687724"/>
                <a:gd name="connsiteX2054" fmla="*/ 437674 w 548379"/>
                <a:gd name="connsiteY2054" fmla="*/ 249825 h 687724"/>
                <a:gd name="connsiteX2055" fmla="*/ 437674 w 548379"/>
                <a:gd name="connsiteY2055" fmla="*/ 247250 h 687724"/>
                <a:gd name="connsiteX2056" fmla="*/ 435099 w 548379"/>
                <a:gd name="connsiteY2056" fmla="*/ 247250 h 687724"/>
                <a:gd name="connsiteX2057" fmla="*/ 432524 w 548379"/>
                <a:gd name="connsiteY2057" fmla="*/ 247250 h 687724"/>
                <a:gd name="connsiteX2058" fmla="*/ 432524 w 548379"/>
                <a:gd name="connsiteY2058" fmla="*/ 244674 h 687724"/>
                <a:gd name="connsiteX2059" fmla="*/ 429950 w 548379"/>
                <a:gd name="connsiteY2059" fmla="*/ 244674 h 687724"/>
                <a:gd name="connsiteX2060" fmla="*/ 427375 w 548379"/>
                <a:gd name="connsiteY2060" fmla="*/ 244674 h 687724"/>
                <a:gd name="connsiteX2061" fmla="*/ 427375 w 548379"/>
                <a:gd name="connsiteY2061" fmla="*/ 242099 h 687724"/>
                <a:gd name="connsiteX2062" fmla="*/ 424801 w 548379"/>
                <a:gd name="connsiteY2062" fmla="*/ 242099 h 687724"/>
                <a:gd name="connsiteX2063" fmla="*/ 424801 w 548379"/>
                <a:gd name="connsiteY2063" fmla="*/ 239523 h 687724"/>
                <a:gd name="connsiteX2064" fmla="*/ 422226 w 548379"/>
                <a:gd name="connsiteY2064" fmla="*/ 239523 h 687724"/>
                <a:gd name="connsiteX2065" fmla="*/ 419652 w 548379"/>
                <a:gd name="connsiteY2065" fmla="*/ 239523 h 687724"/>
                <a:gd name="connsiteX2066" fmla="*/ 419652 w 548379"/>
                <a:gd name="connsiteY2066" fmla="*/ 236948 h 687724"/>
                <a:gd name="connsiteX2067" fmla="*/ 417077 w 548379"/>
                <a:gd name="connsiteY2067" fmla="*/ 236948 h 687724"/>
                <a:gd name="connsiteX2068" fmla="*/ 417077 w 548379"/>
                <a:gd name="connsiteY2068" fmla="*/ 234372 h 687724"/>
                <a:gd name="connsiteX2069" fmla="*/ 414503 w 548379"/>
                <a:gd name="connsiteY2069" fmla="*/ 234372 h 687724"/>
                <a:gd name="connsiteX2070" fmla="*/ 411928 w 548379"/>
                <a:gd name="connsiteY2070" fmla="*/ 234372 h 687724"/>
                <a:gd name="connsiteX2071" fmla="*/ 409353 w 548379"/>
                <a:gd name="connsiteY2071" fmla="*/ 234372 h 687724"/>
                <a:gd name="connsiteX2072" fmla="*/ 409353 w 548379"/>
                <a:gd name="connsiteY2072" fmla="*/ 231797 h 687724"/>
                <a:gd name="connsiteX2073" fmla="*/ 406779 w 548379"/>
                <a:gd name="connsiteY2073" fmla="*/ 231797 h 687724"/>
                <a:gd name="connsiteX2074" fmla="*/ 406779 w 548379"/>
                <a:gd name="connsiteY2074" fmla="*/ 229221 h 687724"/>
                <a:gd name="connsiteX2075" fmla="*/ 404204 w 548379"/>
                <a:gd name="connsiteY2075" fmla="*/ 229221 h 687724"/>
                <a:gd name="connsiteX2076" fmla="*/ 401630 w 548379"/>
                <a:gd name="connsiteY2076" fmla="*/ 229221 h 687724"/>
                <a:gd name="connsiteX2077" fmla="*/ 401630 w 548379"/>
                <a:gd name="connsiteY2077" fmla="*/ 226646 h 687724"/>
                <a:gd name="connsiteX2078" fmla="*/ 399055 w 548379"/>
                <a:gd name="connsiteY2078" fmla="*/ 226646 h 687724"/>
                <a:gd name="connsiteX2079" fmla="*/ 396481 w 548379"/>
                <a:gd name="connsiteY2079" fmla="*/ 226646 h 687724"/>
                <a:gd name="connsiteX2080" fmla="*/ 396481 w 548379"/>
                <a:gd name="connsiteY2080" fmla="*/ 224070 h 687724"/>
                <a:gd name="connsiteX2081" fmla="*/ 393906 w 548379"/>
                <a:gd name="connsiteY2081" fmla="*/ 224070 h 687724"/>
                <a:gd name="connsiteX2082" fmla="*/ 393906 w 548379"/>
                <a:gd name="connsiteY2082" fmla="*/ 221494 h 687724"/>
                <a:gd name="connsiteX2083" fmla="*/ 391332 w 548379"/>
                <a:gd name="connsiteY2083" fmla="*/ 221494 h 687724"/>
                <a:gd name="connsiteX2084" fmla="*/ 388757 w 548379"/>
                <a:gd name="connsiteY2084" fmla="*/ 221494 h 687724"/>
                <a:gd name="connsiteX2085" fmla="*/ 388757 w 548379"/>
                <a:gd name="connsiteY2085" fmla="*/ 218919 h 687724"/>
                <a:gd name="connsiteX2086" fmla="*/ 386183 w 548379"/>
                <a:gd name="connsiteY2086" fmla="*/ 218919 h 687724"/>
                <a:gd name="connsiteX2087" fmla="*/ 386183 w 548379"/>
                <a:gd name="connsiteY2087" fmla="*/ 216343 h 687724"/>
                <a:gd name="connsiteX2088" fmla="*/ 383608 w 548379"/>
                <a:gd name="connsiteY2088" fmla="*/ 216343 h 687724"/>
                <a:gd name="connsiteX2089" fmla="*/ 383608 w 548379"/>
                <a:gd name="connsiteY2089" fmla="*/ 213768 h 687724"/>
                <a:gd name="connsiteX2090" fmla="*/ 381033 w 548379"/>
                <a:gd name="connsiteY2090" fmla="*/ 213768 h 687724"/>
                <a:gd name="connsiteX2091" fmla="*/ 378459 w 548379"/>
                <a:gd name="connsiteY2091" fmla="*/ 211192 h 687724"/>
                <a:gd name="connsiteX2092" fmla="*/ 375884 w 548379"/>
                <a:gd name="connsiteY2092" fmla="*/ 211192 h 687724"/>
                <a:gd name="connsiteX2093" fmla="*/ 373310 w 548379"/>
                <a:gd name="connsiteY2093" fmla="*/ 211192 h 687724"/>
                <a:gd name="connsiteX2094" fmla="*/ 373310 w 548379"/>
                <a:gd name="connsiteY2094" fmla="*/ 208617 h 687724"/>
                <a:gd name="connsiteX2095" fmla="*/ 370735 w 548379"/>
                <a:gd name="connsiteY2095" fmla="*/ 208617 h 687724"/>
                <a:gd name="connsiteX2096" fmla="*/ 368161 w 548379"/>
                <a:gd name="connsiteY2096" fmla="*/ 208617 h 687724"/>
                <a:gd name="connsiteX2097" fmla="*/ 368161 w 548379"/>
                <a:gd name="connsiteY2097" fmla="*/ 206041 h 687724"/>
                <a:gd name="connsiteX2098" fmla="*/ 368161 w 548379"/>
                <a:gd name="connsiteY2098" fmla="*/ 203466 h 687724"/>
                <a:gd name="connsiteX2099" fmla="*/ 365586 w 548379"/>
                <a:gd name="connsiteY2099" fmla="*/ 203466 h 687724"/>
                <a:gd name="connsiteX2100" fmla="*/ 363012 w 548379"/>
                <a:gd name="connsiteY2100" fmla="*/ 203466 h 687724"/>
                <a:gd name="connsiteX2101" fmla="*/ 363012 w 548379"/>
                <a:gd name="connsiteY2101" fmla="*/ 200890 h 687724"/>
                <a:gd name="connsiteX2102" fmla="*/ 360437 w 548379"/>
                <a:gd name="connsiteY2102" fmla="*/ 200890 h 687724"/>
                <a:gd name="connsiteX2103" fmla="*/ 360437 w 548379"/>
                <a:gd name="connsiteY2103" fmla="*/ 198315 h 687724"/>
                <a:gd name="connsiteX2104" fmla="*/ 357862 w 548379"/>
                <a:gd name="connsiteY2104" fmla="*/ 198315 h 687724"/>
                <a:gd name="connsiteX2105" fmla="*/ 355288 w 548379"/>
                <a:gd name="connsiteY2105" fmla="*/ 198315 h 687724"/>
                <a:gd name="connsiteX2106" fmla="*/ 355288 w 548379"/>
                <a:gd name="connsiteY2106" fmla="*/ 195739 h 687724"/>
                <a:gd name="connsiteX2107" fmla="*/ 352713 w 548379"/>
                <a:gd name="connsiteY2107" fmla="*/ 195739 h 687724"/>
                <a:gd name="connsiteX2108" fmla="*/ 352713 w 548379"/>
                <a:gd name="connsiteY2108" fmla="*/ 193164 h 687724"/>
                <a:gd name="connsiteX2109" fmla="*/ 350139 w 548379"/>
                <a:gd name="connsiteY2109" fmla="*/ 193164 h 687724"/>
                <a:gd name="connsiteX2110" fmla="*/ 350139 w 548379"/>
                <a:gd name="connsiteY2110" fmla="*/ 190588 h 687724"/>
                <a:gd name="connsiteX2111" fmla="*/ 347564 w 548379"/>
                <a:gd name="connsiteY2111" fmla="*/ 190588 h 687724"/>
                <a:gd name="connsiteX2112" fmla="*/ 344990 w 548379"/>
                <a:gd name="connsiteY2112" fmla="*/ 190588 h 687724"/>
                <a:gd name="connsiteX2113" fmla="*/ 344990 w 548379"/>
                <a:gd name="connsiteY2113" fmla="*/ 188013 h 687724"/>
                <a:gd name="connsiteX2114" fmla="*/ 342415 w 548379"/>
                <a:gd name="connsiteY2114" fmla="*/ 188013 h 687724"/>
                <a:gd name="connsiteX2115" fmla="*/ 342415 w 548379"/>
                <a:gd name="connsiteY2115" fmla="*/ 185437 h 687724"/>
                <a:gd name="connsiteX2116" fmla="*/ 339841 w 548379"/>
                <a:gd name="connsiteY2116" fmla="*/ 185437 h 687724"/>
                <a:gd name="connsiteX2117" fmla="*/ 339841 w 548379"/>
                <a:gd name="connsiteY2117" fmla="*/ 182862 h 687724"/>
                <a:gd name="connsiteX2118" fmla="*/ 337266 w 548379"/>
                <a:gd name="connsiteY2118" fmla="*/ 182862 h 687724"/>
                <a:gd name="connsiteX2119" fmla="*/ 337266 w 548379"/>
                <a:gd name="connsiteY2119" fmla="*/ 180286 h 687724"/>
                <a:gd name="connsiteX2120" fmla="*/ 334692 w 548379"/>
                <a:gd name="connsiteY2120" fmla="*/ 180286 h 687724"/>
                <a:gd name="connsiteX2121" fmla="*/ 334692 w 548379"/>
                <a:gd name="connsiteY2121" fmla="*/ 177711 h 687724"/>
                <a:gd name="connsiteX2122" fmla="*/ 332117 w 548379"/>
                <a:gd name="connsiteY2122" fmla="*/ 177711 h 687724"/>
                <a:gd name="connsiteX2123" fmla="*/ 332117 w 548379"/>
                <a:gd name="connsiteY2123" fmla="*/ 175135 h 687724"/>
                <a:gd name="connsiteX2124" fmla="*/ 329542 w 548379"/>
                <a:gd name="connsiteY2124" fmla="*/ 175135 h 687724"/>
                <a:gd name="connsiteX2125" fmla="*/ 326968 w 548379"/>
                <a:gd name="connsiteY2125" fmla="*/ 175135 h 687724"/>
                <a:gd name="connsiteX2126" fmla="*/ 326968 w 548379"/>
                <a:gd name="connsiteY2126" fmla="*/ 172560 h 687724"/>
                <a:gd name="connsiteX2127" fmla="*/ 324393 w 548379"/>
                <a:gd name="connsiteY2127" fmla="*/ 172560 h 687724"/>
                <a:gd name="connsiteX2128" fmla="*/ 324393 w 548379"/>
                <a:gd name="connsiteY2128" fmla="*/ 169984 h 687724"/>
                <a:gd name="connsiteX2129" fmla="*/ 321819 w 548379"/>
                <a:gd name="connsiteY2129" fmla="*/ 169984 h 687724"/>
                <a:gd name="connsiteX2130" fmla="*/ 321819 w 548379"/>
                <a:gd name="connsiteY2130" fmla="*/ 167409 h 687724"/>
                <a:gd name="connsiteX2131" fmla="*/ 319244 w 548379"/>
                <a:gd name="connsiteY2131" fmla="*/ 167409 h 687724"/>
                <a:gd name="connsiteX2132" fmla="*/ 319244 w 548379"/>
                <a:gd name="connsiteY2132" fmla="*/ 164833 h 687724"/>
                <a:gd name="connsiteX2133" fmla="*/ 319244 w 548379"/>
                <a:gd name="connsiteY2133" fmla="*/ 162258 h 687724"/>
                <a:gd name="connsiteX2134" fmla="*/ 316670 w 548379"/>
                <a:gd name="connsiteY2134" fmla="*/ 162258 h 687724"/>
                <a:gd name="connsiteX2135" fmla="*/ 316670 w 548379"/>
                <a:gd name="connsiteY2135" fmla="*/ 159682 h 687724"/>
                <a:gd name="connsiteX2136" fmla="*/ 314095 w 548379"/>
                <a:gd name="connsiteY2136" fmla="*/ 159682 h 687724"/>
                <a:gd name="connsiteX2137" fmla="*/ 314095 w 548379"/>
                <a:gd name="connsiteY2137" fmla="*/ 157107 h 687724"/>
                <a:gd name="connsiteX2138" fmla="*/ 311521 w 548379"/>
                <a:gd name="connsiteY2138" fmla="*/ 157107 h 687724"/>
                <a:gd name="connsiteX2139" fmla="*/ 311521 w 548379"/>
                <a:gd name="connsiteY2139" fmla="*/ 154531 h 687724"/>
                <a:gd name="connsiteX2140" fmla="*/ 308946 w 548379"/>
                <a:gd name="connsiteY2140" fmla="*/ 154531 h 687724"/>
                <a:gd name="connsiteX2141" fmla="*/ 308946 w 548379"/>
                <a:gd name="connsiteY2141" fmla="*/ 151956 h 687724"/>
                <a:gd name="connsiteX2142" fmla="*/ 306372 w 548379"/>
                <a:gd name="connsiteY2142" fmla="*/ 151956 h 687724"/>
                <a:gd name="connsiteX2143" fmla="*/ 306372 w 548379"/>
                <a:gd name="connsiteY2143" fmla="*/ 149380 h 687724"/>
                <a:gd name="connsiteX2144" fmla="*/ 303797 w 548379"/>
                <a:gd name="connsiteY2144" fmla="*/ 149380 h 687724"/>
                <a:gd name="connsiteX2145" fmla="*/ 303797 w 548379"/>
                <a:gd name="connsiteY2145" fmla="*/ 146805 h 687724"/>
                <a:gd name="connsiteX2146" fmla="*/ 301222 w 548379"/>
                <a:gd name="connsiteY2146" fmla="*/ 146805 h 687724"/>
                <a:gd name="connsiteX2147" fmla="*/ 301222 w 548379"/>
                <a:gd name="connsiteY2147" fmla="*/ 144229 h 687724"/>
                <a:gd name="connsiteX2148" fmla="*/ 298648 w 548379"/>
                <a:gd name="connsiteY2148" fmla="*/ 144229 h 687724"/>
                <a:gd name="connsiteX2149" fmla="*/ 298648 w 548379"/>
                <a:gd name="connsiteY2149" fmla="*/ 141653 h 687724"/>
                <a:gd name="connsiteX2150" fmla="*/ 298648 w 548379"/>
                <a:gd name="connsiteY2150" fmla="*/ 139078 h 687724"/>
                <a:gd name="connsiteX2151" fmla="*/ 296073 w 548379"/>
                <a:gd name="connsiteY2151" fmla="*/ 139078 h 687724"/>
                <a:gd name="connsiteX2152" fmla="*/ 296073 w 548379"/>
                <a:gd name="connsiteY2152" fmla="*/ 136502 h 687724"/>
                <a:gd name="connsiteX2153" fmla="*/ 293499 w 548379"/>
                <a:gd name="connsiteY2153" fmla="*/ 136502 h 687724"/>
                <a:gd name="connsiteX2154" fmla="*/ 293499 w 548379"/>
                <a:gd name="connsiteY2154" fmla="*/ 133927 h 687724"/>
                <a:gd name="connsiteX2155" fmla="*/ 290924 w 548379"/>
                <a:gd name="connsiteY2155" fmla="*/ 133927 h 687724"/>
                <a:gd name="connsiteX2156" fmla="*/ 290924 w 548379"/>
                <a:gd name="connsiteY2156" fmla="*/ 131351 h 687724"/>
                <a:gd name="connsiteX2157" fmla="*/ 290924 w 548379"/>
                <a:gd name="connsiteY2157" fmla="*/ 128776 h 687724"/>
                <a:gd name="connsiteX2158" fmla="*/ 288350 w 548379"/>
                <a:gd name="connsiteY2158" fmla="*/ 128776 h 687724"/>
                <a:gd name="connsiteX2159" fmla="*/ 288350 w 548379"/>
                <a:gd name="connsiteY2159" fmla="*/ 126200 h 687724"/>
                <a:gd name="connsiteX2160" fmla="*/ 285775 w 548379"/>
                <a:gd name="connsiteY2160" fmla="*/ 126200 h 687724"/>
                <a:gd name="connsiteX2161" fmla="*/ 285775 w 548379"/>
                <a:gd name="connsiteY2161" fmla="*/ 123625 h 687724"/>
                <a:gd name="connsiteX2162" fmla="*/ 283201 w 548379"/>
                <a:gd name="connsiteY2162" fmla="*/ 121049 h 687724"/>
                <a:gd name="connsiteX2163" fmla="*/ 283201 w 548379"/>
                <a:gd name="connsiteY2163" fmla="*/ 118474 h 687724"/>
                <a:gd name="connsiteX2164" fmla="*/ 280626 w 548379"/>
                <a:gd name="connsiteY2164" fmla="*/ 118474 h 687724"/>
                <a:gd name="connsiteX2165" fmla="*/ 280626 w 548379"/>
                <a:gd name="connsiteY2165" fmla="*/ 115898 h 687724"/>
                <a:gd name="connsiteX2166" fmla="*/ 278051 w 548379"/>
                <a:gd name="connsiteY2166" fmla="*/ 113323 h 687724"/>
                <a:gd name="connsiteX2167" fmla="*/ 278051 w 548379"/>
                <a:gd name="connsiteY2167" fmla="*/ 110747 h 687724"/>
                <a:gd name="connsiteX2168" fmla="*/ 275477 w 548379"/>
                <a:gd name="connsiteY2168" fmla="*/ 110747 h 687724"/>
                <a:gd name="connsiteX2169" fmla="*/ 275477 w 548379"/>
                <a:gd name="connsiteY2169" fmla="*/ 108172 h 687724"/>
                <a:gd name="connsiteX2170" fmla="*/ 272902 w 548379"/>
                <a:gd name="connsiteY2170" fmla="*/ 108172 h 687724"/>
                <a:gd name="connsiteX2171" fmla="*/ 272902 w 548379"/>
                <a:gd name="connsiteY2171" fmla="*/ 110747 h 687724"/>
                <a:gd name="connsiteX2172" fmla="*/ 270328 w 548379"/>
                <a:gd name="connsiteY2172" fmla="*/ 110747 h 687724"/>
                <a:gd name="connsiteX2173" fmla="*/ 270328 w 548379"/>
                <a:gd name="connsiteY2173" fmla="*/ 113323 h 687724"/>
                <a:gd name="connsiteX2174" fmla="*/ 270328 w 548379"/>
                <a:gd name="connsiteY2174" fmla="*/ 115898 h 687724"/>
                <a:gd name="connsiteX2175" fmla="*/ 267753 w 548379"/>
                <a:gd name="connsiteY2175" fmla="*/ 115898 h 687724"/>
                <a:gd name="connsiteX2176" fmla="*/ 267753 w 548379"/>
                <a:gd name="connsiteY2176" fmla="*/ 118474 h 687724"/>
                <a:gd name="connsiteX2177" fmla="*/ 265179 w 548379"/>
                <a:gd name="connsiteY2177" fmla="*/ 118474 h 687724"/>
                <a:gd name="connsiteX2178" fmla="*/ 265179 w 548379"/>
                <a:gd name="connsiteY2178" fmla="*/ 121049 h 687724"/>
                <a:gd name="connsiteX2179" fmla="*/ 265179 w 548379"/>
                <a:gd name="connsiteY2179" fmla="*/ 123625 h 687724"/>
                <a:gd name="connsiteX2180" fmla="*/ 265179 w 548379"/>
                <a:gd name="connsiteY2180" fmla="*/ 126200 h 687724"/>
                <a:gd name="connsiteX2181" fmla="*/ 262604 w 548379"/>
                <a:gd name="connsiteY2181" fmla="*/ 126200 h 687724"/>
                <a:gd name="connsiteX2182" fmla="*/ 262604 w 548379"/>
                <a:gd name="connsiteY2182" fmla="*/ 128776 h 687724"/>
                <a:gd name="connsiteX2183" fmla="*/ 260030 w 548379"/>
                <a:gd name="connsiteY2183" fmla="*/ 128776 h 687724"/>
                <a:gd name="connsiteX2184" fmla="*/ 260030 w 548379"/>
                <a:gd name="connsiteY2184" fmla="*/ 131351 h 687724"/>
                <a:gd name="connsiteX2185" fmla="*/ 260030 w 548379"/>
                <a:gd name="connsiteY2185" fmla="*/ 133927 h 687724"/>
                <a:gd name="connsiteX2186" fmla="*/ 257455 w 548379"/>
                <a:gd name="connsiteY2186" fmla="*/ 133927 h 687724"/>
                <a:gd name="connsiteX2187" fmla="*/ 257455 w 548379"/>
                <a:gd name="connsiteY2187" fmla="*/ 136502 h 687724"/>
                <a:gd name="connsiteX2188" fmla="*/ 254881 w 548379"/>
                <a:gd name="connsiteY2188" fmla="*/ 136502 h 687724"/>
                <a:gd name="connsiteX2189" fmla="*/ 254881 w 548379"/>
                <a:gd name="connsiteY2189" fmla="*/ 139078 h 687724"/>
                <a:gd name="connsiteX2190" fmla="*/ 254881 w 548379"/>
                <a:gd name="connsiteY2190" fmla="*/ 141653 h 687724"/>
                <a:gd name="connsiteX2191" fmla="*/ 252306 w 548379"/>
                <a:gd name="connsiteY2191" fmla="*/ 141653 h 687724"/>
                <a:gd name="connsiteX2192" fmla="*/ 252306 w 548379"/>
                <a:gd name="connsiteY2192" fmla="*/ 144229 h 687724"/>
                <a:gd name="connsiteX2193" fmla="*/ 252306 w 548379"/>
                <a:gd name="connsiteY2193" fmla="*/ 146805 h 687724"/>
                <a:gd name="connsiteX2194" fmla="*/ 249731 w 548379"/>
                <a:gd name="connsiteY2194" fmla="*/ 146805 h 687724"/>
                <a:gd name="connsiteX2195" fmla="*/ 249731 w 548379"/>
                <a:gd name="connsiteY2195" fmla="*/ 149380 h 687724"/>
                <a:gd name="connsiteX2196" fmla="*/ 247157 w 548379"/>
                <a:gd name="connsiteY2196" fmla="*/ 149380 h 687724"/>
                <a:gd name="connsiteX2197" fmla="*/ 247157 w 548379"/>
                <a:gd name="connsiteY2197" fmla="*/ 151956 h 687724"/>
                <a:gd name="connsiteX2198" fmla="*/ 244582 w 548379"/>
                <a:gd name="connsiteY2198" fmla="*/ 154531 h 687724"/>
                <a:gd name="connsiteX2199" fmla="*/ 244582 w 548379"/>
                <a:gd name="connsiteY2199" fmla="*/ 157107 h 687724"/>
                <a:gd name="connsiteX2200" fmla="*/ 242008 w 548379"/>
                <a:gd name="connsiteY2200" fmla="*/ 157107 h 687724"/>
                <a:gd name="connsiteX2201" fmla="*/ 242008 w 548379"/>
                <a:gd name="connsiteY2201" fmla="*/ 159682 h 687724"/>
                <a:gd name="connsiteX2202" fmla="*/ 239433 w 548379"/>
                <a:gd name="connsiteY2202" fmla="*/ 159682 h 687724"/>
                <a:gd name="connsiteX2203" fmla="*/ 239433 w 548379"/>
                <a:gd name="connsiteY2203" fmla="*/ 162258 h 687724"/>
                <a:gd name="connsiteX2204" fmla="*/ 239433 w 548379"/>
                <a:gd name="connsiteY2204" fmla="*/ 164833 h 687724"/>
                <a:gd name="connsiteX2205" fmla="*/ 236859 w 548379"/>
                <a:gd name="connsiteY2205" fmla="*/ 164833 h 687724"/>
                <a:gd name="connsiteX2206" fmla="*/ 236859 w 548379"/>
                <a:gd name="connsiteY2206" fmla="*/ 167409 h 687724"/>
                <a:gd name="connsiteX2207" fmla="*/ 234284 w 548379"/>
                <a:gd name="connsiteY2207" fmla="*/ 167409 h 687724"/>
                <a:gd name="connsiteX2208" fmla="*/ 234284 w 548379"/>
                <a:gd name="connsiteY2208" fmla="*/ 169984 h 687724"/>
                <a:gd name="connsiteX2209" fmla="*/ 231710 w 548379"/>
                <a:gd name="connsiteY2209" fmla="*/ 169984 h 687724"/>
                <a:gd name="connsiteX2210" fmla="*/ 231710 w 548379"/>
                <a:gd name="connsiteY2210" fmla="*/ 172560 h 687724"/>
                <a:gd name="connsiteX2211" fmla="*/ 229135 w 548379"/>
                <a:gd name="connsiteY2211" fmla="*/ 172560 h 687724"/>
                <a:gd name="connsiteX2212" fmla="*/ 229135 w 548379"/>
                <a:gd name="connsiteY2212" fmla="*/ 175135 h 687724"/>
                <a:gd name="connsiteX2213" fmla="*/ 226560 w 548379"/>
                <a:gd name="connsiteY2213" fmla="*/ 175135 h 687724"/>
                <a:gd name="connsiteX2214" fmla="*/ 226560 w 548379"/>
                <a:gd name="connsiteY2214" fmla="*/ 177711 h 687724"/>
                <a:gd name="connsiteX2215" fmla="*/ 223986 w 548379"/>
                <a:gd name="connsiteY2215" fmla="*/ 177711 h 687724"/>
                <a:gd name="connsiteX2216" fmla="*/ 223986 w 548379"/>
                <a:gd name="connsiteY2216" fmla="*/ 180286 h 687724"/>
                <a:gd name="connsiteX2217" fmla="*/ 223986 w 548379"/>
                <a:gd name="connsiteY2217" fmla="*/ 182862 h 687724"/>
                <a:gd name="connsiteX2218" fmla="*/ 221411 w 548379"/>
                <a:gd name="connsiteY2218" fmla="*/ 182862 h 687724"/>
                <a:gd name="connsiteX2219" fmla="*/ 218837 w 548379"/>
                <a:gd name="connsiteY2219" fmla="*/ 182862 h 687724"/>
                <a:gd name="connsiteX2220" fmla="*/ 218837 w 548379"/>
                <a:gd name="connsiteY2220" fmla="*/ 185437 h 687724"/>
                <a:gd name="connsiteX2221" fmla="*/ 216262 w 548379"/>
                <a:gd name="connsiteY2221" fmla="*/ 185437 h 687724"/>
                <a:gd name="connsiteX2222" fmla="*/ 216262 w 548379"/>
                <a:gd name="connsiteY2222" fmla="*/ 188013 h 687724"/>
                <a:gd name="connsiteX2223" fmla="*/ 213688 w 548379"/>
                <a:gd name="connsiteY2223" fmla="*/ 188013 h 687724"/>
                <a:gd name="connsiteX2224" fmla="*/ 213688 w 548379"/>
                <a:gd name="connsiteY2224" fmla="*/ 190588 h 687724"/>
                <a:gd name="connsiteX2225" fmla="*/ 211113 w 548379"/>
                <a:gd name="connsiteY2225" fmla="*/ 190588 h 687724"/>
                <a:gd name="connsiteX2226" fmla="*/ 211113 w 548379"/>
                <a:gd name="connsiteY2226" fmla="*/ 193164 h 687724"/>
                <a:gd name="connsiteX2227" fmla="*/ 208539 w 548379"/>
                <a:gd name="connsiteY2227" fmla="*/ 193164 h 687724"/>
                <a:gd name="connsiteX2228" fmla="*/ 208539 w 548379"/>
                <a:gd name="connsiteY2228" fmla="*/ 195739 h 687724"/>
                <a:gd name="connsiteX2229" fmla="*/ 205964 w 548379"/>
                <a:gd name="connsiteY2229" fmla="*/ 195739 h 687724"/>
                <a:gd name="connsiteX2230" fmla="*/ 205964 w 548379"/>
                <a:gd name="connsiteY2230" fmla="*/ 198315 h 687724"/>
                <a:gd name="connsiteX2231" fmla="*/ 203390 w 548379"/>
                <a:gd name="connsiteY2231" fmla="*/ 198315 h 687724"/>
                <a:gd name="connsiteX2232" fmla="*/ 203390 w 548379"/>
                <a:gd name="connsiteY2232" fmla="*/ 200890 h 687724"/>
                <a:gd name="connsiteX2233" fmla="*/ 200815 w 548379"/>
                <a:gd name="connsiteY2233" fmla="*/ 200890 h 687724"/>
                <a:gd name="connsiteX2234" fmla="*/ 200815 w 548379"/>
                <a:gd name="connsiteY2234" fmla="*/ 203466 h 687724"/>
                <a:gd name="connsiteX2235" fmla="*/ 198240 w 548379"/>
                <a:gd name="connsiteY2235" fmla="*/ 203466 h 687724"/>
                <a:gd name="connsiteX2236" fmla="*/ 198240 w 548379"/>
                <a:gd name="connsiteY2236" fmla="*/ 206041 h 687724"/>
                <a:gd name="connsiteX2237" fmla="*/ 195666 w 548379"/>
                <a:gd name="connsiteY2237" fmla="*/ 206041 h 687724"/>
                <a:gd name="connsiteX2238" fmla="*/ 195666 w 548379"/>
                <a:gd name="connsiteY2238" fmla="*/ 208617 h 687724"/>
                <a:gd name="connsiteX2239" fmla="*/ 193091 w 548379"/>
                <a:gd name="connsiteY2239" fmla="*/ 208617 h 687724"/>
                <a:gd name="connsiteX2240" fmla="*/ 193091 w 548379"/>
                <a:gd name="connsiteY2240" fmla="*/ 211192 h 687724"/>
                <a:gd name="connsiteX2241" fmla="*/ 190517 w 548379"/>
                <a:gd name="connsiteY2241" fmla="*/ 211192 h 687724"/>
                <a:gd name="connsiteX2242" fmla="*/ 190517 w 548379"/>
                <a:gd name="connsiteY2242" fmla="*/ 213768 h 687724"/>
                <a:gd name="connsiteX2243" fmla="*/ 187942 w 548379"/>
                <a:gd name="connsiteY2243" fmla="*/ 213768 h 687724"/>
                <a:gd name="connsiteX2244" fmla="*/ 185368 w 548379"/>
                <a:gd name="connsiteY2244" fmla="*/ 213768 h 687724"/>
                <a:gd name="connsiteX2245" fmla="*/ 185368 w 548379"/>
                <a:gd name="connsiteY2245" fmla="*/ 216343 h 687724"/>
                <a:gd name="connsiteX2246" fmla="*/ 182793 w 548379"/>
                <a:gd name="connsiteY2246" fmla="*/ 216343 h 687724"/>
                <a:gd name="connsiteX2247" fmla="*/ 182793 w 548379"/>
                <a:gd name="connsiteY2247" fmla="*/ 218919 h 687724"/>
                <a:gd name="connsiteX2248" fmla="*/ 180219 w 548379"/>
                <a:gd name="connsiteY2248" fmla="*/ 218919 h 687724"/>
                <a:gd name="connsiteX2249" fmla="*/ 180219 w 548379"/>
                <a:gd name="connsiteY2249" fmla="*/ 221494 h 687724"/>
                <a:gd name="connsiteX2250" fmla="*/ 177644 w 548379"/>
                <a:gd name="connsiteY2250" fmla="*/ 221494 h 687724"/>
                <a:gd name="connsiteX2251" fmla="*/ 175069 w 548379"/>
                <a:gd name="connsiteY2251" fmla="*/ 221494 h 687724"/>
                <a:gd name="connsiteX2252" fmla="*/ 175069 w 548379"/>
                <a:gd name="connsiteY2252" fmla="*/ 224070 h 687724"/>
                <a:gd name="connsiteX2253" fmla="*/ 172495 w 548379"/>
                <a:gd name="connsiteY2253" fmla="*/ 224070 h 687724"/>
                <a:gd name="connsiteX2254" fmla="*/ 172495 w 548379"/>
                <a:gd name="connsiteY2254" fmla="*/ 226646 h 687724"/>
                <a:gd name="connsiteX2255" fmla="*/ 169920 w 548379"/>
                <a:gd name="connsiteY2255" fmla="*/ 226646 h 687724"/>
                <a:gd name="connsiteX2256" fmla="*/ 167346 w 548379"/>
                <a:gd name="connsiteY2256" fmla="*/ 226646 h 687724"/>
                <a:gd name="connsiteX2257" fmla="*/ 167346 w 548379"/>
                <a:gd name="connsiteY2257" fmla="*/ 229221 h 687724"/>
                <a:gd name="connsiteX2258" fmla="*/ 164771 w 548379"/>
                <a:gd name="connsiteY2258" fmla="*/ 229221 h 687724"/>
                <a:gd name="connsiteX2259" fmla="*/ 162197 w 548379"/>
                <a:gd name="connsiteY2259" fmla="*/ 229221 h 687724"/>
                <a:gd name="connsiteX2260" fmla="*/ 162197 w 548379"/>
                <a:gd name="connsiteY2260" fmla="*/ 231797 h 687724"/>
                <a:gd name="connsiteX2261" fmla="*/ 159622 w 548379"/>
                <a:gd name="connsiteY2261" fmla="*/ 231797 h 687724"/>
                <a:gd name="connsiteX2262" fmla="*/ 157048 w 548379"/>
                <a:gd name="connsiteY2262" fmla="*/ 231797 h 687724"/>
                <a:gd name="connsiteX2263" fmla="*/ 157048 w 548379"/>
                <a:gd name="connsiteY2263" fmla="*/ 234372 h 687724"/>
                <a:gd name="connsiteX2264" fmla="*/ 154473 w 548379"/>
                <a:gd name="connsiteY2264" fmla="*/ 234372 h 687724"/>
                <a:gd name="connsiteX2265" fmla="*/ 151899 w 548379"/>
                <a:gd name="connsiteY2265" fmla="*/ 234372 h 687724"/>
                <a:gd name="connsiteX2266" fmla="*/ 151899 w 548379"/>
                <a:gd name="connsiteY2266" fmla="*/ 236948 h 687724"/>
                <a:gd name="connsiteX2267" fmla="*/ 149324 w 548379"/>
                <a:gd name="connsiteY2267" fmla="*/ 236948 h 687724"/>
                <a:gd name="connsiteX2268" fmla="*/ 146749 w 548379"/>
                <a:gd name="connsiteY2268" fmla="*/ 236948 h 687724"/>
                <a:gd name="connsiteX2269" fmla="*/ 146749 w 548379"/>
                <a:gd name="connsiteY2269" fmla="*/ 238316 h 687724"/>
                <a:gd name="connsiteX2270" fmla="*/ 146749 w 548379"/>
                <a:gd name="connsiteY2270" fmla="*/ 239523 h 687724"/>
                <a:gd name="connsiteX2271" fmla="*/ 144175 w 548379"/>
                <a:gd name="connsiteY2271" fmla="*/ 239523 h 687724"/>
                <a:gd name="connsiteX2272" fmla="*/ 141600 w 548379"/>
                <a:gd name="connsiteY2272" fmla="*/ 239523 h 687724"/>
                <a:gd name="connsiteX2273" fmla="*/ 141600 w 548379"/>
                <a:gd name="connsiteY2273" fmla="*/ 242099 h 687724"/>
                <a:gd name="connsiteX2274" fmla="*/ 139026 w 548379"/>
                <a:gd name="connsiteY2274" fmla="*/ 242099 h 687724"/>
                <a:gd name="connsiteX2275" fmla="*/ 139026 w 548379"/>
                <a:gd name="connsiteY2275" fmla="*/ 244674 h 687724"/>
                <a:gd name="connsiteX2276" fmla="*/ 136451 w 548379"/>
                <a:gd name="connsiteY2276" fmla="*/ 244674 h 687724"/>
                <a:gd name="connsiteX2277" fmla="*/ 133877 w 548379"/>
                <a:gd name="connsiteY2277" fmla="*/ 244674 h 687724"/>
                <a:gd name="connsiteX2278" fmla="*/ 131302 w 548379"/>
                <a:gd name="connsiteY2278" fmla="*/ 244674 h 687724"/>
                <a:gd name="connsiteX2279" fmla="*/ 131302 w 548379"/>
                <a:gd name="connsiteY2279" fmla="*/ 247250 h 687724"/>
                <a:gd name="connsiteX2280" fmla="*/ 128728 w 548379"/>
                <a:gd name="connsiteY2280" fmla="*/ 247250 h 687724"/>
                <a:gd name="connsiteX2281" fmla="*/ 126153 w 548379"/>
                <a:gd name="connsiteY2281" fmla="*/ 247250 h 687724"/>
                <a:gd name="connsiteX2282" fmla="*/ 123578 w 548379"/>
                <a:gd name="connsiteY2282" fmla="*/ 247250 h 687724"/>
                <a:gd name="connsiteX2283" fmla="*/ 123578 w 548379"/>
                <a:gd name="connsiteY2283" fmla="*/ 249825 h 687724"/>
                <a:gd name="connsiteX2284" fmla="*/ 121004 w 548379"/>
                <a:gd name="connsiteY2284" fmla="*/ 249825 h 687724"/>
                <a:gd name="connsiteX2285" fmla="*/ 121004 w 548379"/>
                <a:gd name="connsiteY2285" fmla="*/ 252401 h 687724"/>
                <a:gd name="connsiteX2286" fmla="*/ 118429 w 548379"/>
                <a:gd name="connsiteY2286" fmla="*/ 252401 h 687724"/>
                <a:gd name="connsiteX2287" fmla="*/ 115855 w 548379"/>
                <a:gd name="connsiteY2287" fmla="*/ 252401 h 687724"/>
                <a:gd name="connsiteX2288" fmla="*/ 113280 w 548379"/>
                <a:gd name="connsiteY2288" fmla="*/ 252401 h 687724"/>
                <a:gd name="connsiteX2289" fmla="*/ 113280 w 548379"/>
                <a:gd name="connsiteY2289" fmla="*/ 254976 h 687724"/>
                <a:gd name="connsiteX2290" fmla="*/ 110706 w 548379"/>
                <a:gd name="connsiteY2290" fmla="*/ 254976 h 687724"/>
                <a:gd name="connsiteX2291" fmla="*/ 108131 w 548379"/>
                <a:gd name="connsiteY2291" fmla="*/ 254976 h 687724"/>
                <a:gd name="connsiteX2292" fmla="*/ 105557 w 548379"/>
                <a:gd name="connsiteY2292" fmla="*/ 254976 h 687724"/>
                <a:gd name="connsiteX2293" fmla="*/ 105557 w 548379"/>
                <a:gd name="connsiteY2293" fmla="*/ 257552 h 687724"/>
                <a:gd name="connsiteX2294" fmla="*/ 102982 w 548379"/>
                <a:gd name="connsiteY2294" fmla="*/ 257552 h 687724"/>
                <a:gd name="connsiteX2295" fmla="*/ 100408 w 548379"/>
                <a:gd name="connsiteY2295" fmla="*/ 257552 h 687724"/>
                <a:gd name="connsiteX2296" fmla="*/ 97833 w 548379"/>
                <a:gd name="connsiteY2296" fmla="*/ 257552 h 687724"/>
                <a:gd name="connsiteX2297" fmla="*/ 97833 w 548379"/>
                <a:gd name="connsiteY2297" fmla="*/ 260127 h 687724"/>
                <a:gd name="connsiteX2298" fmla="*/ 95258 w 548379"/>
                <a:gd name="connsiteY2298" fmla="*/ 260127 h 687724"/>
                <a:gd name="connsiteX2299" fmla="*/ 92684 w 548379"/>
                <a:gd name="connsiteY2299" fmla="*/ 260127 h 687724"/>
                <a:gd name="connsiteX2300" fmla="*/ 92684 w 548379"/>
                <a:gd name="connsiteY2300" fmla="*/ 262703 h 687724"/>
                <a:gd name="connsiteX2301" fmla="*/ 90109 w 548379"/>
                <a:gd name="connsiteY2301" fmla="*/ 262703 h 687724"/>
                <a:gd name="connsiteX2302" fmla="*/ 87535 w 548379"/>
                <a:gd name="connsiteY2302" fmla="*/ 262703 h 687724"/>
                <a:gd name="connsiteX2303" fmla="*/ 84960 w 548379"/>
                <a:gd name="connsiteY2303" fmla="*/ 262703 h 687724"/>
                <a:gd name="connsiteX2304" fmla="*/ 84960 w 548379"/>
                <a:gd name="connsiteY2304" fmla="*/ 265278 h 687724"/>
                <a:gd name="connsiteX2305" fmla="*/ 82386 w 548379"/>
                <a:gd name="connsiteY2305" fmla="*/ 265278 h 687724"/>
                <a:gd name="connsiteX2306" fmla="*/ 79811 w 548379"/>
                <a:gd name="connsiteY2306" fmla="*/ 265278 h 687724"/>
                <a:gd name="connsiteX2307" fmla="*/ 77237 w 548379"/>
                <a:gd name="connsiteY2307" fmla="*/ 265278 h 687724"/>
                <a:gd name="connsiteX2308" fmla="*/ 74662 w 548379"/>
                <a:gd name="connsiteY2308" fmla="*/ 265278 h 687724"/>
                <a:gd name="connsiteX2309" fmla="*/ 74662 w 548379"/>
                <a:gd name="connsiteY2309" fmla="*/ 267854 h 687724"/>
                <a:gd name="connsiteX2310" fmla="*/ 72088 w 548379"/>
                <a:gd name="connsiteY2310" fmla="*/ 267854 h 687724"/>
                <a:gd name="connsiteX2311" fmla="*/ 69513 w 548379"/>
                <a:gd name="connsiteY2311" fmla="*/ 267854 h 687724"/>
                <a:gd name="connsiteX2312" fmla="*/ 66938 w 548379"/>
                <a:gd name="connsiteY2312" fmla="*/ 267854 h 687724"/>
                <a:gd name="connsiteX2313" fmla="*/ 66938 w 548379"/>
                <a:gd name="connsiteY2313" fmla="*/ 270429 h 687724"/>
                <a:gd name="connsiteX2314" fmla="*/ 64364 w 548379"/>
                <a:gd name="connsiteY2314" fmla="*/ 270429 h 687724"/>
                <a:gd name="connsiteX2315" fmla="*/ 61789 w 548379"/>
                <a:gd name="connsiteY2315" fmla="*/ 270429 h 687724"/>
                <a:gd name="connsiteX2316" fmla="*/ 59215 w 548379"/>
                <a:gd name="connsiteY2316" fmla="*/ 270429 h 687724"/>
                <a:gd name="connsiteX2317" fmla="*/ 59215 w 548379"/>
                <a:gd name="connsiteY2317" fmla="*/ 273005 h 687724"/>
                <a:gd name="connsiteX2318" fmla="*/ 56640 w 548379"/>
                <a:gd name="connsiteY2318" fmla="*/ 273005 h 687724"/>
                <a:gd name="connsiteX2319" fmla="*/ 54066 w 548379"/>
                <a:gd name="connsiteY2319" fmla="*/ 273005 h 687724"/>
                <a:gd name="connsiteX2320" fmla="*/ 54066 w 548379"/>
                <a:gd name="connsiteY2320" fmla="*/ 275580 h 687724"/>
                <a:gd name="connsiteX2321" fmla="*/ 51491 w 548379"/>
                <a:gd name="connsiteY2321" fmla="*/ 275580 h 687724"/>
                <a:gd name="connsiteX2322" fmla="*/ 48917 w 548379"/>
                <a:gd name="connsiteY2322" fmla="*/ 275580 h 687724"/>
                <a:gd name="connsiteX2323" fmla="*/ 43767 w 548379"/>
                <a:gd name="connsiteY2323" fmla="*/ 275580 h 687724"/>
                <a:gd name="connsiteX2324" fmla="*/ 41193 w 548379"/>
                <a:gd name="connsiteY2324" fmla="*/ 278156 h 687724"/>
                <a:gd name="connsiteX2325" fmla="*/ 38618 w 548379"/>
                <a:gd name="connsiteY2325" fmla="*/ 278156 h 687724"/>
                <a:gd name="connsiteX2326" fmla="*/ 36044 w 548379"/>
                <a:gd name="connsiteY2326" fmla="*/ 278156 h 687724"/>
                <a:gd name="connsiteX2327" fmla="*/ 36044 w 548379"/>
                <a:gd name="connsiteY2327" fmla="*/ 280731 h 687724"/>
                <a:gd name="connsiteX2328" fmla="*/ 33469 w 548379"/>
                <a:gd name="connsiteY2328" fmla="*/ 280731 h 687724"/>
                <a:gd name="connsiteX2329" fmla="*/ 30895 w 548379"/>
                <a:gd name="connsiteY2329" fmla="*/ 280731 h 687724"/>
                <a:gd name="connsiteX2330" fmla="*/ 28320 w 548379"/>
                <a:gd name="connsiteY2330" fmla="*/ 280731 h 687724"/>
                <a:gd name="connsiteX2331" fmla="*/ 28320 w 548379"/>
                <a:gd name="connsiteY2331" fmla="*/ 275580 h 687724"/>
                <a:gd name="connsiteX2332" fmla="*/ 28320 w 548379"/>
                <a:gd name="connsiteY2332" fmla="*/ 273005 h 687724"/>
                <a:gd name="connsiteX2333" fmla="*/ 28320 w 548379"/>
                <a:gd name="connsiteY2333" fmla="*/ 270429 h 687724"/>
                <a:gd name="connsiteX2334" fmla="*/ 28320 w 548379"/>
                <a:gd name="connsiteY2334" fmla="*/ 267854 h 687724"/>
                <a:gd name="connsiteX2335" fmla="*/ 30895 w 548379"/>
                <a:gd name="connsiteY2335" fmla="*/ 267854 h 687724"/>
                <a:gd name="connsiteX2336" fmla="*/ 30895 w 548379"/>
                <a:gd name="connsiteY2336" fmla="*/ 265278 h 687724"/>
                <a:gd name="connsiteX2337" fmla="*/ 28320 w 548379"/>
                <a:gd name="connsiteY2337" fmla="*/ 265278 h 687724"/>
                <a:gd name="connsiteX2338" fmla="*/ 28320 w 548379"/>
                <a:gd name="connsiteY2338" fmla="*/ 260127 h 687724"/>
                <a:gd name="connsiteX2339" fmla="*/ 28320 w 548379"/>
                <a:gd name="connsiteY2339" fmla="*/ 257552 h 687724"/>
                <a:gd name="connsiteX2340" fmla="*/ 30895 w 548379"/>
                <a:gd name="connsiteY2340" fmla="*/ 257552 h 687724"/>
                <a:gd name="connsiteX2341" fmla="*/ 30895 w 548379"/>
                <a:gd name="connsiteY2341" fmla="*/ 254976 h 687724"/>
                <a:gd name="connsiteX2342" fmla="*/ 30895 w 548379"/>
                <a:gd name="connsiteY2342" fmla="*/ 252401 h 687724"/>
                <a:gd name="connsiteX2343" fmla="*/ 30895 w 548379"/>
                <a:gd name="connsiteY2343" fmla="*/ 249825 h 687724"/>
                <a:gd name="connsiteX2344" fmla="*/ 30895 w 548379"/>
                <a:gd name="connsiteY2344" fmla="*/ 244674 h 687724"/>
                <a:gd name="connsiteX2345" fmla="*/ 30895 w 548379"/>
                <a:gd name="connsiteY2345" fmla="*/ 239523 h 687724"/>
                <a:gd name="connsiteX2346" fmla="*/ 30895 w 548379"/>
                <a:gd name="connsiteY2346" fmla="*/ 236948 h 687724"/>
                <a:gd name="connsiteX2347" fmla="*/ 30895 w 548379"/>
                <a:gd name="connsiteY2347" fmla="*/ 234372 h 687724"/>
                <a:gd name="connsiteX2348" fmla="*/ 30895 w 548379"/>
                <a:gd name="connsiteY2348" fmla="*/ 231797 h 687724"/>
                <a:gd name="connsiteX2349" fmla="*/ 33469 w 548379"/>
                <a:gd name="connsiteY2349" fmla="*/ 231797 h 687724"/>
                <a:gd name="connsiteX2350" fmla="*/ 33469 w 548379"/>
                <a:gd name="connsiteY2350" fmla="*/ 226646 h 687724"/>
                <a:gd name="connsiteX2351" fmla="*/ 33469 w 548379"/>
                <a:gd name="connsiteY2351" fmla="*/ 224070 h 687724"/>
                <a:gd name="connsiteX2352" fmla="*/ 33469 w 548379"/>
                <a:gd name="connsiteY2352" fmla="*/ 221494 h 687724"/>
                <a:gd name="connsiteX2353" fmla="*/ 33469 w 548379"/>
                <a:gd name="connsiteY2353" fmla="*/ 216343 h 687724"/>
                <a:gd name="connsiteX2354" fmla="*/ 33469 w 548379"/>
                <a:gd name="connsiteY2354" fmla="*/ 213768 h 687724"/>
                <a:gd name="connsiteX2355" fmla="*/ 36044 w 548379"/>
                <a:gd name="connsiteY2355" fmla="*/ 213768 h 687724"/>
                <a:gd name="connsiteX2356" fmla="*/ 36044 w 548379"/>
                <a:gd name="connsiteY2356" fmla="*/ 211192 h 687724"/>
                <a:gd name="connsiteX2357" fmla="*/ 36044 w 548379"/>
                <a:gd name="connsiteY2357" fmla="*/ 208617 h 687724"/>
                <a:gd name="connsiteX2358" fmla="*/ 36044 w 548379"/>
                <a:gd name="connsiteY2358" fmla="*/ 206041 h 687724"/>
                <a:gd name="connsiteX2359" fmla="*/ 36044 w 548379"/>
                <a:gd name="connsiteY2359" fmla="*/ 203466 h 687724"/>
                <a:gd name="connsiteX2360" fmla="*/ 36044 w 548379"/>
                <a:gd name="connsiteY2360" fmla="*/ 200890 h 687724"/>
                <a:gd name="connsiteX2361" fmla="*/ 36044 w 548379"/>
                <a:gd name="connsiteY2361" fmla="*/ 198315 h 687724"/>
                <a:gd name="connsiteX2362" fmla="*/ 38618 w 548379"/>
                <a:gd name="connsiteY2362" fmla="*/ 198315 h 687724"/>
                <a:gd name="connsiteX2363" fmla="*/ 38618 w 548379"/>
                <a:gd name="connsiteY2363" fmla="*/ 195739 h 687724"/>
                <a:gd name="connsiteX2364" fmla="*/ 41193 w 548379"/>
                <a:gd name="connsiteY2364" fmla="*/ 195739 h 687724"/>
                <a:gd name="connsiteX2365" fmla="*/ 41193 w 548379"/>
                <a:gd name="connsiteY2365" fmla="*/ 193164 h 687724"/>
                <a:gd name="connsiteX2366" fmla="*/ 43767 w 548379"/>
                <a:gd name="connsiteY2366" fmla="*/ 193164 h 687724"/>
                <a:gd name="connsiteX2367" fmla="*/ 46342 w 548379"/>
                <a:gd name="connsiteY2367" fmla="*/ 193164 h 687724"/>
                <a:gd name="connsiteX2368" fmla="*/ 48917 w 548379"/>
                <a:gd name="connsiteY2368" fmla="*/ 193164 h 687724"/>
                <a:gd name="connsiteX2369" fmla="*/ 51491 w 548379"/>
                <a:gd name="connsiteY2369" fmla="*/ 193164 h 687724"/>
                <a:gd name="connsiteX2370" fmla="*/ 54066 w 548379"/>
                <a:gd name="connsiteY2370" fmla="*/ 193164 h 687724"/>
                <a:gd name="connsiteX2371" fmla="*/ 56640 w 548379"/>
                <a:gd name="connsiteY2371" fmla="*/ 193164 h 687724"/>
                <a:gd name="connsiteX2372" fmla="*/ 56640 w 548379"/>
                <a:gd name="connsiteY2372" fmla="*/ 190588 h 687724"/>
                <a:gd name="connsiteX2373" fmla="*/ 59215 w 548379"/>
                <a:gd name="connsiteY2373" fmla="*/ 190588 h 687724"/>
                <a:gd name="connsiteX2374" fmla="*/ 61789 w 548379"/>
                <a:gd name="connsiteY2374" fmla="*/ 190588 h 687724"/>
                <a:gd name="connsiteX2375" fmla="*/ 64364 w 548379"/>
                <a:gd name="connsiteY2375" fmla="*/ 190588 h 687724"/>
                <a:gd name="connsiteX2376" fmla="*/ 66938 w 548379"/>
                <a:gd name="connsiteY2376" fmla="*/ 190588 h 687724"/>
                <a:gd name="connsiteX2377" fmla="*/ 69513 w 548379"/>
                <a:gd name="connsiteY2377" fmla="*/ 190588 h 687724"/>
                <a:gd name="connsiteX2378" fmla="*/ 72088 w 548379"/>
                <a:gd name="connsiteY2378" fmla="*/ 190588 h 687724"/>
                <a:gd name="connsiteX2379" fmla="*/ 72088 w 548379"/>
                <a:gd name="connsiteY2379" fmla="*/ 188013 h 687724"/>
                <a:gd name="connsiteX2380" fmla="*/ 74662 w 548379"/>
                <a:gd name="connsiteY2380" fmla="*/ 188013 h 687724"/>
                <a:gd name="connsiteX2381" fmla="*/ 77237 w 548379"/>
                <a:gd name="connsiteY2381" fmla="*/ 188013 h 687724"/>
                <a:gd name="connsiteX2382" fmla="*/ 79811 w 548379"/>
                <a:gd name="connsiteY2382" fmla="*/ 188013 h 687724"/>
                <a:gd name="connsiteX2383" fmla="*/ 79811 w 548379"/>
                <a:gd name="connsiteY2383" fmla="*/ 185437 h 687724"/>
                <a:gd name="connsiteX2384" fmla="*/ 82386 w 548379"/>
                <a:gd name="connsiteY2384" fmla="*/ 185437 h 687724"/>
                <a:gd name="connsiteX2385" fmla="*/ 84960 w 548379"/>
                <a:gd name="connsiteY2385" fmla="*/ 185437 h 687724"/>
                <a:gd name="connsiteX2386" fmla="*/ 87535 w 548379"/>
                <a:gd name="connsiteY2386" fmla="*/ 185437 h 687724"/>
                <a:gd name="connsiteX2387" fmla="*/ 87535 w 548379"/>
                <a:gd name="connsiteY2387" fmla="*/ 182862 h 687724"/>
                <a:gd name="connsiteX2388" fmla="*/ 90109 w 548379"/>
                <a:gd name="connsiteY2388" fmla="*/ 182862 h 687724"/>
                <a:gd name="connsiteX2389" fmla="*/ 92684 w 548379"/>
                <a:gd name="connsiteY2389" fmla="*/ 182862 h 687724"/>
                <a:gd name="connsiteX2390" fmla="*/ 95258 w 548379"/>
                <a:gd name="connsiteY2390" fmla="*/ 182862 h 687724"/>
                <a:gd name="connsiteX2391" fmla="*/ 95258 w 548379"/>
                <a:gd name="connsiteY2391" fmla="*/ 180286 h 687724"/>
                <a:gd name="connsiteX2392" fmla="*/ 97833 w 548379"/>
                <a:gd name="connsiteY2392" fmla="*/ 180286 h 687724"/>
                <a:gd name="connsiteX2393" fmla="*/ 100408 w 548379"/>
                <a:gd name="connsiteY2393" fmla="*/ 180286 h 687724"/>
                <a:gd name="connsiteX2394" fmla="*/ 102982 w 548379"/>
                <a:gd name="connsiteY2394" fmla="*/ 180286 h 687724"/>
                <a:gd name="connsiteX2395" fmla="*/ 102982 w 548379"/>
                <a:gd name="connsiteY2395" fmla="*/ 177711 h 687724"/>
                <a:gd name="connsiteX2396" fmla="*/ 105557 w 548379"/>
                <a:gd name="connsiteY2396" fmla="*/ 177711 h 687724"/>
                <a:gd name="connsiteX2397" fmla="*/ 108131 w 548379"/>
                <a:gd name="connsiteY2397" fmla="*/ 177711 h 687724"/>
                <a:gd name="connsiteX2398" fmla="*/ 110706 w 548379"/>
                <a:gd name="connsiteY2398" fmla="*/ 177711 h 687724"/>
                <a:gd name="connsiteX2399" fmla="*/ 110706 w 548379"/>
                <a:gd name="connsiteY2399" fmla="*/ 175135 h 687724"/>
                <a:gd name="connsiteX2400" fmla="*/ 113280 w 548379"/>
                <a:gd name="connsiteY2400" fmla="*/ 175135 h 687724"/>
                <a:gd name="connsiteX2401" fmla="*/ 115855 w 548379"/>
                <a:gd name="connsiteY2401" fmla="*/ 175135 h 687724"/>
                <a:gd name="connsiteX2402" fmla="*/ 118429 w 548379"/>
                <a:gd name="connsiteY2402" fmla="*/ 175135 h 687724"/>
                <a:gd name="connsiteX2403" fmla="*/ 118429 w 548379"/>
                <a:gd name="connsiteY2403" fmla="*/ 172560 h 687724"/>
                <a:gd name="connsiteX2404" fmla="*/ 121004 w 548379"/>
                <a:gd name="connsiteY2404" fmla="*/ 172560 h 687724"/>
                <a:gd name="connsiteX2405" fmla="*/ 123578 w 548379"/>
                <a:gd name="connsiteY2405" fmla="*/ 172560 h 687724"/>
                <a:gd name="connsiteX2406" fmla="*/ 123578 w 548379"/>
                <a:gd name="connsiteY2406" fmla="*/ 169984 h 687724"/>
                <a:gd name="connsiteX2407" fmla="*/ 126153 w 548379"/>
                <a:gd name="connsiteY2407" fmla="*/ 169984 h 687724"/>
                <a:gd name="connsiteX2408" fmla="*/ 128728 w 548379"/>
                <a:gd name="connsiteY2408" fmla="*/ 169984 h 687724"/>
                <a:gd name="connsiteX2409" fmla="*/ 128728 w 548379"/>
                <a:gd name="connsiteY2409" fmla="*/ 167409 h 687724"/>
                <a:gd name="connsiteX2410" fmla="*/ 131302 w 548379"/>
                <a:gd name="connsiteY2410" fmla="*/ 167409 h 687724"/>
                <a:gd name="connsiteX2411" fmla="*/ 133877 w 548379"/>
                <a:gd name="connsiteY2411" fmla="*/ 167409 h 687724"/>
                <a:gd name="connsiteX2412" fmla="*/ 136451 w 548379"/>
                <a:gd name="connsiteY2412" fmla="*/ 167409 h 687724"/>
                <a:gd name="connsiteX2413" fmla="*/ 136451 w 548379"/>
                <a:gd name="connsiteY2413" fmla="*/ 164833 h 687724"/>
                <a:gd name="connsiteX2414" fmla="*/ 139026 w 548379"/>
                <a:gd name="connsiteY2414" fmla="*/ 164833 h 687724"/>
                <a:gd name="connsiteX2415" fmla="*/ 141600 w 548379"/>
                <a:gd name="connsiteY2415" fmla="*/ 164833 h 687724"/>
                <a:gd name="connsiteX2416" fmla="*/ 141600 w 548379"/>
                <a:gd name="connsiteY2416" fmla="*/ 162258 h 687724"/>
                <a:gd name="connsiteX2417" fmla="*/ 144175 w 548379"/>
                <a:gd name="connsiteY2417" fmla="*/ 162258 h 687724"/>
                <a:gd name="connsiteX2418" fmla="*/ 146749 w 548379"/>
                <a:gd name="connsiteY2418" fmla="*/ 162258 h 687724"/>
                <a:gd name="connsiteX2419" fmla="*/ 146749 w 548379"/>
                <a:gd name="connsiteY2419" fmla="*/ 159682 h 687724"/>
                <a:gd name="connsiteX2420" fmla="*/ 149324 w 548379"/>
                <a:gd name="connsiteY2420" fmla="*/ 159682 h 687724"/>
                <a:gd name="connsiteX2421" fmla="*/ 151899 w 548379"/>
                <a:gd name="connsiteY2421" fmla="*/ 159682 h 687724"/>
                <a:gd name="connsiteX2422" fmla="*/ 151899 w 548379"/>
                <a:gd name="connsiteY2422" fmla="*/ 157107 h 687724"/>
                <a:gd name="connsiteX2423" fmla="*/ 154473 w 548379"/>
                <a:gd name="connsiteY2423" fmla="*/ 157107 h 687724"/>
                <a:gd name="connsiteX2424" fmla="*/ 154473 w 548379"/>
                <a:gd name="connsiteY2424" fmla="*/ 154531 h 687724"/>
                <a:gd name="connsiteX2425" fmla="*/ 157048 w 548379"/>
                <a:gd name="connsiteY2425" fmla="*/ 154531 h 687724"/>
                <a:gd name="connsiteX2426" fmla="*/ 159622 w 548379"/>
                <a:gd name="connsiteY2426" fmla="*/ 154531 h 687724"/>
                <a:gd name="connsiteX2427" fmla="*/ 159622 w 548379"/>
                <a:gd name="connsiteY2427" fmla="*/ 151956 h 687724"/>
                <a:gd name="connsiteX2428" fmla="*/ 162197 w 548379"/>
                <a:gd name="connsiteY2428" fmla="*/ 151956 h 687724"/>
                <a:gd name="connsiteX2429" fmla="*/ 164771 w 548379"/>
                <a:gd name="connsiteY2429" fmla="*/ 151956 h 687724"/>
                <a:gd name="connsiteX2430" fmla="*/ 164771 w 548379"/>
                <a:gd name="connsiteY2430" fmla="*/ 149380 h 687724"/>
                <a:gd name="connsiteX2431" fmla="*/ 167346 w 548379"/>
                <a:gd name="connsiteY2431" fmla="*/ 149380 h 687724"/>
                <a:gd name="connsiteX2432" fmla="*/ 169920 w 548379"/>
                <a:gd name="connsiteY2432" fmla="*/ 149380 h 687724"/>
                <a:gd name="connsiteX2433" fmla="*/ 169920 w 548379"/>
                <a:gd name="connsiteY2433" fmla="*/ 146805 h 687724"/>
                <a:gd name="connsiteX2434" fmla="*/ 172495 w 548379"/>
                <a:gd name="connsiteY2434" fmla="*/ 146805 h 687724"/>
                <a:gd name="connsiteX2435" fmla="*/ 175069 w 548379"/>
                <a:gd name="connsiteY2435" fmla="*/ 146805 h 687724"/>
                <a:gd name="connsiteX2436" fmla="*/ 175069 w 548379"/>
                <a:gd name="connsiteY2436" fmla="*/ 144229 h 687724"/>
                <a:gd name="connsiteX2437" fmla="*/ 177644 w 548379"/>
                <a:gd name="connsiteY2437" fmla="*/ 144229 h 687724"/>
                <a:gd name="connsiteX2438" fmla="*/ 180219 w 548379"/>
                <a:gd name="connsiteY2438" fmla="*/ 144229 h 687724"/>
                <a:gd name="connsiteX2439" fmla="*/ 180219 w 548379"/>
                <a:gd name="connsiteY2439" fmla="*/ 141653 h 687724"/>
                <a:gd name="connsiteX2440" fmla="*/ 182793 w 548379"/>
                <a:gd name="connsiteY2440" fmla="*/ 141653 h 687724"/>
                <a:gd name="connsiteX2441" fmla="*/ 182793 w 548379"/>
                <a:gd name="connsiteY2441" fmla="*/ 139078 h 687724"/>
                <a:gd name="connsiteX2442" fmla="*/ 185368 w 548379"/>
                <a:gd name="connsiteY2442" fmla="*/ 139078 h 687724"/>
                <a:gd name="connsiteX2443" fmla="*/ 187942 w 548379"/>
                <a:gd name="connsiteY2443" fmla="*/ 139078 h 687724"/>
                <a:gd name="connsiteX2444" fmla="*/ 187942 w 548379"/>
                <a:gd name="connsiteY2444" fmla="*/ 136502 h 687724"/>
                <a:gd name="connsiteX2445" fmla="*/ 190517 w 548379"/>
                <a:gd name="connsiteY2445" fmla="*/ 136502 h 687724"/>
                <a:gd name="connsiteX2446" fmla="*/ 190517 w 548379"/>
                <a:gd name="connsiteY2446" fmla="*/ 133927 h 687724"/>
                <a:gd name="connsiteX2447" fmla="*/ 193091 w 548379"/>
                <a:gd name="connsiteY2447" fmla="*/ 133927 h 687724"/>
                <a:gd name="connsiteX2448" fmla="*/ 195666 w 548379"/>
                <a:gd name="connsiteY2448" fmla="*/ 133927 h 687724"/>
                <a:gd name="connsiteX2449" fmla="*/ 195666 w 548379"/>
                <a:gd name="connsiteY2449" fmla="*/ 131351 h 687724"/>
                <a:gd name="connsiteX2450" fmla="*/ 198240 w 548379"/>
                <a:gd name="connsiteY2450" fmla="*/ 131351 h 687724"/>
                <a:gd name="connsiteX2451" fmla="*/ 198240 w 548379"/>
                <a:gd name="connsiteY2451" fmla="*/ 128776 h 687724"/>
                <a:gd name="connsiteX2452" fmla="*/ 200815 w 548379"/>
                <a:gd name="connsiteY2452" fmla="*/ 128776 h 687724"/>
                <a:gd name="connsiteX2453" fmla="*/ 203390 w 548379"/>
                <a:gd name="connsiteY2453" fmla="*/ 128776 h 687724"/>
                <a:gd name="connsiteX2454" fmla="*/ 203390 w 548379"/>
                <a:gd name="connsiteY2454" fmla="*/ 126200 h 687724"/>
                <a:gd name="connsiteX2455" fmla="*/ 205964 w 548379"/>
                <a:gd name="connsiteY2455" fmla="*/ 126200 h 687724"/>
                <a:gd name="connsiteX2456" fmla="*/ 205964 w 548379"/>
                <a:gd name="connsiteY2456" fmla="*/ 123625 h 687724"/>
                <a:gd name="connsiteX2457" fmla="*/ 208539 w 548379"/>
                <a:gd name="connsiteY2457" fmla="*/ 123625 h 687724"/>
                <a:gd name="connsiteX2458" fmla="*/ 208539 w 548379"/>
                <a:gd name="connsiteY2458" fmla="*/ 121049 h 687724"/>
                <a:gd name="connsiteX2459" fmla="*/ 211113 w 548379"/>
                <a:gd name="connsiteY2459" fmla="*/ 121049 h 687724"/>
                <a:gd name="connsiteX2460" fmla="*/ 211113 w 548379"/>
                <a:gd name="connsiteY2460" fmla="*/ 118474 h 687724"/>
                <a:gd name="connsiteX2461" fmla="*/ 213688 w 548379"/>
                <a:gd name="connsiteY2461" fmla="*/ 118474 h 687724"/>
                <a:gd name="connsiteX2462" fmla="*/ 213688 w 548379"/>
                <a:gd name="connsiteY2462" fmla="*/ 115898 h 687724"/>
                <a:gd name="connsiteX2463" fmla="*/ 216262 w 548379"/>
                <a:gd name="connsiteY2463" fmla="*/ 115898 h 687724"/>
                <a:gd name="connsiteX2464" fmla="*/ 216262 w 548379"/>
                <a:gd name="connsiteY2464" fmla="*/ 113323 h 687724"/>
                <a:gd name="connsiteX2465" fmla="*/ 218837 w 548379"/>
                <a:gd name="connsiteY2465" fmla="*/ 113323 h 687724"/>
                <a:gd name="connsiteX2466" fmla="*/ 218837 w 548379"/>
                <a:gd name="connsiteY2466" fmla="*/ 110747 h 687724"/>
                <a:gd name="connsiteX2467" fmla="*/ 221411 w 548379"/>
                <a:gd name="connsiteY2467" fmla="*/ 110747 h 687724"/>
                <a:gd name="connsiteX2468" fmla="*/ 221411 w 548379"/>
                <a:gd name="connsiteY2468" fmla="*/ 108172 h 687724"/>
                <a:gd name="connsiteX2469" fmla="*/ 223986 w 548379"/>
                <a:gd name="connsiteY2469" fmla="*/ 108172 h 687724"/>
                <a:gd name="connsiteX2470" fmla="*/ 223986 w 548379"/>
                <a:gd name="connsiteY2470" fmla="*/ 105596 h 687724"/>
                <a:gd name="connsiteX2471" fmla="*/ 226560 w 548379"/>
                <a:gd name="connsiteY2471" fmla="*/ 105596 h 687724"/>
                <a:gd name="connsiteX2472" fmla="*/ 226560 w 548379"/>
                <a:gd name="connsiteY2472" fmla="*/ 103021 h 687724"/>
                <a:gd name="connsiteX2473" fmla="*/ 229135 w 548379"/>
                <a:gd name="connsiteY2473" fmla="*/ 103021 h 687724"/>
                <a:gd name="connsiteX2474" fmla="*/ 229135 w 548379"/>
                <a:gd name="connsiteY2474" fmla="*/ 100445 h 687724"/>
                <a:gd name="connsiteX2475" fmla="*/ 231710 w 548379"/>
                <a:gd name="connsiteY2475" fmla="*/ 100445 h 687724"/>
                <a:gd name="connsiteX2476" fmla="*/ 231710 w 548379"/>
                <a:gd name="connsiteY2476" fmla="*/ 97870 h 687724"/>
                <a:gd name="connsiteX2477" fmla="*/ 231710 w 548379"/>
                <a:gd name="connsiteY2477" fmla="*/ 95294 h 687724"/>
                <a:gd name="connsiteX2478" fmla="*/ 234284 w 548379"/>
                <a:gd name="connsiteY2478" fmla="*/ 95294 h 687724"/>
                <a:gd name="connsiteX2479" fmla="*/ 236859 w 548379"/>
                <a:gd name="connsiteY2479" fmla="*/ 95294 h 687724"/>
                <a:gd name="connsiteX2480" fmla="*/ 236859 w 548379"/>
                <a:gd name="connsiteY2480" fmla="*/ 92719 h 687724"/>
                <a:gd name="connsiteX2481" fmla="*/ 236859 w 548379"/>
                <a:gd name="connsiteY2481" fmla="*/ 90143 h 687724"/>
                <a:gd name="connsiteX2482" fmla="*/ 239433 w 548379"/>
                <a:gd name="connsiteY2482" fmla="*/ 90143 h 687724"/>
                <a:gd name="connsiteX2483" fmla="*/ 239433 w 548379"/>
                <a:gd name="connsiteY2483" fmla="*/ 87568 h 687724"/>
                <a:gd name="connsiteX2484" fmla="*/ 242008 w 548379"/>
                <a:gd name="connsiteY2484" fmla="*/ 87568 h 687724"/>
                <a:gd name="connsiteX2485" fmla="*/ 242008 w 548379"/>
                <a:gd name="connsiteY2485" fmla="*/ 84992 h 687724"/>
                <a:gd name="connsiteX2486" fmla="*/ 244582 w 548379"/>
                <a:gd name="connsiteY2486" fmla="*/ 84992 h 687724"/>
                <a:gd name="connsiteX2487" fmla="*/ 244582 w 548379"/>
                <a:gd name="connsiteY2487" fmla="*/ 82417 h 687724"/>
                <a:gd name="connsiteX2488" fmla="*/ 247157 w 548379"/>
                <a:gd name="connsiteY2488" fmla="*/ 82417 h 687724"/>
                <a:gd name="connsiteX2489" fmla="*/ 247157 w 548379"/>
                <a:gd name="connsiteY2489" fmla="*/ 79841 h 687724"/>
                <a:gd name="connsiteX2490" fmla="*/ 249731 w 548379"/>
                <a:gd name="connsiteY2490" fmla="*/ 79841 h 687724"/>
                <a:gd name="connsiteX2491" fmla="*/ 249731 w 548379"/>
                <a:gd name="connsiteY2491" fmla="*/ 77266 h 687724"/>
                <a:gd name="connsiteX2492" fmla="*/ 249731 w 548379"/>
                <a:gd name="connsiteY2492" fmla="*/ 74690 h 687724"/>
                <a:gd name="connsiteX2493" fmla="*/ 252306 w 548379"/>
                <a:gd name="connsiteY2493" fmla="*/ 74690 h 687724"/>
                <a:gd name="connsiteX2494" fmla="*/ 252306 w 548379"/>
                <a:gd name="connsiteY2494" fmla="*/ 72115 h 687724"/>
                <a:gd name="connsiteX2495" fmla="*/ 254881 w 548379"/>
                <a:gd name="connsiteY2495" fmla="*/ 72115 h 687724"/>
                <a:gd name="connsiteX2496" fmla="*/ 254881 w 548379"/>
                <a:gd name="connsiteY2496" fmla="*/ 69539 h 687724"/>
                <a:gd name="connsiteX2497" fmla="*/ 254881 w 548379"/>
                <a:gd name="connsiteY2497" fmla="*/ 66964 h 687724"/>
                <a:gd name="connsiteX2498" fmla="*/ 257455 w 548379"/>
                <a:gd name="connsiteY2498" fmla="*/ 66964 h 687724"/>
                <a:gd name="connsiteX2499" fmla="*/ 257455 w 548379"/>
                <a:gd name="connsiteY2499" fmla="*/ 64388 h 687724"/>
                <a:gd name="connsiteX2500" fmla="*/ 257455 w 548379"/>
                <a:gd name="connsiteY2500" fmla="*/ 61813 h 687724"/>
                <a:gd name="connsiteX2501" fmla="*/ 260030 w 548379"/>
                <a:gd name="connsiteY2501" fmla="*/ 61813 h 687724"/>
                <a:gd name="connsiteX2502" fmla="*/ 260030 w 548379"/>
                <a:gd name="connsiteY2502" fmla="*/ 59237 h 687724"/>
                <a:gd name="connsiteX2503" fmla="*/ 262604 w 548379"/>
                <a:gd name="connsiteY2503" fmla="*/ 59237 h 687724"/>
                <a:gd name="connsiteX2504" fmla="*/ 262604 w 548379"/>
                <a:gd name="connsiteY2504" fmla="*/ 56661 h 687724"/>
                <a:gd name="connsiteX2505" fmla="*/ 262604 w 548379"/>
                <a:gd name="connsiteY2505" fmla="*/ 54086 h 687724"/>
                <a:gd name="connsiteX2506" fmla="*/ 265179 w 548379"/>
                <a:gd name="connsiteY2506" fmla="*/ 54086 h 687724"/>
                <a:gd name="connsiteX2507" fmla="*/ 265179 w 548379"/>
                <a:gd name="connsiteY2507" fmla="*/ 51510 h 687724"/>
                <a:gd name="connsiteX2508" fmla="*/ 265179 w 548379"/>
                <a:gd name="connsiteY2508" fmla="*/ 48935 h 687724"/>
                <a:gd name="connsiteX2509" fmla="*/ 267753 w 548379"/>
                <a:gd name="connsiteY2509" fmla="*/ 48935 h 687724"/>
                <a:gd name="connsiteX2510" fmla="*/ 267753 w 548379"/>
                <a:gd name="connsiteY2510" fmla="*/ 46359 h 687724"/>
                <a:gd name="connsiteX2511" fmla="*/ 267753 w 548379"/>
                <a:gd name="connsiteY2511" fmla="*/ 43784 h 687724"/>
                <a:gd name="connsiteX2512" fmla="*/ 267753 w 548379"/>
                <a:gd name="connsiteY2512" fmla="*/ 41208 h 687724"/>
                <a:gd name="connsiteX2513" fmla="*/ 267753 w 548379"/>
                <a:gd name="connsiteY2513" fmla="*/ 38633 h 687724"/>
                <a:gd name="connsiteX2514" fmla="*/ 270328 w 548379"/>
                <a:gd name="connsiteY2514" fmla="*/ 38633 h 687724"/>
                <a:gd name="connsiteX2515" fmla="*/ 270328 w 548379"/>
                <a:gd name="connsiteY2515" fmla="*/ 36057 h 687724"/>
                <a:gd name="connsiteX2516" fmla="*/ 267753 w 548379"/>
                <a:gd name="connsiteY2516" fmla="*/ 36057 h 687724"/>
                <a:gd name="connsiteX2517" fmla="*/ 267753 w 548379"/>
                <a:gd name="connsiteY2517" fmla="*/ 38633 h 687724"/>
                <a:gd name="connsiteX2518" fmla="*/ 265179 w 548379"/>
                <a:gd name="connsiteY2518" fmla="*/ 38633 h 687724"/>
                <a:gd name="connsiteX2519" fmla="*/ 265179 w 548379"/>
                <a:gd name="connsiteY2519" fmla="*/ 41208 h 687724"/>
                <a:gd name="connsiteX2520" fmla="*/ 262604 w 548379"/>
                <a:gd name="connsiteY2520" fmla="*/ 41208 h 687724"/>
                <a:gd name="connsiteX2521" fmla="*/ 262604 w 548379"/>
                <a:gd name="connsiteY2521" fmla="*/ 43784 h 687724"/>
                <a:gd name="connsiteX2522" fmla="*/ 260030 w 548379"/>
                <a:gd name="connsiteY2522" fmla="*/ 43784 h 687724"/>
                <a:gd name="connsiteX2523" fmla="*/ 260030 w 548379"/>
                <a:gd name="connsiteY2523" fmla="*/ 46359 h 687724"/>
                <a:gd name="connsiteX2524" fmla="*/ 257455 w 548379"/>
                <a:gd name="connsiteY2524" fmla="*/ 46359 h 687724"/>
                <a:gd name="connsiteX2525" fmla="*/ 257455 w 548379"/>
                <a:gd name="connsiteY2525" fmla="*/ 48935 h 687724"/>
                <a:gd name="connsiteX2526" fmla="*/ 254881 w 548379"/>
                <a:gd name="connsiteY2526" fmla="*/ 48935 h 687724"/>
                <a:gd name="connsiteX2527" fmla="*/ 254881 w 548379"/>
                <a:gd name="connsiteY2527" fmla="*/ 51510 h 687724"/>
                <a:gd name="connsiteX2528" fmla="*/ 252306 w 548379"/>
                <a:gd name="connsiteY2528" fmla="*/ 51510 h 687724"/>
                <a:gd name="connsiteX2529" fmla="*/ 252306 w 548379"/>
                <a:gd name="connsiteY2529" fmla="*/ 54086 h 687724"/>
                <a:gd name="connsiteX2530" fmla="*/ 249731 w 548379"/>
                <a:gd name="connsiteY2530" fmla="*/ 54086 h 687724"/>
                <a:gd name="connsiteX2531" fmla="*/ 249731 w 548379"/>
                <a:gd name="connsiteY2531" fmla="*/ 56661 h 687724"/>
                <a:gd name="connsiteX2532" fmla="*/ 247157 w 548379"/>
                <a:gd name="connsiteY2532" fmla="*/ 56661 h 687724"/>
                <a:gd name="connsiteX2533" fmla="*/ 247157 w 548379"/>
                <a:gd name="connsiteY2533" fmla="*/ 59237 h 687724"/>
                <a:gd name="connsiteX2534" fmla="*/ 244582 w 548379"/>
                <a:gd name="connsiteY2534" fmla="*/ 59237 h 687724"/>
                <a:gd name="connsiteX2535" fmla="*/ 244582 w 548379"/>
                <a:gd name="connsiteY2535" fmla="*/ 61813 h 687724"/>
                <a:gd name="connsiteX2536" fmla="*/ 242008 w 548379"/>
                <a:gd name="connsiteY2536" fmla="*/ 61813 h 687724"/>
                <a:gd name="connsiteX2537" fmla="*/ 242008 w 548379"/>
                <a:gd name="connsiteY2537" fmla="*/ 64388 h 687724"/>
                <a:gd name="connsiteX2538" fmla="*/ 239433 w 548379"/>
                <a:gd name="connsiteY2538" fmla="*/ 64388 h 687724"/>
                <a:gd name="connsiteX2539" fmla="*/ 239433 w 548379"/>
                <a:gd name="connsiteY2539" fmla="*/ 66964 h 687724"/>
                <a:gd name="connsiteX2540" fmla="*/ 236859 w 548379"/>
                <a:gd name="connsiteY2540" fmla="*/ 66964 h 687724"/>
                <a:gd name="connsiteX2541" fmla="*/ 236859 w 548379"/>
                <a:gd name="connsiteY2541" fmla="*/ 69539 h 687724"/>
                <a:gd name="connsiteX2542" fmla="*/ 234284 w 548379"/>
                <a:gd name="connsiteY2542" fmla="*/ 69539 h 687724"/>
                <a:gd name="connsiteX2543" fmla="*/ 234284 w 548379"/>
                <a:gd name="connsiteY2543" fmla="*/ 72115 h 687724"/>
                <a:gd name="connsiteX2544" fmla="*/ 231710 w 548379"/>
                <a:gd name="connsiteY2544" fmla="*/ 72115 h 687724"/>
                <a:gd name="connsiteX2545" fmla="*/ 231710 w 548379"/>
                <a:gd name="connsiteY2545" fmla="*/ 74690 h 687724"/>
                <a:gd name="connsiteX2546" fmla="*/ 229135 w 548379"/>
                <a:gd name="connsiteY2546" fmla="*/ 74690 h 687724"/>
                <a:gd name="connsiteX2547" fmla="*/ 229135 w 548379"/>
                <a:gd name="connsiteY2547" fmla="*/ 77266 h 687724"/>
                <a:gd name="connsiteX2548" fmla="*/ 226560 w 548379"/>
                <a:gd name="connsiteY2548" fmla="*/ 77266 h 687724"/>
                <a:gd name="connsiteX2549" fmla="*/ 223986 w 548379"/>
                <a:gd name="connsiteY2549" fmla="*/ 77266 h 687724"/>
                <a:gd name="connsiteX2550" fmla="*/ 223986 w 548379"/>
                <a:gd name="connsiteY2550" fmla="*/ 79841 h 687724"/>
                <a:gd name="connsiteX2551" fmla="*/ 221411 w 548379"/>
                <a:gd name="connsiteY2551" fmla="*/ 79841 h 687724"/>
                <a:gd name="connsiteX2552" fmla="*/ 218837 w 548379"/>
                <a:gd name="connsiteY2552" fmla="*/ 79841 h 687724"/>
                <a:gd name="connsiteX2553" fmla="*/ 218837 w 548379"/>
                <a:gd name="connsiteY2553" fmla="*/ 82417 h 687724"/>
                <a:gd name="connsiteX2554" fmla="*/ 216262 w 548379"/>
                <a:gd name="connsiteY2554" fmla="*/ 82417 h 687724"/>
                <a:gd name="connsiteX2555" fmla="*/ 216262 w 548379"/>
                <a:gd name="connsiteY2555" fmla="*/ 84992 h 687724"/>
                <a:gd name="connsiteX2556" fmla="*/ 213688 w 548379"/>
                <a:gd name="connsiteY2556" fmla="*/ 84992 h 687724"/>
                <a:gd name="connsiteX2557" fmla="*/ 213688 w 548379"/>
                <a:gd name="connsiteY2557" fmla="*/ 87568 h 687724"/>
                <a:gd name="connsiteX2558" fmla="*/ 211113 w 548379"/>
                <a:gd name="connsiteY2558" fmla="*/ 87568 h 687724"/>
                <a:gd name="connsiteX2559" fmla="*/ 208539 w 548379"/>
                <a:gd name="connsiteY2559" fmla="*/ 87568 h 687724"/>
                <a:gd name="connsiteX2560" fmla="*/ 208539 w 548379"/>
                <a:gd name="connsiteY2560" fmla="*/ 90143 h 687724"/>
                <a:gd name="connsiteX2561" fmla="*/ 205964 w 548379"/>
                <a:gd name="connsiteY2561" fmla="*/ 90143 h 687724"/>
                <a:gd name="connsiteX2562" fmla="*/ 205964 w 548379"/>
                <a:gd name="connsiteY2562" fmla="*/ 92719 h 687724"/>
                <a:gd name="connsiteX2563" fmla="*/ 203390 w 548379"/>
                <a:gd name="connsiteY2563" fmla="*/ 92719 h 687724"/>
                <a:gd name="connsiteX2564" fmla="*/ 203390 w 548379"/>
                <a:gd name="connsiteY2564" fmla="*/ 95294 h 687724"/>
                <a:gd name="connsiteX2565" fmla="*/ 200815 w 548379"/>
                <a:gd name="connsiteY2565" fmla="*/ 95294 h 687724"/>
                <a:gd name="connsiteX2566" fmla="*/ 198240 w 548379"/>
                <a:gd name="connsiteY2566" fmla="*/ 95294 h 687724"/>
                <a:gd name="connsiteX2567" fmla="*/ 195666 w 548379"/>
                <a:gd name="connsiteY2567" fmla="*/ 95294 h 687724"/>
                <a:gd name="connsiteX2568" fmla="*/ 195666 w 548379"/>
                <a:gd name="connsiteY2568" fmla="*/ 97870 h 687724"/>
                <a:gd name="connsiteX2569" fmla="*/ 193091 w 548379"/>
                <a:gd name="connsiteY2569" fmla="*/ 97870 h 687724"/>
                <a:gd name="connsiteX2570" fmla="*/ 190517 w 548379"/>
                <a:gd name="connsiteY2570" fmla="*/ 97870 h 687724"/>
                <a:gd name="connsiteX2571" fmla="*/ 190517 w 548379"/>
                <a:gd name="connsiteY2571" fmla="*/ 100445 h 687724"/>
                <a:gd name="connsiteX2572" fmla="*/ 187942 w 548379"/>
                <a:gd name="connsiteY2572" fmla="*/ 100445 h 687724"/>
                <a:gd name="connsiteX2573" fmla="*/ 185368 w 548379"/>
                <a:gd name="connsiteY2573" fmla="*/ 100445 h 687724"/>
                <a:gd name="connsiteX2574" fmla="*/ 185368 w 548379"/>
                <a:gd name="connsiteY2574" fmla="*/ 103021 h 687724"/>
                <a:gd name="connsiteX2575" fmla="*/ 182793 w 548379"/>
                <a:gd name="connsiteY2575" fmla="*/ 103021 h 687724"/>
                <a:gd name="connsiteX2576" fmla="*/ 180219 w 548379"/>
                <a:gd name="connsiteY2576" fmla="*/ 103021 h 687724"/>
                <a:gd name="connsiteX2577" fmla="*/ 177644 w 548379"/>
                <a:gd name="connsiteY2577" fmla="*/ 103021 h 687724"/>
                <a:gd name="connsiteX2578" fmla="*/ 177644 w 548379"/>
                <a:gd name="connsiteY2578" fmla="*/ 105596 h 687724"/>
                <a:gd name="connsiteX2579" fmla="*/ 175069 w 548379"/>
                <a:gd name="connsiteY2579" fmla="*/ 105596 h 687724"/>
                <a:gd name="connsiteX2580" fmla="*/ 172495 w 548379"/>
                <a:gd name="connsiteY2580" fmla="*/ 105596 h 687724"/>
                <a:gd name="connsiteX2581" fmla="*/ 169920 w 548379"/>
                <a:gd name="connsiteY2581" fmla="*/ 105596 h 687724"/>
                <a:gd name="connsiteX2582" fmla="*/ 169920 w 548379"/>
                <a:gd name="connsiteY2582" fmla="*/ 108172 h 687724"/>
                <a:gd name="connsiteX2583" fmla="*/ 167346 w 548379"/>
                <a:gd name="connsiteY2583" fmla="*/ 108172 h 687724"/>
                <a:gd name="connsiteX2584" fmla="*/ 167346 w 548379"/>
                <a:gd name="connsiteY2584" fmla="*/ 110747 h 687724"/>
                <a:gd name="connsiteX2585" fmla="*/ 164771 w 548379"/>
                <a:gd name="connsiteY2585" fmla="*/ 110747 h 687724"/>
                <a:gd name="connsiteX2586" fmla="*/ 162197 w 548379"/>
                <a:gd name="connsiteY2586" fmla="*/ 110747 h 687724"/>
                <a:gd name="connsiteX2587" fmla="*/ 162197 w 548379"/>
                <a:gd name="connsiteY2587" fmla="*/ 113323 h 687724"/>
                <a:gd name="connsiteX2588" fmla="*/ 159622 w 548379"/>
                <a:gd name="connsiteY2588" fmla="*/ 113323 h 687724"/>
                <a:gd name="connsiteX2589" fmla="*/ 157048 w 548379"/>
                <a:gd name="connsiteY2589" fmla="*/ 113323 h 687724"/>
                <a:gd name="connsiteX2590" fmla="*/ 154473 w 548379"/>
                <a:gd name="connsiteY2590" fmla="*/ 113323 h 687724"/>
                <a:gd name="connsiteX2591" fmla="*/ 154473 w 548379"/>
                <a:gd name="connsiteY2591" fmla="*/ 115898 h 687724"/>
                <a:gd name="connsiteX2592" fmla="*/ 151899 w 548379"/>
                <a:gd name="connsiteY2592" fmla="*/ 115898 h 687724"/>
                <a:gd name="connsiteX2593" fmla="*/ 149324 w 548379"/>
                <a:gd name="connsiteY2593" fmla="*/ 115898 h 687724"/>
                <a:gd name="connsiteX2594" fmla="*/ 146749 w 548379"/>
                <a:gd name="connsiteY2594" fmla="*/ 115898 h 687724"/>
                <a:gd name="connsiteX2595" fmla="*/ 146749 w 548379"/>
                <a:gd name="connsiteY2595" fmla="*/ 117669 h 687724"/>
                <a:gd name="connsiteX2596" fmla="*/ 146749 w 548379"/>
                <a:gd name="connsiteY2596" fmla="*/ 118474 h 687724"/>
                <a:gd name="connsiteX2597" fmla="*/ 144175 w 548379"/>
                <a:gd name="connsiteY2597" fmla="*/ 118474 h 687724"/>
                <a:gd name="connsiteX2598" fmla="*/ 141600 w 548379"/>
                <a:gd name="connsiteY2598" fmla="*/ 118474 h 687724"/>
                <a:gd name="connsiteX2599" fmla="*/ 141600 w 548379"/>
                <a:gd name="connsiteY2599" fmla="*/ 121049 h 687724"/>
                <a:gd name="connsiteX2600" fmla="*/ 139026 w 548379"/>
                <a:gd name="connsiteY2600" fmla="*/ 121049 h 687724"/>
                <a:gd name="connsiteX2601" fmla="*/ 136451 w 548379"/>
                <a:gd name="connsiteY2601" fmla="*/ 121049 h 687724"/>
                <a:gd name="connsiteX2602" fmla="*/ 133877 w 548379"/>
                <a:gd name="connsiteY2602" fmla="*/ 121049 h 687724"/>
                <a:gd name="connsiteX2603" fmla="*/ 131302 w 548379"/>
                <a:gd name="connsiteY2603" fmla="*/ 121049 h 687724"/>
                <a:gd name="connsiteX2604" fmla="*/ 131302 w 548379"/>
                <a:gd name="connsiteY2604" fmla="*/ 123625 h 687724"/>
                <a:gd name="connsiteX2605" fmla="*/ 128728 w 548379"/>
                <a:gd name="connsiteY2605" fmla="*/ 123625 h 687724"/>
                <a:gd name="connsiteX2606" fmla="*/ 126153 w 548379"/>
                <a:gd name="connsiteY2606" fmla="*/ 123625 h 687724"/>
                <a:gd name="connsiteX2607" fmla="*/ 123578 w 548379"/>
                <a:gd name="connsiteY2607" fmla="*/ 123625 h 687724"/>
                <a:gd name="connsiteX2608" fmla="*/ 123578 w 548379"/>
                <a:gd name="connsiteY2608" fmla="*/ 126200 h 687724"/>
                <a:gd name="connsiteX2609" fmla="*/ 121004 w 548379"/>
                <a:gd name="connsiteY2609" fmla="*/ 126200 h 687724"/>
                <a:gd name="connsiteX2610" fmla="*/ 118429 w 548379"/>
                <a:gd name="connsiteY2610" fmla="*/ 126200 h 687724"/>
                <a:gd name="connsiteX2611" fmla="*/ 115855 w 548379"/>
                <a:gd name="connsiteY2611" fmla="*/ 126200 h 687724"/>
                <a:gd name="connsiteX2612" fmla="*/ 113280 w 548379"/>
                <a:gd name="connsiteY2612" fmla="*/ 126200 h 687724"/>
                <a:gd name="connsiteX2613" fmla="*/ 113280 w 548379"/>
                <a:gd name="connsiteY2613" fmla="*/ 128776 h 687724"/>
                <a:gd name="connsiteX2614" fmla="*/ 110706 w 548379"/>
                <a:gd name="connsiteY2614" fmla="*/ 128776 h 687724"/>
                <a:gd name="connsiteX2615" fmla="*/ 108131 w 548379"/>
                <a:gd name="connsiteY2615" fmla="*/ 128776 h 687724"/>
                <a:gd name="connsiteX2616" fmla="*/ 105557 w 548379"/>
                <a:gd name="connsiteY2616" fmla="*/ 128776 h 687724"/>
                <a:gd name="connsiteX2617" fmla="*/ 105557 w 548379"/>
                <a:gd name="connsiteY2617" fmla="*/ 131351 h 687724"/>
                <a:gd name="connsiteX2618" fmla="*/ 102982 w 548379"/>
                <a:gd name="connsiteY2618" fmla="*/ 131351 h 687724"/>
                <a:gd name="connsiteX2619" fmla="*/ 100408 w 548379"/>
                <a:gd name="connsiteY2619" fmla="*/ 131351 h 687724"/>
                <a:gd name="connsiteX2620" fmla="*/ 97833 w 548379"/>
                <a:gd name="connsiteY2620" fmla="*/ 131351 h 687724"/>
                <a:gd name="connsiteX2621" fmla="*/ 95258 w 548379"/>
                <a:gd name="connsiteY2621" fmla="*/ 131351 h 687724"/>
                <a:gd name="connsiteX2622" fmla="*/ 95258 w 548379"/>
                <a:gd name="connsiteY2622" fmla="*/ 133927 h 687724"/>
                <a:gd name="connsiteX2623" fmla="*/ 92684 w 548379"/>
                <a:gd name="connsiteY2623" fmla="*/ 133927 h 687724"/>
                <a:gd name="connsiteX2624" fmla="*/ 90109 w 548379"/>
                <a:gd name="connsiteY2624" fmla="*/ 133927 h 687724"/>
                <a:gd name="connsiteX2625" fmla="*/ 87535 w 548379"/>
                <a:gd name="connsiteY2625" fmla="*/ 133927 h 687724"/>
                <a:gd name="connsiteX2626" fmla="*/ 84960 w 548379"/>
                <a:gd name="connsiteY2626" fmla="*/ 133927 h 687724"/>
                <a:gd name="connsiteX2627" fmla="*/ 82386 w 548379"/>
                <a:gd name="connsiteY2627" fmla="*/ 133927 h 687724"/>
                <a:gd name="connsiteX2628" fmla="*/ 79811 w 548379"/>
                <a:gd name="connsiteY2628" fmla="*/ 133927 h 687724"/>
                <a:gd name="connsiteX2629" fmla="*/ 79811 w 548379"/>
                <a:gd name="connsiteY2629" fmla="*/ 136502 h 687724"/>
                <a:gd name="connsiteX2630" fmla="*/ 77237 w 548379"/>
                <a:gd name="connsiteY2630" fmla="*/ 136502 h 687724"/>
                <a:gd name="connsiteX2631" fmla="*/ 74662 w 548379"/>
                <a:gd name="connsiteY2631" fmla="*/ 136502 h 687724"/>
                <a:gd name="connsiteX2632" fmla="*/ 69513 w 548379"/>
                <a:gd name="connsiteY2632" fmla="*/ 136502 h 687724"/>
                <a:gd name="connsiteX2633" fmla="*/ 66938 w 548379"/>
                <a:gd name="connsiteY2633" fmla="*/ 136502 h 687724"/>
                <a:gd name="connsiteX2634" fmla="*/ 61789 w 548379"/>
                <a:gd name="connsiteY2634" fmla="*/ 136502 h 687724"/>
                <a:gd name="connsiteX2635" fmla="*/ 59215 w 548379"/>
                <a:gd name="connsiteY2635" fmla="*/ 136502 h 687724"/>
                <a:gd name="connsiteX2636" fmla="*/ 56640 w 548379"/>
                <a:gd name="connsiteY2636" fmla="*/ 136502 h 687724"/>
                <a:gd name="connsiteX2637" fmla="*/ 54066 w 548379"/>
                <a:gd name="connsiteY2637" fmla="*/ 136502 h 687724"/>
                <a:gd name="connsiteX2638" fmla="*/ 54066 w 548379"/>
                <a:gd name="connsiteY2638" fmla="*/ 133927 h 687724"/>
                <a:gd name="connsiteX2639" fmla="*/ 54066 w 548379"/>
                <a:gd name="connsiteY2639" fmla="*/ 131351 h 687724"/>
                <a:gd name="connsiteX2640" fmla="*/ 54066 w 548379"/>
                <a:gd name="connsiteY2640" fmla="*/ 128776 h 687724"/>
                <a:gd name="connsiteX2641" fmla="*/ 54066 w 548379"/>
                <a:gd name="connsiteY2641" fmla="*/ 126200 h 687724"/>
                <a:gd name="connsiteX2642" fmla="*/ 54066 w 548379"/>
                <a:gd name="connsiteY2642" fmla="*/ 123625 h 687724"/>
                <a:gd name="connsiteX2643" fmla="*/ 54066 w 548379"/>
                <a:gd name="connsiteY2643" fmla="*/ 121049 h 687724"/>
                <a:gd name="connsiteX2644" fmla="*/ 56640 w 548379"/>
                <a:gd name="connsiteY2644" fmla="*/ 121049 h 687724"/>
                <a:gd name="connsiteX2645" fmla="*/ 56640 w 548379"/>
                <a:gd name="connsiteY2645" fmla="*/ 118474 h 687724"/>
                <a:gd name="connsiteX2646" fmla="*/ 56640 w 548379"/>
                <a:gd name="connsiteY2646" fmla="*/ 115898 h 687724"/>
                <a:gd name="connsiteX2647" fmla="*/ 56640 w 548379"/>
                <a:gd name="connsiteY2647" fmla="*/ 113323 h 687724"/>
                <a:gd name="connsiteX2648" fmla="*/ 56640 w 548379"/>
                <a:gd name="connsiteY2648" fmla="*/ 110747 h 687724"/>
                <a:gd name="connsiteX2649" fmla="*/ 56640 w 548379"/>
                <a:gd name="connsiteY2649" fmla="*/ 108172 h 687724"/>
                <a:gd name="connsiteX2650" fmla="*/ 56640 w 548379"/>
                <a:gd name="connsiteY2650" fmla="*/ 105596 h 687724"/>
                <a:gd name="connsiteX2651" fmla="*/ 59215 w 548379"/>
                <a:gd name="connsiteY2651" fmla="*/ 103021 h 687724"/>
                <a:gd name="connsiteX2652" fmla="*/ 59215 w 548379"/>
                <a:gd name="connsiteY2652" fmla="*/ 100445 h 687724"/>
                <a:gd name="connsiteX2653" fmla="*/ 59215 w 548379"/>
                <a:gd name="connsiteY2653" fmla="*/ 97870 h 687724"/>
                <a:gd name="connsiteX2654" fmla="*/ 59215 w 548379"/>
                <a:gd name="connsiteY2654" fmla="*/ 95294 h 687724"/>
                <a:gd name="connsiteX2655" fmla="*/ 59215 w 548379"/>
                <a:gd name="connsiteY2655" fmla="*/ 92719 h 687724"/>
                <a:gd name="connsiteX2656" fmla="*/ 61789 w 548379"/>
                <a:gd name="connsiteY2656" fmla="*/ 92719 h 687724"/>
                <a:gd name="connsiteX2657" fmla="*/ 61789 w 548379"/>
                <a:gd name="connsiteY2657" fmla="*/ 90143 h 687724"/>
                <a:gd name="connsiteX2658" fmla="*/ 61789 w 548379"/>
                <a:gd name="connsiteY2658" fmla="*/ 87568 h 687724"/>
                <a:gd name="connsiteX2659" fmla="*/ 61789 w 548379"/>
                <a:gd name="connsiteY2659" fmla="*/ 84992 h 687724"/>
                <a:gd name="connsiteX2660" fmla="*/ 61789 w 548379"/>
                <a:gd name="connsiteY2660" fmla="*/ 82417 h 687724"/>
                <a:gd name="connsiteX2661" fmla="*/ 64364 w 548379"/>
                <a:gd name="connsiteY2661" fmla="*/ 82417 h 687724"/>
                <a:gd name="connsiteX2662" fmla="*/ 64364 w 548379"/>
                <a:gd name="connsiteY2662" fmla="*/ 79841 h 687724"/>
                <a:gd name="connsiteX2663" fmla="*/ 66938 w 548379"/>
                <a:gd name="connsiteY2663" fmla="*/ 79841 h 687724"/>
                <a:gd name="connsiteX2664" fmla="*/ 69513 w 548379"/>
                <a:gd name="connsiteY2664" fmla="*/ 79841 h 687724"/>
                <a:gd name="connsiteX2665" fmla="*/ 79811 w 548379"/>
                <a:gd name="connsiteY2665" fmla="*/ 79841 h 687724"/>
                <a:gd name="connsiteX2666" fmla="*/ 90109 w 548379"/>
                <a:gd name="connsiteY2666" fmla="*/ 79841 h 687724"/>
                <a:gd name="connsiteX2667" fmla="*/ 92684 w 548379"/>
                <a:gd name="connsiteY2667" fmla="*/ 79841 h 687724"/>
                <a:gd name="connsiteX2668" fmla="*/ 92684 w 548379"/>
                <a:gd name="connsiteY2668" fmla="*/ 77266 h 687724"/>
                <a:gd name="connsiteX2669" fmla="*/ 95258 w 548379"/>
                <a:gd name="connsiteY2669" fmla="*/ 77266 h 687724"/>
                <a:gd name="connsiteX2670" fmla="*/ 97833 w 548379"/>
                <a:gd name="connsiteY2670" fmla="*/ 77266 h 687724"/>
                <a:gd name="connsiteX2671" fmla="*/ 100408 w 548379"/>
                <a:gd name="connsiteY2671" fmla="*/ 77266 h 687724"/>
                <a:gd name="connsiteX2672" fmla="*/ 102982 w 548379"/>
                <a:gd name="connsiteY2672" fmla="*/ 77266 h 687724"/>
                <a:gd name="connsiteX2673" fmla="*/ 105557 w 548379"/>
                <a:gd name="connsiteY2673" fmla="*/ 77266 h 687724"/>
                <a:gd name="connsiteX2674" fmla="*/ 105557 w 548379"/>
                <a:gd name="connsiteY2674" fmla="*/ 74690 h 687724"/>
                <a:gd name="connsiteX2675" fmla="*/ 108131 w 548379"/>
                <a:gd name="connsiteY2675" fmla="*/ 74690 h 687724"/>
                <a:gd name="connsiteX2676" fmla="*/ 110706 w 548379"/>
                <a:gd name="connsiteY2676" fmla="*/ 74690 h 687724"/>
                <a:gd name="connsiteX2677" fmla="*/ 113280 w 548379"/>
                <a:gd name="connsiteY2677" fmla="*/ 74690 h 687724"/>
                <a:gd name="connsiteX2678" fmla="*/ 115855 w 548379"/>
                <a:gd name="connsiteY2678" fmla="*/ 74690 h 687724"/>
                <a:gd name="connsiteX2679" fmla="*/ 118429 w 548379"/>
                <a:gd name="connsiteY2679" fmla="*/ 74690 h 687724"/>
                <a:gd name="connsiteX2680" fmla="*/ 121004 w 548379"/>
                <a:gd name="connsiteY2680" fmla="*/ 74690 h 687724"/>
                <a:gd name="connsiteX2681" fmla="*/ 121004 w 548379"/>
                <a:gd name="connsiteY2681" fmla="*/ 72115 h 687724"/>
                <a:gd name="connsiteX2682" fmla="*/ 123578 w 548379"/>
                <a:gd name="connsiteY2682" fmla="*/ 72115 h 687724"/>
                <a:gd name="connsiteX2683" fmla="*/ 128728 w 548379"/>
                <a:gd name="connsiteY2683" fmla="*/ 72115 h 687724"/>
                <a:gd name="connsiteX2684" fmla="*/ 131302 w 548379"/>
                <a:gd name="connsiteY2684" fmla="*/ 72115 h 687724"/>
                <a:gd name="connsiteX2685" fmla="*/ 133877 w 548379"/>
                <a:gd name="connsiteY2685" fmla="*/ 72115 h 687724"/>
                <a:gd name="connsiteX2686" fmla="*/ 133877 w 548379"/>
                <a:gd name="connsiteY2686" fmla="*/ 69539 h 687724"/>
                <a:gd name="connsiteX2687" fmla="*/ 136451 w 548379"/>
                <a:gd name="connsiteY2687" fmla="*/ 69539 h 687724"/>
                <a:gd name="connsiteX2688" fmla="*/ 139026 w 548379"/>
                <a:gd name="connsiteY2688" fmla="*/ 69539 h 687724"/>
                <a:gd name="connsiteX2689" fmla="*/ 139026 w 548379"/>
                <a:gd name="connsiteY2689" fmla="*/ 66964 h 687724"/>
                <a:gd name="connsiteX2690" fmla="*/ 141600 w 548379"/>
                <a:gd name="connsiteY2690" fmla="*/ 66964 h 687724"/>
                <a:gd name="connsiteX2691" fmla="*/ 144175 w 548379"/>
                <a:gd name="connsiteY2691" fmla="*/ 66964 h 687724"/>
                <a:gd name="connsiteX2692" fmla="*/ 146749 w 548379"/>
                <a:gd name="connsiteY2692" fmla="*/ 66964 h 687724"/>
                <a:gd name="connsiteX2693" fmla="*/ 149324 w 548379"/>
                <a:gd name="connsiteY2693" fmla="*/ 66964 h 687724"/>
                <a:gd name="connsiteX2694" fmla="*/ 151899 w 548379"/>
                <a:gd name="connsiteY2694" fmla="*/ 66964 h 687724"/>
                <a:gd name="connsiteX2695" fmla="*/ 151899 w 548379"/>
                <a:gd name="connsiteY2695" fmla="*/ 64388 h 687724"/>
                <a:gd name="connsiteX2696" fmla="*/ 154473 w 548379"/>
                <a:gd name="connsiteY2696" fmla="*/ 64388 h 687724"/>
                <a:gd name="connsiteX2697" fmla="*/ 157048 w 548379"/>
                <a:gd name="connsiteY2697" fmla="*/ 64388 h 687724"/>
                <a:gd name="connsiteX2698" fmla="*/ 157048 w 548379"/>
                <a:gd name="connsiteY2698" fmla="*/ 61813 h 687724"/>
                <a:gd name="connsiteX2699" fmla="*/ 159622 w 548379"/>
                <a:gd name="connsiteY2699" fmla="*/ 61813 h 687724"/>
                <a:gd name="connsiteX2700" fmla="*/ 162197 w 548379"/>
                <a:gd name="connsiteY2700" fmla="*/ 61813 h 687724"/>
                <a:gd name="connsiteX2701" fmla="*/ 164771 w 548379"/>
                <a:gd name="connsiteY2701" fmla="*/ 61813 h 687724"/>
                <a:gd name="connsiteX2702" fmla="*/ 164771 w 548379"/>
                <a:gd name="connsiteY2702" fmla="*/ 59237 h 687724"/>
                <a:gd name="connsiteX2703" fmla="*/ 167346 w 548379"/>
                <a:gd name="connsiteY2703" fmla="*/ 59237 h 687724"/>
                <a:gd name="connsiteX2704" fmla="*/ 172495 w 548379"/>
                <a:gd name="connsiteY2704" fmla="*/ 59237 h 687724"/>
                <a:gd name="connsiteX2705" fmla="*/ 175069 w 548379"/>
                <a:gd name="connsiteY2705" fmla="*/ 56661 h 687724"/>
                <a:gd name="connsiteX2706" fmla="*/ 177644 w 548379"/>
                <a:gd name="connsiteY2706" fmla="*/ 56661 h 687724"/>
                <a:gd name="connsiteX2707" fmla="*/ 180219 w 548379"/>
                <a:gd name="connsiteY2707" fmla="*/ 56661 h 687724"/>
                <a:gd name="connsiteX2708" fmla="*/ 182793 w 548379"/>
                <a:gd name="connsiteY2708" fmla="*/ 56661 h 687724"/>
                <a:gd name="connsiteX2709" fmla="*/ 182793 w 548379"/>
                <a:gd name="connsiteY2709" fmla="*/ 54086 h 687724"/>
                <a:gd name="connsiteX2710" fmla="*/ 185368 w 548379"/>
                <a:gd name="connsiteY2710" fmla="*/ 54086 h 687724"/>
                <a:gd name="connsiteX2711" fmla="*/ 185368 w 548379"/>
                <a:gd name="connsiteY2711" fmla="*/ 51510 h 687724"/>
                <a:gd name="connsiteX2712" fmla="*/ 187942 w 548379"/>
                <a:gd name="connsiteY2712" fmla="*/ 51510 h 687724"/>
                <a:gd name="connsiteX2713" fmla="*/ 190517 w 548379"/>
                <a:gd name="connsiteY2713" fmla="*/ 51510 h 687724"/>
                <a:gd name="connsiteX2714" fmla="*/ 193091 w 548379"/>
                <a:gd name="connsiteY2714" fmla="*/ 51510 h 687724"/>
                <a:gd name="connsiteX2715" fmla="*/ 195666 w 548379"/>
                <a:gd name="connsiteY2715" fmla="*/ 51510 h 687724"/>
                <a:gd name="connsiteX2716" fmla="*/ 195666 w 548379"/>
                <a:gd name="connsiteY2716" fmla="*/ 48935 h 687724"/>
                <a:gd name="connsiteX2717" fmla="*/ 198240 w 548379"/>
                <a:gd name="connsiteY2717" fmla="*/ 48935 h 687724"/>
                <a:gd name="connsiteX2718" fmla="*/ 200815 w 548379"/>
                <a:gd name="connsiteY2718" fmla="*/ 48935 h 687724"/>
                <a:gd name="connsiteX2719" fmla="*/ 200815 w 548379"/>
                <a:gd name="connsiteY2719" fmla="*/ 46359 h 687724"/>
                <a:gd name="connsiteX2720" fmla="*/ 203390 w 548379"/>
                <a:gd name="connsiteY2720" fmla="*/ 46359 h 687724"/>
                <a:gd name="connsiteX2721" fmla="*/ 205964 w 548379"/>
                <a:gd name="connsiteY2721" fmla="*/ 46359 h 687724"/>
                <a:gd name="connsiteX2722" fmla="*/ 208539 w 548379"/>
                <a:gd name="connsiteY2722" fmla="*/ 46359 h 687724"/>
                <a:gd name="connsiteX2723" fmla="*/ 208539 w 548379"/>
                <a:gd name="connsiteY2723" fmla="*/ 43784 h 687724"/>
                <a:gd name="connsiteX2724" fmla="*/ 211113 w 548379"/>
                <a:gd name="connsiteY2724" fmla="*/ 43784 h 687724"/>
                <a:gd name="connsiteX2725" fmla="*/ 213688 w 548379"/>
                <a:gd name="connsiteY2725" fmla="*/ 43784 h 687724"/>
                <a:gd name="connsiteX2726" fmla="*/ 213688 w 548379"/>
                <a:gd name="connsiteY2726" fmla="*/ 41208 h 687724"/>
                <a:gd name="connsiteX2727" fmla="*/ 216262 w 548379"/>
                <a:gd name="connsiteY2727" fmla="*/ 41208 h 687724"/>
                <a:gd name="connsiteX2728" fmla="*/ 218837 w 548379"/>
                <a:gd name="connsiteY2728" fmla="*/ 41208 h 687724"/>
                <a:gd name="connsiteX2729" fmla="*/ 218837 w 548379"/>
                <a:gd name="connsiteY2729" fmla="*/ 38633 h 687724"/>
                <a:gd name="connsiteX2730" fmla="*/ 221411 w 548379"/>
                <a:gd name="connsiteY2730" fmla="*/ 38633 h 687724"/>
                <a:gd name="connsiteX2731" fmla="*/ 223986 w 548379"/>
                <a:gd name="connsiteY2731" fmla="*/ 38633 h 687724"/>
                <a:gd name="connsiteX2732" fmla="*/ 226560 w 548379"/>
                <a:gd name="connsiteY2732" fmla="*/ 38633 h 687724"/>
                <a:gd name="connsiteX2733" fmla="*/ 226560 w 548379"/>
                <a:gd name="connsiteY2733" fmla="*/ 36057 h 687724"/>
                <a:gd name="connsiteX2734" fmla="*/ 229135 w 548379"/>
                <a:gd name="connsiteY2734" fmla="*/ 36057 h 687724"/>
                <a:gd name="connsiteX2735" fmla="*/ 231710 w 548379"/>
                <a:gd name="connsiteY2735" fmla="*/ 36057 h 687724"/>
                <a:gd name="connsiteX2736" fmla="*/ 231710 w 548379"/>
                <a:gd name="connsiteY2736" fmla="*/ 33482 h 687724"/>
                <a:gd name="connsiteX2737" fmla="*/ 234284 w 548379"/>
                <a:gd name="connsiteY2737" fmla="*/ 33482 h 687724"/>
                <a:gd name="connsiteX2738" fmla="*/ 234284 w 548379"/>
                <a:gd name="connsiteY2738" fmla="*/ 30906 h 687724"/>
                <a:gd name="connsiteX2739" fmla="*/ 236859 w 548379"/>
                <a:gd name="connsiteY2739" fmla="*/ 30906 h 687724"/>
                <a:gd name="connsiteX2740" fmla="*/ 239433 w 548379"/>
                <a:gd name="connsiteY2740" fmla="*/ 30906 h 687724"/>
                <a:gd name="connsiteX2741" fmla="*/ 239433 w 548379"/>
                <a:gd name="connsiteY2741" fmla="*/ 28331 h 687724"/>
                <a:gd name="connsiteX2742" fmla="*/ 242008 w 548379"/>
                <a:gd name="connsiteY2742" fmla="*/ 28331 h 687724"/>
                <a:gd name="connsiteX2743" fmla="*/ 242008 w 548379"/>
                <a:gd name="connsiteY2743" fmla="*/ 25755 h 687724"/>
                <a:gd name="connsiteX2744" fmla="*/ 244582 w 548379"/>
                <a:gd name="connsiteY2744" fmla="*/ 25755 h 687724"/>
                <a:gd name="connsiteX2745" fmla="*/ 244582 w 548379"/>
                <a:gd name="connsiteY2745" fmla="*/ 23180 h 687724"/>
                <a:gd name="connsiteX2746" fmla="*/ 247157 w 548379"/>
                <a:gd name="connsiteY2746" fmla="*/ 23180 h 687724"/>
                <a:gd name="connsiteX2747" fmla="*/ 249731 w 548379"/>
                <a:gd name="connsiteY2747" fmla="*/ 23180 h 687724"/>
                <a:gd name="connsiteX2748" fmla="*/ 249731 w 548379"/>
                <a:gd name="connsiteY2748" fmla="*/ 20604 h 687724"/>
                <a:gd name="connsiteX2749" fmla="*/ 252306 w 548379"/>
                <a:gd name="connsiteY2749" fmla="*/ 20604 h 687724"/>
                <a:gd name="connsiteX2750" fmla="*/ 252306 w 548379"/>
                <a:gd name="connsiteY2750" fmla="*/ 18029 h 687724"/>
                <a:gd name="connsiteX2751" fmla="*/ 254881 w 548379"/>
                <a:gd name="connsiteY2751" fmla="*/ 18029 h 687724"/>
                <a:gd name="connsiteX2752" fmla="*/ 257455 w 548379"/>
                <a:gd name="connsiteY2752" fmla="*/ 18029 h 687724"/>
                <a:gd name="connsiteX2753" fmla="*/ 257455 w 548379"/>
                <a:gd name="connsiteY2753" fmla="*/ 15453 h 687724"/>
                <a:gd name="connsiteX2754" fmla="*/ 260030 w 548379"/>
                <a:gd name="connsiteY2754" fmla="*/ 15453 h 687724"/>
                <a:gd name="connsiteX2755" fmla="*/ 260030 w 548379"/>
                <a:gd name="connsiteY2755" fmla="*/ 12878 h 687724"/>
                <a:gd name="connsiteX2756" fmla="*/ 262604 w 548379"/>
                <a:gd name="connsiteY2756" fmla="*/ 12878 h 687724"/>
                <a:gd name="connsiteX2757" fmla="*/ 262604 w 548379"/>
                <a:gd name="connsiteY2757" fmla="*/ 10302 h 687724"/>
                <a:gd name="connsiteX2758" fmla="*/ 265179 w 548379"/>
                <a:gd name="connsiteY2758" fmla="*/ 10302 h 687724"/>
                <a:gd name="connsiteX2759" fmla="*/ 265179 w 548379"/>
                <a:gd name="connsiteY2759" fmla="*/ 7727 h 687724"/>
                <a:gd name="connsiteX2760" fmla="*/ 265179 w 548379"/>
                <a:gd name="connsiteY2760" fmla="*/ 5151 h 687724"/>
                <a:gd name="connsiteX2761" fmla="*/ 267753 w 548379"/>
                <a:gd name="connsiteY2761" fmla="*/ 5151 h 687724"/>
                <a:gd name="connsiteX2762" fmla="*/ 267753 w 548379"/>
                <a:gd name="connsiteY2762" fmla="*/ 2576 h 687724"/>
                <a:gd name="connsiteX2763" fmla="*/ 270328 w 548379"/>
                <a:gd name="connsiteY2763" fmla="*/ 2576 h 687724"/>
                <a:gd name="connsiteX2764" fmla="*/ 270328 w 548379"/>
                <a:gd name="connsiteY2764" fmla="*/ 0 h 68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Lst>
              <a:rect l="l" t="t" r="r" b="b"/>
              <a:pathLst>
                <a:path w="548379" h="687724">
                  <a:moveTo>
                    <a:pt x="252229" y="638703"/>
                  </a:moveTo>
                  <a:cubicBezTo>
                    <a:pt x="252229" y="638703"/>
                    <a:pt x="249635" y="638703"/>
                    <a:pt x="247042" y="641283"/>
                  </a:cubicBezTo>
                  <a:cubicBezTo>
                    <a:pt x="244449" y="643863"/>
                    <a:pt x="244449" y="646443"/>
                    <a:pt x="247042" y="651604"/>
                  </a:cubicBezTo>
                  <a:cubicBezTo>
                    <a:pt x="247042" y="654184"/>
                    <a:pt x="247042" y="654184"/>
                    <a:pt x="249635" y="656764"/>
                  </a:cubicBezTo>
                  <a:cubicBezTo>
                    <a:pt x="249635" y="656764"/>
                    <a:pt x="252229" y="659344"/>
                    <a:pt x="254822" y="659344"/>
                  </a:cubicBezTo>
                  <a:cubicBezTo>
                    <a:pt x="257416" y="659344"/>
                    <a:pt x="257416" y="656764"/>
                    <a:pt x="260009" y="654184"/>
                  </a:cubicBezTo>
                  <a:cubicBezTo>
                    <a:pt x="262603" y="651604"/>
                    <a:pt x="262603" y="649023"/>
                    <a:pt x="260009" y="646443"/>
                  </a:cubicBezTo>
                  <a:cubicBezTo>
                    <a:pt x="260009" y="643863"/>
                    <a:pt x="260009" y="641283"/>
                    <a:pt x="260009" y="638703"/>
                  </a:cubicBezTo>
                  <a:cubicBezTo>
                    <a:pt x="257416" y="638703"/>
                    <a:pt x="254822" y="638703"/>
                    <a:pt x="254822" y="638703"/>
                  </a:cubicBezTo>
                  <a:cubicBezTo>
                    <a:pt x="252229" y="638703"/>
                    <a:pt x="252229" y="638703"/>
                    <a:pt x="252229" y="638703"/>
                  </a:cubicBezTo>
                  <a:close/>
                  <a:moveTo>
                    <a:pt x="370795" y="628383"/>
                  </a:moveTo>
                  <a:lnTo>
                    <a:pt x="383599" y="628383"/>
                  </a:lnTo>
                  <a:cubicBezTo>
                    <a:pt x="383599" y="687724"/>
                    <a:pt x="383599" y="687724"/>
                    <a:pt x="383599" y="687724"/>
                  </a:cubicBezTo>
                  <a:cubicBezTo>
                    <a:pt x="368234" y="687724"/>
                    <a:pt x="368234" y="687724"/>
                    <a:pt x="368234" y="687724"/>
                  </a:cubicBezTo>
                  <a:cubicBezTo>
                    <a:pt x="368234" y="649023"/>
                    <a:pt x="368234" y="649023"/>
                    <a:pt x="368234" y="649023"/>
                  </a:cubicBezTo>
                  <a:cubicBezTo>
                    <a:pt x="363112" y="651604"/>
                    <a:pt x="357991" y="654184"/>
                    <a:pt x="352869" y="656764"/>
                  </a:cubicBezTo>
                  <a:cubicBezTo>
                    <a:pt x="352869" y="641283"/>
                    <a:pt x="352869" y="641283"/>
                    <a:pt x="352869" y="641283"/>
                  </a:cubicBezTo>
                  <a:cubicBezTo>
                    <a:pt x="360552" y="638703"/>
                    <a:pt x="365673" y="633543"/>
                    <a:pt x="370795" y="628383"/>
                  </a:cubicBezTo>
                  <a:close/>
                  <a:moveTo>
                    <a:pt x="311421" y="628383"/>
                  </a:moveTo>
                  <a:lnTo>
                    <a:pt x="324259" y="628383"/>
                  </a:lnTo>
                  <a:cubicBezTo>
                    <a:pt x="324259" y="687724"/>
                    <a:pt x="324259" y="687724"/>
                    <a:pt x="324259" y="687724"/>
                  </a:cubicBezTo>
                  <a:cubicBezTo>
                    <a:pt x="308853" y="687724"/>
                    <a:pt x="308853" y="687724"/>
                    <a:pt x="308853" y="687724"/>
                  </a:cubicBezTo>
                  <a:cubicBezTo>
                    <a:pt x="308853" y="649023"/>
                    <a:pt x="308853" y="649023"/>
                    <a:pt x="308853" y="649023"/>
                  </a:cubicBezTo>
                  <a:cubicBezTo>
                    <a:pt x="303718" y="651604"/>
                    <a:pt x="298582" y="654184"/>
                    <a:pt x="290879" y="656764"/>
                  </a:cubicBezTo>
                  <a:cubicBezTo>
                    <a:pt x="290879" y="641283"/>
                    <a:pt x="290879" y="641283"/>
                    <a:pt x="290879" y="641283"/>
                  </a:cubicBezTo>
                  <a:cubicBezTo>
                    <a:pt x="301150" y="638703"/>
                    <a:pt x="306285" y="633543"/>
                    <a:pt x="311421" y="628383"/>
                  </a:cubicBezTo>
                  <a:close/>
                  <a:moveTo>
                    <a:pt x="252229" y="628383"/>
                  </a:moveTo>
                  <a:cubicBezTo>
                    <a:pt x="252229" y="628383"/>
                    <a:pt x="252229" y="628383"/>
                    <a:pt x="254822" y="628383"/>
                  </a:cubicBezTo>
                  <a:cubicBezTo>
                    <a:pt x="260009" y="628383"/>
                    <a:pt x="265196" y="630963"/>
                    <a:pt x="267789" y="633543"/>
                  </a:cubicBezTo>
                  <a:cubicBezTo>
                    <a:pt x="272976" y="638703"/>
                    <a:pt x="275570" y="643863"/>
                    <a:pt x="278163" y="651604"/>
                  </a:cubicBezTo>
                  <a:cubicBezTo>
                    <a:pt x="278163" y="656764"/>
                    <a:pt x="278163" y="661924"/>
                    <a:pt x="275570" y="669664"/>
                  </a:cubicBezTo>
                  <a:cubicBezTo>
                    <a:pt x="275570" y="674824"/>
                    <a:pt x="272976" y="679984"/>
                    <a:pt x="267789" y="682564"/>
                  </a:cubicBezTo>
                  <a:cubicBezTo>
                    <a:pt x="265196" y="687724"/>
                    <a:pt x="260009" y="687724"/>
                    <a:pt x="254822" y="687724"/>
                  </a:cubicBezTo>
                  <a:cubicBezTo>
                    <a:pt x="252229" y="687724"/>
                    <a:pt x="252229" y="687724"/>
                    <a:pt x="252229" y="687724"/>
                  </a:cubicBezTo>
                  <a:cubicBezTo>
                    <a:pt x="247042" y="687724"/>
                    <a:pt x="241855" y="687724"/>
                    <a:pt x="239262" y="685144"/>
                  </a:cubicBezTo>
                  <a:cubicBezTo>
                    <a:pt x="234075" y="682564"/>
                    <a:pt x="231482" y="679984"/>
                    <a:pt x="231482" y="674824"/>
                  </a:cubicBezTo>
                  <a:cubicBezTo>
                    <a:pt x="247042" y="672244"/>
                    <a:pt x="247042" y="672244"/>
                    <a:pt x="247042" y="672244"/>
                  </a:cubicBezTo>
                  <a:cubicBezTo>
                    <a:pt x="247042" y="677404"/>
                    <a:pt x="249635" y="677404"/>
                    <a:pt x="252229" y="677404"/>
                  </a:cubicBezTo>
                  <a:cubicBezTo>
                    <a:pt x="252229" y="677404"/>
                    <a:pt x="252229" y="677404"/>
                    <a:pt x="254822" y="677404"/>
                  </a:cubicBezTo>
                  <a:cubicBezTo>
                    <a:pt x="254822" y="677404"/>
                    <a:pt x="257416" y="677404"/>
                    <a:pt x="257416" y="674824"/>
                  </a:cubicBezTo>
                  <a:cubicBezTo>
                    <a:pt x="260009" y="672244"/>
                    <a:pt x="260009" y="669664"/>
                    <a:pt x="262603" y="664504"/>
                  </a:cubicBezTo>
                  <a:lnTo>
                    <a:pt x="260009" y="664504"/>
                  </a:lnTo>
                  <a:cubicBezTo>
                    <a:pt x="260009" y="664504"/>
                    <a:pt x="257416" y="667084"/>
                    <a:pt x="254822" y="667084"/>
                  </a:cubicBezTo>
                  <a:cubicBezTo>
                    <a:pt x="252229" y="667084"/>
                    <a:pt x="252229" y="667084"/>
                    <a:pt x="249635" y="667084"/>
                  </a:cubicBezTo>
                  <a:cubicBezTo>
                    <a:pt x="244449" y="667084"/>
                    <a:pt x="241855" y="667084"/>
                    <a:pt x="236668" y="661924"/>
                  </a:cubicBezTo>
                  <a:cubicBezTo>
                    <a:pt x="234075" y="659344"/>
                    <a:pt x="231482" y="656764"/>
                    <a:pt x="231482" y="651604"/>
                  </a:cubicBezTo>
                  <a:cubicBezTo>
                    <a:pt x="228888" y="643863"/>
                    <a:pt x="231482" y="638703"/>
                    <a:pt x="234075" y="636123"/>
                  </a:cubicBezTo>
                  <a:cubicBezTo>
                    <a:pt x="239262" y="630963"/>
                    <a:pt x="244449" y="628383"/>
                    <a:pt x="252229" y="628383"/>
                  </a:cubicBezTo>
                  <a:close/>
                  <a:moveTo>
                    <a:pt x="190652" y="628383"/>
                  </a:moveTo>
                  <a:lnTo>
                    <a:pt x="203456" y="628383"/>
                  </a:lnTo>
                  <a:cubicBezTo>
                    <a:pt x="203456" y="687724"/>
                    <a:pt x="203456" y="687724"/>
                    <a:pt x="203456" y="687724"/>
                  </a:cubicBezTo>
                  <a:cubicBezTo>
                    <a:pt x="188091" y="687724"/>
                    <a:pt x="188091" y="687724"/>
                    <a:pt x="188091" y="687724"/>
                  </a:cubicBezTo>
                  <a:cubicBezTo>
                    <a:pt x="188091" y="649023"/>
                    <a:pt x="188091" y="649023"/>
                    <a:pt x="188091" y="649023"/>
                  </a:cubicBezTo>
                  <a:cubicBezTo>
                    <a:pt x="182969" y="651604"/>
                    <a:pt x="177848" y="654184"/>
                    <a:pt x="172726" y="656764"/>
                  </a:cubicBezTo>
                  <a:cubicBezTo>
                    <a:pt x="172726" y="641283"/>
                    <a:pt x="172726" y="641283"/>
                    <a:pt x="172726" y="641283"/>
                  </a:cubicBezTo>
                  <a:cubicBezTo>
                    <a:pt x="180409" y="638703"/>
                    <a:pt x="185530" y="633543"/>
                    <a:pt x="190652" y="628383"/>
                  </a:cubicBezTo>
                  <a:close/>
                  <a:moveTo>
                    <a:pt x="288350" y="180286"/>
                  </a:moveTo>
                  <a:cubicBezTo>
                    <a:pt x="288350" y="180286"/>
                    <a:pt x="290924" y="180286"/>
                    <a:pt x="290924" y="180286"/>
                  </a:cubicBezTo>
                  <a:cubicBezTo>
                    <a:pt x="290924" y="180286"/>
                    <a:pt x="290924" y="180286"/>
                    <a:pt x="293499" y="180286"/>
                  </a:cubicBezTo>
                  <a:cubicBezTo>
                    <a:pt x="293499" y="180286"/>
                    <a:pt x="293499" y="180286"/>
                    <a:pt x="293499" y="182862"/>
                  </a:cubicBezTo>
                  <a:cubicBezTo>
                    <a:pt x="293499" y="182862"/>
                    <a:pt x="293499" y="182862"/>
                    <a:pt x="296073" y="182862"/>
                  </a:cubicBezTo>
                  <a:cubicBezTo>
                    <a:pt x="296073" y="182862"/>
                    <a:pt x="296073" y="182862"/>
                    <a:pt x="296073" y="185437"/>
                  </a:cubicBezTo>
                  <a:cubicBezTo>
                    <a:pt x="296073" y="185437"/>
                    <a:pt x="296073" y="185437"/>
                    <a:pt x="298648" y="185437"/>
                  </a:cubicBezTo>
                  <a:cubicBezTo>
                    <a:pt x="298648" y="185437"/>
                    <a:pt x="298648" y="185437"/>
                    <a:pt x="298648" y="188013"/>
                  </a:cubicBezTo>
                  <a:cubicBezTo>
                    <a:pt x="298648" y="188013"/>
                    <a:pt x="298648" y="188013"/>
                    <a:pt x="298648" y="190588"/>
                  </a:cubicBezTo>
                  <a:cubicBezTo>
                    <a:pt x="298648" y="190588"/>
                    <a:pt x="298648" y="190588"/>
                    <a:pt x="301222" y="190588"/>
                  </a:cubicBezTo>
                  <a:cubicBezTo>
                    <a:pt x="301222" y="190588"/>
                    <a:pt x="301222" y="190588"/>
                    <a:pt x="301222" y="193164"/>
                  </a:cubicBezTo>
                  <a:cubicBezTo>
                    <a:pt x="301222" y="193164"/>
                    <a:pt x="303797" y="193164"/>
                    <a:pt x="303797" y="193164"/>
                  </a:cubicBezTo>
                  <a:cubicBezTo>
                    <a:pt x="303797" y="193164"/>
                    <a:pt x="303797" y="193164"/>
                    <a:pt x="303797" y="195739"/>
                  </a:cubicBezTo>
                  <a:cubicBezTo>
                    <a:pt x="303797" y="195739"/>
                    <a:pt x="303797" y="195739"/>
                    <a:pt x="303797" y="198315"/>
                  </a:cubicBezTo>
                  <a:cubicBezTo>
                    <a:pt x="303797" y="198315"/>
                    <a:pt x="303797" y="198315"/>
                    <a:pt x="306372" y="198315"/>
                  </a:cubicBezTo>
                  <a:cubicBezTo>
                    <a:pt x="306372" y="200890"/>
                    <a:pt x="306372" y="200890"/>
                    <a:pt x="306372" y="200890"/>
                  </a:cubicBezTo>
                  <a:cubicBezTo>
                    <a:pt x="306372" y="200890"/>
                    <a:pt x="306372" y="200890"/>
                    <a:pt x="308946" y="200890"/>
                  </a:cubicBezTo>
                  <a:cubicBezTo>
                    <a:pt x="308946" y="200890"/>
                    <a:pt x="308946" y="200890"/>
                    <a:pt x="308946" y="203466"/>
                  </a:cubicBezTo>
                  <a:cubicBezTo>
                    <a:pt x="308946" y="203466"/>
                    <a:pt x="308946" y="203466"/>
                    <a:pt x="311521" y="203466"/>
                  </a:cubicBezTo>
                  <a:cubicBezTo>
                    <a:pt x="311521" y="203466"/>
                    <a:pt x="311521" y="203466"/>
                    <a:pt x="311521" y="206041"/>
                  </a:cubicBezTo>
                  <a:cubicBezTo>
                    <a:pt x="311521" y="206041"/>
                    <a:pt x="311521" y="206041"/>
                    <a:pt x="311521" y="208617"/>
                  </a:cubicBezTo>
                  <a:cubicBezTo>
                    <a:pt x="311521" y="208617"/>
                    <a:pt x="311521" y="208617"/>
                    <a:pt x="314095" y="208617"/>
                  </a:cubicBezTo>
                  <a:cubicBezTo>
                    <a:pt x="314095" y="208617"/>
                    <a:pt x="314095" y="208617"/>
                    <a:pt x="314095" y="211192"/>
                  </a:cubicBezTo>
                  <a:cubicBezTo>
                    <a:pt x="314095" y="211192"/>
                    <a:pt x="314095" y="211192"/>
                    <a:pt x="316670" y="211192"/>
                  </a:cubicBezTo>
                  <a:cubicBezTo>
                    <a:pt x="316670" y="211192"/>
                    <a:pt x="316670" y="211192"/>
                    <a:pt x="319244" y="211192"/>
                  </a:cubicBezTo>
                  <a:cubicBezTo>
                    <a:pt x="319244" y="211192"/>
                    <a:pt x="319244" y="211192"/>
                    <a:pt x="319244" y="213768"/>
                  </a:cubicBezTo>
                  <a:cubicBezTo>
                    <a:pt x="321819" y="213768"/>
                    <a:pt x="321819" y="213768"/>
                    <a:pt x="321819" y="213768"/>
                  </a:cubicBezTo>
                  <a:cubicBezTo>
                    <a:pt x="321819" y="213768"/>
                    <a:pt x="321819" y="213768"/>
                    <a:pt x="321819" y="216343"/>
                  </a:cubicBezTo>
                  <a:cubicBezTo>
                    <a:pt x="324393" y="216343"/>
                    <a:pt x="324393" y="216343"/>
                    <a:pt x="324393" y="216343"/>
                  </a:cubicBezTo>
                  <a:cubicBezTo>
                    <a:pt x="324393" y="216343"/>
                    <a:pt x="324393" y="216343"/>
                    <a:pt x="324393" y="218919"/>
                  </a:cubicBezTo>
                  <a:cubicBezTo>
                    <a:pt x="324393" y="218919"/>
                    <a:pt x="324393" y="218919"/>
                    <a:pt x="326968" y="218919"/>
                  </a:cubicBezTo>
                  <a:cubicBezTo>
                    <a:pt x="326968" y="218919"/>
                    <a:pt x="326968" y="218919"/>
                    <a:pt x="326968" y="221494"/>
                  </a:cubicBezTo>
                  <a:cubicBezTo>
                    <a:pt x="326968" y="221494"/>
                    <a:pt x="326968" y="221494"/>
                    <a:pt x="329542" y="221494"/>
                  </a:cubicBezTo>
                  <a:cubicBezTo>
                    <a:pt x="329542" y="221494"/>
                    <a:pt x="329542" y="221494"/>
                    <a:pt x="329542" y="224070"/>
                  </a:cubicBezTo>
                  <a:cubicBezTo>
                    <a:pt x="329542" y="224070"/>
                    <a:pt x="332117" y="224070"/>
                    <a:pt x="332117" y="226646"/>
                  </a:cubicBezTo>
                  <a:cubicBezTo>
                    <a:pt x="334692" y="226646"/>
                    <a:pt x="334692" y="226646"/>
                    <a:pt x="334692" y="226646"/>
                  </a:cubicBezTo>
                  <a:cubicBezTo>
                    <a:pt x="334692" y="226646"/>
                    <a:pt x="334692" y="226646"/>
                    <a:pt x="334692" y="229221"/>
                  </a:cubicBezTo>
                  <a:cubicBezTo>
                    <a:pt x="334692" y="229221"/>
                    <a:pt x="334692" y="229221"/>
                    <a:pt x="337266" y="229221"/>
                  </a:cubicBezTo>
                  <a:cubicBezTo>
                    <a:pt x="337266" y="229221"/>
                    <a:pt x="337266" y="229221"/>
                    <a:pt x="339841" y="229221"/>
                  </a:cubicBezTo>
                  <a:cubicBezTo>
                    <a:pt x="339841" y="229221"/>
                    <a:pt x="339841" y="229221"/>
                    <a:pt x="339841" y="231797"/>
                  </a:cubicBezTo>
                  <a:cubicBezTo>
                    <a:pt x="339841" y="231797"/>
                    <a:pt x="339841" y="231797"/>
                    <a:pt x="342415" y="231797"/>
                  </a:cubicBezTo>
                  <a:cubicBezTo>
                    <a:pt x="342415" y="231797"/>
                    <a:pt x="342415" y="231797"/>
                    <a:pt x="344990" y="231797"/>
                  </a:cubicBezTo>
                  <a:cubicBezTo>
                    <a:pt x="344990" y="231797"/>
                    <a:pt x="344990" y="231797"/>
                    <a:pt x="344990" y="234372"/>
                  </a:cubicBezTo>
                  <a:cubicBezTo>
                    <a:pt x="344990" y="234372"/>
                    <a:pt x="344990" y="234372"/>
                    <a:pt x="347564" y="234372"/>
                  </a:cubicBezTo>
                  <a:cubicBezTo>
                    <a:pt x="347564" y="234372"/>
                    <a:pt x="347564" y="234372"/>
                    <a:pt x="347564" y="236948"/>
                  </a:cubicBezTo>
                  <a:cubicBezTo>
                    <a:pt x="347564" y="236948"/>
                    <a:pt x="347564" y="236948"/>
                    <a:pt x="350139" y="236948"/>
                  </a:cubicBezTo>
                  <a:cubicBezTo>
                    <a:pt x="350139" y="236948"/>
                    <a:pt x="350139" y="236948"/>
                    <a:pt x="350139" y="239523"/>
                  </a:cubicBezTo>
                  <a:cubicBezTo>
                    <a:pt x="350139" y="239523"/>
                    <a:pt x="350139" y="239523"/>
                    <a:pt x="352713" y="239523"/>
                  </a:cubicBezTo>
                  <a:cubicBezTo>
                    <a:pt x="352713" y="239523"/>
                    <a:pt x="352713" y="239523"/>
                    <a:pt x="352713" y="242099"/>
                  </a:cubicBezTo>
                  <a:cubicBezTo>
                    <a:pt x="352713" y="242099"/>
                    <a:pt x="352713" y="242099"/>
                    <a:pt x="355288" y="242099"/>
                  </a:cubicBezTo>
                  <a:cubicBezTo>
                    <a:pt x="355288" y="242099"/>
                    <a:pt x="355288" y="242099"/>
                    <a:pt x="355288" y="244674"/>
                  </a:cubicBezTo>
                  <a:cubicBezTo>
                    <a:pt x="355288" y="244674"/>
                    <a:pt x="355288" y="244674"/>
                    <a:pt x="357862" y="244674"/>
                  </a:cubicBezTo>
                  <a:cubicBezTo>
                    <a:pt x="357862" y="244674"/>
                    <a:pt x="360437" y="244674"/>
                    <a:pt x="360437" y="244674"/>
                  </a:cubicBezTo>
                  <a:cubicBezTo>
                    <a:pt x="360437" y="244674"/>
                    <a:pt x="360437" y="244674"/>
                    <a:pt x="360437" y="247250"/>
                  </a:cubicBezTo>
                  <a:cubicBezTo>
                    <a:pt x="360437" y="247250"/>
                    <a:pt x="360437" y="247250"/>
                    <a:pt x="363012" y="247250"/>
                  </a:cubicBezTo>
                  <a:cubicBezTo>
                    <a:pt x="363012" y="247250"/>
                    <a:pt x="363012" y="247250"/>
                    <a:pt x="365586" y="247250"/>
                  </a:cubicBezTo>
                  <a:cubicBezTo>
                    <a:pt x="365586" y="247250"/>
                    <a:pt x="365586" y="247250"/>
                    <a:pt x="365586" y="249825"/>
                  </a:cubicBezTo>
                  <a:cubicBezTo>
                    <a:pt x="365586" y="249825"/>
                    <a:pt x="368161" y="249825"/>
                    <a:pt x="368161" y="249825"/>
                  </a:cubicBezTo>
                  <a:cubicBezTo>
                    <a:pt x="368161" y="249825"/>
                    <a:pt x="368161" y="249825"/>
                    <a:pt x="368161" y="252401"/>
                  </a:cubicBezTo>
                  <a:cubicBezTo>
                    <a:pt x="368161" y="252401"/>
                    <a:pt x="368161" y="252401"/>
                    <a:pt x="370735" y="252401"/>
                  </a:cubicBezTo>
                  <a:cubicBezTo>
                    <a:pt x="370735" y="252401"/>
                    <a:pt x="370735" y="252401"/>
                    <a:pt x="370735" y="254976"/>
                  </a:cubicBezTo>
                  <a:cubicBezTo>
                    <a:pt x="370735" y="254976"/>
                    <a:pt x="370735" y="254976"/>
                    <a:pt x="373310" y="254976"/>
                  </a:cubicBezTo>
                  <a:cubicBezTo>
                    <a:pt x="373310" y="254976"/>
                    <a:pt x="373310" y="254976"/>
                    <a:pt x="375884" y="254976"/>
                  </a:cubicBezTo>
                  <a:cubicBezTo>
                    <a:pt x="375884" y="254976"/>
                    <a:pt x="375884" y="254976"/>
                    <a:pt x="375884" y="257552"/>
                  </a:cubicBezTo>
                  <a:cubicBezTo>
                    <a:pt x="378459" y="257552"/>
                    <a:pt x="378459" y="257552"/>
                    <a:pt x="378459" y="257552"/>
                  </a:cubicBezTo>
                  <a:cubicBezTo>
                    <a:pt x="378459" y="257552"/>
                    <a:pt x="378459" y="257552"/>
                    <a:pt x="381033" y="257552"/>
                  </a:cubicBezTo>
                  <a:cubicBezTo>
                    <a:pt x="381033" y="257552"/>
                    <a:pt x="381033" y="257552"/>
                    <a:pt x="381033" y="260127"/>
                  </a:cubicBezTo>
                  <a:cubicBezTo>
                    <a:pt x="381033" y="260127"/>
                    <a:pt x="381033" y="260127"/>
                    <a:pt x="383608" y="260127"/>
                  </a:cubicBezTo>
                  <a:cubicBezTo>
                    <a:pt x="383608" y="260127"/>
                    <a:pt x="383608" y="260127"/>
                    <a:pt x="386183" y="260127"/>
                  </a:cubicBezTo>
                  <a:cubicBezTo>
                    <a:pt x="386183" y="260127"/>
                    <a:pt x="386183" y="260127"/>
                    <a:pt x="386183" y="262703"/>
                  </a:cubicBezTo>
                  <a:cubicBezTo>
                    <a:pt x="386183" y="262703"/>
                    <a:pt x="386183" y="262703"/>
                    <a:pt x="388757" y="262703"/>
                  </a:cubicBezTo>
                  <a:cubicBezTo>
                    <a:pt x="388757" y="262703"/>
                    <a:pt x="388757" y="262703"/>
                    <a:pt x="391332" y="262703"/>
                  </a:cubicBezTo>
                  <a:cubicBezTo>
                    <a:pt x="391332" y="262703"/>
                    <a:pt x="391332" y="262703"/>
                    <a:pt x="391332" y="265278"/>
                  </a:cubicBezTo>
                  <a:cubicBezTo>
                    <a:pt x="391332" y="265278"/>
                    <a:pt x="391332" y="265278"/>
                    <a:pt x="393906" y="265278"/>
                  </a:cubicBezTo>
                  <a:cubicBezTo>
                    <a:pt x="393906" y="265278"/>
                    <a:pt x="393906" y="265278"/>
                    <a:pt x="396481" y="265278"/>
                  </a:cubicBezTo>
                  <a:cubicBezTo>
                    <a:pt x="396481" y="265278"/>
                    <a:pt x="396481" y="265278"/>
                    <a:pt x="396481" y="267854"/>
                  </a:cubicBezTo>
                  <a:cubicBezTo>
                    <a:pt x="396481" y="267854"/>
                    <a:pt x="396481" y="267854"/>
                    <a:pt x="399055" y="267854"/>
                  </a:cubicBezTo>
                  <a:cubicBezTo>
                    <a:pt x="399055" y="267854"/>
                    <a:pt x="399055" y="267854"/>
                    <a:pt x="401630" y="270429"/>
                  </a:cubicBezTo>
                  <a:cubicBezTo>
                    <a:pt x="401630" y="270429"/>
                    <a:pt x="401630" y="270429"/>
                    <a:pt x="404204" y="270429"/>
                  </a:cubicBezTo>
                  <a:cubicBezTo>
                    <a:pt x="404204" y="270429"/>
                    <a:pt x="404204" y="270429"/>
                    <a:pt x="404204" y="273005"/>
                  </a:cubicBezTo>
                  <a:cubicBezTo>
                    <a:pt x="404204" y="273005"/>
                    <a:pt x="404204" y="273005"/>
                    <a:pt x="406779" y="273005"/>
                  </a:cubicBezTo>
                  <a:cubicBezTo>
                    <a:pt x="406779" y="273005"/>
                    <a:pt x="406779" y="273005"/>
                    <a:pt x="409353" y="273005"/>
                  </a:cubicBezTo>
                  <a:cubicBezTo>
                    <a:pt x="409353" y="275580"/>
                    <a:pt x="409353" y="275580"/>
                    <a:pt x="409353" y="275580"/>
                  </a:cubicBezTo>
                  <a:cubicBezTo>
                    <a:pt x="409353" y="275580"/>
                    <a:pt x="411928" y="275580"/>
                    <a:pt x="411928" y="275580"/>
                  </a:cubicBezTo>
                  <a:cubicBezTo>
                    <a:pt x="411928" y="275580"/>
                    <a:pt x="411928" y="275580"/>
                    <a:pt x="414503" y="275580"/>
                  </a:cubicBezTo>
                  <a:cubicBezTo>
                    <a:pt x="414503" y="275580"/>
                    <a:pt x="414503" y="275580"/>
                    <a:pt x="414503" y="278156"/>
                  </a:cubicBezTo>
                  <a:cubicBezTo>
                    <a:pt x="414503" y="278156"/>
                    <a:pt x="414503" y="278156"/>
                    <a:pt x="417077" y="278156"/>
                  </a:cubicBezTo>
                  <a:cubicBezTo>
                    <a:pt x="417077" y="278156"/>
                    <a:pt x="417077" y="278156"/>
                    <a:pt x="419652" y="278156"/>
                  </a:cubicBezTo>
                  <a:cubicBezTo>
                    <a:pt x="419652" y="278156"/>
                    <a:pt x="419652" y="278156"/>
                    <a:pt x="419652" y="280731"/>
                  </a:cubicBezTo>
                  <a:cubicBezTo>
                    <a:pt x="419652" y="280731"/>
                    <a:pt x="419652" y="280731"/>
                    <a:pt x="422226" y="280731"/>
                  </a:cubicBezTo>
                  <a:cubicBezTo>
                    <a:pt x="422226" y="280731"/>
                    <a:pt x="422226" y="280731"/>
                    <a:pt x="424801" y="280731"/>
                  </a:cubicBezTo>
                  <a:cubicBezTo>
                    <a:pt x="424801" y="280731"/>
                    <a:pt x="424801" y="280731"/>
                    <a:pt x="424801" y="283307"/>
                  </a:cubicBezTo>
                  <a:cubicBezTo>
                    <a:pt x="424801" y="283307"/>
                    <a:pt x="424801" y="283307"/>
                    <a:pt x="427375" y="283307"/>
                  </a:cubicBezTo>
                  <a:cubicBezTo>
                    <a:pt x="429950" y="283307"/>
                    <a:pt x="429950" y="283307"/>
                    <a:pt x="429950" y="283307"/>
                  </a:cubicBezTo>
                  <a:cubicBezTo>
                    <a:pt x="429950" y="283307"/>
                    <a:pt x="429950" y="283307"/>
                    <a:pt x="429950" y="285882"/>
                  </a:cubicBezTo>
                  <a:cubicBezTo>
                    <a:pt x="429950" y="285882"/>
                    <a:pt x="429950" y="285882"/>
                    <a:pt x="432524" y="285882"/>
                  </a:cubicBezTo>
                  <a:cubicBezTo>
                    <a:pt x="435099" y="285882"/>
                    <a:pt x="435099" y="285882"/>
                    <a:pt x="435099" y="285882"/>
                  </a:cubicBezTo>
                  <a:cubicBezTo>
                    <a:pt x="435099" y="285882"/>
                    <a:pt x="437674" y="285882"/>
                    <a:pt x="437674" y="288458"/>
                  </a:cubicBezTo>
                  <a:cubicBezTo>
                    <a:pt x="437674" y="288458"/>
                    <a:pt x="437674" y="288458"/>
                    <a:pt x="440248" y="288458"/>
                  </a:cubicBezTo>
                  <a:cubicBezTo>
                    <a:pt x="440248" y="288458"/>
                    <a:pt x="440248" y="288458"/>
                    <a:pt x="442823" y="288458"/>
                  </a:cubicBezTo>
                  <a:cubicBezTo>
                    <a:pt x="442823" y="288458"/>
                    <a:pt x="442823" y="291033"/>
                    <a:pt x="442823" y="291033"/>
                  </a:cubicBezTo>
                  <a:cubicBezTo>
                    <a:pt x="442823" y="291033"/>
                    <a:pt x="442823" y="291033"/>
                    <a:pt x="445397" y="291033"/>
                  </a:cubicBezTo>
                  <a:cubicBezTo>
                    <a:pt x="445397" y="291033"/>
                    <a:pt x="445397" y="291033"/>
                    <a:pt x="447972" y="291033"/>
                  </a:cubicBezTo>
                  <a:cubicBezTo>
                    <a:pt x="450546" y="291033"/>
                    <a:pt x="450546" y="291033"/>
                    <a:pt x="450546" y="291033"/>
                  </a:cubicBezTo>
                  <a:cubicBezTo>
                    <a:pt x="450546" y="291033"/>
                    <a:pt x="450546" y="291033"/>
                    <a:pt x="453121" y="291033"/>
                  </a:cubicBezTo>
                  <a:cubicBezTo>
                    <a:pt x="453121" y="291033"/>
                    <a:pt x="453121" y="291033"/>
                    <a:pt x="453121" y="293609"/>
                  </a:cubicBezTo>
                  <a:cubicBezTo>
                    <a:pt x="453121" y="293609"/>
                    <a:pt x="455695" y="293609"/>
                    <a:pt x="455695" y="293609"/>
                  </a:cubicBezTo>
                  <a:cubicBezTo>
                    <a:pt x="455695" y="293609"/>
                    <a:pt x="455695" y="293609"/>
                    <a:pt x="458270" y="293609"/>
                  </a:cubicBezTo>
                  <a:cubicBezTo>
                    <a:pt x="458270" y="293609"/>
                    <a:pt x="458270" y="293609"/>
                    <a:pt x="458270" y="296184"/>
                  </a:cubicBezTo>
                  <a:cubicBezTo>
                    <a:pt x="460844" y="296184"/>
                    <a:pt x="460844" y="296184"/>
                    <a:pt x="460844" y="296184"/>
                  </a:cubicBezTo>
                  <a:cubicBezTo>
                    <a:pt x="463419" y="296184"/>
                    <a:pt x="463419" y="296184"/>
                    <a:pt x="463419" y="296184"/>
                  </a:cubicBezTo>
                  <a:cubicBezTo>
                    <a:pt x="463419" y="296184"/>
                    <a:pt x="463419" y="296184"/>
                    <a:pt x="465994" y="296184"/>
                  </a:cubicBezTo>
                  <a:cubicBezTo>
                    <a:pt x="465994" y="296184"/>
                    <a:pt x="465994" y="296184"/>
                    <a:pt x="465994" y="298760"/>
                  </a:cubicBezTo>
                  <a:cubicBezTo>
                    <a:pt x="465994" y="298760"/>
                    <a:pt x="465994" y="298760"/>
                    <a:pt x="468568" y="298760"/>
                  </a:cubicBezTo>
                  <a:cubicBezTo>
                    <a:pt x="468568" y="298760"/>
                    <a:pt x="468568" y="298760"/>
                    <a:pt x="471143" y="298760"/>
                  </a:cubicBezTo>
                  <a:cubicBezTo>
                    <a:pt x="471143" y="298760"/>
                    <a:pt x="471143" y="298760"/>
                    <a:pt x="473717" y="298760"/>
                  </a:cubicBezTo>
                  <a:cubicBezTo>
                    <a:pt x="473717" y="298760"/>
                    <a:pt x="473717" y="298760"/>
                    <a:pt x="476292" y="298760"/>
                  </a:cubicBezTo>
                  <a:cubicBezTo>
                    <a:pt x="476292" y="298760"/>
                    <a:pt x="476292" y="298760"/>
                    <a:pt x="476292" y="301335"/>
                  </a:cubicBezTo>
                  <a:cubicBezTo>
                    <a:pt x="478866" y="301335"/>
                    <a:pt x="478866" y="301335"/>
                    <a:pt x="478866" y="301335"/>
                  </a:cubicBezTo>
                  <a:cubicBezTo>
                    <a:pt x="478866" y="301335"/>
                    <a:pt x="478866" y="301335"/>
                    <a:pt x="481441" y="301335"/>
                  </a:cubicBezTo>
                  <a:cubicBezTo>
                    <a:pt x="481441" y="301335"/>
                    <a:pt x="481441" y="301335"/>
                    <a:pt x="484015" y="301335"/>
                  </a:cubicBezTo>
                  <a:cubicBezTo>
                    <a:pt x="484015" y="301335"/>
                    <a:pt x="484015" y="301335"/>
                    <a:pt x="484015" y="303911"/>
                  </a:cubicBezTo>
                  <a:cubicBezTo>
                    <a:pt x="486590" y="303911"/>
                    <a:pt x="486590" y="303911"/>
                    <a:pt x="486590" y="303911"/>
                  </a:cubicBezTo>
                  <a:cubicBezTo>
                    <a:pt x="486590" y="303911"/>
                    <a:pt x="486590" y="303911"/>
                    <a:pt x="489165" y="303911"/>
                  </a:cubicBezTo>
                  <a:cubicBezTo>
                    <a:pt x="489165" y="303911"/>
                    <a:pt x="489165" y="303911"/>
                    <a:pt x="491739" y="303911"/>
                  </a:cubicBezTo>
                  <a:cubicBezTo>
                    <a:pt x="491739" y="303911"/>
                    <a:pt x="491739" y="303911"/>
                    <a:pt x="491739" y="306487"/>
                  </a:cubicBezTo>
                  <a:cubicBezTo>
                    <a:pt x="491739" y="306487"/>
                    <a:pt x="491739" y="306487"/>
                    <a:pt x="494314" y="306487"/>
                  </a:cubicBezTo>
                  <a:cubicBezTo>
                    <a:pt x="496888" y="306487"/>
                    <a:pt x="496888" y="306487"/>
                    <a:pt x="496888" y="306487"/>
                  </a:cubicBezTo>
                  <a:cubicBezTo>
                    <a:pt x="496888" y="306487"/>
                    <a:pt x="496888" y="306487"/>
                    <a:pt x="496888" y="309062"/>
                  </a:cubicBezTo>
                  <a:cubicBezTo>
                    <a:pt x="496888" y="309062"/>
                    <a:pt x="496888" y="309062"/>
                    <a:pt x="499463" y="309062"/>
                  </a:cubicBezTo>
                  <a:cubicBezTo>
                    <a:pt x="499463" y="309062"/>
                    <a:pt x="499463" y="309062"/>
                    <a:pt x="502037" y="309062"/>
                  </a:cubicBezTo>
                  <a:cubicBezTo>
                    <a:pt x="502037" y="309062"/>
                    <a:pt x="502037" y="309062"/>
                    <a:pt x="504612" y="309062"/>
                  </a:cubicBezTo>
                  <a:cubicBezTo>
                    <a:pt x="504612" y="309062"/>
                    <a:pt x="504612" y="309062"/>
                    <a:pt x="504612" y="311638"/>
                  </a:cubicBezTo>
                  <a:cubicBezTo>
                    <a:pt x="507186" y="311638"/>
                    <a:pt x="507186" y="311638"/>
                    <a:pt x="507186" y="311638"/>
                  </a:cubicBezTo>
                  <a:cubicBezTo>
                    <a:pt x="507186" y="311638"/>
                    <a:pt x="507186" y="311638"/>
                    <a:pt x="509761" y="311638"/>
                  </a:cubicBezTo>
                  <a:cubicBezTo>
                    <a:pt x="512335" y="311638"/>
                    <a:pt x="512335" y="311638"/>
                    <a:pt x="512335" y="311638"/>
                  </a:cubicBezTo>
                  <a:cubicBezTo>
                    <a:pt x="512335" y="311638"/>
                    <a:pt x="512335" y="311638"/>
                    <a:pt x="512335" y="314213"/>
                  </a:cubicBezTo>
                  <a:cubicBezTo>
                    <a:pt x="514910" y="314213"/>
                    <a:pt x="514910" y="314213"/>
                    <a:pt x="514910" y="314213"/>
                  </a:cubicBezTo>
                  <a:cubicBezTo>
                    <a:pt x="514910" y="314213"/>
                    <a:pt x="514910" y="314213"/>
                    <a:pt x="517485" y="314213"/>
                  </a:cubicBezTo>
                  <a:cubicBezTo>
                    <a:pt x="517485" y="314213"/>
                    <a:pt x="517485" y="314213"/>
                    <a:pt x="517485" y="316789"/>
                  </a:cubicBezTo>
                  <a:cubicBezTo>
                    <a:pt x="517485" y="316789"/>
                    <a:pt x="517485" y="316789"/>
                    <a:pt x="520059" y="316789"/>
                  </a:cubicBezTo>
                  <a:cubicBezTo>
                    <a:pt x="520059" y="316789"/>
                    <a:pt x="520059" y="319364"/>
                    <a:pt x="520059" y="319364"/>
                  </a:cubicBezTo>
                  <a:cubicBezTo>
                    <a:pt x="520059" y="319364"/>
                    <a:pt x="520059" y="319364"/>
                    <a:pt x="522634" y="319364"/>
                  </a:cubicBezTo>
                  <a:cubicBezTo>
                    <a:pt x="522634" y="319364"/>
                    <a:pt x="522634" y="319364"/>
                    <a:pt x="522634" y="321940"/>
                  </a:cubicBezTo>
                  <a:cubicBezTo>
                    <a:pt x="522634" y="321940"/>
                    <a:pt x="522634" y="321940"/>
                    <a:pt x="525208" y="321940"/>
                  </a:cubicBezTo>
                  <a:cubicBezTo>
                    <a:pt x="525208" y="321940"/>
                    <a:pt x="525208" y="321940"/>
                    <a:pt x="525208" y="324515"/>
                  </a:cubicBezTo>
                  <a:cubicBezTo>
                    <a:pt x="525208" y="324515"/>
                    <a:pt x="525208" y="327091"/>
                    <a:pt x="525208" y="327091"/>
                  </a:cubicBezTo>
                  <a:cubicBezTo>
                    <a:pt x="525208" y="327091"/>
                    <a:pt x="525208" y="327091"/>
                    <a:pt x="525208" y="329666"/>
                  </a:cubicBezTo>
                  <a:cubicBezTo>
                    <a:pt x="525208" y="329666"/>
                    <a:pt x="525208" y="329666"/>
                    <a:pt x="525208" y="332242"/>
                  </a:cubicBezTo>
                  <a:cubicBezTo>
                    <a:pt x="525208" y="332242"/>
                    <a:pt x="525208" y="332242"/>
                    <a:pt x="525208" y="334817"/>
                  </a:cubicBezTo>
                  <a:cubicBezTo>
                    <a:pt x="525208" y="334817"/>
                    <a:pt x="525208" y="334817"/>
                    <a:pt x="525208" y="337393"/>
                  </a:cubicBezTo>
                  <a:cubicBezTo>
                    <a:pt x="525208" y="337393"/>
                    <a:pt x="525208" y="337393"/>
                    <a:pt x="525208" y="339968"/>
                  </a:cubicBezTo>
                  <a:cubicBezTo>
                    <a:pt x="525208" y="339968"/>
                    <a:pt x="525208" y="342544"/>
                    <a:pt x="525208" y="345119"/>
                  </a:cubicBezTo>
                  <a:cubicBezTo>
                    <a:pt x="525208" y="345119"/>
                    <a:pt x="525208" y="345119"/>
                    <a:pt x="525208" y="347695"/>
                  </a:cubicBezTo>
                  <a:cubicBezTo>
                    <a:pt x="525208" y="350270"/>
                    <a:pt x="525208" y="350270"/>
                    <a:pt x="525208" y="350270"/>
                  </a:cubicBezTo>
                  <a:cubicBezTo>
                    <a:pt x="525208" y="350270"/>
                    <a:pt x="525208" y="352846"/>
                    <a:pt x="527783" y="352846"/>
                  </a:cubicBezTo>
                  <a:cubicBezTo>
                    <a:pt x="527783" y="352846"/>
                    <a:pt x="527783" y="352846"/>
                    <a:pt x="527783" y="355421"/>
                  </a:cubicBezTo>
                  <a:cubicBezTo>
                    <a:pt x="527783" y="355421"/>
                    <a:pt x="527783" y="355421"/>
                    <a:pt x="527783" y="357997"/>
                  </a:cubicBezTo>
                  <a:cubicBezTo>
                    <a:pt x="527783" y="360572"/>
                    <a:pt x="527783" y="360572"/>
                    <a:pt x="527783" y="360572"/>
                  </a:cubicBezTo>
                  <a:cubicBezTo>
                    <a:pt x="527783" y="360572"/>
                    <a:pt x="527783" y="360572"/>
                    <a:pt x="527783" y="363148"/>
                  </a:cubicBezTo>
                  <a:cubicBezTo>
                    <a:pt x="527783" y="365723"/>
                    <a:pt x="527783" y="365723"/>
                    <a:pt x="527783" y="365723"/>
                  </a:cubicBezTo>
                  <a:cubicBezTo>
                    <a:pt x="527783" y="365723"/>
                    <a:pt x="527783" y="365723"/>
                    <a:pt x="527783" y="368299"/>
                  </a:cubicBezTo>
                  <a:cubicBezTo>
                    <a:pt x="527783" y="368299"/>
                    <a:pt x="527783" y="368299"/>
                    <a:pt x="527783" y="370874"/>
                  </a:cubicBezTo>
                  <a:cubicBezTo>
                    <a:pt x="527783" y="370874"/>
                    <a:pt x="527783" y="373450"/>
                    <a:pt x="527783" y="373450"/>
                  </a:cubicBezTo>
                  <a:cubicBezTo>
                    <a:pt x="527783" y="373450"/>
                    <a:pt x="527783" y="376025"/>
                    <a:pt x="530357" y="376025"/>
                  </a:cubicBezTo>
                  <a:cubicBezTo>
                    <a:pt x="530357" y="376025"/>
                    <a:pt x="530357" y="376025"/>
                    <a:pt x="530357" y="378601"/>
                  </a:cubicBezTo>
                  <a:cubicBezTo>
                    <a:pt x="530357" y="378601"/>
                    <a:pt x="530357" y="378601"/>
                    <a:pt x="530357" y="381176"/>
                  </a:cubicBezTo>
                  <a:cubicBezTo>
                    <a:pt x="527783" y="381176"/>
                    <a:pt x="527783" y="381176"/>
                    <a:pt x="527783" y="383752"/>
                  </a:cubicBezTo>
                  <a:cubicBezTo>
                    <a:pt x="527783" y="383752"/>
                    <a:pt x="527783" y="383752"/>
                    <a:pt x="527783" y="386327"/>
                  </a:cubicBezTo>
                  <a:cubicBezTo>
                    <a:pt x="525208" y="386327"/>
                    <a:pt x="525208" y="386327"/>
                    <a:pt x="525208" y="386327"/>
                  </a:cubicBezTo>
                  <a:cubicBezTo>
                    <a:pt x="522634" y="386327"/>
                    <a:pt x="522634" y="386327"/>
                    <a:pt x="522634" y="386327"/>
                  </a:cubicBezTo>
                  <a:cubicBezTo>
                    <a:pt x="522634" y="386327"/>
                    <a:pt x="520059" y="386327"/>
                    <a:pt x="520059" y="386327"/>
                  </a:cubicBezTo>
                  <a:cubicBezTo>
                    <a:pt x="517485" y="386327"/>
                    <a:pt x="517485" y="386327"/>
                    <a:pt x="514910" y="386327"/>
                  </a:cubicBezTo>
                  <a:cubicBezTo>
                    <a:pt x="512335" y="386327"/>
                    <a:pt x="512335" y="386327"/>
                    <a:pt x="512335" y="386327"/>
                  </a:cubicBezTo>
                  <a:cubicBezTo>
                    <a:pt x="512335" y="383752"/>
                    <a:pt x="512335" y="383752"/>
                    <a:pt x="512335" y="383752"/>
                  </a:cubicBezTo>
                  <a:cubicBezTo>
                    <a:pt x="512335" y="383752"/>
                    <a:pt x="509761" y="383752"/>
                    <a:pt x="509761" y="383752"/>
                  </a:cubicBezTo>
                  <a:cubicBezTo>
                    <a:pt x="507186" y="383752"/>
                    <a:pt x="507186" y="383752"/>
                    <a:pt x="507186" y="383752"/>
                  </a:cubicBezTo>
                  <a:cubicBezTo>
                    <a:pt x="504612" y="383752"/>
                    <a:pt x="504612" y="383752"/>
                    <a:pt x="504612" y="383752"/>
                  </a:cubicBezTo>
                  <a:cubicBezTo>
                    <a:pt x="504612" y="381176"/>
                    <a:pt x="504612" y="381176"/>
                    <a:pt x="504612" y="381176"/>
                  </a:cubicBezTo>
                  <a:cubicBezTo>
                    <a:pt x="504612" y="381176"/>
                    <a:pt x="504612" y="381176"/>
                    <a:pt x="502037" y="381176"/>
                  </a:cubicBezTo>
                  <a:cubicBezTo>
                    <a:pt x="502037" y="381176"/>
                    <a:pt x="502037" y="381176"/>
                    <a:pt x="499463" y="381176"/>
                  </a:cubicBezTo>
                  <a:cubicBezTo>
                    <a:pt x="496888" y="381176"/>
                    <a:pt x="496888" y="381176"/>
                    <a:pt x="496888" y="381176"/>
                  </a:cubicBezTo>
                  <a:cubicBezTo>
                    <a:pt x="496888" y="378601"/>
                    <a:pt x="496888" y="378601"/>
                    <a:pt x="494314" y="378601"/>
                  </a:cubicBezTo>
                  <a:cubicBezTo>
                    <a:pt x="491739" y="378601"/>
                    <a:pt x="491739" y="378601"/>
                    <a:pt x="491739" y="378601"/>
                  </a:cubicBezTo>
                  <a:cubicBezTo>
                    <a:pt x="489165" y="378601"/>
                    <a:pt x="489165" y="378601"/>
                    <a:pt x="489165" y="378601"/>
                  </a:cubicBezTo>
                  <a:cubicBezTo>
                    <a:pt x="489165" y="378601"/>
                    <a:pt x="489165" y="378601"/>
                    <a:pt x="489165" y="376025"/>
                  </a:cubicBezTo>
                  <a:cubicBezTo>
                    <a:pt x="486590" y="376025"/>
                    <a:pt x="486590" y="376025"/>
                    <a:pt x="486590" y="376025"/>
                  </a:cubicBezTo>
                  <a:cubicBezTo>
                    <a:pt x="484015" y="373450"/>
                    <a:pt x="484015" y="373450"/>
                    <a:pt x="484015" y="373450"/>
                  </a:cubicBezTo>
                  <a:cubicBezTo>
                    <a:pt x="481441" y="373450"/>
                    <a:pt x="481441" y="373450"/>
                    <a:pt x="481441" y="373450"/>
                  </a:cubicBezTo>
                  <a:cubicBezTo>
                    <a:pt x="481441" y="370874"/>
                    <a:pt x="481441" y="370874"/>
                    <a:pt x="481441" y="370874"/>
                  </a:cubicBezTo>
                  <a:cubicBezTo>
                    <a:pt x="481441" y="370874"/>
                    <a:pt x="481441" y="370874"/>
                    <a:pt x="481441" y="368299"/>
                  </a:cubicBezTo>
                  <a:cubicBezTo>
                    <a:pt x="481441" y="365723"/>
                    <a:pt x="481441" y="365723"/>
                    <a:pt x="481441" y="365723"/>
                  </a:cubicBezTo>
                  <a:cubicBezTo>
                    <a:pt x="481441" y="363148"/>
                    <a:pt x="481441" y="363148"/>
                    <a:pt x="481441" y="363148"/>
                  </a:cubicBezTo>
                  <a:cubicBezTo>
                    <a:pt x="478866" y="363148"/>
                    <a:pt x="478866" y="363148"/>
                    <a:pt x="478866" y="363148"/>
                  </a:cubicBezTo>
                  <a:cubicBezTo>
                    <a:pt x="478866" y="363148"/>
                    <a:pt x="478866" y="363148"/>
                    <a:pt x="478866" y="360572"/>
                  </a:cubicBezTo>
                  <a:cubicBezTo>
                    <a:pt x="478866" y="357997"/>
                    <a:pt x="478866" y="357997"/>
                    <a:pt x="478866" y="357997"/>
                  </a:cubicBezTo>
                  <a:cubicBezTo>
                    <a:pt x="476292" y="357997"/>
                    <a:pt x="476292" y="357997"/>
                    <a:pt x="476292" y="357997"/>
                  </a:cubicBezTo>
                  <a:cubicBezTo>
                    <a:pt x="476292" y="357997"/>
                    <a:pt x="476292" y="357997"/>
                    <a:pt x="473717" y="357997"/>
                  </a:cubicBezTo>
                  <a:cubicBezTo>
                    <a:pt x="473717" y="355421"/>
                    <a:pt x="473717" y="355421"/>
                    <a:pt x="473717" y="355421"/>
                  </a:cubicBezTo>
                  <a:cubicBezTo>
                    <a:pt x="471143" y="355421"/>
                    <a:pt x="471143" y="355421"/>
                    <a:pt x="471143" y="355421"/>
                  </a:cubicBezTo>
                  <a:cubicBezTo>
                    <a:pt x="468568" y="355421"/>
                    <a:pt x="468568" y="355421"/>
                    <a:pt x="468568" y="355421"/>
                  </a:cubicBezTo>
                  <a:cubicBezTo>
                    <a:pt x="468568" y="352846"/>
                    <a:pt x="465994" y="352846"/>
                    <a:pt x="465994" y="352846"/>
                  </a:cubicBezTo>
                  <a:cubicBezTo>
                    <a:pt x="465994" y="352846"/>
                    <a:pt x="465994" y="352846"/>
                    <a:pt x="463419" y="352846"/>
                  </a:cubicBezTo>
                  <a:cubicBezTo>
                    <a:pt x="463419" y="352846"/>
                    <a:pt x="463419" y="352846"/>
                    <a:pt x="463419" y="350270"/>
                  </a:cubicBezTo>
                  <a:cubicBezTo>
                    <a:pt x="463419" y="350270"/>
                    <a:pt x="460844" y="350270"/>
                    <a:pt x="460844" y="350270"/>
                  </a:cubicBezTo>
                  <a:cubicBezTo>
                    <a:pt x="458270" y="350270"/>
                    <a:pt x="458270" y="350270"/>
                    <a:pt x="458270" y="350270"/>
                  </a:cubicBezTo>
                  <a:cubicBezTo>
                    <a:pt x="458270" y="350270"/>
                    <a:pt x="455695" y="350270"/>
                    <a:pt x="455695" y="350270"/>
                  </a:cubicBezTo>
                  <a:cubicBezTo>
                    <a:pt x="455695" y="350270"/>
                    <a:pt x="455695" y="350270"/>
                    <a:pt x="453121" y="350270"/>
                  </a:cubicBezTo>
                  <a:cubicBezTo>
                    <a:pt x="450546" y="350270"/>
                    <a:pt x="450546" y="350270"/>
                    <a:pt x="450546" y="350270"/>
                  </a:cubicBezTo>
                  <a:cubicBezTo>
                    <a:pt x="450546" y="347695"/>
                    <a:pt x="450546" y="347695"/>
                    <a:pt x="450546" y="347695"/>
                  </a:cubicBezTo>
                  <a:cubicBezTo>
                    <a:pt x="450546" y="347695"/>
                    <a:pt x="447972" y="347695"/>
                    <a:pt x="447972" y="347695"/>
                  </a:cubicBezTo>
                  <a:cubicBezTo>
                    <a:pt x="445397" y="347695"/>
                    <a:pt x="445397" y="347695"/>
                    <a:pt x="445397" y="347695"/>
                  </a:cubicBezTo>
                  <a:cubicBezTo>
                    <a:pt x="442823" y="347695"/>
                    <a:pt x="442823" y="347695"/>
                    <a:pt x="442823" y="347695"/>
                  </a:cubicBezTo>
                  <a:cubicBezTo>
                    <a:pt x="442823" y="345119"/>
                    <a:pt x="442823" y="345119"/>
                    <a:pt x="442823" y="345119"/>
                  </a:cubicBezTo>
                  <a:cubicBezTo>
                    <a:pt x="440248" y="345119"/>
                    <a:pt x="440248" y="345119"/>
                    <a:pt x="440248" y="345119"/>
                  </a:cubicBezTo>
                  <a:cubicBezTo>
                    <a:pt x="440248" y="342544"/>
                    <a:pt x="440248" y="342544"/>
                    <a:pt x="440248" y="342544"/>
                  </a:cubicBezTo>
                  <a:cubicBezTo>
                    <a:pt x="440248" y="342544"/>
                    <a:pt x="440248" y="342544"/>
                    <a:pt x="437674" y="342544"/>
                  </a:cubicBezTo>
                  <a:cubicBezTo>
                    <a:pt x="435099" y="342544"/>
                    <a:pt x="435099" y="342544"/>
                    <a:pt x="435099" y="342544"/>
                  </a:cubicBezTo>
                  <a:cubicBezTo>
                    <a:pt x="432524" y="342544"/>
                    <a:pt x="432524" y="342544"/>
                    <a:pt x="432524" y="342544"/>
                  </a:cubicBezTo>
                  <a:cubicBezTo>
                    <a:pt x="432524" y="339968"/>
                    <a:pt x="432524" y="339968"/>
                    <a:pt x="432524" y="339968"/>
                  </a:cubicBezTo>
                  <a:cubicBezTo>
                    <a:pt x="432524" y="339968"/>
                    <a:pt x="432524" y="339968"/>
                    <a:pt x="429950" y="339968"/>
                  </a:cubicBezTo>
                  <a:cubicBezTo>
                    <a:pt x="429950" y="339968"/>
                    <a:pt x="427375" y="339968"/>
                    <a:pt x="427375" y="339968"/>
                  </a:cubicBezTo>
                  <a:cubicBezTo>
                    <a:pt x="427375" y="339968"/>
                    <a:pt x="427375" y="339968"/>
                    <a:pt x="424801" y="339968"/>
                  </a:cubicBezTo>
                  <a:cubicBezTo>
                    <a:pt x="424801" y="337393"/>
                    <a:pt x="424801" y="337393"/>
                    <a:pt x="424801" y="337393"/>
                  </a:cubicBezTo>
                  <a:cubicBezTo>
                    <a:pt x="424801" y="337393"/>
                    <a:pt x="424801" y="337393"/>
                    <a:pt x="422226" y="337393"/>
                  </a:cubicBezTo>
                  <a:cubicBezTo>
                    <a:pt x="419652" y="337393"/>
                    <a:pt x="419652" y="337393"/>
                    <a:pt x="419652" y="337393"/>
                  </a:cubicBezTo>
                  <a:cubicBezTo>
                    <a:pt x="419652" y="334817"/>
                    <a:pt x="419652" y="334817"/>
                    <a:pt x="419652" y="334817"/>
                  </a:cubicBezTo>
                  <a:cubicBezTo>
                    <a:pt x="419652" y="334817"/>
                    <a:pt x="419652" y="334817"/>
                    <a:pt x="417077" y="334817"/>
                  </a:cubicBezTo>
                  <a:cubicBezTo>
                    <a:pt x="417077" y="334817"/>
                    <a:pt x="417077" y="334817"/>
                    <a:pt x="414503" y="334817"/>
                  </a:cubicBezTo>
                  <a:cubicBezTo>
                    <a:pt x="414503" y="332242"/>
                    <a:pt x="414503" y="332242"/>
                    <a:pt x="414503" y="332242"/>
                  </a:cubicBezTo>
                  <a:cubicBezTo>
                    <a:pt x="414503" y="332242"/>
                    <a:pt x="414503" y="332242"/>
                    <a:pt x="411928" y="332242"/>
                  </a:cubicBezTo>
                  <a:cubicBezTo>
                    <a:pt x="411928" y="332242"/>
                    <a:pt x="411928" y="332242"/>
                    <a:pt x="409353" y="332242"/>
                  </a:cubicBezTo>
                  <a:cubicBezTo>
                    <a:pt x="409353" y="329666"/>
                    <a:pt x="409353" y="329666"/>
                    <a:pt x="409353" y="329666"/>
                  </a:cubicBezTo>
                  <a:cubicBezTo>
                    <a:pt x="409353" y="329666"/>
                    <a:pt x="409353" y="329666"/>
                    <a:pt x="406779" y="329666"/>
                  </a:cubicBezTo>
                  <a:cubicBezTo>
                    <a:pt x="404204" y="329666"/>
                    <a:pt x="404204" y="329666"/>
                    <a:pt x="404204" y="329666"/>
                  </a:cubicBezTo>
                  <a:cubicBezTo>
                    <a:pt x="404204" y="329666"/>
                    <a:pt x="404204" y="329666"/>
                    <a:pt x="401630" y="329666"/>
                  </a:cubicBezTo>
                  <a:lnTo>
                    <a:pt x="401630" y="328741"/>
                  </a:lnTo>
                  <a:lnTo>
                    <a:pt x="401630" y="327091"/>
                  </a:lnTo>
                  <a:cubicBezTo>
                    <a:pt x="399055" y="327091"/>
                    <a:pt x="399055" y="327091"/>
                    <a:pt x="399055" y="327091"/>
                  </a:cubicBezTo>
                  <a:cubicBezTo>
                    <a:pt x="396481" y="327091"/>
                    <a:pt x="396481" y="327091"/>
                    <a:pt x="396481" y="327091"/>
                  </a:cubicBezTo>
                  <a:cubicBezTo>
                    <a:pt x="396481" y="327091"/>
                    <a:pt x="396481" y="327091"/>
                    <a:pt x="393906" y="327091"/>
                  </a:cubicBezTo>
                  <a:cubicBezTo>
                    <a:pt x="393906" y="327091"/>
                    <a:pt x="393906" y="327091"/>
                    <a:pt x="393906" y="324515"/>
                  </a:cubicBezTo>
                  <a:cubicBezTo>
                    <a:pt x="391332" y="324515"/>
                    <a:pt x="391332" y="324515"/>
                    <a:pt x="391332" y="324515"/>
                  </a:cubicBezTo>
                  <a:cubicBezTo>
                    <a:pt x="391332" y="321940"/>
                    <a:pt x="391332" y="321940"/>
                    <a:pt x="391332" y="321940"/>
                  </a:cubicBezTo>
                  <a:cubicBezTo>
                    <a:pt x="388757" y="321940"/>
                    <a:pt x="388757" y="321940"/>
                    <a:pt x="388757" y="321940"/>
                  </a:cubicBezTo>
                  <a:cubicBezTo>
                    <a:pt x="388757" y="321940"/>
                    <a:pt x="388757" y="321940"/>
                    <a:pt x="386183" y="321940"/>
                  </a:cubicBezTo>
                  <a:cubicBezTo>
                    <a:pt x="386183" y="319364"/>
                    <a:pt x="386183" y="319364"/>
                    <a:pt x="386183" y="319364"/>
                  </a:cubicBezTo>
                  <a:cubicBezTo>
                    <a:pt x="383608" y="319364"/>
                    <a:pt x="383608" y="319364"/>
                    <a:pt x="383608" y="319364"/>
                  </a:cubicBezTo>
                  <a:cubicBezTo>
                    <a:pt x="381033" y="319364"/>
                    <a:pt x="381033" y="319364"/>
                    <a:pt x="381033" y="319364"/>
                  </a:cubicBezTo>
                  <a:cubicBezTo>
                    <a:pt x="381033" y="319364"/>
                    <a:pt x="381033" y="319364"/>
                    <a:pt x="381033" y="316789"/>
                  </a:cubicBezTo>
                  <a:cubicBezTo>
                    <a:pt x="381033" y="316789"/>
                    <a:pt x="381033" y="316789"/>
                    <a:pt x="378459" y="316789"/>
                  </a:cubicBezTo>
                  <a:cubicBezTo>
                    <a:pt x="378459" y="316789"/>
                    <a:pt x="378459" y="316789"/>
                    <a:pt x="378459" y="314213"/>
                  </a:cubicBezTo>
                  <a:cubicBezTo>
                    <a:pt x="375884" y="314213"/>
                    <a:pt x="375884" y="314213"/>
                    <a:pt x="375884" y="314213"/>
                  </a:cubicBezTo>
                  <a:cubicBezTo>
                    <a:pt x="375884" y="314213"/>
                    <a:pt x="375884" y="314213"/>
                    <a:pt x="373310" y="314213"/>
                  </a:cubicBezTo>
                  <a:cubicBezTo>
                    <a:pt x="373310" y="311638"/>
                    <a:pt x="373310" y="311638"/>
                    <a:pt x="373310" y="311638"/>
                  </a:cubicBezTo>
                  <a:cubicBezTo>
                    <a:pt x="370735" y="311638"/>
                    <a:pt x="370735" y="311638"/>
                    <a:pt x="370735" y="311638"/>
                  </a:cubicBezTo>
                  <a:cubicBezTo>
                    <a:pt x="370735" y="309062"/>
                    <a:pt x="370735" y="309062"/>
                    <a:pt x="370735" y="309062"/>
                  </a:cubicBezTo>
                  <a:cubicBezTo>
                    <a:pt x="368161" y="309062"/>
                    <a:pt x="368161" y="309062"/>
                    <a:pt x="368161" y="309062"/>
                  </a:cubicBezTo>
                  <a:cubicBezTo>
                    <a:pt x="368161" y="309062"/>
                    <a:pt x="368161" y="309062"/>
                    <a:pt x="365586" y="309062"/>
                  </a:cubicBezTo>
                  <a:cubicBezTo>
                    <a:pt x="365586" y="309062"/>
                    <a:pt x="365586" y="309062"/>
                    <a:pt x="365586" y="306487"/>
                  </a:cubicBezTo>
                  <a:cubicBezTo>
                    <a:pt x="363012" y="306487"/>
                    <a:pt x="363012" y="306487"/>
                    <a:pt x="363012" y="306487"/>
                  </a:cubicBezTo>
                  <a:cubicBezTo>
                    <a:pt x="363012" y="306487"/>
                    <a:pt x="363012" y="306487"/>
                    <a:pt x="363012" y="303911"/>
                  </a:cubicBezTo>
                  <a:cubicBezTo>
                    <a:pt x="360437" y="303911"/>
                    <a:pt x="360437" y="303911"/>
                    <a:pt x="360437" y="303911"/>
                  </a:cubicBezTo>
                  <a:cubicBezTo>
                    <a:pt x="360437" y="301335"/>
                    <a:pt x="360437" y="301335"/>
                    <a:pt x="360437" y="301335"/>
                  </a:cubicBezTo>
                  <a:cubicBezTo>
                    <a:pt x="360437" y="301335"/>
                    <a:pt x="360437" y="301335"/>
                    <a:pt x="357862" y="301335"/>
                  </a:cubicBezTo>
                  <a:cubicBezTo>
                    <a:pt x="357862" y="298760"/>
                    <a:pt x="357862" y="298760"/>
                    <a:pt x="357862" y="298760"/>
                  </a:cubicBezTo>
                  <a:cubicBezTo>
                    <a:pt x="355288" y="298760"/>
                    <a:pt x="355288" y="298760"/>
                    <a:pt x="355288" y="298760"/>
                  </a:cubicBezTo>
                  <a:cubicBezTo>
                    <a:pt x="352713" y="298760"/>
                    <a:pt x="352713" y="298760"/>
                    <a:pt x="352713" y="298760"/>
                  </a:cubicBezTo>
                  <a:cubicBezTo>
                    <a:pt x="352713" y="296184"/>
                    <a:pt x="352713" y="296184"/>
                    <a:pt x="352713" y="296184"/>
                  </a:cubicBezTo>
                  <a:cubicBezTo>
                    <a:pt x="350139" y="296184"/>
                    <a:pt x="350139" y="296184"/>
                    <a:pt x="350139" y="296184"/>
                  </a:cubicBezTo>
                  <a:cubicBezTo>
                    <a:pt x="350139" y="293609"/>
                    <a:pt x="350139" y="293609"/>
                    <a:pt x="350139" y="293609"/>
                  </a:cubicBezTo>
                  <a:cubicBezTo>
                    <a:pt x="347564" y="293609"/>
                    <a:pt x="347564" y="293609"/>
                    <a:pt x="347564" y="293609"/>
                  </a:cubicBezTo>
                  <a:cubicBezTo>
                    <a:pt x="347564" y="293609"/>
                    <a:pt x="347564" y="293609"/>
                    <a:pt x="344990" y="293609"/>
                  </a:cubicBezTo>
                  <a:cubicBezTo>
                    <a:pt x="344990" y="291033"/>
                    <a:pt x="344990" y="291033"/>
                    <a:pt x="344990" y="291033"/>
                  </a:cubicBezTo>
                  <a:cubicBezTo>
                    <a:pt x="342415" y="291033"/>
                    <a:pt x="342415" y="291033"/>
                    <a:pt x="342415" y="291033"/>
                  </a:cubicBezTo>
                  <a:cubicBezTo>
                    <a:pt x="342415" y="291033"/>
                    <a:pt x="342415" y="291033"/>
                    <a:pt x="342415" y="288458"/>
                  </a:cubicBezTo>
                  <a:cubicBezTo>
                    <a:pt x="342415" y="285882"/>
                    <a:pt x="342415" y="285882"/>
                    <a:pt x="342415" y="285882"/>
                  </a:cubicBezTo>
                  <a:cubicBezTo>
                    <a:pt x="339841" y="285882"/>
                    <a:pt x="339841" y="285882"/>
                    <a:pt x="339841" y="285882"/>
                  </a:cubicBezTo>
                  <a:cubicBezTo>
                    <a:pt x="339841" y="283307"/>
                    <a:pt x="339841" y="283307"/>
                    <a:pt x="339841" y="283307"/>
                  </a:cubicBezTo>
                  <a:cubicBezTo>
                    <a:pt x="339841" y="283307"/>
                    <a:pt x="339841" y="283307"/>
                    <a:pt x="337266" y="283307"/>
                  </a:cubicBezTo>
                  <a:cubicBezTo>
                    <a:pt x="334692" y="283307"/>
                    <a:pt x="334692" y="283307"/>
                    <a:pt x="334692" y="283307"/>
                  </a:cubicBezTo>
                  <a:cubicBezTo>
                    <a:pt x="334692" y="283307"/>
                    <a:pt x="332117" y="283307"/>
                    <a:pt x="332117" y="283307"/>
                  </a:cubicBezTo>
                  <a:cubicBezTo>
                    <a:pt x="332117" y="283307"/>
                    <a:pt x="329542" y="283307"/>
                    <a:pt x="329542" y="285882"/>
                  </a:cubicBezTo>
                  <a:cubicBezTo>
                    <a:pt x="329542" y="288458"/>
                    <a:pt x="329542" y="288458"/>
                    <a:pt x="329542" y="288458"/>
                  </a:cubicBezTo>
                  <a:cubicBezTo>
                    <a:pt x="329542" y="291033"/>
                    <a:pt x="329542" y="291033"/>
                    <a:pt x="329542" y="293609"/>
                  </a:cubicBezTo>
                  <a:cubicBezTo>
                    <a:pt x="329542" y="296184"/>
                    <a:pt x="329542" y="298760"/>
                    <a:pt x="329542" y="301335"/>
                  </a:cubicBezTo>
                  <a:cubicBezTo>
                    <a:pt x="329542" y="303911"/>
                    <a:pt x="329542" y="306487"/>
                    <a:pt x="329542" y="309062"/>
                  </a:cubicBezTo>
                  <a:cubicBezTo>
                    <a:pt x="329542" y="311638"/>
                    <a:pt x="329542" y="311638"/>
                    <a:pt x="329542" y="311638"/>
                  </a:cubicBezTo>
                  <a:cubicBezTo>
                    <a:pt x="329542" y="311638"/>
                    <a:pt x="329542" y="311638"/>
                    <a:pt x="329542" y="314213"/>
                  </a:cubicBezTo>
                  <a:cubicBezTo>
                    <a:pt x="329542" y="314213"/>
                    <a:pt x="329542" y="319364"/>
                    <a:pt x="329542" y="321940"/>
                  </a:cubicBezTo>
                  <a:cubicBezTo>
                    <a:pt x="329542" y="324515"/>
                    <a:pt x="329542" y="324515"/>
                    <a:pt x="329542" y="324515"/>
                  </a:cubicBezTo>
                  <a:cubicBezTo>
                    <a:pt x="329542" y="327091"/>
                    <a:pt x="329542" y="327091"/>
                    <a:pt x="329542" y="327091"/>
                  </a:cubicBezTo>
                  <a:cubicBezTo>
                    <a:pt x="329542" y="329666"/>
                    <a:pt x="329542" y="329666"/>
                    <a:pt x="329542" y="332242"/>
                  </a:cubicBezTo>
                  <a:cubicBezTo>
                    <a:pt x="329542" y="332242"/>
                    <a:pt x="329542" y="332242"/>
                    <a:pt x="332117" y="332242"/>
                  </a:cubicBezTo>
                  <a:cubicBezTo>
                    <a:pt x="332117" y="332242"/>
                    <a:pt x="332117" y="332242"/>
                    <a:pt x="332117" y="334817"/>
                  </a:cubicBezTo>
                  <a:cubicBezTo>
                    <a:pt x="332117" y="334817"/>
                    <a:pt x="332117" y="337393"/>
                    <a:pt x="332117" y="337393"/>
                  </a:cubicBezTo>
                  <a:cubicBezTo>
                    <a:pt x="332117" y="339968"/>
                    <a:pt x="332117" y="339968"/>
                    <a:pt x="332117" y="339968"/>
                  </a:cubicBezTo>
                  <a:cubicBezTo>
                    <a:pt x="332117" y="339968"/>
                    <a:pt x="334692" y="339968"/>
                    <a:pt x="334692" y="339968"/>
                  </a:cubicBezTo>
                  <a:cubicBezTo>
                    <a:pt x="334692" y="339968"/>
                    <a:pt x="334692" y="339968"/>
                    <a:pt x="337266" y="339968"/>
                  </a:cubicBezTo>
                  <a:cubicBezTo>
                    <a:pt x="337266" y="339968"/>
                    <a:pt x="337266" y="339968"/>
                    <a:pt x="337266" y="342544"/>
                  </a:cubicBezTo>
                  <a:cubicBezTo>
                    <a:pt x="339841" y="342544"/>
                    <a:pt x="339841" y="342544"/>
                    <a:pt x="339841" y="342544"/>
                  </a:cubicBezTo>
                  <a:cubicBezTo>
                    <a:pt x="339841" y="342544"/>
                    <a:pt x="339841" y="342544"/>
                    <a:pt x="339841" y="345119"/>
                  </a:cubicBezTo>
                  <a:cubicBezTo>
                    <a:pt x="339841" y="345119"/>
                    <a:pt x="339841" y="345119"/>
                    <a:pt x="342415" y="345119"/>
                  </a:cubicBezTo>
                  <a:cubicBezTo>
                    <a:pt x="342415" y="345119"/>
                    <a:pt x="342415" y="345119"/>
                    <a:pt x="344990" y="345119"/>
                  </a:cubicBezTo>
                  <a:cubicBezTo>
                    <a:pt x="344990" y="345119"/>
                    <a:pt x="344990" y="345119"/>
                    <a:pt x="344990" y="347695"/>
                  </a:cubicBezTo>
                  <a:cubicBezTo>
                    <a:pt x="344990" y="347695"/>
                    <a:pt x="344990" y="347695"/>
                    <a:pt x="347564" y="347695"/>
                  </a:cubicBezTo>
                  <a:cubicBezTo>
                    <a:pt x="347564" y="347695"/>
                    <a:pt x="347564" y="347695"/>
                    <a:pt x="350139" y="347695"/>
                  </a:cubicBezTo>
                  <a:cubicBezTo>
                    <a:pt x="352713" y="347695"/>
                    <a:pt x="352713" y="347695"/>
                    <a:pt x="352713" y="350270"/>
                  </a:cubicBezTo>
                  <a:cubicBezTo>
                    <a:pt x="352713" y="350270"/>
                    <a:pt x="355288" y="350270"/>
                    <a:pt x="355288" y="350270"/>
                  </a:cubicBezTo>
                  <a:cubicBezTo>
                    <a:pt x="355288" y="350270"/>
                    <a:pt x="355288" y="350270"/>
                    <a:pt x="355288" y="352846"/>
                  </a:cubicBezTo>
                  <a:cubicBezTo>
                    <a:pt x="355288" y="352846"/>
                    <a:pt x="355288" y="352846"/>
                    <a:pt x="357862" y="352846"/>
                  </a:cubicBezTo>
                  <a:cubicBezTo>
                    <a:pt x="357862" y="352846"/>
                    <a:pt x="357862" y="352846"/>
                    <a:pt x="357862" y="355421"/>
                  </a:cubicBezTo>
                  <a:cubicBezTo>
                    <a:pt x="357862" y="355421"/>
                    <a:pt x="357862" y="355421"/>
                    <a:pt x="360437" y="355421"/>
                  </a:cubicBezTo>
                  <a:cubicBezTo>
                    <a:pt x="363012" y="355421"/>
                    <a:pt x="363012" y="355421"/>
                    <a:pt x="363012" y="355421"/>
                  </a:cubicBezTo>
                  <a:cubicBezTo>
                    <a:pt x="363012" y="355421"/>
                    <a:pt x="363012" y="355421"/>
                    <a:pt x="363012" y="357997"/>
                  </a:cubicBezTo>
                  <a:cubicBezTo>
                    <a:pt x="363012" y="357997"/>
                    <a:pt x="363012" y="357997"/>
                    <a:pt x="365586" y="357997"/>
                  </a:cubicBezTo>
                  <a:cubicBezTo>
                    <a:pt x="365586" y="357997"/>
                    <a:pt x="365586" y="357997"/>
                    <a:pt x="365586" y="360572"/>
                  </a:cubicBezTo>
                  <a:cubicBezTo>
                    <a:pt x="365586" y="360572"/>
                    <a:pt x="365586" y="360572"/>
                    <a:pt x="368161" y="360572"/>
                  </a:cubicBezTo>
                  <a:cubicBezTo>
                    <a:pt x="368161" y="360572"/>
                    <a:pt x="368161" y="360572"/>
                    <a:pt x="370735" y="360572"/>
                  </a:cubicBezTo>
                  <a:cubicBezTo>
                    <a:pt x="370735" y="360572"/>
                    <a:pt x="370735" y="360572"/>
                    <a:pt x="370735" y="363148"/>
                  </a:cubicBezTo>
                  <a:cubicBezTo>
                    <a:pt x="370735" y="363148"/>
                    <a:pt x="370735" y="363148"/>
                    <a:pt x="373310" y="363148"/>
                  </a:cubicBezTo>
                  <a:cubicBezTo>
                    <a:pt x="375884" y="363148"/>
                    <a:pt x="375884" y="363148"/>
                    <a:pt x="375884" y="363148"/>
                  </a:cubicBezTo>
                  <a:cubicBezTo>
                    <a:pt x="375884" y="363148"/>
                    <a:pt x="375884" y="363148"/>
                    <a:pt x="375884" y="365723"/>
                  </a:cubicBezTo>
                  <a:cubicBezTo>
                    <a:pt x="375884" y="365723"/>
                    <a:pt x="375884" y="365723"/>
                    <a:pt x="378459" y="365723"/>
                  </a:cubicBezTo>
                  <a:cubicBezTo>
                    <a:pt x="378459" y="365723"/>
                    <a:pt x="378459" y="365723"/>
                    <a:pt x="381033" y="365723"/>
                  </a:cubicBezTo>
                  <a:cubicBezTo>
                    <a:pt x="381033" y="365723"/>
                    <a:pt x="381033" y="365723"/>
                    <a:pt x="381033" y="368299"/>
                  </a:cubicBezTo>
                  <a:cubicBezTo>
                    <a:pt x="381033" y="368299"/>
                    <a:pt x="381033" y="368299"/>
                    <a:pt x="383608" y="368299"/>
                  </a:cubicBezTo>
                  <a:cubicBezTo>
                    <a:pt x="383608" y="368299"/>
                    <a:pt x="383608" y="368299"/>
                    <a:pt x="386183" y="368299"/>
                  </a:cubicBezTo>
                  <a:cubicBezTo>
                    <a:pt x="386183" y="368299"/>
                    <a:pt x="386183" y="368299"/>
                    <a:pt x="386183" y="370874"/>
                  </a:cubicBezTo>
                  <a:cubicBezTo>
                    <a:pt x="386183" y="370874"/>
                    <a:pt x="386183" y="370874"/>
                    <a:pt x="388757" y="370874"/>
                  </a:cubicBezTo>
                  <a:cubicBezTo>
                    <a:pt x="388757" y="370874"/>
                    <a:pt x="388757" y="370874"/>
                    <a:pt x="391332" y="370874"/>
                  </a:cubicBezTo>
                  <a:cubicBezTo>
                    <a:pt x="391332" y="370874"/>
                    <a:pt x="391332" y="370874"/>
                    <a:pt x="391332" y="373450"/>
                  </a:cubicBezTo>
                  <a:cubicBezTo>
                    <a:pt x="391332" y="373450"/>
                    <a:pt x="391332" y="373450"/>
                    <a:pt x="393906" y="373450"/>
                  </a:cubicBezTo>
                  <a:cubicBezTo>
                    <a:pt x="396481" y="373450"/>
                    <a:pt x="396481" y="373450"/>
                    <a:pt x="396481" y="373450"/>
                  </a:cubicBezTo>
                  <a:cubicBezTo>
                    <a:pt x="396481" y="373450"/>
                    <a:pt x="396481" y="373450"/>
                    <a:pt x="399055" y="373450"/>
                  </a:cubicBezTo>
                  <a:cubicBezTo>
                    <a:pt x="399055" y="373450"/>
                    <a:pt x="399055" y="373450"/>
                    <a:pt x="399055" y="376025"/>
                  </a:cubicBezTo>
                  <a:cubicBezTo>
                    <a:pt x="399055" y="376025"/>
                    <a:pt x="399055" y="376025"/>
                    <a:pt x="401630" y="376025"/>
                  </a:cubicBezTo>
                  <a:cubicBezTo>
                    <a:pt x="404204" y="376025"/>
                    <a:pt x="404204" y="376025"/>
                    <a:pt x="404204" y="376025"/>
                  </a:cubicBezTo>
                  <a:cubicBezTo>
                    <a:pt x="404204" y="378601"/>
                    <a:pt x="404204" y="378601"/>
                    <a:pt x="404204" y="378601"/>
                  </a:cubicBezTo>
                  <a:cubicBezTo>
                    <a:pt x="404204" y="378601"/>
                    <a:pt x="404204" y="378601"/>
                    <a:pt x="406779" y="378601"/>
                  </a:cubicBezTo>
                  <a:cubicBezTo>
                    <a:pt x="409353" y="378601"/>
                    <a:pt x="409353" y="378601"/>
                    <a:pt x="409353" y="378601"/>
                  </a:cubicBezTo>
                  <a:cubicBezTo>
                    <a:pt x="409353" y="378601"/>
                    <a:pt x="409353" y="378601"/>
                    <a:pt x="409353" y="381176"/>
                  </a:cubicBezTo>
                  <a:cubicBezTo>
                    <a:pt x="411928" y="381176"/>
                    <a:pt x="411928" y="381176"/>
                    <a:pt x="411928" y="381176"/>
                  </a:cubicBezTo>
                  <a:cubicBezTo>
                    <a:pt x="411928" y="381176"/>
                    <a:pt x="411928" y="381176"/>
                    <a:pt x="414503" y="381176"/>
                  </a:cubicBezTo>
                  <a:cubicBezTo>
                    <a:pt x="414503" y="381176"/>
                    <a:pt x="414503" y="381176"/>
                    <a:pt x="414503" y="383752"/>
                  </a:cubicBezTo>
                  <a:cubicBezTo>
                    <a:pt x="417077" y="383752"/>
                    <a:pt x="417077" y="383752"/>
                    <a:pt x="417077" y="383752"/>
                  </a:cubicBezTo>
                  <a:cubicBezTo>
                    <a:pt x="417077" y="383752"/>
                    <a:pt x="417077" y="383752"/>
                    <a:pt x="419652" y="383752"/>
                  </a:cubicBezTo>
                  <a:cubicBezTo>
                    <a:pt x="419652" y="383752"/>
                    <a:pt x="422226" y="383752"/>
                    <a:pt x="422226" y="383752"/>
                  </a:cubicBezTo>
                  <a:cubicBezTo>
                    <a:pt x="422226" y="383752"/>
                    <a:pt x="424801" y="383752"/>
                    <a:pt x="424801" y="383752"/>
                  </a:cubicBezTo>
                  <a:cubicBezTo>
                    <a:pt x="424801" y="383752"/>
                    <a:pt x="427375" y="383752"/>
                    <a:pt x="427375" y="386327"/>
                  </a:cubicBezTo>
                  <a:cubicBezTo>
                    <a:pt x="427375" y="386327"/>
                    <a:pt x="427375" y="386327"/>
                    <a:pt x="429950" y="386327"/>
                  </a:cubicBezTo>
                  <a:cubicBezTo>
                    <a:pt x="429950" y="386327"/>
                    <a:pt x="432524" y="386327"/>
                    <a:pt x="432524" y="386327"/>
                  </a:cubicBezTo>
                  <a:cubicBezTo>
                    <a:pt x="432524" y="386327"/>
                    <a:pt x="432524" y="386327"/>
                    <a:pt x="432524" y="388903"/>
                  </a:cubicBezTo>
                  <a:cubicBezTo>
                    <a:pt x="435099" y="388903"/>
                    <a:pt x="435099" y="388903"/>
                    <a:pt x="435099" y="388903"/>
                  </a:cubicBezTo>
                  <a:cubicBezTo>
                    <a:pt x="435099" y="388903"/>
                    <a:pt x="435099" y="388903"/>
                    <a:pt x="437674" y="388903"/>
                  </a:cubicBezTo>
                  <a:cubicBezTo>
                    <a:pt x="437674" y="388903"/>
                    <a:pt x="437674" y="388903"/>
                    <a:pt x="437674" y="391479"/>
                  </a:cubicBezTo>
                  <a:cubicBezTo>
                    <a:pt x="440248" y="391479"/>
                    <a:pt x="440248" y="391479"/>
                    <a:pt x="442823" y="391479"/>
                  </a:cubicBezTo>
                  <a:cubicBezTo>
                    <a:pt x="442823" y="391479"/>
                    <a:pt x="442823" y="391479"/>
                    <a:pt x="445397" y="391479"/>
                  </a:cubicBezTo>
                  <a:cubicBezTo>
                    <a:pt x="445397" y="391479"/>
                    <a:pt x="445397" y="391479"/>
                    <a:pt x="447972" y="394054"/>
                  </a:cubicBezTo>
                  <a:cubicBezTo>
                    <a:pt x="447972" y="394054"/>
                    <a:pt x="447972" y="394054"/>
                    <a:pt x="450546" y="394054"/>
                  </a:cubicBezTo>
                  <a:cubicBezTo>
                    <a:pt x="450546" y="394054"/>
                    <a:pt x="453121" y="394054"/>
                    <a:pt x="453121" y="394054"/>
                  </a:cubicBezTo>
                  <a:cubicBezTo>
                    <a:pt x="455695" y="394054"/>
                    <a:pt x="455695" y="394054"/>
                    <a:pt x="455695" y="394054"/>
                  </a:cubicBezTo>
                  <a:cubicBezTo>
                    <a:pt x="455695" y="394054"/>
                    <a:pt x="458270" y="394054"/>
                    <a:pt x="458270" y="394054"/>
                  </a:cubicBezTo>
                  <a:cubicBezTo>
                    <a:pt x="460844" y="394054"/>
                    <a:pt x="460844" y="394054"/>
                    <a:pt x="460844" y="394054"/>
                  </a:cubicBezTo>
                  <a:cubicBezTo>
                    <a:pt x="460844" y="396630"/>
                    <a:pt x="460844" y="396630"/>
                    <a:pt x="460844" y="396630"/>
                  </a:cubicBezTo>
                  <a:cubicBezTo>
                    <a:pt x="463419" y="396630"/>
                    <a:pt x="463419" y="396630"/>
                    <a:pt x="463419" y="396630"/>
                  </a:cubicBezTo>
                  <a:cubicBezTo>
                    <a:pt x="463419" y="396630"/>
                    <a:pt x="463419" y="396630"/>
                    <a:pt x="465994" y="396630"/>
                  </a:cubicBezTo>
                  <a:cubicBezTo>
                    <a:pt x="468568" y="396630"/>
                    <a:pt x="468568" y="396630"/>
                    <a:pt x="468568" y="396630"/>
                  </a:cubicBezTo>
                  <a:cubicBezTo>
                    <a:pt x="468568" y="396630"/>
                    <a:pt x="468568" y="396630"/>
                    <a:pt x="468568" y="399205"/>
                  </a:cubicBezTo>
                  <a:cubicBezTo>
                    <a:pt x="468568" y="399205"/>
                    <a:pt x="471143" y="399205"/>
                    <a:pt x="471143" y="399205"/>
                  </a:cubicBezTo>
                  <a:cubicBezTo>
                    <a:pt x="471143" y="399205"/>
                    <a:pt x="471143" y="399205"/>
                    <a:pt x="473717" y="399205"/>
                  </a:cubicBezTo>
                  <a:cubicBezTo>
                    <a:pt x="476292" y="399205"/>
                    <a:pt x="476292" y="399205"/>
                    <a:pt x="476292" y="399205"/>
                  </a:cubicBezTo>
                  <a:cubicBezTo>
                    <a:pt x="476292" y="399205"/>
                    <a:pt x="476292" y="399205"/>
                    <a:pt x="478866" y="399205"/>
                  </a:cubicBezTo>
                  <a:cubicBezTo>
                    <a:pt x="478866" y="399205"/>
                    <a:pt x="478866" y="399205"/>
                    <a:pt x="478866" y="401781"/>
                  </a:cubicBezTo>
                  <a:cubicBezTo>
                    <a:pt x="478866" y="401781"/>
                    <a:pt x="478866" y="401781"/>
                    <a:pt x="481441" y="401781"/>
                  </a:cubicBezTo>
                  <a:cubicBezTo>
                    <a:pt x="484015" y="401781"/>
                    <a:pt x="484015" y="401781"/>
                    <a:pt x="484015" y="401781"/>
                  </a:cubicBezTo>
                  <a:cubicBezTo>
                    <a:pt x="486590" y="401781"/>
                    <a:pt x="486590" y="401781"/>
                    <a:pt x="486590" y="401781"/>
                  </a:cubicBezTo>
                  <a:cubicBezTo>
                    <a:pt x="486590" y="401781"/>
                    <a:pt x="486590" y="401781"/>
                    <a:pt x="489165" y="401781"/>
                  </a:cubicBezTo>
                  <a:cubicBezTo>
                    <a:pt x="489165" y="404356"/>
                    <a:pt x="489165" y="404356"/>
                    <a:pt x="489165" y="404356"/>
                  </a:cubicBezTo>
                  <a:cubicBezTo>
                    <a:pt x="491739" y="404356"/>
                    <a:pt x="491739" y="404356"/>
                    <a:pt x="491739" y="404356"/>
                  </a:cubicBezTo>
                  <a:cubicBezTo>
                    <a:pt x="491739" y="404356"/>
                    <a:pt x="491739" y="404356"/>
                    <a:pt x="494314" y="404356"/>
                  </a:cubicBezTo>
                  <a:cubicBezTo>
                    <a:pt x="494314" y="404356"/>
                    <a:pt x="496888" y="404356"/>
                    <a:pt x="496888" y="404356"/>
                  </a:cubicBezTo>
                  <a:cubicBezTo>
                    <a:pt x="496888" y="404356"/>
                    <a:pt x="496888" y="404356"/>
                    <a:pt x="499463" y="404356"/>
                  </a:cubicBezTo>
                  <a:cubicBezTo>
                    <a:pt x="499463" y="404356"/>
                    <a:pt x="499463" y="404356"/>
                    <a:pt x="499463" y="406932"/>
                  </a:cubicBezTo>
                  <a:cubicBezTo>
                    <a:pt x="499463" y="406932"/>
                    <a:pt x="499463" y="406932"/>
                    <a:pt x="502037" y="406932"/>
                  </a:cubicBezTo>
                  <a:cubicBezTo>
                    <a:pt x="504612" y="406932"/>
                    <a:pt x="504612" y="406932"/>
                    <a:pt x="504612" y="406932"/>
                  </a:cubicBezTo>
                  <a:cubicBezTo>
                    <a:pt x="504612" y="406932"/>
                    <a:pt x="504612" y="406932"/>
                    <a:pt x="507186" y="406932"/>
                  </a:cubicBezTo>
                  <a:cubicBezTo>
                    <a:pt x="507186" y="406932"/>
                    <a:pt x="509761" y="406932"/>
                    <a:pt x="509761" y="406932"/>
                  </a:cubicBezTo>
                  <a:cubicBezTo>
                    <a:pt x="509761" y="406932"/>
                    <a:pt x="509761" y="406932"/>
                    <a:pt x="509761" y="409507"/>
                  </a:cubicBezTo>
                  <a:cubicBezTo>
                    <a:pt x="509761" y="409507"/>
                    <a:pt x="512335" y="409507"/>
                    <a:pt x="512335" y="409507"/>
                  </a:cubicBezTo>
                  <a:cubicBezTo>
                    <a:pt x="514910" y="409507"/>
                    <a:pt x="514910" y="409507"/>
                    <a:pt x="514910" y="409507"/>
                  </a:cubicBezTo>
                  <a:cubicBezTo>
                    <a:pt x="514910" y="409507"/>
                    <a:pt x="514910" y="409507"/>
                    <a:pt x="517485" y="409507"/>
                  </a:cubicBezTo>
                  <a:cubicBezTo>
                    <a:pt x="517485" y="409507"/>
                    <a:pt x="517485" y="409507"/>
                    <a:pt x="517485" y="412083"/>
                  </a:cubicBezTo>
                  <a:cubicBezTo>
                    <a:pt x="517485" y="412083"/>
                    <a:pt x="520059" y="412083"/>
                    <a:pt x="520059" y="412083"/>
                  </a:cubicBezTo>
                  <a:cubicBezTo>
                    <a:pt x="520059" y="412083"/>
                    <a:pt x="520059" y="412083"/>
                    <a:pt x="522634" y="412083"/>
                  </a:cubicBezTo>
                  <a:cubicBezTo>
                    <a:pt x="522634" y="412083"/>
                    <a:pt x="522634" y="412083"/>
                    <a:pt x="525208" y="412083"/>
                  </a:cubicBezTo>
                  <a:cubicBezTo>
                    <a:pt x="525208" y="412083"/>
                    <a:pt x="527783" y="412083"/>
                    <a:pt x="527783" y="412083"/>
                  </a:cubicBezTo>
                  <a:cubicBezTo>
                    <a:pt x="527783" y="414658"/>
                    <a:pt x="527783" y="414658"/>
                    <a:pt x="527783" y="414658"/>
                  </a:cubicBezTo>
                  <a:cubicBezTo>
                    <a:pt x="527783" y="414658"/>
                    <a:pt x="527783" y="414658"/>
                    <a:pt x="530357" y="414658"/>
                  </a:cubicBezTo>
                  <a:cubicBezTo>
                    <a:pt x="530357" y="414658"/>
                    <a:pt x="530357" y="414658"/>
                    <a:pt x="530357" y="417234"/>
                  </a:cubicBezTo>
                  <a:cubicBezTo>
                    <a:pt x="532932" y="417234"/>
                    <a:pt x="532932" y="417234"/>
                    <a:pt x="532932" y="417234"/>
                  </a:cubicBezTo>
                  <a:cubicBezTo>
                    <a:pt x="532932" y="417234"/>
                    <a:pt x="532932" y="417234"/>
                    <a:pt x="532932" y="419809"/>
                  </a:cubicBezTo>
                  <a:cubicBezTo>
                    <a:pt x="532932" y="422385"/>
                    <a:pt x="532932" y="422385"/>
                    <a:pt x="532932" y="422385"/>
                  </a:cubicBezTo>
                  <a:cubicBezTo>
                    <a:pt x="532932" y="424960"/>
                    <a:pt x="532932" y="424960"/>
                    <a:pt x="532932" y="424960"/>
                  </a:cubicBezTo>
                  <a:cubicBezTo>
                    <a:pt x="532932" y="424960"/>
                    <a:pt x="532932" y="427536"/>
                    <a:pt x="532932" y="430111"/>
                  </a:cubicBezTo>
                  <a:cubicBezTo>
                    <a:pt x="532932" y="430111"/>
                    <a:pt x="532932" y="430111"/>
                    <a:pt x="535506" y="430111"/>
                  </a:cubicBezTo>
                  <a:cubicBezTo>
                    <a:pt x="535506" y="430111"/>
                    <a:pt x="535506" y="432687"/>
                    <a:pt x="535506" y="432687"/>
                  </a:cubicBezTo>
                  <a:cubicBezTo>
                    <a:pt x="535506" y="435262"/>
                    <a:pt x="535506" y="435262"/>
                    <a:pt x="535506" y="435262"/>
                  </a:cubicBezTo>
                  <a:cubicBezTo>
                    <a:pt x="535506" y="437838"/>
                    <a:pt x="535506" y="437838"/>
                    <a:pt x="535506" y="440413"/>
                  </a:cubicBezTo>
                  <a:cubicBezTo>
                    <a:pt x="535506" y="440413"/>
                    <a:pt x="535506" y="442989"/>
                    <a:pt x="535506" y="442989"/>
                  </a:cubicBezTo>
                  <a:cubicBezTo>
                    <a:pt x="535506" y="442989"/>
                    <a:pt x="535506" y="442989"/>
                    <a:pt x="538081" y="442989"/>
                  </a:cubicBezTo>
                  <a:cubicBezTo>
                    <a:pt x="538081" y="445564"/>
                    <a:pt x="538081" y="445564"/>
                    <a:pt x="538081" y="445564"/>
                  </a:cubicBezTo>
                  <a:cubicBezTo>
                    <a:pt x="538081" y="445564"/>
                    <a:pt x="538081" y="448140"/>
                    <a:pt x="538081" y="448140"/>
                  </a:cubicBezTo>
                  <a:cubicBezTo>
                    <a:pt x="538081" y="448140"/>
                    <a:pt x="538081" y="450715"/>
                    <a:pt x="538081" y="450715"/>
                  </a:cubicBezTo>
                  <a:cubicBezTo>
                    <a:pt x="538081" y="453291"/>
                    <a:pt x="538081" y="453291"/>
                    <a:pt x="538081" y="453291"/>
                  </a:cubicBezTo>
                  <a:cubicBezTo>
                    <a:pt x="538081" y="453291"/>
                    <a:pt x="538081" y="455866"/>
                    <a:pt x="538081" y="455866"/>
                  </a:cubicBezTo>
                  <a:cubicBezTo>
                    <a:pt x="540656" y="455866"/>
                    <a:pt x="540656" y="455866"/>
                    <a:pt x="540656" y="455866"/>
                  </a:cubicBezTo>
                  <a:cubicBezTo>
                    <a:pt x="540656" y="458442"/>
                    <a:pt x="540656" y="458442"/>
                    <a:pt x="540656" y="461017"/>
                  </a:cubicBezTo>
                  <a:cubicBezTo>
                    <a:pt x="540656" y="461017"/>
                    <a:pt x="540656" y="461017"/>
                    <a:pt x="540656" y="463593"/>
                  </a:cubicBezTo>
                  <a:cubicBezTo>
                    <a:pt x="540656" y="463593"/>
                    <a:pt x="540656" y="463593"/>
                    <a:pt x="540656" y="466168"/>
                  </a:cubicBezTo>
                  <a:cubicBezTo>
                    <a:pt x="540656" y="468744"/>
                    <a:pt x="540656" y="471320"/>
                    <a:pt x="540656" y="471320"/>
                  </a:cubicBezTo>
                  <a:cubicBezTo>
                    <a:pt x="540656" y="473895"/>
                    <a:pt x="540656" y="473895"/>
                    <a:pt x="540656" y="473895"/>
                  </a:cubicBezTo>
                  <a:cubicBezTo>
                    <a:pt x="540656" y="473895"/>
                    <a:pt x="540656" y="476471"/>
                    <a:pt x="540656" y="479046"/>
                  </a:cubicBezTo>
                  <a:cubicBezTo>
                    <a:pt x="540656" y="479046"/>
                    <a:pt x="540656" y="481622"/>
                    <a:pt x="540656" y="481622"/>
                  </a:cubicBezTo>
                  <a:cubicBezTo>
                    <a:pt x="540656" y="481622"/>
                    <a:pt x="540656" y="484197"/>
                    <a:pt x="540656" y="484197"/>
                  </a:cubicBezTo>
                  <a:cubicBezTo>
                    <a:pt x="540656" y="484197"/>
                    <a:pt x="540656" y="484197"/>
                    <a:pt x="540656" y="486773"/>
                  </a:cubicBezTo>
                  <a:cubicBezTo>
                    <a:pt x="540656" y="486773"/>
                    <a:pt x="540656" y="486773"/>
                    <a:pt x="543230" y="486773"/>
                  </a:cubicBezTo>
                  <a:cubicBezTo>
                    <a:pt x="543230" y="486773"/>
                    <a:pt x="543230" y="486773"/>
                    <a:pt x="543230" y="489348"/>
                  </a:cubicBezTo>
                  <a:cubicBezTo>
                    <a:pt x="540656" y="489348"/>
                    <a:pt x="540656" y="489348"/>
                    <a:pt x="540656" y="489348"/>
                  </a:cubicBezTo>
                  <a:cubicBezTo>
                    <a:pt x="540656" y="489348"/>
                    <a:pt x="538081" y="489348"/>
                    <a:pt x="538081" y="489348"/>
                  </a:cubicBezTo>
                  <a:cubicBezTo>
                    <a:pt x="538081" y="491924"/>
                    <a:pt x="538081" y="491924"/>
                    <a:pt x="538081" y="491924"/>
                  </a:cubicBezTo>
                  <a:cubicBezTo>
                    <a:pt x="538081" y="491924"/>
                    <a:pt x="540656" y="491924"/>
                    <a:pt x="540656" y="491924"/>
                  </a:cubicBezTo>
                  <a:cubicBezTo>
                    <a:pt x="540656" y="491924"/>
                    <a:pt x="540656" y="491924"/>
                    <a:pt x="543230" y="494499"/>
                  </a:cubicBezTo>
                  <a:cubicBezTo>
                    <a:pt x="543230" y="494499"/>
                    <a:pt x="543230" y="494499"/>
                    <a:pt x="543230" y="497075"/>
                  </a:cubicBezTo>
                  <a:cubicBezTo>
                    <a:pt x="543230" y="499650"/>
                    <a:pt x="543230" y="499650"/>
                    <a:pt x="543230" y="499650"/>
                  </a:cubicBezTo>
                  <a:cubicBezTo>
                    <a:pt x="543230" y="502226"/>
                    <a:pt x="543230" y="502226"/>
                    <a:pt x="543230" y="502226"/>
                  </a:cubicBezTo>
                  <a:cubicBezTo>
                    <a:pt x="543230" y="502226"/>
                    <a:pt x="543230" y="504801"/>
                    <a:pt x="543230" y="504801"/>
                  </a:cubicBezTo>
                  <a:cubicBezTo>
                    <a:pt x="543230" y="504801"/>
                    <a:pt x="543230" y="504801"/>
                    <a:pt x="545805" y="504801"/>
                  </a:cubicBezTo>
                  <a:cubicBezTo>
                    <a:pt x="545805" y="504801"/>
                    <a:pt x="545805" y="507377"/>
                    <a:pt x="545805" y="507377"/>
                  </a:cubicBezTo>
                  <a:cubicBezTo>
                    <a:pt x="545805" y="509952"/>
                    <a:pt x="545805" y="512528"/>
                    <a:pt x="545805" y="512528"/>
                  </a:cubicBezTo>
                  <a:cubicBezTo>
                    <a:pt x="545805" y="517679"/>
                    <a:pt x="545805" y="520254"/>
                    <a:pt x="545805" y="522830"/>
                  </a:cubicBezTo>
                  <a:cubicBezTo>
                    <a:pt x="545805" y="522830"/>
                    <a:pt x="545805" y="525405"/>
                    <a:pt x="545805" y="525405"/>
                  </a:cubicBezTo>
                  <a:cubicBezTo>
                    <a:pt x="545805" y="527981"/>
                    <a:pt x="545805" y="527981"/>
                    <a:pt x="545805" y="530556"/>
                  </a:cubicBezTo>
                  <a:cubicBezTo>
                    <a:pt x="545805" y="530556"/>
                    <a:pt x="545805" y="533132"/>
                    <a:pt x="545805" y="533132"/>
                  </a:cubicBezTo>
                  <a:cubicBezTo>
                    <a:pt x="545805" y="533132"/>
                    <a:pt x="545805" y="535707"/>
                    <a:pt x="545805" y="535707"/>
                  </a:cubicBezTo>
                  <a:cubicBezTo>
                    <a:pt x="545805" y="535707"/>
                    <a:pt x="545805" y="538283"/>
                    <a:pt x="545805" y="538283"/>
                  </a:cubicBezTo>
                  <a:cubicBezTo>
                    <a:pt x="545805" y="540858"/>
                    <a:pt x="545805" y="540858"/>
                    <a:pt x="545805" y="540858"/>
                  </a:cubicBezTo>
                  <a:cubicBezTo>
                    <a:pt x="545805" y="540858"/>
                    <a:pt x="545805" y="540858"/>
                    <a:pt x="548379" y="540858"/>
                  </a:cubicBezTo>
                  <a:cubicBezTo>
                    <a:pt x="548379" y="540858"/>
                    <a:pt x="548379" y="540858"/>
                    <a:pt x="548379" y="543434"/>
                  </a:cubicBezTo>
                  <a:cubicBezTo>
                    <a:pt x="548379" y="543434"/>
                    <a:pt x="548379" y="543434"/>
                    <a:pt x="548379" y="546009"/>
                  </a:cubicBezTo>
                  <a:cubicBezTo>
                    <a:pt x="548379" y="548585"/>
                    <a:pt x="548379" y="548585"/>
                    <a:pt x="548379" y="551161"/>
                  </a:cubicBezTo>
                  <a:cubicBezTo>
                    <a:pt x="548379" y="551161"/>
                    <a:pt x="548379" y="553736"/>
                    <a:pt x="548379" y="553736"/>
                  </a:cubicBezTo>
                  <a:cubicBezTo>
                    <a:pt x="548379" y="556312"/>
                    <a:pt x="548379" y="558887"/>
                    <a:pt x="548379" y="561463"/>
                  </a:cubicBezTo>
                  <a:cubicBezTo>
                    <a:pt x="548379" y="561463"/>
                    <a:pt x="548379" y="561463"/>
                    <a:pt x="548379" y="564038"/>
                  </a:cubicBezTo>
                  <a:cubicBezTo>
                    <a:pt x="548379" y="564038"/>
                    <a:pt x="548379" y="566614"/>
                    <a:pt x="548379" y="566614"/>
                  </a:cubicBezTo>
                  <a:cubicBezTo>
                    <a:pt x="548379" y="566614"/>
                    <a:pt x="548379" y="566614"/>
                    <a:pt x="548379" y="569189"/>
                  </a:cubicBezTo>
                  <a:cubicBezTo>
                    <a:pt x="548379" y="569189"/>
                    <a:pt x="548379" y="569189"/>
                    <a:pt x="545805" y="569189"/>
                  </a:cubicBezTo>
                  <a:cubicBezTo>
                    <a:pt x="545805" y="571765"/>
                    <a:pt x="545805" y="571765"/>
                    <a:pt x="545805" y="571765"/>
                  </a:cubicBezTo>
                  <a:cubicBezTo>
                    <a:pt x="543230" y="571765"/>
                    <a:pt x="543230" y="571765"/>
                    <a:pt x="543230" y="571765"/>
                  </a:cubicBezTo>
                  <a:cubicBezTo>
                    <a:pt x="543230" y="571765"/>
                    <a:pt x="540656" y="571765"/>
                    <a:pt x="540656" y="571765"/>
                  </a:cubicBezTo>
                  <a:cubicBezTo>
                    <a:pt x="538081" y="571765"/>
                    <a:pt x="538081" y="571765"/>
                    <a:pt x="538081" y="571765"/>
                  </a:cubicBezTo>
                  <a:cubicBezTo>
                    <a:pt x="538081" y="571765"/>
                    <a:pt x="538081" y="571765"/>
                    <a:pt x="535506" y="571765"/>
                  </a:cubicBezTo>
                  <a:cubicBezTo>
                    <a:pt x="535506" y="571765"/>
                    <a:pt x="535506" y="571765"/>
                    <a:pt x="532932" y="571765"/>
                  </a:cubicBezTo>
                  <a:cubicBezTo>
                    <a:pt x="532932" y="571765"/>
                    <a:pt x="532932" y="571765"/>
                    <a:pt x="532932" y="574340"/>
                  </a:cubicBezTo>
                  <a:cubicBezTo>
                    <a:pt x="530357" y="574340"/>
                    <a:pt x="530357" y="574340"/>
                    <a:pt x="530357" y="574340"/>
                  </a:cubicBezTo>
                  <a:cubicBezTo>
                    <a:pt x="530357" y="571765"/>
                    <a:pt x="530357" y="571765"/>
                    <a:pt x="530357" y="571765"/>
                  </a:cubicBezTo>
                  <a:cubicBezTo>
                    <a:pt x="530357" y="571765"/>
                    <a:pt x="530357" y="571765"/>
                    <a:pt x="527783" y="571765"/>
                  </a:cubicBezTo>
                  <a:cubicBezTo>
                    <a:pt x="527783" y="571765"/>
                    <a:pt x="527783" y="571765"/>
                    <a:pt x="527783" y="574340"/>
                  </a:cubicBezTo>
                  <a:cubicBezTo>
                    <a:pt x="527783" y="574340"/>
                    <a:pt x="527783" y="574340"/>
                    <a:pt x="525208" y="574340"/>
                  </a:cubicBezTo>
                  <a:cubicBezTo>
                    <a:pt x="525208" y="571765"/>
                    <a:pt x="525208" y="571765"/>
                    <a:pt x="525208" y="571765"/>
                  </a:cubicBezTo>
                  <a:cubicBezTo>
                    <a:pt x="522634" y="571765"/>
                    <a:pt x="522634" y="571765"/>
                    <a:pt x="522634" y="571765"/>
                  </a:cubicBezTo>
                  <a:cubicBezTo>
                    <a:pt x="522634" y="571765"/>
                    <a:pt x="522634" y="571765"/>
                    <a:pt x="522634" y="574340"/>
                  </a:cubicBezTo>
                  <a:cubicBezTo>
                    <a:pt x="522634" y="574340"/>
                    <a:pt x="522634" y="574340"/>
                    <a:pt x="520059" y="574340"/>
                  </a:cubicBezTo>
                  <a:cubicBezTo>
                    <a:pt x="520059" y="571765"/>
                    <a:pt x="520059" y="571765"/>
                    <a:pt x="520059" y="571765"/>
                  </a:cubicBezTo>
                  <a:cubicBezTo>
                    <a:pt x="517485" y="571765"/>
                    <a:pt x="517485" y="571765"/>
                    <a:pt x="517485" y="571765"/>
                  </a:cubicBezTo>
                  <a:cubicBezTo>
                    <a:pt x="514910" y="571765"/>
                    <a:pt x="514910" y="571765"/>
                    <a:pt x="514910" y="571765"/>
                  </a:cubicBezTo>
                  <a:cubicBezTo>
                    <a:pt x="514910" y="571765"/>
                    <a:pt x="514910" y="571765"/>
                    <a:pt x="512335" y="571765"/>
                  </a:cubicBezTo>
                  <a:cubicBezTo>
                    <a:pt x="509761" y="571765"/>
                    <a:pt x="509761" y="571765"/>
                    <a:pt x="509761" y="571765"/>
                  </a:cubicBezTo>
                  <a:cubicBezTo>
                    <a:pt x="509761" y="569189"/>
                    <a:pt x="509761" y="569189"/>
                    <a:pt x="509761" y="569189"/>
                  </a:cubicBezTo>
                  <a:cubicBezTo>
                    <a:pt x="507186" y="569189"/>
                    <a:pt x="507186" y="569189"/>
                    <a:pt x="507186" y="569189"/>
                  </a:cubicBezTo>
                  <a:cubicBezTo>
                    <a:pt x="504612" y="569189"/>
                    <a:pt x="504612" y="569189"/>
                    <a:pt x="504612" y="569189"/>
                  </a:cubicBezTo>
                  <a:cubicBezTo>
                    <a:pt x="504612" y="569189"/>
                    <a:pt x="504612" y="569189"/>
                    <a:pt x="502037" y="569189"/>
                  </a:cubicBezTo>
                  <a:cubicBezTo>
                    <a:pt x="499463" y="569189"/>
                    <a:pt x="499463" y="569189"/>
                    <a:pt x="499463" y="569189"/>
                  </a:cubicBezTo>
                  <a:cubicBezTo>
                    <a:pt x="499463" y="569189"/>
                    <a:pt x="496888" y="569189"/>
                    <a:pt x="496888" y="569189"/>
                  </a:cubicBezTo>
                  <a:cubicBezTo>
                    <a:pt x="496888" y="569189"/>
                    <a:pt x="494314" y="569189"/>
                    <a:pt x="494314" y="569189"/>
                  </a:cubicBezTo>
                  <a:cubicBezTo>
                    <a:pt x="494314" y="569189"/>
                    <a:pt x="491739" y="569189"/>
                    <a:pt x="491739" y="569189"/>
                  </a:cubicBezTo>
                  <a:cubicBezTo>
                    <a:pt x="491739" y="569189"/>
                    <a:pt x="489165" y="569189"/>
                    <a:pt x="489165" y="569189"/>
                  </a:cubicBezTo>
                  <a:cubicBezTo>
                    <a:pt x="489165" y="566614"/>
                    <a:pt x="489165" y="566614"/>
                    <a:pt x="489165" y="566614"/>
                  </a:cubicBezTo>
                  <a:cubicBezTo>
                    <a:pt x="486590" y="566614"/>
                    <a:pt x="486590" y="566614"/>
                    <a:pt x="486590" y="566614"/>
                  </a:cubicBezTo>
                  <a:cubicBezTo>
                    <a:pt x="486590" y="566614"/>
                    <a:pt x="486590" y="566614"/>
                    <a:pt x="484015" y="566614"/>
                  </a:cubicBezTo>
                  <a:cubicBezTo>
                    <a:pt x="484015" y="566614"/>
                    <a:pt x="484015" y="566614"/>
                    <a:pt x="481441" y="566614"/>
                  </a:cubicBezTo>
                  <a:cubicBezTo>
                    <a:pt x="478866" y="564038"/>
                    <a:pt x="478866" y="564038"/>
                    <a:pt x="478866" y="564038"/>
                  </a:cubicBezTo>
                  <a:cubicBezTo>
                    <a:pt x="476292" y="564038"/>
                    <a:pt x="476292" y="564038"/>
                    <a:pt x="476292" y="564038"/>
                  </a:cubicBezTo>
                  <a:cubicBezTo>
                    <a:pt x="473717" y="564038"/>
                    <a:pt x="473717" y="564038"/>
                    <a:pt x="473717" y="564038"/>
                  </a:cubicBezTo>
                  <a:cubicBezTo>
                    <a:pt x="471143" y="564038"/>
                    <a:pt x="471143" y="564038"/>
                    <a:pt x="471143" y="564038"/>
                  </a:cubicBezTo>
                  <a:cubicBezTo>
                    <a:pt x="471143" y="561463"/>
                    <a:pt x="471143" y="561463"/>
                    <a:pt x="471143" y="561463"/>
                  </a:cubicBezTo>
                  <a:cubicBezTo>
                    <a:pt x="471143" y="561463"/>
                    <a:pt x="471143" y="561463"/>
                    <a:pt x="468568" y="561463"/>
                  </a:cubicBezTo>
                  <a:cubicBezTo>
                    <a:pt x="468568" y="561463"/>
                    <a:pt x="465994" y="561463"/>
                    <a:pt x="465994" y="561463"/>
                  </a:cubicBezTo>
                  <a:cubicBezTo>
                    <a:pt x="465994" y="558887"/>
                    <a:pt x="465994" y="558887"/>
                    <a:pt x="465994" y="558887"/>
                  </a:cubicBezTo>
                  <a:cubicBezTo>
                    <a:pt x="463419" y="558887"/>
                    <a:pt x="463419" y="558887"/>
                    <a:pt x="463419" y="558887"/>
                  </a:cubicBezTo>
                  <a:cubicBezTo>
                    <a:pt x="463419" y="558887"/>
                    <a:pt x="460844" y="558887"/>
                    <a:pt x="460844" y="558887"/>
                  </a:cubicBezTo>
                  <a:cubicBezTo>
                    <a:pt x="460844" y="558887"/>
                    <a:pt x="460844" y="558887"/>
                    <a:pt x="458270" y="558887"/>
                  </a:cubicBezTo>
                  <a:cubicBezTo>
                    <a:pt x="458270" y="556312"/>
                    <a:pt x="458270" y="556312"/>
                    <a:pt x="458270" y="556312"/>
                  </a:cubicBezTo>
                  <a:cubicBezTo>
                    <a:pt x="455695" y="556312"/>
                    <a:pt x="455695" y="556312"/>
                    <a:pt x="455695" y="556312"/>
                  </a:cubicBezTo>
                  <a:cubicBezTo>
                    <a:pt x="453121" y="556312"/>
                    <a:pt x="453121" y="556312"/>
                    <a:pt x="453121" y="556312"/>
                  </a:cubicBezTo>
                  <a:cubicBezTo>
                    <a:pt x="453121" y="553736"/>
                    <a:pt x="453121" y="553736"/>
                    <a:pt x="453121" y="553736"/>
                  </a:cubicBezTo>
                  <a:cubicBezTo>
                    <a:pt x="450546" y="553736"/>
                    <a:pt x="447972" y="553736"/>
                    <a:pt x="447972" y="553736"/>
                  </a:cubicBezTo>
                  <a:cubicBezTo>
                    <a:pt x="445397" y="553736"/>
                    <a:pt x="445397" y="553736"/>
                    <a:pt x="445397" y="553736"/>
                  </a:cubicBezTo>
                  <a:cubicBezTo>
                    <a:pt x="442823" y="553736"/>
                    <a:pt x="442823" y="553736"/>
                    <a:pt x="442823" y="553736"/>
                  </a:cubicBezTo>
                  <a:cubicBezTo>
                    <a:pt x="442823" y="551161"/>
                    <a:pt x="442823" y="551161"/>
                    <a:pt x="442823" y="551161"/>
                  </a:cubicBezTo>
                  <a:cubicBezTo>
                    <a:pt x="442823" y="551161"/>
                    <a:pt x="442823" y="551161"/>
                    <a:pt x="440248" y="551161"/>
                  </a:cubicBezTo>
                  <a:cubicBezTo>
                    <a:pt x="437674" y="551161"/>
                    <a:pt x="437674" y="551161"/>
                    <a:pt x="437674" y="551161"/>
                  </a:cubicBezTo>
                  <a:cubicBezTo>
                    <a:pt x="437674" y="548585"/>
                    <a:pt x="437674" y="548585"/>
                    <a:pt x="437674" y="548585"/>
                  </a:cubicBezTo>
                  <a:cubicBezTo>
                    <a:pt x="435099" y="548585"/>
                    <a:pt x="435099" y="548585"/>
                    <a:pt x="435099" y="548585"/>
                  </a:cubicBezTo>
                  <a:cubicBezTo>
                    <a:pt x="435099" y="548585"/>
                    <a:pt x="432524" y="548585"/>
                    <a:pt x="432524" y="548585"/>
                  </a:cubicBezTo>
                  <a:cubicBezTo>
                    <a:pt x="432524" y="548585"/>
                    <a:pt x="429950" y="548585"/>
                    <a:pt x="429950" y="548585"/>
                  </a:cubicBezTo>
                  <a:cubicBezTo>
                    <a:pt x="427375" y="548585"/>
                    <a:pt x="427375" y="548585"/>
                    <a:pt x="427375" y="548585"/>
                  </a:cubicBezTo>
                  <a:cubicBezTo>
                    <a:pt x="427375" y="546009"/>
                    <a:pt x="427375" y="546009"/>
                    <a:pt x="427375" y="546009"/>
                  </a:cubicBezTo>
                  <a:cubicBezTo>
                    <a:pt x="424801" y="546009"/>
                    <a:pt x="424801" y="546009"/>
                    <a:pt x="424801" y="546009"/>
                  </a:cubicBezTo>
                  <a:cubicBezTo>
                    <a:pt x="422226" y="546009"/>
                    <a:pt x="422226" y="546009"/>
                    <a:pt x="422226" y="546009"/>
                  </a:cubicBezTo>
                  <a:cubicBezTo>
                    <a:pt x="422226" y="543434"/>
                    <a:pt x="422226" y="543434"/>
                    <a:pt x="422226" y="543434"/>
                  </a:cubicBezTo>
                  <a:cubicBezTo>
                    <a:pt x="419652" y="543434"/>
                    <a:pt x="419652" y="543434"/>
                    <a:pt x="419652" y="543434"/>
                  </a:cubicBezTo>
                  <a:cubicBezTo>
                    <a:pt x="417077" y="543434"/>
                    <a:pt x="417077" y="543434"/>
                    <a:pt x="417077" y="543434"/>
                  </a:cubicBezTo>
                  <a:cubicBezTo>
                    <a:pt x="417077" y="540858"/>
                    <a:pt x="417077" y="540858"/>
                    <a:pt x="417077" y="540858"/>
                  </a:cubicBezTo>
                  <a:cubicBezTo>
                    <a:pt x="414503" y="540858"/>
                    <a:pt x="414503" y="540858"/>
                    <a:pt x="414503" y="540858"/>
                  </a:cubicBezTo>
                  <a:cubicBezTo>
                    <a:pt x="414503" y="540858"/>
                    <a:pt x="411928" y="540858"/>
                    <a:pt x="411928" y="540858"/>
                  </a:cubicBezTo>
                  <a:cubicBezTo>
                    <a:pt x="409353" y="540858"/>
                    <a:pt x="409353" y="540858"/>
                    <a:pt x="409353" y="540858"/>
                  </a:cubicBezTo>
                  <a:cubicBezTo>
                    <a:pt x="409353" y="538283"/>
                    <a:pt x="409353" y="538283"/>
                    <a:pt x="409353" y="538283"/>
                  </a:cubicBezTo>
                  <a:cubicBezTo>
                    <a:pt x="409353" y="538283"/>
                    <a:pt x="409353" y="538283"/>
                    <a:pt x="406779" y="538283"/>
                  </a:cubicBezTo>
                  <a:cubicBezTo>
                    <a:pt x="404204" y="538283"/>
                    <a:pt x="404204" y="538283"/>
                    <a:pt x="404204" y="538283"/>
                  </a:cubicBezTo>
                  <a:cubicBezTo>
                    <a:pt x="404204" y="535707"/>
                    <a:pt x="404204" y="535707"/>
                    <a:pt x="404204" y="535707"/>
                  </a:cubicBezTo>
                  <a:cubicBezTo>
                    <a:pt x="401630" y="535707"/>
                    <a:pt x="401630" y="535707"/>
                    <a:pt x="401630" y="535707"/>
                  </a:cubicBezTo>
                  <a:cubicBezTo>
                    <a:pt x="399055" y="535707"/>
                    <a:pt x="399055" y="535707"/>
                    <a:pt x="399055" y="535707"/>
                  </a:cubicBezTo>
                  <a:cubicBezTo>
                    <a:pt x="399055" y="535707"/>
                    <a:pt x="399055" y="535707"/>
                    <a:pt x="396481" y="535707"/>
                  </a:cubicBezTo>
                  <a:cubicBezTo>
                    <a:pt x="396481" y="533132"/>
                    <a:pt x="396481" y="533132"/>
                    <a:pt x="396481" y="533132"/>
                  </a:cubicBezTo>
                  <a:cubicBezTo>
                    <a:pt x="396481" y="533132"/>
                    <a:pt x="396481" y="533132"/>
                    <a:pt x="393906" y="533132"/>
                  </a:cubicBezTo>
                  <a:cubicBezTo>
                    <a:pt x="393906" y="530556"/>
                    <a:pt x="393906" y="530556"/>
                    <a:pt x="393906" y="530556"/>
                  </a:cubicBezTo>
                  <a:cubicBezTo>
                    <a:pt x="391332" y="530556"/>
                    <a:pt x="391332" y="530556"/>
                    <a:pt x="391332" y="530556"/>
                  </a:cubicBezTo>
                  <a:cubicBezTo>
                    <a:pt x="388757" y="530556"/>
                    <a:pt x="388757" y="530556"/>
                    <a:pt x="388757" y="530556"/>
                  </a:cubicBezTo>
                  <a:cubicBezTo>
                    <a:pt x="388757" y="530556"/>
                    <a:pt x="388757" y="530556"/>
                    <a:pt x="386183" y="530556"/>
                  </a:cubicBezTo>
                  <a:cubicBezTo>
                    <a:pt x="383608" y="530556"/>
                    <a:pt x="383608" y="530556"/>
                    <a:pt x="383608" y="530556"/>
                  </a:cubicBezTo>
                  <a:cubicBezTo>
                    <a:pt x="383608" y="527981"/>
                    <a:pt x="383608" y="527981"/>
                    <a:pt x="383608" y="527981"/>
                  </a:cubicBezTo>
                  <a:cubicBezTo>
                    <a:pt x="381033" y="527981"/>
                    <a:pt x="381033" y="527981"/>
                    <a:pt x="381033" y="527981"/>
                  </a:cubicBezTo>
                  <a:cubicBezTo>
                    <a:pt x="381033" y="525405"/>
                    <a:pt x="381033" y="525405"/>
                    <a:pt x="381033" y="525405"/>
                  </a:cubicBezTo>
                  <a:cubicBezTo>
                    <a:pt x="378459" y="525405"/>
                    <a:pt x="378459" y="525405"/>
                    <a:pt x="378459" y="525405"/>
                  </a:cubicBezTo>
                  <a:cubicBezTo>
                    <a:pt x="375884" y="525405"/>
                    <a:pt x="375884" y="525405"/>
                    <a:pt x="375884" y="525405"/>
                  </a:cubicBezTo>
                  <a:cubicBezTo>
                    <a:pt x="375884" y="522830"/>
                    <a:pt x="375884" y="522830"/>
                    <a:pt x="375884" y="522830"/>
                  </a:cubicBezTo>
                  <a:cubicBezTo>
                    <a:pt x="375884" y="522830"/>
                    <a:pt x="375884" y="522830"/>
                    <a:pt x="373310" y="522830"/>
                  </a:cubicBezTo>
                  <a:cubicBezTo>
                    <a:pt x="370735" y="522830"/>
                    <a:pt x="370735" y="522830"/>
                    <a:pt x="370735" y="522830"/>
                  </a:cubicBezTo>
                  <a:cubicBezTo>
                    <a:pt x="368161" y="522830"/>
                    <a:pt x="368161" y="522830"/>
                    <a:pt x="368161" y="522830"/>
                  </a:cubicBezTo>
                  <a:cubicBezTo>
                    <a:pt x="368161" y="520254"/>
                    <a:pt x="368161" y="520254"/>
                    <a:pt x="368161" y="520254"/>
                  </a:cubicBezTo>
                  <a:cubicBezTo>
                    <a:pt x="365586" y="520254"/>
                    <a:pt x="365586" y="520254"/>
                    <a:pt x="365586" y="520254"/>
                  </a:cubicBezTo>
                  <a:cubicBezTo>
                    <a:pt x="363012" y="520254"/>
                    <a:pt x="363012" y="520254"/>
                    <a:pt x="363012" y="520254"/>
                  </a:cubicBezTo>
                  <a:cubicBezTo>
                    <a:pt x="363012" y="517679"/>
                    <a:pt x="363012" y="517679"/>
                    <a:pt x="363012" y="517679"/>
                  </a:cubicBezTo>
                  <a:cubicBezTo>
                    <a:pt x="360437" y="517679"/>
                    <a:pt x="360437" y="517679"/>
                    <a:pt x="360437" y="517679"/>
                  </a:cubicBezTo>
                  <a:cubicBezTo>
                    <a:pt x="360437" y="515103"/>
                    <a:pt x="360437" y="515103"/>
                    <a:pt x="360437" y="515103"/>
                  </a:cubicBezTo>
                  <a:cubicBezTo>
                    <a:pt x="360437" y="515103"/>
                    <a:pt x="360437" y="515103"/>
                    <a:pt x="357862" y="515103"/>
                  </a:cubicBezTo>
                  <a:cubicBezTo>
                    <a:pt x="357862" y="512528"/>
                    <a:pt x="357862" y="512528"/>
                    <a:pt x="357862" y="512528"/>
                  </a:cubicBezTo>
                  <a:cubicBezTo>
                    <a:pt x="355288" y="512528"/>
                    <a:pt x="355288" y="512528"/>
                    <a:pt x="355288" y="512528"/>
                  </a:cubicBezTo>
                  <a:cubicBezTo>
                    <a:pt x="352713" y="512528"/>
                    <a:pt x="352713" y="512528"/>
                    <a:pt x="352713" y="512528"/>
                  </a:cubicBezTo>
                  <a:cubicBezTo>
                    <a:pt x="352713" y="509952"/>
                    <a:pt x="352713" y="509952"/>
                    <a:pt x="352713" y="509952"/>
                  </a:cubicBezTo>
                  <a:cubicBezTo>
                    <a:pt x="352713" y="509952"/>
                    <a:pt x="350139" y="509952"/>
                    <a:pt x="350139" y="509952"/>
                  </a:cubicBezTo>
                  <a:cubicBezTo>
                    <a:pt x="350139" y="507377"/>
                    <a:pt x="350139" y="507377"/>
                    <a:pt x="350139" y="507377"/>
                  </a:cubicBezTo>
                  <a:cubicBezTo>
                    <a:pt x="347564" y="507377"/>
                    <a:pt x="347564" y="507377"/>
                    <a:pt x="347564" y="507377"/>
                  </a:cubicBezTo>
                  <a:cubicBezTo>
                    <a:pt x="344990" y="507377"/>
                    <a:pt x="344990" y="507377"/>
                    <a:pt x="344990" y="507377"/>
                  </a:cubicBezTo>
                  <a:cubicBezTo>
                    <a:pt x="344990" y="504801"/>
                    <a:pt x="344990" y="504801"/>
                    <a:pt x="344990" y="504801"/>
                  </a:cubicBezTo>
                  <a:cubicBezTo>
                    <a:pt x="342415" y="504801"/>
                    <a:pt x="342415" y="504801"/>
                    <a:pt x="342415" y="504801"/>
                  </a:cubicBezTo>
                  <a:cubicBezTo>
                    <a:pt x="342415" y="504801"/>
                    <a:pt x="339841" y="504801"/>
                    <a:pt x="339841" y="504801"/>
                  </a:cubicBezTo>
                  <a:cubicBezTo>
                    <a:pt x="339841" y="502226"/>
                    <a:pt x="339841" y="502226"/>
                    <a:pt x="339841" y="502226"/>
                  </a:cubicBezTo>
                  <a:cubicBezTo>
                    <a:pt x="339841" y="502226"/>
                    <a:pt x="339841" y="502226"/>
                    <a:pt x="337266" y="502226"/>
                  </a:cubicBezTo>
                  <a:cubicBezTo>
                    <a:pt x="334692" y="502226"/>
                    <a:pt x="334692" y="502226"/>
                    <a:pt x="334692" y="502226"/>
                  </a:cubicBezTo>
                  <a:cubicBezTo>
                    <a:pt x="334692" y="502226"/>
                    <a:pt x="334692" y="499650"/>
                    <a:pt x="334692" y="499650"/>
                  </a:cubicBezTo>
                  <a:cubicBezTo>
                    <a:pt x="334692" y="499650"/>
                    <a:pt x="334692" y="499650"/>
                    <a:pt x="332117" y="499650"/>
                  </a:cubicBezTo>
                  <a:cubicBezTo>
                    <a:pt x="329542" y="499650"/>
                    <a:pt x="329542" y="499650"/>
                    <a:pt x="329542" y="499650"/>
                  </a:cubicBezTo>
                  <a:cubicBezTo>
                    <a:pt x="329542" y="497075"/>
                    <a:pt x="329542" y="497075"/>
                    <a:pt x="329542" y="497075"/>
                  </a:cubicBezTo>
                  <a:cubicBezTo>
                    <a:pt x="326968" y="497075"/>
                    <a:pt x="326968" y="497075"/>
                    <a:pt x="326968" y="497075"/>
                  </a:cubicBezTo>
                  <a:cubicBezTo>
                    <a:pt x="326968" y="494499"/>
                    <a:pt x="326968" y="494499"/>
                    <a:pt x="326968" y="494499"/>
                  </a:cubicBezTo>
                  <a:cubicBezTo>
                    <a:pt x="324393" y="494499"/>
                    <a:pt x="324393" y="494499"/>
                    <a:pt x="324393" y="494499"/>
                  </a:cubicBezTo>
                  <a:cubicBezTo>
                    <a:pt x="324393" y="491924"/>
                    <a:pt x="324393" y="491924"/>
                    <a:pt x="324393" y="491924"/>
                  </a:cubicBezTo>
                  <a:cubicBezTo>
                    <a:pt x="321819" y="491924"/>
                    <a:pt x="321819" y="491924"/>
                    <a:pt x="321819" y="491924"/>
                  </a:cubicBezTo>
                  <a:cubicBezTo>
                    <a:pt x="319244" y="491924"/>
                    <a:pt x="319244" y="491924"/>
                    <a:pt x="319244" y="491924"/>
                  </a:cubicBezTo>
                  <a:cubicBezTo>
                    <a:pt x="319244" y="489348"/>
                    <a:pt x="319244" y="489348"/>
                    <a:pt x="319244" y="489348"/>
                  </a:cubicBezTo>
                  <a:cubicBezTo>
                    <a:pt x="316670" y="489348"/>
                    <a:pt x="316670" y="489348"/>
                    <a:pt x="316670" y="489348"/>
                  </a:cubicBezTo>
                  <a:cubicBezTo>
                    <a:pt x="316670" y="486773"/>
                    <a:pt x="316670" y="486773"/>
                    <a:pt x="316670" y="486773"/>
                  </a:cubicBezTo>
                  <a:cubicBezTo>
                    <a:pt x="314095" y="486773"/>
                    <a:pt x="314095" y="486773"/>
                    <a:pt x="314095" y="486773"/>
                  </a:cubicBezTo>
                  <a:cubicBezTo>
                    <a:pt x="314095" y="486773"/>
                    <a:pt x="314095" y="486773"/>
                    <a:pt x="311521" y="486773"/>
                  </a:cubicBezTo>
                  <a:cubicBezTo>
                    <a:pt x="311521" y="484197"/>
                    <a:pt x="311521" y="484197"/>
                    <a:pt x="311521" y="484197"/>
                  </a:cubicBezTo>
                  <a:cubicBezTo>
                    <a:pt x="308946" y="484197"/>
                    <a:pt x="308946" y="484197"/>
                    <a:pt x="308946" y="484197"/>
                  </a:cubicBezTo>
                  <a:cubicBezTo>
                    <a:pt x="308946" y="481622"/>
                    <a:pt x="308946" y="481622"/>
                    <a:pt x="308946" y="481622"/>
                  </a:cubicBezTo>
                  <a:cubicBezTo>
                    <a:pt x="306372" y="481622"/>
                    <a:pt x="306372" y="481622"/>
                    <a:pt x="306372" y="481622"/>
                  </a:cubicBezTo>
                  <a:cubicBezTo>
                    <a:pt x="306372" y="479046"/>
                    <a:pt x="306372" y="479046"/>
                    <a:pt x="306372" y="479046"/>
                  </a:cubicBezTo>
                  <a:cubicBezTo>
                    <a:pt x="303797" y="479046"/>
                    <a:pt x="303797" y="479046"/>
                    <a:pt x="303797" y="479046"/>
                  </a:cubicBezTo>
                  <a:cubicBezTo>
                    <a:pt x="301222" y="479046"/>
                    <a:pt x="301222" y="479046"/>
                    <a:pt x="301222" y="479046"/>
                  </a:cubicBezTo>
                  <a:cubicBezTo>
                    <a:pt x="301222" y="476471"/>
                    <a:pt x="301222" y="476471"/>
                    <a:pt x="301222" y="476471"/>
                  </a:cubicBezTo>
                  <a:cubicBezTo>
                    <a:pt x="298648" y="476471"/>
                    <a:pt x="298648" y="476471"/>
                    <a:pt x="298648" y="476471"/>
                  </a:cubicBezTo>
                  <a:cubicBezTo>
                    <a:pt x="298648" y="473895"/>
                    <a:pt x="298648" y="473895"/>
                    <a:pt x="298648" y="473895"/>
                  </a:cubicBezTo>
                  <a:cubicBezTo>
                    <a:pt x="296073" y="473895"/>
                    <a:pt x="296073" y="473895"/>
                    <a:pt x="296073" y="473895"/>
                  </a:cubicBezTo>
                  <a:cubicBezTo>
                    <a:pt x="296073" y="471320"/>
                    <a:pt x="296073" y="471320"/>
                    <a:pt x="296073" y="471320"/>
                  </a:cubicBezTo>
                  <a:cubicBezTo>
                    <a:pt x="293499" y="471320"/>
                    <a:pt x="293499" y="471320"/>
                    <a:pt x="293499" y="471320"/>
                  </a:cubicBezTo>
                  <a:cubicBezTo>
                    <a:pt x="290924" y="471320"/>
                    <a:pt x="290924" y="471320"/>
                    <a:pt x="290924" y="471320"/>
                  </a:cubicBezTo>
                  <a:cubicBezTo>
                    <a:pt x="290924" y="468744"/>
                    <a:pt x="290924" y="468744"/>
                    <a:pt x="290924" y="468744"/>
                  </a:cubicBezTo>
                  <a:cubicBezTo>
                    <a:pt x="290924" y="466168"/>
                    <a:pt x="290924" y="466168"/>
                    <a:pt x="290924" y="466168"/>
                  </a:cubicBezTo>
                  <a:cubicBezTo>
                    <a:pt x="288350" y="466168"/>
                    <a:pt x="288350" y="466168"/>
                    <a:pt x="288350" y="466168"/>
                  </a:cubicBezTo>
                  <a:cubicBezTo>
                    <a:pt x="288350" y="463593"/>
                    <a:pt x="288350" y="463593"/>
                    <a:pt x="288350" y="463593"/>
                  </a:cubicBezTo>
                  <a:cubicBezTo>
                    <a:pt x="285775" y="463593"/>
                    <a:pt x="285775" y="463593"/>
                    <a:pt x="285775" y="463593"/>
                  </a:cubicBezTo>
                  <a:cubicBezTo>
                    <a:pt x="285775" y="461017"/>
                    <a:pt x="285775" y="458442"/>
                    <a:pt x="285775" y="455866"/>
                  </a:cubicBezTo>
                  <a:cubicBezTo>
                    <a:pt x="285775" y="453291"/>
                    <a:pt x="285775" y="453291"/>
                    <a:pt x="285775" y="453291"/>
                  </a:cubicBezTo>
                  <a:cubicBezTo>
                    <a:pt x="285775" y="450715"/>
                    <a:pt x="285775" y="450715"/>
                    <a:pt x="285775" y="450715"/>
                  </a:cubicBezTo>
                  <a:cubicBezTo>
                    <a:pt x="285775" y="448140"/>
                    <a:pt x="285775" y="445564"/>
                    <a:pt x="285775" y="440413"/>
                  </a:cubicBezTo>
                  <a:cubicBezTo>
                    <a:pt x="285775" y="437838"/>
                    <a:pt x="285775" y="437838"/>
                    <a:pt x="285775" y="437838"/>
                  </a:cubicBezTo>
                  <a:cubicBezTo>
                    <a:pt x="285775" y="435262"/>
                    <a:pt x="285775" y="435262"/>
                    <a:pt x="285775" y="435262"/>
                  </a:cubicBezTo>
                  <a:cubicBezTo>
                    <a:pt x="285775" y="432687"/>
                    <a:pt x="285775" y="432687"/>
                    <a:pt x="285775" y="432687"/>
                  </a:cubicBezTo>
                  <a:cubicBezTo>
                    <a:pt x="285775" y="432687"/>
                    <a:pt x="285775" y="430111"/>
                    <a:pt x="285775" y="430111"/>
                  </a:cubicBezTo>
                  <a:cubicBezTo>
                    <a:pt x="285775" y="427536"/>
                    <a:pt x="285775" y="427536"/>
                    <a:pt x="285775" y="427536"/>
                  </a:cubicBezTo>
                  <a:cubicBezTo>
                    <a:pt x="285775" y="424960"/>
                    <a:pt x="285775" y="424960"/>
                    <a:pt x="285775" y="424960"/>
                  </a:cubicBezTo>
                  <a:cubicBezTo>
                    <a:pt x="285775" y="422385"/>
                    <a:pt x="285775" y="422385"/>
                    <a:pt x="285775" y="419809"/>
                  </a:cubicBezTo>
                  <a:cubicBezTo>
                    <a:pt x="285775" y="414658"/>
                    <a:pt x="285775" y="409507"/>
                    <a:pt x="285775" y="404356"/>
                  </a:cubicBezTo>
                  <a:cubicBezTo>
                    <a:pt x="285775" y="401781"/>
                    <a:pt x="285775" y="401781"/>
                    <a:pt x="285775" y="401781"/>
                  </a:cubicBezTo>
                  <a:cubicBezTo>
                    <a:pt x="285775" y="401781"/>
                    <a:pt x="285775" y="401781"/>
                    <a:pt x="288350" y="401781"/>
                  </a:cubicBezTo>
                  <a:cubicBezTo>
                    <a:pt x="288350" y="401781"/>
                    <a:pt x="290924" y="401781"/>
                    <a:pt x="290924" y="401781"/>
                  </a:cubicBezTo>
                  <a:cubicBezTo>
                    <a:pt x="290924" y="401781"/>
                    <a:pt x="290924" y="401781"/>
                    <a:pt x="293499" y="401781"/>
                  </a:cubicBezTo>
                  <a:cubicBezTo>
                    <a:pt x="293499" y="404356"/>
                    <a:pt x="293499" y="404356"/>
                    <a:pt x="293499" y="404356"/>
                  </a:cubicBezTo>
                  <a:cubicBezTo>
                    <a:pt x="296073" y="404356"/>
                    <a:pt x="296073" y="404356"/>
                    <a:pt x="296073" y="404356"/>
                  </a:cubicBezTo>
                  <a:cubicBezTo>
                    <a:pt x="296073" y="404356"/>
                    <a:pt x="298648" y="404356"/>
                    <a:pt x="298648" y="404356"/>
                  </a:cubicBezTo>
                  <a:cubicBezTo>
                    <a:pt x="298648" y="404356"/>
                    <a:pt x="298648" y="404356"/>
                    <a:pt x="298648" y="406932"/>
                  </a:cubicBezTo>
                  <a:cubicBezTo>
                    <a:pt x="298648" y="406932"/>
                    <a:pt x="298648" y="406932"/>
                    <a:pt x="301222" y="406932"/>
                  </a:cubicBezTo>
                  <a:cubicBezTo>
                    <a:pt x="303797" y="406932"/>
                    <a:pt x="303797" y="406932"/>
                    <a:pt x="303797" y="406932"/>
                  </a:cubicBezTo>
                  <a:cubicBezTo>
                    <a:pt x="303797" y="406932"/>
                    <a:pt x="303797" y="406932"/>
                    <a:pt x="303797" y="409507"/>
                  </a:cubicBezTo>
                  <a:cubicBezTo>
                    <a:pt x="303797" y="409507"/>
                    <a:pt x="303797" y="409507"/>
                    <a:pt x="303797" y="412083"/>
                  </a:cubicBezTo>
                  <a:cubicBezTo>
                    <a:pt x="306372" y="412083"/>
                    <a:pt x="306372" y="412083"/>
                    <a:pt x="306372" y="412083"/>
                  </a:cubicBezTo>
                  <a:cubicBezTo>
                    <a:pt x="306372" y="412083"/>
                    <a:pt x="306372" y="412083"/>
                    <a:pt x="308946" y="412083"/>
                  </a:cubicBezTo>
                  <a:cubicBezTo>
                    <a:pt x="308946" y="412083"/>
                    <a:pt x="308946" y="412083"/>
                    <a:pt x="311521" y="412083"/>
                  </a:cubicBezTo>
                  <a:cubicBezTo>
                    <a:pt x="311521" y="414658"/>
                    <a:pt x="311521" y="414658"/>
                    <a:pt x="311521" y="414658"/>
                  </a:cubicBezTo>
                  <a:cubicBezTo>
                    <a:pt x="311521" y="414658"/>
                    <a:pt x="311521" y="414658"/>
                    <a:pt x="314095" y="414658"/>
                  </a:cubicBezTo>
                  <a:cubicBezTo>
                    <a:pt x="314095" y="414658"/>
                    <a:pt x="314095" y="414658"/>
                    <a:pt x="314095" y="417234"/>
                  </a:cubicBezTo>
                  <a:cubicBezTo>
                    <a:pt x="316670" y="417234"/>
                    <a:pt x="316670" y="417234"/>
                    <a:pt x="316670" y="417234"/>
                  </a:cubicBezTo>
                  <a:cubicBezTo>
                    <a:pt x="316670" y="417234"/>
                    <a:pt x="316670" y="417234"/>
                    <a:pt x="319244" y="417234"/>
                  </a:cubicBezTo>
                  <a:cubicBezTo>
                    <a:pt x="319244" y="417234"/>
                    <a:pt x="319244" y="417234"/>
                    <a:pt x="321819" y="417234"/>
                  </a:cubicBezTo>
                  <a:cubicBezTo>
                    <a:pt x="321819" y="417234"/>
                    <a:pt x="321819" y="417234"/>
                    <a:pt x="321819" y="419809"/>
                  </a:cubicBezTo>
                  <a:cubicBezTo>
                    <a:pt x="321819" y="419809"/>
                    <a:pt x="321819" y="419809"/>
                    <a:pt x="324393" y="419809"/>
                  </a:cubicBezTo>
                  <a:cubicBezTo>
                    <a:pt x="324393" y="419809"/>
                    <a:pt x="324393" y="419809"/>
                    <a:pt x="324393" y="422385"/>
                  </a:cubicBezTo>
                  <a:cubicBezTo>
                    <a:pt x="324393" y="422385"/>
                    <a:pt x="324393" y="422385"/>
                    <a:pt x="326968" y="422385"/>
                  </a:cubicBezTo>
                  <a:cubicBezTo>
                    <a:pt x="326968" y="422385"/>
                    <a:pt x="326968" y="422385"/>
                    <a:pt x="326968" y="424960"/>
                  </a:cubicBezTo>
                  <a:cubicBezTo>
                    <a:pt x="326968" y="424960"/>
                    <a:pt x="326968" y="424960"/>
                    <a:pt x="329542" y="424960"/>
                  </a:cubicBezTo>
                  <a:cubicBezTo>
                    <a:pt x="329542" y="424960"/>
                    <a:pt x="329542" y="424960"/>
                    <a:pt x="329542" y="427536"/>
                  </a:cubicBezTo>
                  <a:cubicBezTo>
                    <a:pt x="329542" y="430111"/>
                    <a:pt x="329542" y="435262"/>
                    <a:pt x="329542" y="437838"/>
                  </a:cubicBezTo>
                  <a:cubicBezTo>
                    <a:pt x="329542" y="440413"/>
                    <a:pt x="329542" y="440413"/>
                    <a:pt x="329542" y="440413"/>
                  </a:cubicBezTo>
                  <a:cubicBezTo>
                    <a:pt x="329542" y="440413"/>
                    <a:pt x="332117" y="440413"/>
                    <a:pt x="332117" y="440413"/>
                  </a:cubicBezTo>
                  <a:cubicBezTo>
                    <a:pt x="332117" y="442989"/>
                    <a:pt x="332117" y="442989"/>
                    <a:pt x="332117" y="442989"/>
                  </a:cubicBezTo>
                  <a:cubicBezTo>
                    <a:pt x="334692" y="442989"/>
                    <a:pt x="334692" y="442989"/>
                    <a:pt x="334692" y="442989"/>
                  </a:cubicBezTo>
                  <a:cubicBezTo>
                    <a:pt x="334692" y="442989"/>
                    <a:pt x="334692" y="442989"/>
                    <a:pt x="334692" y="445564"/>
                  </a:cubicBezTo>
                  <a:cubicBezTo>
                    <a:pt x="334692" y="445564"/>
                    <a:pt x="334692" y="445564"/>
                    <a:pt x="337266" y="445564"/>
                  </a:cubicBezTo>
                  <a:cubicBezTo>
                    <a:pt x="339841" y="445564"/>
                    <a:pt x="339841" y="445564"/>
                    <a:pt x="339841" y="445564"/>
                  </a:cubicBezTo>
                  <a:cubicBezTo>
                    <a:pt x="339841" y="445564"/>
                    <a:pt x="339841" y="445564"/>
                    <a:pt x="339841" y="448140"/>
                  </a:cubicBezTo>
                  <a:cubicBezTo>
                    <a:pt x="342415" y="448140"/>
                    <a:pt x="342415" y="448140"/>
                    <a:pt x="342415" y="448140"/>
                  </a:cubicBezTo>
                  <a:cubicBezTo>
                    <a:pt x="342415" y="448140"/>
                    <a:pt x="342415" y="448140"/>
                    <a:pt x="342415" y="450715"/>
                  </a:cubicBezTo>
                  <a:cubicBezTo>
                    <a:pt x="342415" y="450715"/>
                    <a:pt x="342415" y="450715"/>
                    <a:pt x="344990" y="450715"/>
                  </a:cubicBezTo>
                  <a:cubicBezTo>
                    <a:pt x="344990" y="450715"/>
                    <a:pt x="344990" y="450715"/>
                    <a:pt x="347564" y="450715"/>
                  </a:cubicBezTo>
                  <a:cubicBezTo>
                    <a:pt x="347564" y="450715"/>
                    <a:pt x="347564" y="450715"/>
                    <a:pt x="347564" y="453291"/>
                  </a:cubicBezTo>
                  <a:cubicBezTo>
                    <a:pt x="350139" y="453291"/>
                    <a:pt x="350139" y="453291"/>
                    <a:pt x="350139" y="453291"/>
                  </a:cubicBezTo>
                  <a:cubicBezTo>
                    <a:pt x="350139" y="453291"/>
                    <a:pt x="350139" y="453291"/>
                    <a:pt x="352713" y="453291"/>
                  </a:cubicBezTo>
                  <a:cubicBezTo>
                    <a:pt x="352713" y="453291"/>
                    <a:pt x="352713" y="453291"/>
                    <a:pt x="352713" y="455866"/>
                  </a:cubicBezTo>
                  <a:cubicBezTo>
                    <a:pt x="352713" y="455866"/>
                    <a:pt x="352713" y="455866"/>
                    <a:pt x="355288" y="455866"/>
                  </a:cubicBezTo>
                  <a:cubicBezTo>
                    <a:pt x="355288" y="458442"/>
                    <a:pt x="355288" y="458442"/>
                    <a:pt x="355288" y="458442"/>
                  </a:cubicBezTo>
                  <a:cubicBezTo>
                    <a:pt x="357862" y="458442"/>
                    <a:pt x="357862" y="458442"/>
                    <a:pt x="357862" y="458442"/>
                  </a:cubicBezTo>
                  <a:cubicBezTo>
                    <a:pt x="357862" y="458442"/>
                    <a:pt x="357862" y="458442"/>
                    <a:pt x="357862" y="461017"/>
                  </a:cubicBezTo>
                  <a:cubicBezTo>
                    <a:pt x="360437" y="461017"/>
                    <a:pt x="360437" y="461017"/>
                    <a:pt x="360437" y="461017"/>
                  </a:cubicBezTo>
                  <a:cubicBezTo>
                    <a:pt x="363012" y="461017"/>
                    <a:pt x="363012" y="461017"/>
                    <a:pt x="363012" y="461017"/>
                  </a:cubicBezTo>
                  <a:cubicBezTo>
                    <a:pt x="363012" y="461017"/>
                    <a:pt x="363012" y="461017"/>
                    <a:pt x="363012" y="463593"/>
                  </a:cubicBezTo>
                  <a:cubicBezTo>
                    <a:pt x="363012" y="463593"/>
                    <a:pt x="363012" y="463593"/>
                    <a:pt x="365586" y="463593"/>
                  </a:cubicBezTo>
                  <a:cubicBezTo>
                    <a:pt x="365586" y="463593"/>
                    <a:pt x="368161" y="463593"/>
                    <a:pt x="368161" y="463593"/>
                  </a:cubicBezTo>
                  <a:cubicBezTo>
                    <a:pt x="368161" y="463593"/>
                    <a:pt x="368161" y="463593"/>
                    <a:pt x="370735" y="463593"/>
                  </a:cubicBezTo>
                  <a:cubicBezTo>
                    <a:pt x="370735" y="466168"/>
                    <a:pt x="370735" y="466168"/>
                    <a:pt x="370735" y="466168"/>
                  </a:cubicBezTo>
                  <a:cubicBezTo>
                    <a:pt x="370735" y="466168"/>
                    <a:pt x="373310" y="466168"/>
                    <a:pt x="373310" y="466168"/>
                  </a:cubicBezTo>
                  <a:cubicBezTo>
                    <a:pt x="373310" y="466168"/>
                    <a:pt x="375884" y="466168"/>
                    <a:pt x="375884" y="466168"/>
                  </a:cubicBezTo>
                  <a:cubicBezTo>
                    <a:pt x="375884" y="466168"/>
                    <a:pt x="375884" y="466168"/>
                    <a:pt x="375884" y="468744"/>
                  </a:cubicBezTo>
                  <a:cubicBezTo>
                    <a:pt x="375884" y="468744"/>
                    <a:pt x="375884" y="468744"/>
                    <a:pt x="378459" y="468744"/>
                  </a:cubicBezTo>
                  <a:cubicBezTo>
                    <a:pt x="378459" y="468744"/>
                    <a:pt x="378459" y="468744"/>
                    <a:pt x="378459" y="471320"/>
                  </a:cubicBezTo>
                  <a:cubicBezTo>
                    <a:pt x="381033" y="471320"/>
                    <a:pt x="381033" y="471320"/>
                    <a:pt x="381033" y="471320"/>
                  </a:cubicBezTo>
                  <a:cubicBezTo>
                    <a:pt x="381033" y="471320"/>
                    <a:pt x="381033" y="471320"/>
                    <a:pt x="383608" y="471320"/>
                  </a:cubicBezTo>
                  <a:cubicBezTo>
                    <a:pt x="383608" y="471320"/>
                    <a:pt x="383608" y="471320"/>
                    <a:pt x="383608" y="473895"/>
                  </a:cubicBezTo>
                  <a:cubicBezTo>
                    <a:pt x="383608" y="473895"/>
                    <a:pt x="383608" y="473895"/>
                    <a:pt x="386183" y="473895"/>
                  </a:cubicBezTo>
                  <a:cubicBezTo>
                    <a:pt x="388757" y="473895"/>
                    <a:pt x="388757" y="473895"/>
                    <a:pt x="388757" y="473895"/>
                  </a:cubicBezTo>
                  <a:cubicBezTo>
                    <a:pt x="388757" y="473895"/>
                    <a:pt x="388757" y="473895"/>
                    <a:pt x="388757" y="476471"/>
                  </a:cubicBezTo>
                  <a:cubicBezTo>
                    <a:pt x="388757" y="476471"/>
                    <a:pt x="388757" y="476471"/>
                    <a:pt x="391332" y="476471"/>
                  </a:cubicBezTo>
                  <a:cubicBezTo>
                    <a:pt x="391332" y="476471"/>
                    <a:pt x="391332" y="476471"/>
                    <a:pt x="393906" y="476471"/>
                  </a:cubicBezTo>
                  <a:cubicBezTo>
                    <a:pt x="393906" y="476471"/>
                    <a:pt x="393906" y="476471"/>
                    <a:pt x="396481" y="476471"/>
                  </a:cubicBezTo>
                  <a:cubicBezTo>
                    <a:pt x="396481" y="476471"/>
                    <a:pt x="396481" y="476471"/>
                    <a:pt x="396481" y="479046"/>
                  </a:cubicBezTo>
                  <a:cubicBezTo>
                    <a:pt x="399055" y="479046"/>
                    <a:pt x="399055" y="479046"/>
                    <a:pt x="399055" y="479046"/>
                  </a:cubicBezTo>
                  <a:cubicBezTo>
                    <a:pt x="399055" y="479046"/>
                    <a:pt x="399055" y="479046"/>
                    <a:pt x="401630" y="479046"/>
                  </a:cubicBezTo>
                  <a:cubicBezTo>
                    <a:pt x="401630" y="479046"/>
                    <a:pt x="401630" y="479046"/>
                    <a:pt x="404204" y="479046"/>
                  </a:cubicBezTo>
                  <a:cubicBezTo>
                    <a:pt x="404204" y="479046"/>
                    <a:pt x="404204" y="479046"/>
                    <a:pt x="404204" y="481622"/>
                  </a:cubicBezTo>
                  <a:cubicBezTo>
                    <a:pt x="406779" y="481622"/>
                    <a:pt x="406779" y="481622"/>
                    <a:pt x="406779" y="481622"/>
                  </a:cubicBezTo>
                  <a:cubicBezTo>
                    <a:pt x="406779" y="481622"/>
                    <a:pt x="406779" y="481622"/>
                    <a:pt x="409353" y="481622"/>
                  </a:cubicBezTo>
                  <a:cubicBezTo>
                    <a:pt x="409353" y="481622"/>
                    <a:pt x="411928" y="481622"/>
                    <a:pt x="411928" y="481622"/>
                  </a:cubicBezTo>
                  <a:cubicBezTo>
                    <a:pt x="411928" y="484197"/>
                    <a:pt x="411928" y="484197"/>
                    <a:pt x="411928" y="484197"/>
                  </a:cubicBezTo>
                  <a:cubicBezTo>
                    <a:pt x="411928" y="484197"/>
                    <a:pt x="411928" y="484197"/>
                    <a:pt x="414503" y="484197"/>
                  </a:cubicBezTo>
                  <a:cubicBezTo>
                    <a:pt x="414503" y="484197"/>
                    <a:pt x="414503" y="484197"/>
                    <a:pt x="414503" y="486773"/>
                  </a:cubicBezTo>
                  <a:cubicBezTo>
                    <a:pt x="417077" y="486773"/>
                    <a:pt x="417077" y="486773"/>
                    <a:pt x="417077" y="486773"/>
                  </a:cubicBezTo>
                  <a:cubicBezTo>
                    <a:pt x="417077" y="486773"/>
                    <a:pt x="419652" y="486773"/>
                    <a:pt x="419652" y="486773"/>
                  </a:cubicBezTo>
                  <a:cubicBezTo>
                    <a:pt x="419652" y="486773"/>
                    <a:pt x="422226" y="486773"/>
                    <a:pt x="422226" y="486773"/>
                  </a:cubicBezTo>
                  <a:cubicBezTo>
                    <a:pt x="424801" y="486773"/>
                    <a:pt x="424801" y="486773"/>
                    <a:pt x="424801" y="486773"/>
                  </a:cubicBezTo>
                  <a:cubicBezTo>
                    <a:pt x="424801" y="486773"/>
                    <a:pt x="424801" y="486773"/>
                    <a:pt x="427375" y="486773"/>
                  </a:cubicBezTo>
                  <a:cubicBezTo>
                    <a:pt x="427375" y="486773"/>
                    <a:pt x="427375" y="486773"/>
                    <a:pt x="427375" y="489348"/>
                  </a:cubicBezTo>
                  <a:cubicBezTo>
                    <a:pt x="427375" y="489348"/>
                    <a:pt x="429950" y="489348"/>
                    <a:pt x="429950" y="489348"/>
                  </a:cubicBezTo>
                  <a:cubicBezTo>
                    <a:pt x="432524" y="489348"/>
                    <a:pt x="432524" y="489348"/>
                    <a:pt x="432524" y="489348"/>
                  </a:cubicBezTo>
                  <a:cubicBezTo>
                    <a:pt x="432524" y="489348"/>
                    <a:pt x="432524" y="489348"/>
                    <a:pt x="435099" y="489348"/>
                  </a:cubicBezTo>
                  <a:cubicBezTo>
                    <a:pt x="435099" y="489348"/>
                    <a:pt x="435099" y="489348"/>
                    <a:pt x="437674" y="489348"/>
                  </a:cubicBezTo>
                  <a:cubicBezTo>
                    <a:pt x="437674" y="489348"/>
                    <a:pt x="440248" y="489348"/>
                    <a:pt x="440248" y="489348"/>
                  </a:cubicBezTo>
                  <a:cubicBezTo>
                    <a:pt x="440248" y="491924"/>
                    <a:pt x="440248" y="491924"/>
                    <a:pt x="440248" y="491924"/>
                  </a:cubicBezTo>
                  <a:cubicBezTo>
                    <a:pt x="440248" y="491924"/>
                    <a:pt x="442823" y="491924"/>
                    <a:pt x="442823" y="491924"/>
                  </a:cubicBezTo>
                  <a:cubicBezTo>
                    <a:pt x="445397" y="491924"/>
                    <a:pt x="445397" y="491924"/>
                    <a:pt x="445397" y="491924"/>
                  </a:cubicBezTo>
                  <a:cubicBezTo>
                    <a:pt x="445397" y="491924"/>
                    <a:pt x="445397" y="491924"/>
                    <a:pt x="447972" y="491924"/>
                  </a:cubicBezTo>
                  <a:cubicBezTo>
                    <a:pt x="450546" y="491924"/>
                    <a:pt x="450546" y="491924"/>
                    <a:pt x="453121" y="491924"/>
                  </a:cubicBezTo>
                  <a:cubicBezTo>
                    <a:pt x="453121" y="491924"/>
                    <a:pt x="453121" y="491924"/>
                    <a:pt x="453121" y="494499"/>
                  </a:cubicBezTo>
                  <a:cubicBezTo>
                    <a:pt x="455695" y="494499"/>
                    <a:pt x="455695" y="494499"/>
                    <a:pt x="455695" y="494499"/>
                  </a:cubicBezTo>
                  <a:cubicBezTo>
                    <a:pt x="458270" y="494499"/>
                    <a:pt x="460844" y="494499"/>
                    <a:pt x="463419" y="494499"/>
                  </a:cubicBezTo>
                  <a:cubicBezTo>
                    <a:pt x="463419" y="494499"/>
                    <a:pt x="463419" y="494499"/>
                    <a:pt x="463419" y="497075"/>
                  </a:cubicBezTo>
                  <a:cubicBezTo>
                    <a:pt x="463419" y="497075"/>
                    <a:pt x="463419" y="497075"/>
                    <a:pt x="465994" y="497075"/>
                  </a:cubicBezTo>
                  <a:cubicBezTo>
                    <a:pt x="465994" y="497075"/>
                    <a:pt x="465994" y="497075"/>
                    <a:pt x="468568" y="497075"/>
                  </a:cubicBezTo>
                  <a:cubicBezTo>
                    <a:pt x="468568" y="497075"/>
                    <a:pt x="468568" y="497075"/>
                    <a:pt x="471143" y="497075"/>
                  </a:cubicBezTo>
                  <a:cubicBezTo>
                    <a:pt x="471143" y="497075"/>
                    <a:pt x="473717" y="497075"/>
                    <a:pt x="473717" y="497075"/>
                  </a:cubicBezTo>
                  <a:cubicBezTo>
                    <a:pt x="476292" y="497075"/>
                    <a:pt x="476292" y="497075"/>
                    <a:pt x="476292" y="497075"/>
                  </a:cubicBezTo>
                  <a:cubicBezTo>
                    <a:pt x="476292" y="497075"/>
                    <a:pt x="478866" y="497075"/>
                    <a:pt x="478866" y="497075"/>
                  </a:cubicBezTo>
                  <a:cubicBezTo>
                    <a:pt x="478866" y="497075"/>
                    <a:pt x="478866" y="497075"/>
                    <a:pt x="478866" y="499650"/>
                  </a:cubicBezTo>
                  <a:cubicBezTo>
                    <a:pt x="478866" y="499650"/>
                    <a:pt x="481441" y="499650"/>
                    <a:pt x="481441" y="499650"/>
                  </a:cubicBezTo>
                  <a:cubicBezTo>
                    <a:pt x="481441" y="499650"/>
                    <a:pt x="484015" y="499650"/>
                    <a:pt x="484015" y="499650"/>
                  </a:cubicBezTo>
                  <a:cubicBezTo>
                    <a:pt x="484015" y="499650"/>
                    <a:pt x="484015" y="497075"/>
                    <a:pt x="484015" y="497075"/>
                  </a:cubicBezTo>
                  <a:cubicBezTo>
                    <a:pt x="484015" y="497075"/>
                    <a:pt x="484015" y="497075"/>
                    <a:pt x="486590" y="497075"/>
                  </a:cubicBezTo>
                  <a:cubicBezTo>
                    <a:pt x="486590" y="497075"/>
                    <a:pt x="486590" y="494499"/>
                    <a:pt x="486590" y="494499"/>
                  </a:cubicBezTo>
                  <a:cubicBezTo>
                    <a:pt x="486590" y="491924"/>
                    <a:pt x="486590" y="491924"/>
                    <a:pt x="486590" y="491924"/>
                  </a:cubicBezTo>
                  <a:cubicBezTo>
                    <a:pt x="486590" y="486773"/>
                    <a:pt x="486590" y="484197"/>
                    <a:pt x="486590" y="481622"/>
                  </a:cubicBezTo>
                  <a:cubicBezTo>
                    <a:pt x="486590" y="481622"/>
                    <a:pt x="486590" y="479046"/>
                    <a:pt x="486590" y="479046"/>
                  </a:cubicBezTo>
                  <a:cubicBezTo>
                    <a:pt x="484015" y="479046"/>
                    <a:pt x="484015" y="479046"/>
                    <a:pt x="484015" y="479046"/>
                  </a:cubicBezTo>
                  <a:cubicBezTo>
                    <a:pt x="484015" y="476471"/>
                    <a:pt x="484015" y="476471"/>
                    <a:pt x="484015" y="476471"/>
                  </a:cubicBezTo>
                  <a:cubicBezTo>
                    <a:pt x="484015" y="473895"/>
                    <a:pt x="484015" y="473895"/>
                    <a:pt x="484015" y="471320"/>
                  </a:cubicBezTo>
                  <a:cubicBezTo>
                    <a:pt x="484015" y="471320"/>
                    <a:pt x="484015" y="468744"/>
                    <a:pt x="484015" y="468744"/>
                  </a:cubicBezTo>
                  <a:cubicBezTo>
                    <a:pt x="484015" y="466168"/>
                    <a:pt x="484015" y="466168"/>
                    <a:pt x="484015" y="466168"/>
                  </a:cubicBezTo>
                  <a:cubicBezTo>
                    <a:pt x="481441" y="466168"/>
                    <a:pt x="481441" y="466168"/>
                    <a:pt x="481441" y="466168"/>
                  </a:cubicBezTo>
                  <a:cubicBezTo>
                    <a:pt x="481441" y="463593"/>
                    <a:pt x="481441" y="463593"/>
                    <a:pt x="481441" y="463593"/>
                  </a:cubicBezTo>
                  <a:cubicBezTo>
                    <a:pt x="481441" y="461017"/>
                    <a:pt x="481441" y="461017"/>
                    <a:pt x="481441" y="461017"/>
                  </a:cubicBezTo>
                  <a:cubicBezTo>
                    <a:pt x="481441" y="461017"/>
                    <a:pt x="481441" y="458442"/>
                    <a:pt x="481441" y="458442"/>
                  </a:cubicBezTo>
                  <a:cubicBezTo>
                    <a:pt x="481441" y="455866"/>
                    <a:pt x="481441" y="455866"/>
                    <a:pt x="481441" y="455866"/>
                  </a:cubicBezTo>
                  <a:cubicBezTo>
                    <a:pt x="478866" y="455866"/>
                    <a:pt x="478866" y="455866"/>
                    <a:pt x="478866" y="455866"/>
                  </a:cubicBezTo>
                  <a:cubicBezTo>
                    <a:pt x="478866" y="453291"/>
                    <a:pt x="478866" y="453291"/>
                    <a:pt x="478866" y="453291"/>
                  </a:cubicBezTo>
                  <a:cubicBezTo>
                    <a:pt x="476292" y="453291"/>
                    <a:pt x="476292" y="453291"/>
                    <a:pt x="476292" y="453291"/>
                  </a:cubicBezTo>
                  <a:cubicBezTo>
                    <a:pt x="476292" y="453291"/>
                    <a:pt x="473717" y="453291"/>
                    <a:pt x="473717" y="453291"/>
                  </a:cubicBezTo>
                  <a:cubicBezTo>
                    <a:pt x="471143" y="453291"/>
                    <a:pt x="471143" y="453291"/>
                    <a:pt x="471143" y="453291"/>
                  </a:cubicBezTo>
                  <a:cubicBezTo>
                    <a:pt x="468568" y="450715"/>
                    <a:pt x="468568" y="450715"/>
                    <a:pt x="468568" y="450715"/>
                  </a:cubicBezTo>
                  <a:cubicBezTo>
                    <a:pt x="465994" y="450715"/>
                    <a:pt x="465994" y="450715"/>
                    <a:pt x="465994" y="450715"/>
                  </a:cubicBezTo>
                  <a:cubicBezTo>
                    <a:pt x="463419" y="450715"/>
                    <a:pt x="463419" y="450715"/>
                    <a:pt x="463419" y="450715"/>
                  </a:cubicBezTo>
                  <a:cubicBezTo>
                    <a:pt x="460844" y="450715"/>
                    <a:pt x="460844" y="450715"/>
                    <a:pt x="460844" y="450715"/>
                  </a:cubicBezTo>
                  <a:cubicBezTo>
                    <a:pt x="460844" y="448140"/>
                    <a:pt x="460844" y="448140"/>
                    <a:pt x="460844" y="448140"/>
                  </a:cubicBezTo>
                  <a:cubicBezTo>
                    <a:pt x="458270" y="448140"/>
                    <a:pt x="458270" y="448140"/>
                    <a:pt x="458270" y="448140"/>
                  </a:cubicBezTo>
                  <a:cubicBezTo>
                    <a:pt x="455695" y="448140"/>
                    <a:pt x="455695" y="448140"/>
                    <a:pt x="455695" y="448140"/>
                  </a:cubicBezTo>
                  <a:cubicBezTo>
                    <a:pt x="453121" y="448140"/>
                    <a:pt x="453121" y="448140"/>
                    <a:pt x="453121" y="448140"/>
                  </a:cubicBezTo>
                  <a:cubicBezTo>
                    <a:pt x="453121" y="448140"/>
                    <a:pt x="450546" y="448140"/>
                    <a:pt x="450546" y="448140"/>
                  </a:cubicBezTo>
                  <a:cubicBezTo>
                    <a:pt x="450546" y="445564"/>
                    <a:pt x="450546" y="445564"/>
                    <a:pt x="450546" y="445564"/>
                  </a:cubicBezTo>
                  <a:cubicBezTo>
                    <a:pt x="447972" y="445564"/>
                    <a:pt x="447972" y="445564"/>
                    <a:pt x="447972" y="445564"/>
                  </a:cubicBezTo>
                  <a:cubicBezTo>
                    <a:pt x="445397" y="445564"/>
                    <a:pt x="445397" y="445564"/>
                    <a:pt x="445397" y="445564"/>
                  </a:cubicBezTo>
                  <a:cubicBezTo>
                    <a:pt x="442823" y="445564"/>
                    <a:pt x="442823" y="445564"/>
                    <a:pt x="442823" y="445564"/>
                  </a:cubicBezTo>
                  <a:cubicBezTo>
                    <a:pt x="440248" y="445564"/>
                    <a:pt x="440248" y="445564"/>
                    <a:pt x="440248" y="445564"/>
                  </a:cubicBezTo>
                  <a:cubicBezTo>
                    <a:pt x="440248" y="445564"/>
                    <a:pt x="437674" y="445564"/>
                    <a:pt x="437674" y="445564"/>
                  </a:cubicBezTo>
                  <a:cubicBezTo>
                    <a:pt x="437674" y="442989"/>
                    <a:pt x="437674" y="442989"/>
                    <a:pt x="437674" y="442989"/>
                  </a:cubicBezTo>
                  <a:cubicBezTo>
                    <a:pt x="437674" y="442989"/>
                    <a:pt x="435099" y="442989"/>
                    <a:pt x="435099" y="442989"/>
                  </a:cubicBezTo>
                  <a:cubicBezTo>
                    <a:pt x="432524" y="442989"/>
                    <a:pt x="432524" y="442989"/>
                    <a:pt x="432524" y="442989"/>
                  </a:cubicBezTo>
                  <a:cubicBezTo>
                    <a:pt x="432524" y="442989"/>
                    <a:pt x="432524" y="442989"/>
                    <a:pt x="429950" y="442989"/>
                  </a:cubicBezTo>
                  <a:cubicBezTo>
                    <a:pt x="429950" y="440413"/>
                    <a:pt x="429950" y="440413"/>
                    <a:pt x="429950" y="440413"/>
                  </a:cubicBezTo>
                  <a:cubicBezTo>
                    <a:pt x="427375" y="440413"/>
                    <a:pt x="427375" y="440413"/>
                    <a:pt x="427375" y="440413"/>
                  </a:cubicBezTo>
                  <a:cubicBezTo>
                    <a:pt x="424801" y="440413"/>
                    <a:pt x="424801" y="440413"/>
                    <a:pt x="424801" y="440413"/>
                  </a:cubicBezTo>
                  <a:cubicBezTo>
                    <a:pt x="424801" y="437838"/>
                    <a:pt x="424801" y="437838"/>
                    <a:pt x="424801" y="437838"/>
                  </a:cubicBezTo>
                  <a:cubicBezTo>
                    <a:pt x="422226" y="437838"/>
                    <a:pt x="422226" y="437838"/>
                    <a:pt x="422226" y="437838"/>
                  </a:cubicBezTo>
                  <a:cubicBezTo>
                    <a:pt x="419652" y="437838"/>
                    <a:pt x="419652" y="437838"/>
                    <a:pt x="419652" y="437838"/>
                  </a:cubicBezTo>
                  <a:cubicBezTo>
                    <a:pt x="417077" y="437838"/>
                    <a:pt x="417077" y="437838"/>
                    <a:pt x="417077" y="437838"/>
                  </a:cubicBezTo>
                  <a:cubicBezTo>
                    <a:pt x="417077" y="435262"/>
                    <a:pt x="417077" y="435262"/>
                    <a:pt x="417077" y="435262"/>
                  </a:cubicBezTo>
                  <a:cubicBezTo>
                    <a:pt x="417077" y="435262"/>
                    <a:pt x="414503" y="435262"/>
                    <a:pt x="414503" y="435262"/>
                  </a:cubicBezTo>
                  <a:cubicBezTo>
                    <a:pt x="411928" y="435262"/>
                    <a:pt x="411928" y="435262"/>
                    <a:pt x="411928" y="435262"/>
                  </a:cubicBezTo>
                  <a:cubicBezTo>
                    <a:pt x="411928" y="435262"/>
                    <a:pt x="411928" y="435262"/>
                    <a:pt x="409353" y="435262"/>
                  </a:cubicBezTo>
                  <a:cubicBezTo>
                    <a:pt x="409353" y="432687"/>
                    <a:pt x="409353" y="432687"/>
                    <a:pt x="409353" y="432687"/>
                  </a:cubicBezTo>
                  <a:cubicBezTo>
                    <a:pt x="406779" y="432687"/>
                    <a:pt x="406779" y="432687"/>
                    <a:pt x="406779" y="432687"/>
                  </a:cubicBezTo>
                  <a:cubicBezTo>
                    <a:pt x="404204" y="432687"/>
                    <a:pt x="404204" y="432687"/>
                    <a:pt x="404204" y="432687"/>
                  </a:cubicBezTo>
                  <a:cubicBezTo>
                    <a:pt x="404204" y="432687"/>
                    <a:pt x="404204" y="430111"/>
                    <a:pt x="404204" y="430111"/>
                  </a:cubicBezTo>
                  <a:cubicBezTo>
                    <a:pt x="404204" y="430111"/>
                    <a:pt x="401630" y="430111"/>
                    <a:pt x="401630" y="430111"/>
                  </a:cubicBezTo>
                  <a:cubicBezTo>
                    <a:pt x="399055" y="430111"/>
                    <a:pt x="399055" y="430111"/>
                    <a:pt x="399055" y="430111"/>
                  </a:cubicBezTo>
                  <a:cubicBezTo>
                    <a:pt x="399055" y="427536"/>
                    <a:pt x="399055" y="427536"/>
                    <a:pt x="399055" y="427536"/>
                  </a:cubicBezTo>
                  <a:cubicBezTo>
                    <a:pt x="396481" y="427536"/>
                    <a:pt x="396481" y="427536"/>
                    <a:pt x="393906" y="427536"/>
                  </a:cubicBezTo>
                  <a:cubicBezTo>
                    <a:pt x="393906" y="427536"/>
                    <a:pt x="393906" y="427536"/>
                    <a:pt x="391332" y="427536"/>
                  </a:cubicBezTo>
                  <a:cubicBezTo>
                    <a:pt x="391332" y="424960"/>
                    <a:pt x="391332" y="424960"/>
                    <a:pt x="391332" y="424960"/>
                  </a:cubicBezTo>
                  <a:cubicBezTo>
                    <a:pt x="388757" y="424960"/>
                    <a:pt x="388757" y="424960"/>
                    <a:pt x="388757" y="424960"/>
                  </a:cubicBezTo>
                  <a:cubicBezTo>
                    <a:pt x="386183" y="424960"/>
                    <a:pt x="386183" y="424960"/>
                    <a:pt x="386183" y="424960"/>
                  </a:cubicBezTo>
                  <a:cubicBezTo>
                    <a:pt x="383608" y="424960"/>
                    <a:pt x="383608" y="424960"/>
                    <a:pt x="383608" y="424960"/>
                  </a:cubicBezTo>
                  <a:cubicBezTo>
                    <a:pt x="383608" y="424960"/>
                    <a:pt x="383608" y="424960"/>
                    <a:pt x="381033" y="424960"/>
                  </a:cubicBezTo>
                  <a:cubicBezTo>
                    <a:pt x="381033" y="422385"/>
                    <a:pt x="381033" y="422385"/>
                    <a:pt x="381033" y="422385"/>
                  </a:cubicBezTo>
                  <a:cubicBezTo>
                    <a:pt x="381033" y="422385"/>
                    <a:pt x="381033" y="422385"/>
                    <a:pt x="378459" y="422385"/>
                  </a:cubicBezTo>
                  <a:cubicBezTo>
                    <a:pt x="375884" y="422385"/>
                    <a:pt x="375884" y="422385"/>
                    <a:pt x="375884" y="422385"/>
                  </a:cubicBezTo>
                  <a:cubicBezTo>
                    <a:pt x="375884" y="419809"/>
                    <a:pt x="375884" y="419809"/>
                    <a:pt x="375884" y="419809"/>
                  </a:cubicBezTo>
                  <a:cubicBezTo>
                    <a:pt x="375884" y="419809"/>
                    <a:pt x="375884" y="419809"/>
                    <a:pt x="373310" y="419809"/>
                  </a:cubicBezTo>
                  <a:cubicBezTo>
                    <a:pt x="373310" y="419809"/>
                    <a:pt x="370735" y="419809"/>
                    <a:pt x="370735" y="419809"/>
                  </a:cubicBezTo>
                  <a:cubicBezTo>
                    <a:pt x="370735" y="419809"/>
                    <a:pt x="368161" y="419809"/>
                    <a:pt x="368161" y="419809"/>
                  </a:cubicBezTo>
                  <a:cubicBezTo>
                    <a:pt x="368161" y="419809"/>
                    <a:pt x="368161" y="419809"/>
                    <a:pt x="365586" y="419809"/>
                  </a:cubicBezTo>
                  <a:cubicBezTo>
                    <a:pt x="365586" y="417234"/>
                    <a:pt x="365586" y="417234"/>
                    <a:pt x="365586" y="417234"/>
                  </a:cubicBezTo>
                  <a:cubicBezTo>
                    <a:pt x="363012" y="417234"/>
                    <a:pt x="363012" y="417234"/>
                    <a:pt x="363012" y="417234"/>
                  </a:cubicBezTo>
                  <a:cubicBezTo>
                    <a:pt x="363012" y="414658"/>
                    <a:pt x="363012" y="414658"/>
                    <a:pt x="363012" y="414658"/>
                  </a:cubicBezTo>
                  <a:cubicBezTo>
                    <a:pt x="360437" y="414658"/>
                    <a:pt x="360437" y="414658"/>
                    <a:pt x="360437" y="414658"/>
                  </a:cubicBezTo>
                  <a:cubicBezTo>
                    <a:pt x="360437" y="414658"/>
                    <a:pt x="360437" y="414658"/>
                    <a:pt x="357862" y="414658"/>
                  </a:cubicBezTo>
                  <a:cubicBezTo>
                    <a:pt x="357862" y="414658"/>
                    <a:pt x="357862" y="414658"/>
                    <a:pt x="357862" y="412083"/>
                  </a:cubicBezTo>
                  <a:cubicBezTo>
                    <a:pt x="355288" y="412083"/>
                    <a:pt x="355288" y="412083"/>
                    <a:pt x="355288" y="412083"/>
                  </a:cubicBezTo>
                  <a:cubicBezTo>
                    <a:pt x="352713" y="412083"/>
                    <a:pt x="352713" y="412083"/>
                    <a:pt x="352713" y="412083"/>
                  </a:cubicBezTo>
                  <a:cubicBezTo>
                    <a:pt x="352713" y="409507"/>
                    <a:pt x="352713" y="409507"/>
                    <a:pt x="352713" y="409507"/>
                  </a:cubicBezTo>
                  <a:cubicBezTo>
                    <a:pt x="352713" y="409507"/>
                    <a:pt x="352713" y="409507"/>
                    <a:pt x="350139" y="409507"/>
                  </a:cubicBezTo>
                  <a:cubicBezTo>
                    <a:pt x="350139" y="406932"/>
                    <a:pt x="350139" y="406932"/>
                    <a:pt x="350139" y="406932"/>
                  </a:cubicBezTo>
                  <a:cubicBezTo>
                    <a:pt x="347564" y="406932"/>
                    <a:pt x="347564" y="406932"/>
                    <a:pt x="347564" y="406932"/>
                  </a:cubicBezTo>
                  <a:cubicBezTo>
                    <a:pt x="344990" y="406932"/>
                    <a:pt x="344990" y="406932"/>
                    <a:pt x="344990" y="406932"/>
                  </a:cubicBezTo>
                  <a:cubicBezTo>
                    <a:pt x="344990" y="404356"/>
                    <a:pt x="344990" y="404356"/>
                    <a:pt x="344990" y="404356"/>
                  </a:cubicBezTo>
                  <a:cubicBezTo>
                    <a:pt x="342415" y="404356"/>
                    <a:pt x="342415" y="404356"/>
                    <a:pt x="342415" y="404356"/>
                  </a:cubicBezTo>
                  <a:cubicBezTo>
                    <a:pt x="339841" y="404356"/>
                    <a:pt x="339841" y="404356"/>
                    <a:pt x="339841" y="404356"/>
                  </a:cubicBezTo>
                  <a:cubicBezTo>
                    <a:pt x="339841" y="404356"/>
                    <a:pt x="339841" y="404356"/>
                    <a:pt x="339841" y="401781"/>
                  </a:cubicBezTo>
                  <a:cubicBezTo>
                    <a:pt x="339841" y="401781"/>
                    <a:pt x="339841" y="401781"/>
                    <a:pt x="337266" y="401781"/>
                  </a:cubicBezTo>
                  <a:cubicBezTo>
                    <a:pt x="334692" y="399205"/>
                    <a:pt x="334692" y="399205"/>
                    <a:pt x="334692" y="399205"/>
                  </a:cubicBezTo>
                  <a:cubicBezTo>
                    <a:pt x="334692" y="399205"/>
                    <a:pt x="334692" y="399205"/>
                    <a:pt x="332117" y="399205"/>
                  </a:cubicBezTo>
                  <a:cubicBezTo>
                    <a:pt x="332117" y="396630"/>
                    <a:pt x="332117" y="396630"/>
                    <a:pt x="332117" y="396630"/>
                  </a:cubicBezTo>
                  <a:cubicBezTo>
                    <a:pt x="332117" y="396630"/>
                    <a:pt x="332117" y="396630"/>
                    <a:pt x="329542" y="396630"/>
                  </a:cubicBezTo>
                  <a:cubicBezTo>
                    <a:pt x="326968" y="396630"/>
                    <a:pt x="326968" y="396630"/>
                    <a:pt x="326968" y="396630"/>
                  </a:cubicBezTo>
                  <a:cubicBezTo>
                    <a:pt x="326968" y="396630"/>
                    <a:pt x="326968" y="396630"/>
                    <a:pt x="326968" y="394054"/>
                  </a:cubicBezTo>
                  <a:cubicBezTo>
                    <a:pt x="324393" y="394054"/>
                    <a:pt x="324393" y="394054"/>
                    <a:pt x="324393" y="394054"/>
                  </a:cubicBezTo>
                  <a:cubicBezTo>
                    <a:pt x="324393" y="391479"/>
                    <a:pt x="324393" y="391479"/>
                    <a:pt x="324393" y="391479"/>
                  </a:cubicBezTo>
                  <a:cubicBezTo>
                    <a:pt x="321819" y="391479"/>
                    <a:pt x="321819" y="391479"/>
                    <a:pt x="321819" y="391479"/>
                  </a:cubicBezTo>
                  <a:cubicBezTo>
                    <a:pt x="319244" y="391479"/>
                    <a:pt x="319244" y="391479"/>
                    <a:pt x="319244" y="391479"/>
                  </a:cubicBezTo>
                  <a:cubicBezTo>
                    <a:pt x="319244" y="388903"/>
                    <a:pt x="319244" y="388903"/>
                    <a:pt x="319244" y="388903"/>
                  </a:cubicBezTo>
                  <a:cubicBezTo>
                    <a:pt x="319244" y="388903"/>
                    <a:pt x="319244" y="388903"/>
                    <a:pt x="316670" y="388903"/>
                  </a:cubicBezTo>
                  <a:cubicBezTo>
                    <a:pt x="316670" y="386327"/>
                    <a:pt x="316670" y="386327"/>
                    <a:pt x="316670" y="386327"/>
                  </a:cubicBezTo>
                  <a:cubicBezTo>
                    <a:pt x="314095" y="386327"/>
                    <a:pt x="314095" y="386327"/>
                    <a:pt x="314095" y="386327"/>
                  </a:cubicBezTo>
                  <a:cubicBezTo>
                    <a:pt x="311521" y="386327"/>
                    <a:pt x="311521" y="386327"/>
                    <a:pt x="311521" y="386327"/>
                  </a:cubicBezTo>
                  <a:cubicBezTo>
                    <a:pt x="311521" y="383752"/>
                    <a:pt x="311521" y="383752"/>
                    <a:pt x="311521" y="383752"/>
                  </a:cubicBezTo>
                  <a:cubicBezTo>
                    <a:pt x="308946" y="383752"/>
                    <a:pt x="308946" y="383752"/>
                    <a:pt x="308946" y="383752"/>
                  </a:cubicBezTo>
                  <a:cubicBezTo>
                    <a:pt x="308946" y="381176"/>
                    <a:pt x="308946" y="381176"/>
                    <a:pt x="308946" y="381176"/>
                  </a:cubicBezTo>
                  <a:cubicBezTo>
                    <a:pt x="306372" y="381176"/>
                    <a:pt x="306372" y="381176"/>
                    <a:pt x="306372" y="381176"/>
                  </a:cubicBezTo>
                  <a:cubicBezTo>
                    <a:pt x="303797" y="381176"/>
                    <a:pt x="303797" y="381176"/>
                    <a:pt x="303797" y="381176"/>
                  </a:cubicBezTo>
                  <a:cubicBezTo>
                    <a:pt x="303797" y="378601"/>
                    <a:pt x="303797" y="378601"/>
                    <a:pt x="303797" y="378601"/>
                  </a:cubicBezTo>
                  <a:cubicBezTo>
                    <a:pt x="303797" y="378601"/>
                    <a:pt x="303797" y="378601"/>
                    <a:pt x="301222" y="378601"/>
                  </a:cubicBezTo>
                  <a:cubicBezTo>
                    <a:pt x="301222" y="378601"/>
                    <a:pt x="301222" y="378601"/>
                    <a:pt x="301222" y="376025"/>
                  </a:cubicBezTo>
                  <a:cubicBezTo>
                    <a:pt x="298648" y="376025"/>
                    <a:pt x="298648" y="376025"/>
                    <a:pt x="298648" y="376025"/>
                  </a:cubicBezTo>
                  <a:cubicBezTo>
                    <a:pt x="298648" y="373450"/>
                    <a:pt x="298648" y="373450"/>
                    <a:pt x="298648" y="373450"/>
                  </a:cubicBezTo>
                  <a:cubicBezTo>
                    <a:pt x="298648" y="373450"/>
                    <a:pt x="298648" y="373450"/>
                    <a:pt x="296073" y="373450"/>
                  </a:cubicBezTo>
                  <a:cubicBezTo>
                    <a:pt x="296073" y="370874"/>
                    <a:pt x="296073" y="370874"/>
                    <a:pt x="296073" y="370874"/>
                  </a:cubicBezTo>
                  <a:cubicBezTo>
                    <a:pt x="296073" y="370874"/>
                    <a:pt x="296073" y="370874"/>
                    <a:pt x="293499" y="370874"/>
                  </a:cubicBezTo>
                  <a:cubicBezTo>
                    <a:pt x="293499" y="370874"/>
                    <a:pt x="293499" y="370874"/>
                    <a:pt x="293499" y="368299"/>
                  </a:cubicBezTo>
                  <a:cubicBezTo>
                    <a:pt x="290924" y="368299"/>
                    <a:pt x="290924" y="368299"/>
                    <a:pt x="290924" y="368299"/>
                  </a:cubicBezTo>
                  <a:cubicBezTo>
                    <a:pt x="290924" y="368299"/>
                    <a:pt x="290924" y="368299"/>
                    <a:pt x="290924" y="365723"/>
                  </a:cubicBezTo>
                  <a:cubicBezTo>
                    <a:pt x="290924" y="360572"/>
                    <a:pt x="290924" y="357997"/>
                    <a:pt x="290924" y="352846"/>
                  </a:cubicBezTo>
                  <a:cubicBezTo>
                    <a:pt x="290924" y="352846"/>
                    <a:pt x="288350" y="352846"/>
                    <a:pt x="288350" y="352846"/>
                  </a:cubicBezTo>
                  <a:cubicBezTo>
                    <a:pt x="288350" y="352846"/>
                    <a:pt x="288350" y="352846"/>
                    <a:pt x="288350" y="350270"/>
                  </a:cubicBezTo>
                  <a:cubicBezTo>
                    <a:pt x="288350" y="350270"/>
                    <a:pt x="290924" y="350270"/>
                    <a:pt x="290924" y="350270"/>
                  </a:cubicBezTo>
                  <a:cubicBezTo>
                    <a:pt x="290924" y="350270"/>
                    <a:pt x="290924" y="350270"/>
                    <a:pt x="290924" y="347695"/>
                  </a:cubicBezTo>
                  <a:cubicBezTo>
                    <a:pt x="290924" y="347695"/>
                    <a:pt x="288350" y="347695"/>
                    <a:pt x="288350" y="347695"/>
                  </a:cubicBezTo>
                  <a:cubicBezTo>
                    <a:pt x="288350" y="345119"/>
                    <a:pt x="288350" y="345119"/>
                    <a:pt x="288350" y="345119"/>
                  </a:cubicBezTo>
                  <a:cubicBezTo>
                    <a:pt x="288350" y="345119"/>
                    <a:pt x="288350" y="342544"/>
                    <a:pt x="288350" y="342544"/>
                  </a:cubicBezTo>
                  <a:cubicBezTo>
                    <a:pt x="288350" y="342544"/>
                    <a:pt x="288350" y="339968"/>
                    <a:pt x="288350" y="339968"/>
                  </a:cubicBezTo>
                  <a:cubicBezTo>
                    <a:pt x="288350" y="337393"/>
                    <a:pt x="288350" y="337393"/>
                    <a:pt x="288350" y="334817"/>
                  </a:cubicBezTo>
                  <a:cubicBezTo>
                    <a:pt x="288350" y="332242"/>
                    <a:pt x="288350" y="329666"/>
                    <a:pt x="288350" y="329666"/>
                  </a:cubicBezTo>
                  <a:cubicBezTo>
                    <a:pt x="288350" y="327091"/>
                    <a:pt x="288350" y="327091"/>
                    <a:pt x="288350" y="327091"/>
                  </a:cubicBezTo>
                  <a:cubicBezTo>
                    <a:pt x="288350" y="324515"/>
                    <a:pt x="288350" y="321940"/>
                    <a:pt x="288350" y="319364"/>
                  </a:cubicBezTo>
                  <a:cubicBezTo>
                    <a:pt x="288350" y="319364"/>
                    <a:pt x="288350" y="319364"/>
                    <a:pt x="288350" y="316789"/>
                  </a:cubicBezTo>
                  <a:cubicBezTo>
                    <a:pt x="288350" y="314213"/>
                    <a:pt x="288350" y="311638"/>
                    <a:pt x="288350" y="311638"/>
                  </a:cubicBezTo>
                  <a:cubicBezTo>
                    <a:pt x="288350" y="309062"/>
                    <a:pt x="288350" y="309062"/>
                    <a:pt x="288350" y="309062"/>
                  </a:cubicBezTo>
                  <a:cubicBezTo>
                    <a:pt x="288350" y="309062"/>
                    <a:pt x="288350" y="306487"/>
                    <a:pt x="288350" y="303911"/>
                  </a:cubicBezTo>
                  <a:cubicBezTo>
                    <a:pt x="288350" y="301335"/>
                    <a:pt x="288350" y="301335"/>
                    <a:pt x="288350" y="301335"/>
                  </a:cubicBezTo>
                  <a:cubicBezTo>
                    <a:pt x="288350" y="298760"/>
                    <a:pt x="288350" y="298760"/>
                    <a:pt x="288350" y="298760"/>
                  </a:cubicBezTo>
                  <a:cubicBezTo>
                    <a:pt x="288350" y="296184"/>
                    <a:pt x="288350" y="296184"/>
                    <a:pt x="288350" y="296184"/>
                  </a:cubicBezTo>
                  <a:cubicBezTo>
                    <a:pt x="288350" y="291033"/>
                    <a:pt x="288350" y="285882"/>
                    <a:pt x="288350" y="280731"/>
                  </a:cubicBezTo>
                  <a:cubicBezTo>
                    <a:pt x="288350" y="278156"/>
                    <a:pt x="288350" y="275580"/>
                    <a:pt x="288350" y="273005"/>
                  </a:cubicBezTo>
                  <a:cubicBezTo>
                    <a:pt x="288350" y="270429"/>
                    <a:pt x="288350" y="265278"/>
                    <a:pt x="288350" y="262703"/>
                  </a:cubicBezTo>
                  <a:cubicBezTo>
                    <a:pt x="288350" y="262703"/>
                    <a:pt x="288350" y="260127"/>
                    <a:pt x="288350" y="260127"/>
                  </a:cubicBezTo>
                  <a:cubicBezTo>
                    <a:pt x="288350" y="254976"/>
                    <a:pt x="288350" y="252401"/>
                    <a:pt x="288350" y="247250"/>
                  </a:cubicBezTo>
                  <a:cubicBezTo>
                    <a:pt x="288350" y="244674"/>
                    <a:pt x="288350" y="242099"/>
                    <a:pt x="288350" y="239523"/>
                  </a:cubicBezTo>
                  <a:cubicBezTo>
                    <a:pt x="288350" y="239523"/>
                    <a:pt x="288350" y="239523"/>
                    <a:pt x="288350" y="236948"/>
                  </a:cubicBezTo>
                  <a:cubicBezTo>
                    <a:pt x="288350" y="236948"/>
                    <a:pt x="288350" y="234372"/>
                    <a:pt x="288350" y="234372"/>
                  </a:cubicBezTo>
                  <a:cubicBezTo>
                    <a:pt x="288350" y="231797"/>
                    <a:pt x="288350" y="231797"/>
                    <a:pt x="288350" y="231797"/>
                  </a:cubicBezTo>
                  <a:cubicBezTo>
                    <a:pt x="288350" y="229221"/>
                    <a:pt x="288350" y="229221"/>
                    <a:pt x="288350" y="229221"/>
                  </a:cubicBezTo>
                  <a:cubicBezTo>
                    <a:pt x="288350" y="229221"/>
                    <a:pt x="288350" y="229221"/>
                    <a:pt x="290924" y="229221"/>
                  </a:cubicBezTo>
                  <a:cubicBezTo>
                    <a:pt x="290924" y="229221"/>
                    <a:pt x="290924" y="229221"/>
                    <a:pt x="290924" y="226646"/>
                  </a:cubicBezTo>
                  <a:cubicBezTo>
                    <a:pt x="290924" y="226646"/>
                    <a:pt x="288350" y="224070"/>
                    <a:pt x="288350" y="224070"/>
                  </a:cubicBezTo>
                  <a:cubicBezTo>
                    <a:pt x="288350" y="221494"/>
                    <a:pt x="288350" y="221494"/>
                    <a:pt x="288350" y="221494"/>
                  </a:cubicBezTo>
                  <a:cubicBezTo>
                    <a:pt x="288350" y="218919"/>
                    <a:pt x="288350" y="218919"/>
                    <a:pt x="288350" y="218919"/>
                  </a:cubicBezTo>
                  <a:cubicBezTo>
                    <a:pt x="288350" y="216343"/>
                    <a:pt x="288350" y="216343"/>
                    <a:pt x="288350" y="216343"/>
                  </a:cubicBezTo>
                  <a:cubicBezTo>
                    <a:pt x="288350" y="213768"/>
                    <a:pt x="288350" y="213768"/>
                    <a:pt x="288350" y="213768"/>
                  </a:cubicBezTo>
                  <a:cubicBezTo>
                    <a:pt x="288350" y="211192"/>
                    <a:pt x="288350" y="211192"/>
                    <a:pt x="288350" y="211192"/>
                  </a:cubicBezTo>
                  <a:cubicBezTo>
                    <a:pt x="288350" y="208617"/>
                    <a:pt x="288350" y="208617"/>
                    <a:pt x="288350" y="208617"/>
                  </a:cubicBezTo>
                  <a:cubicBezTo>
                    <a:pt x="288350" y="200890"/>
                    <a:pt x="288350" y="195739"/>
                    <a:pt x="288350" y="188013"/>
                  </a:cubicBezTo>
                  <a:cubicBezTo>
                    <a:pt x="288350" y="188013"/>
                    <a:pt x="288350" y="185437"/>
                    <a:pt x="288350" y="185437"/>
                  </a:cubicBezTo>
                  <a:cubicBezTo>
                    <a:pt x="288350" y="185437"/>
                    <a:pt x="288350" y="185437"/>
                    <a:pt x="288350" y="182862"/>
                  </a:cubicBezTo>
                  <a:cubicBezTo>
                    <a:pt x="288350" y="182862"/>
                    <a:pt x="288350" y="182862"/>
                    <a:pt x="288350" y="180286"/>
                  </a:cubicBezTo>
                  <a:close/>
                  <a:moveTo>
                    <a:pt x="260030" y="180286"/>
                  </a:moveTo>
                  <a:cubicBezTo>
                    <a:pt x="260030" y="182862"/>
                    <a:pt x="260030" y="182862"/>
                    <a:pt x="260030" y="182862"/>
                  </a:cubicBezTo>
                  <a:cubicBezTo>
                    <a:pt x="262604" y="182862"/>
                    <a:pt x="262604" y="182862"/>
                    <a:pt x="262604" y="182862"/>
                  </a:cubicBezTo>
                  <a:cubicBezTo>
                    <a:pt x="262604" y="182862"/>
                    <a:pt x="262604" y="182862"/>
                    <a:pt x="262604" y="185437"/>
                  </a:cubicBezTo>
                  <a:cubicBezTo>
                    <a:pt x="262604" y="185437"/>
                    <a:pt x="262604" y="188013"/>
                    <a:pt x="262604" y="188013"/>
                  </a:cubicBezTo>
                  <a:cubicBezTo>
                    <a:pt x="262604" y="195739"/>
                    <a:pt x="262604" y="203466"/>
                    <a:pt x="262604" y="211192"/>
                  </a:cubicBezTo>
                  <a:cubicBezTo>
                    <a:pt x="262604" y="211192"/>
                    <a:pt x="262604" y="213768"/>
                    <a:pt x="262604" y="213768"/>
                  </a:cubicBezTo>
                  <a:cubicBezTo>
                    <a:pt x="262604" y="213768"/>
                    <a:pt x="262604" y="218919"/>
                    <a:pt x="262604" y="218919"/>
                  </a:cubicBezTo>
                  <a:cubicBezTo>
                    <a:pt x="262604" y="218919"/>
                    <a:pt x="262604" y="218919"/>
                    <a:pt x="260030" y="218919"/>
                  </a:cubicBezTo>
                  <a:cubicBezTo>
                    <a:pt x="260030" y="221494"/>
                    <a:pt x="260030" y="221494"/>
                    <a:pt x="260030" y="221494"/>
                  </a:cubicBezTo>
                  <a:cubicBezTo>
                    <a:pt x="260030" y="224070"/>
                    <a:pt x="260030" y="224070"/>
                    <a:pt x="260030" y="224070"/>
                  </a:cubicBezTo>
                  <a:cubicBezTo>
                    <a:pt x="260030" y="224070"/>
                    <a:pt x="260030" y="226646"/>
                    <a:pt x="260030" y="226646"/>
                  </a:cubicBezTo>
                  <a:cubicBezTo>
                    <a:pt x="260030" y="226646"/>
                    <a:pt x="260030" y="226646"/>
                    <a:pt x="260030" y="229221"/>
                  </a:cubicBezTo>
                  <a:cubicBezTo>
                    <a:pt x="260030" y="229221"/>
                    <a:pt x="260030" y="229221"/>
                    <a:pt x="260030" y="231797"/>
                  </a:cubicBezTo>
                  <a:cubicBezTo>
                    <a:pt x="260030" y="231797"/>
                    <a:pt x="260030" y="231797"/>
                    <a:pt x="260030" y="234372"/>
                  </a:cubicBezTo>
                  <a:cubicBezTo>
                    <a:pt x="260030" y="234372"/>
                    <a:pt x="260030" y="234372"/>
                    <a:pt x="262604" y="234372"/>
                  </a:cubicBezTo>
                  <a:cubicBezTo>
                    <a:pt x="262604" y="234372"/>
                    <a:pt x="262604" y="236948"/>
                    <a:pt x="262604" y="236948"/>
                  </a:cubicBezTo>
                  <a:cubicBezTo>
                    <a:pt x="262604" y="236948"/>
                    <a:pt x="262604" y="236948"/>
                    <a:pt x="260030" y="236948"/>
                  </a:cubicBezTo>
                  <a:cubicBezTo>
                    <a:pt x="260030" y="236948"/>
                    <a:pt x="260030" y="236948"/>
                    <a:pt x="260030" y="239523"/>
                  </a:cubicBezTo>
                  <a:cubicBezTo>
                    <a:pt x="260030" y="239523"/>
                    <a:pt x="260030" y="239523"/>
                    <a:pt x="260030" y="242099"/>
                  </a:cubicBezTo>
                  <a:cubicBezTo>
                    <a:pt x="260030" y="242099"/>
                    <a:pt x="260030" y="244674"/>
                    <a:pt x="260030" y="247250"/>
                  </a:cubicBezTo>
                  <a:cubicBezTo>
                    <a:pt x="262604" y="247250"/>
                    <a:pt x="262604" y="247250"/>
                    <a:pt x="262604" y="247250"/>
                  </a:cubicBezTo>
                  <a:cubicBezTo>
                    <a:pt x="262604" y="252401"/>
                    <a:pt x="262604" y="257552"/>
                    <a:pt x="262604" y="260127"/>
                  </a:cubicBezTo>
                  <a:cubicBezTo>
                    <a:pt x="262604" y="262703"/>
                    <a:pt x="262604" y="262703"/>
                    <a:pt x="262604" y="262703"/>
                  </a:cubicBezTo>
                  <a:cubicBezTo>
                    <a:pt x="262604" y="265278"/>
                    <a:pt x="262604" y="270429"/>
                    <a:pt x="262604" y="273005"/>
                  </a:cubicBezTo>
                  <a:cubicBezTo>
                    <a:pt x="262604" y="275580"/>
                    <a:pt x="262604" y="280731"/>
                    <a:pt x="262604" y="280731"/>
                  </a:cubicBezTo>
                  <a:cubicBezTo>
                    <a:pt x="262604" y="285882"/>
                    <a:pt x="262604" y="291033"/>
                    <a:pt x="262604" y="296184"/>
                  </a:cubicBezTo>
                  <a:cubicBezTo>
                    <a:pt x="262604" y="296184"/>
                    <a:pt x="262604" y="296184"/>
                    <a:pt x="262604" y="298760"/>
                  </a:cubicBezTo>
                  <a:cubicBezTo>
                    <a:pt x="262604" y="298760"/>
                    <a:pt x="262604" y="298760"/>
                    <a:pt x="262604" y="301335"/>
                  </a:cubicBezTo>
                  <a:cubicBezTo>
                    <a:pt x="262604" y="301335"/>
                    <a:pt x="262604" y="301335"/>
                    <a:pt x="262604" y="303911"/>
                  </a:cubicBezTo>
                  <a:cubicBezTo>
                    <a:pt x="262604" y="303911"/>
                    <a:pt x="262604" y="303911"/>
                    <a:pt x="260030" y="303911"/>
                  </a:cubicBezTo>
                  <a:cubicBezTo>
                    <a:pt x="260030" y="303911"/>
                    <a:pt x="262604" y="303911"/>
                    <a:pt x="262604" y="306487"/>
                  </a:cubicBezTo>
                  <a:cubicBezTo>
                    <a:pt x="262604" y="306487"/>
                    <a:pt x="262604" y="309062"/>
                    <a:pt x="262604" y="309062"/>
                  </a:cubicBezTo>
                  <a:cubicBezTo>
                    <a:pt x="262604" y="309062"/>
                    <a:pt x="262604" y="309062"/>
                    <a:pt x="260030" y="309062"/>
                  </a:cubicBezTo>
                  <a:cubicBezTo>
                    <a:pt x="260030" y="311638"/>
                    <a:pt x="260030" y="314213"/>
                    <a:pt x="260030" y="316789"/>
                  </a:cubicBezTo>
                  <a:cubicBezTo>
                    <a:pt x="260030" y="316789"/>
                    <a:pt x="260030" y="316789"/>
                    <a:pt x="260030" y="319364"/>
                  </a:cubicBezTo>
                  <a:cubicBezTo>
                    <a:pt x="260030" y="319364"/>
                    <a:pt x="262604" y="319364"/>
                    <a:pt x="262604" y="319364"/>
                  </a:cubicBezTo>
                  <a:cubicBezTo>
                    <a:pt x="262604" y="321940"/>
                    <a:pt x="262604" y="324515"/>
                    <a:pt x="262604" y="327091"/>
                  </a:cubicBezTo>
                  <a:cubicBezTo>
                    <a:pt x="262604" y="327091"/>
                    <a:pt x="262604" y="327091"/>
                    <a:pt x="262604" y="329666"/>
                  </a:cubicBezTo>
                  <a:cubicBezTo>
                    <a:pt x="262604" y="329666"/>
                    <a:pt x="262604" y="332242"/>
                    <a:pt x="262604" y="334817"/>
                  </a:cubicBezTo>
                  <a:cubicBezTo>
                    <a:pt x="262604" y="337393"/>
                    <a:pt x="262604" y="337393"/>
                    <a:pt x="262604" y="339968"/>
                  </a:cubicBezTo>
                  <a:cubicBezTo>
                    <a:pt x="262604" y="339968"/>
                    <a:pt x="262604" y="342544"/>
                    <a:pt x="262604" y="342544"/>
                  </a:cubicBezTo>
                  <a:cubicBezTo>
                    <a:pt x="262604" y="342544"/>
                    <a:pt x="262604" y="345119"/>
                    <a:pt x="262604" y="345119"/>
                  </a:cubicBezTo>
                  <a:cubicBezTo>
                    <a:pt x="262604" y="345119"/>
                    <a:pt x="262604" y="345119"/>
                    <a:pt x="262604" y="347695"/>
                  </a:cubicBezTo>
                  <a:cubicBezTo>
                    <a:pt x="262604" y="347695"/>
                    <a:pt x="262604" y="347695"/>
                    <a:pt x="260030" y="347695"/>
                  </a:cubicBezTo>
                  <a:cubicBezTo>
                    <a:pt x="260030" y="350270"/>
                    <a:pt x="260030" y="350270"/>
                    <a:pt x="260030" y="350270"/>
                  </a:cubicBezTo>
                  <a:cubicBezTo>
                    <a:pt x="260030" y="352846"/>
                    <a:pt x="260030" y="352846"/>
                    <a:pt x="260030" y="352846"/>
                  </a:cubicBezTo>
                  <a:cubicBezTo>
                    <a:pt x="260030" y="357997"/>
                    <a:pt x="260030" y="360572"/>
                    <a:pt x="260030" y="365723"/>
                  </a:cubicBezTo>
                  <a:cubicBezTo>
                    <a:pt x="260030" y="365723"/>
                    <a:pt x="260030" y="365723"/>
                    <a:pt x="260030" y="368299"/>
                  </a:cubicBezTo>
                  <a:cubicBezTo>
                    <a:pt x="257455" y="368299"/>
                    <a:pt x="257455" y="368299"/>
                    <a:pt x="257455" y="368299"/>
                  </a:cubicBezTo>
                  <a:cubicBezTo>
                    <a:pt x="257455" y="368299"/>
                    <a:pt x="257455" y="368299"/>
                    <a:pt x="257455" y="370874"/>
                  </a:cubicBezTo>
                  <a:cubicBezTo>
                    <a:pt x="257455" y="370874"/>
                    <a:pt x="254881" y="370874"/>
                    <a:pt x="254881" y="370874"/>
                  </a:cubicBezTo>
                  <a:cubicBezTo>
                    <a:pt x="254881" y="370874"/>
                    <a:pt x="254881" y="370874"/>
                    <a:pt x="254881" y="373450"/>
                  </a:cubicBezTo>
                  <a:cubicBezTo>
                    <a:pt x="254881" y="373450"/>
                    <a:pt x="254881" y="373450"/>
                    <a:pt x="252306" y="373450"/>
                  </a:cubicBezTo>
                  <a:cubicBezTo>
                    <a:pt x="252306" y="373450"/>
                    <a:pt x="252306" y="373450"/>
                    <a:pt x="252306" y="376025"/>
                  </a:cubicBezTo>
                  <a:cubicBezTo>
                    <a:pt x="249731" y="376025"/>
                    <a:pt x="249731" y="376025"/>
                    <a:pt x="249731" y="376025"/>
                  </a:cubicBezTo>
                  <a:cubicBezTo>
                    <a:pt x="249731" y="376025"/>
                    <a:pt x="249731" y="376025"/>
                    <a:pt x="249731" y="378601"/>
                  </a:cubicBezTo>
                  <a:cubicBezTo>
                    <a:pt x="247157" y="378601"/>
                    <a:pt x="247157" y="378601"/>
                    <a:pt x="247157" y="378601"/>
                  </a:cubicBezTo>
                  <a:cubicBezTo>
                    <a:pt x="244582" y="378601"/>
                    <a:pt x="244582" y="378601"/>
                    <a:pt x="244582" y="378601"/>
                  </a:cubicBezTo>
                  <a:cubicBezTo>
                    <a:pt x="244582" y="378601"/>
                    <a:pt x="244582" y="378601"/>
                    <a:pt x="244582" y="381176"/>
                  </a:cubicBezTo>
                  <a:cubicBezTo>
                    <a:pt x="242008" y="381176"/>
                    <a:pt x="242008" y="381176"/>
                    <a:pt x="242008" y="381176"/>
                  </a:cubicBezTo>
                  <a:cubicBezTo>
                    <a:pt x="242008" y="381176"/>
                    <a:pt x="242008" y="381176"/>
                    <a:pt x="242008" y="383752"/>
                  </a:cubicBezTo>
                  <a:cubicBezTo>
                    <a:pt x="239433" y="383752"/>
                    <a:pt x="239433" y="383752"/>
                    <a:pt x="239433" y="383752"/>
                  </a:cubicBezTo>
                  <a:cubicBezTo>
                    <a:pt x="236859" y="383752"/>
                    <a:pt x="236859" y="383752"/>
                    <a:pt x="236859" y="386327"/>
                  </a:cubicBezTo>
                  <a:cubicBezTo>
                    <a:pt x="234284" y="386327"/>
                    <a:pt x="234284" y="386327"/>
                    <a:pt x="234284" y="386327"/>
                  </a:cubicBezTo>
                  <a:cubicBezTo>
                    <a:pt x="234284" y="386327"/>
                    <a:pt x="234284" y="386327"/>
                    <a:pt x="234284" y="388903"/>
                  </a:cubicBezTo>
                  <a:cubicBezTo>
                    <a:pt x="231710" y="388903"/>
                    <a:pt x="231710" y="388903"/>
                    <a:pt x="231710" y="388903"/>
                  </a:cubicBezTo>
                  <a:cubicBezTo>
                    <a:pt x="231710" y="388903"/>
                    <a:pt x="231710" y="388903"/>
                    <a:pt x="231710" y="391479"/>
                  </a:cubicBezTo>
                  <a:cubicBezTo>
                    <a:pt x="229135" y="391479"/>
                    <a:pt x="229135" y="391479"/>
                    <a:pt x="229135" y="391479"/>
                  </a:cubicBezTo>
                  <a:cubicBezTo>
                    <a:pt x="229135" y="391479"/>
                    <a:pt x="226560" y="391479"/>
                    <a:pt x="226560" y="391479"/>
                  </a:cubicBezTo>
                  <a:cubicBezTo>
                    <a:pt x="226560" y="391479"/>
                    <a:pt x="226560" y="391479"/>
                    <a:pt x="226560" y="394054"/>
                  </a:cubicBezTo>
                  <a:cubicBezTo>
                    <a:pt x="223986" y="394054"/>
                    <a:pt x="223986" y="394054"/>
                    <a:pt x="223986" y="396630"/>
                  </a:cubicBezTo>
                  <a:cubicBezTo>
                    <a:pt x="221411" y="396630"/>
                    <a:pt x="221411" y="396630"/>
                    <a:pt x="221411" y="396630"/>
                  </a:cubicBezTo>
                  <a:cubicBezTo>
                    <a:pt x="218837" y="396630"/>
                    <a:pt x="218837" y="396630"/>
                    <a:pt x="218837" y="396630"/>
                  </a:cubicBezTo>
                  <a:cubicBezTo>
                    <a:pt x="218837" y="399205"/>
                    <a:pt x="218837" y="399205"/>
                    <a:pt x="218837" y="399205"/>
                  </a:cubicBezTo>
                  <a:cubicBezTo>
                    <a:pt x="218837" y="399205"/>
                    <a:pt x="218837" y="399205"/>
                    <a:pt x="216262" y="399205"/>
                  </a:cubicBezTo>
                  <a:cubicBezTo>
                    <a:pt x="213688" y="399205"/>
                    <a:pt x="213688" y="399205"/>
                    <a:pt x="213688" y="401781"/>
                  </a:cubicBezTo>
                  <a:cubicBezTo>
                    <a:pt x="213688" y="401781"/>
                    <a:pt x="213688" y="401781"/>
                    <a:pt x="211113" y="401781"/>
                  </a:cubicBezTo>
                  <a:cubicBezTo>
                    <a:pt x="208539" y="401781"/>
                    <a:pt x="208539" y="401781"/>
                    <a:pt x="208539" y="401781"/>
                  </a:cubicBezTo>
                  <a:cubicBezTo>
                    <a:pt x="208539" y="404356"/>
                    <a:pt x="208539" y="404356"/>
                    <a:pt x="208539" y="404356"/>
                  </a:cubicBezTo>
                  <a:cubicBezTo>
                    <a:pt x="208539" y="404356"/>
                    <a:pt x="205964" y="404356"/>
                    <a:pt x="205964" y="404356"/>
                  </a:cubicBezTo>
                  <a:cubicBezTo>
                    <a:pt x="205964" y="404356"/>
                    <a:pt x="203390" y="406932"/>
                    <a:pt x="203390" y="406932"/>
                  </a:cubicBezTo>
                  <a:cubicBezTo>
                    <a:pt x="200815" y="406932"/>
                    <a:pt x="200815" y="406932"/>
                    <a:pt x="200815" y="406932"/>
                  </a:cubicBezTo>
                  <a:cubicBezTo>
                    <a:pt x="200815" y="409507"/>
                    <a:pt x="200815" y="409507"/>
                    <a:pt x="200815" y="409507"/>
                  </a:cubicBezTo>
                  <a:cubicBezTo>
                    <a:pt x="198240" y="409507"/>
                    <a:pt x="195666" y="412083"/>
                    <a:pt x="193091" y="412083"/>
                  </a:cubicBezTo>
                  <a:cubicBezTo>
                    <a:pt x="193091" y="412083"/>
                    <a:pt x="190517" y="414658"/>
                    <a:pt x="187942" y="414658"/>
                  </a:cubicBezTo>
                  <a:cubicBezTo>
                    <a:pt x="187942" y="417234"/>
                    <a:pt x="182793" y="417234"/>
                    <a:pt x="182793" y="419809"/>
                  </a:cubicBezTo>
                  <a:cubicBezTo>
                    <a:pt x="180219" y="419809"/>
                    <a:pt x="180219" y="419809"/>
                    <a:pt x="180219" y="419809"/>
                  </a:cubicBezTo>
                  <a:cubicBezTo>
                    <a:pt x="177644" y="419809"/>
                    <a:pt x="177644" y="419809"/>
                    <a:pt x="177644" y="419809"/>
                  </a:cubicBezTo>
                  <a:cubicBezTo>
                    <a:pt x="177644" y="419809"/>
                    <a:pt x="175069" y="419809"/>
                    <a:pt x="172495" y="419809"/>
                  </a:cubicBezTo>
                  <a:cubicBezTo>
                    <a:pt x="172495" y="419809"/>
                    <a:pt x="172495" y="419809"/>
                    <a:pt x="172495" y="422385"/>
                  </a:cubicBezTo>
                  <a:cubicBezTo>
                    <a:pt x="172495" y="422385"/>
                    <a:pt x="169920" y="422385"/>
                    <a:pt x="167346" y="422385"/>
                  </a:cubicBezTo>
                  <a:cubicBezTo>
                    <a:pt x="167346" y="424960"/>
                    <a:pt x="167346" y="424960"/>
                    <a:pt x="167346" y="424960"/>
                  </a:cubicBezTo>
                  <a:cubicBezTo>
                    <a:pt x="162197" y="424960"/>
                    <a:pt x="159622" y="427536"/>
                    <a:pt x="154473" y="427536"/>
                  </a:cubicBezTo>
                  <a:cubicBezTo>
                    <a:pt x="154473" y="427536"/>
                    <a:pt x="151899" y="427536"/>
                    <a:pt x="151899" y="427536"/>
                  </a:cubicBezTo>
                  <a:cubicBezTo>
                    <a:pt x="151899" y="427536"/>
                    <a:pt x="149324" y="430111"/>
                    <a:pt x="149324" y="430111"/>
                  </a:cubicBezTo>
                  <a:cubicBezTo>
                    <a:pt x="149324" y="430111"/>
                    <a:pt x="146749" y="430111"/>
                    <a:pt x="146749" y="430111"/>
                  </a:cubicBezTo>
                  <a:cubicBezTo>
                    <a:pt x="146749" y="430111"/>
                    <a:pt x="146749" y="432687"/>
                    <a:pt x="144175" y="432687"/>
                  </a:cubicBezTo>
                  <a:cubicBezTo>
                    <a:pt x="141600" y="432687"/>
                    <a:pt x="141600" y="432687"/>
                    <a:pt x="141600" y="432687"/>
                  </a:cubicBezTo>
                  <a:cubicBezTo>
                    <a:pt x="141600" y="432687"/>
                    <a:pt x="141600" y="432687"/>
                    <a:pt x="141600" y="435262"/>
                  </a:cubicBezTo>
                  <a:cubicBezTo>
                    <a:pt x="139026" y="435262"/>
                    <a:pt x="139026" y="435262"/>
                    <a:pt x="139026" y="435262"/>
                  </a:cubicBezTo>
                  <a:cubicBezTo>
                    <a:pt x="136451" y="435262"/>
                    <a:pt x="136451" y="435262"/>
                    <a:pt x="133877" y="435262"/>
                  </a:cubicBezTo>
                  <a:cubicBezTo>
                    <a:pt x="131302" y="437838"/>
                    <a:pt x="131302" y="437838"/>
                    <a:pt x="131302" y="437838"/>
                  </a:cubicBezTo>
                  <a:cubicBezTo>
                    <a:pt x="131302" y="437838"/>
                    <a:pt x="128728" y="437838"/>
                    <a:pt x="128728" y="437838"/>
                  </a:cubicBezTo>
                  <a:cubicBezTo>
                    <a:pt x="128728" y="437838"/>
                    <a:pt x="128728" y="437838"/>
                    <a:pt x="126153" y="437838"/>
                  </a:cubicBezTo>
                  <a:cubicBezTo>
                    <a:pt x="126153" y="440413"/>
                    <a:pt x="126153" y="440413"/>
                    <a:pt x="126153" y="440413"/>
                  </a:cubicBezTo>
                  <a:cubicBezTo>
                    <a:pt x="126153" y="440413"/>
                    <a:pt x="126153" y="440413"/>
                    <a:pt x="123578" y="440413"/>
                  </a:cubicBezTo>
                  <a:cubicBezTo>
                    <a:pt x="121004" y="440413"/>
                    <a:pt x="121004" y="440413"/>
                    <a:pt x="121004" y="440413"/>
                  </a:cubicBezTo>
                  <a:cubicBezTo>
                    <a:pt x="121004" y="440413"/>
                    <a:pt x="118429" y="440413"/>
                    <a:pt x="118429" y="440413"/>
                  </a:cubicBezTo>
                  <a:cubicBezTo>
                    <a:pt x="118429" y="440413"/>
                    <a:pt x="118429" y="440413"/>
                    <a:pt x="118429" y="442989"/>
                  </a:cubicBezTo>
                  <a:cubicBezTo>
                    <a:pt x="118429" y="442989"/>
                    <a:pt x="115855" y="442989"/>
                    <a:pt x="115855" y="442989"/>
                  </a:cubicBezTo>
                  <a:cubicBezTo>
                    <a:pt x="115855" y="442989"/>
                    <a:pt x="115855" y="442989"/>
                    <a:pt x="113280" y="442989"/>
                  </a:cubicBezTo>
                  <a:cubicBezTo>
                    <a:pt x="110706" y="442989"/>
                    <a:pt x="108131" y="445564"/>
                    <a:pt x="105557" y="445564"/>
                  </a:cubicBezTo>
                  <a:cubicBezTo>
                    <a:pt x="102982" y="445564"/>
                    <a:pt x="100408" y="445564"/>
                    <a:pt x="97833" y="448140"/>
                  </a:cubicBezTo>
                  <a:cubicBezTo>
                    <a:pt x="95258" y="448140"/>
                    <a:pt x="92684" y="448140"/>
                    <a:pt x="92684" y="448140"/>
                  </a:cubicBezTo>
                  <a:cubicBezTo>
                    <a:pt x="90109" y="448140"/>
                    <a:pt x="90109" y="448140"/>
                    <a:pt x="90109" y="448140"/>
                  </a:cubicBezTo>
                  <a:cubicBezTo>
                    <a:pt x="87535" y="448140"/>
                    <a:pt x="87535" y="448140"/>
                    <a:pt x="87535" y="448140"/>
                  </a:cubicBezTo>
                  <a:cubicBezTo>
                    <a:pt x="87535" y="450715"/>
                    <a:pt x="87535" y="450715"/>
                    <a:pt x="87535" y="450715"/>
                  </a:cubicBezTo>
                  <a:cubicBezTo>
                    <a:pt x="87535" y="450715"/>
                    <a:pt x="84960" y="450715"/>
                    <a:pt x="84960" y="450715"/>
                  </a:cubicBezTo>
                  <a:cubicBezTo>
                    <a:pt x="84960" y="450715"/>
                    <a:pt x="84960" y="450715"/>
                    <a:pt x="82386" y="450715"/>
                  </a:cubicBezTo>
                  <a:cubicBezTo>
                    <a:pt x="82386" y="450715"/>
                    <a:pt x="79811" y="450715"/>
                    <a:pt x="79811" y="453291"/>
                  </a:cubicBezTo>
                  <a:cubicBezTo>
                    <a:pt x="77237" y="453291"/>
                    <a:pt x="77237" y="453291"/>
                    <a:pt x="77237" y="453291"/>
                  </a:cubicBezTo>
                  <a:cubicBezTo>
                    <a:pt x="74662" y="453291"/>
                    <a:pt x="72088" y="453291"/>
                    <a:pt x="69513" y="455866"/>
                  </a:cubicBezTo>
                  <a:cubicBezTo>
                    <a:pt x="69513" y="455866"/>
                    <a:pt x="69513" y="455866"/>
                    <a:pt x="66938" y="458442"/>
                  </a:cubicBezTo>
                  <a:cubicBezTo>
                    <a:pt x="66938" y="461017"/>
                    <a:pt x="66938" y="463593"/>
                    <a:pt x="66938" y="466168"/>
                  </a:cubicBezTo>
                  <a:cubicBezTo>
                    <a:pt x="64364" y="468744"/>
                    <a:pt x="64364" y="468744"/>
                    <a:pt x="66938" y="471320"/>
                  </a:cubicBezTo>
                  <a:cubicBezTo>
                    <a:pt x="64364" y="471320"/>
                    <a:pt x="64364" y="471320"/>
                    <a:pt x="64364" y="471320"/>
                  </a:cubicBezTo>
                  <a:cubicBezTo>
                    <a:pt x="64364" y="473895"/>
                    <a:pt x="64364" y="476471"/>
                    <a:pt x="64364" y="476471"/>
                  </a:cubicBezTo>
                  <a:cubicBezTo>
                    <a:pt x="64364" y="476471"/>
                    <a:pt x="64364" y="476471"/>
                    <a:pt x="64364" y="479046"/>
                  </a:cubicBezTo>
                  <a:cubicBezTo>
                    <a:pt x="64364" y="481622"/>
                    <a:pt x="64364" y="486773"/>
                    <a:pt x="64364" y="489348"/>
                  </a:cubicBezTo>
                  <a:cubicBezTo>
                    <a:pt x="64364" y="491924"/>
                    <a:pt x="64364" y="497075"/>
                    <a:pt x="64364" y="497075"/>
                  </a:cubicBezTo>
                  <a:cubicBezTo>
                    <a:pt x="64364" y="497075"/>
                    <a:pt x="64364" y="499650"/>
                    <a:pt x="64364" y="499650"/>
                  </a:cubicBezTo>
                  <a:cubicBezTo>
                    <a:pt x="66938" y="499650"/>
                    <a:pt x="72088" y="499650"/>
                    <a:pt x="74662" y="499650"/>
                  </a:cubicBezTo>
                  <a:cubicBezTo>
                    <a:pt x="74662" y="497075"/>
                    <a:pt x="74662" y="497075"/>
                    <a:pt x="74662" y="497075"/>
                  </a:cubicBezTo>
                  <a:cubicBezTo>
                    <a:pt x="74662" y="497075"/>
                    <a:pt x="74662" y="497075"/>
                    <a:pt x="77237" y="497075"/>
                  </a:cubicBezTo>
                  <a:cubicBezTo>
                    <a:pt x="77237" y="497075"/>
                    <a:pt x="77237" y="497075"/>
                    <a:pt x="79811" y="497075"/>
                  </a:cubicBezTo>
                  <a:cubicBezTo>
                    <a:pt x="82386" y="497075"/>
                    <a:pt x="82386" y="497075"/>
                    <a:pt x="82386" y="497075"/>
                  </a:cubicBezTo>
                  <a:cubicBezTo>
                    <a:pt x="84960" y="497075"/>
                    <a:pt x="84960" y="497075"/>
                    <a:pt x="84960" y="497075"/>
                  </a:cubicBezTo>
                  <a:cubicBezTo>
                    <a:pt x="84960" y="497075"/>
                    <a:pt x="84960" y="497075"/>
                    <a:pt x="87535" y="497075"/>
                  </a:cubicBezTo>
                  <a:cubicBezTo>
                    <a:pt x="87535" y="494499"/>
                    <a:pt x="87535" y="494499"/>
                    <a:pt x="87535" y="494499"/>
                  </a:cubicBezTo>
                  <a:cubicBezTo>
                    <a:pt x="90109" y="494499"/>
                    <a:pt x="92684" y="494499"/>
                    <a:pt x="92684" y="494499"/>
                  </a:cubicBezTo>
                  <a:cubicBezTo>
                    <a:pt x="95258" y="494499"/>
                    <a:pt x="95258" y="494499"/>
                    <a:pt x="95258" y="494499"/>
                  </a:cubicBezTo>
                  <a:cubicBezTo>
                    <a:pt x="95258" y="494499"/>
                    <a:pt x="95258" y="494499"/>
                    <a:pt x="97833" y="494499"/>
                  </a:cubicBezTo>
                  <a:cubicBezTo>
                    <a:pt x="97833" y="494499"/>
                    <a:pt x="97833" y="494499"/>
                    <a:pt x="97833" y="491924"/>
                  </a:cubicBezTo>
                  <a:cubicBezTo>
                    <a:pt x="100408" y="491924"/>
                    <a:pt x="100408" y="491924"/>
                    <a:pt x="100408" y="491924"/>
                  </a:cubicBezTo>
                  <a:cubicBezTo>
                    <a:pt x="102982" y="491924"/>
                    <a:pt x="102982" y="491924"/>
                    <a:pt x="102982" y="491924"/>
                  </a:cubicBezTo>
                  <a:cubicBezTo>
                    <a:pt x="102982" y="491924"/>
                    <a:pt x="105557" y="491924"/>
                    <a:pt x="108131" y="491924"/>
                  </a:cubicBezTo>
                  <a:cubicBezTo>
                    <a:pt x="110706" y="491924"/>
                    <a:pt x="113280" y="489348"/>
                    <a:pt x="115855" y="489348"/>
                  </a:cubicBezTo>
                  <a:cubicBezTo>
                    <a:pt x="118429" y="489348"/>
                    <a:pt x="121004" y="489348"/>
                    <a:pt x="123578" y="489348"/>
                  </a:cubicBezTo>
                  <a:cubicBezTo>
                    <a:pt x="123578" y="486773"/>
                    <a:pt x="123578" y="486773"/>
                    <a:pt x="126153" y="486773"/>
                  </a:cubicBezTo>
                  <a:cubicBezTo>
                    <a:pt x="128728" y="486773"/>
                    <a:pt x="131302" y="486773"/>
                    <a:pt x="133877" y="486773"/>
                  </a:cubicBezTo>
                  <a:cubicBezTo>
                    <a:pt x="136451" y="484197"/>
                    <a:pt x="139026" y="484197"/>
                    <a:pt x="141600" y="481622"/>
                  </a:cubicBezTo>
                  <a:cubicBezTo>
                    <a:pt x="141600" y="481622"/>
                    <a:pt x="144175" y="481622"/>
                    <a:pt x="146749" y="479046"/>
                  </a:cubicBezTo>
                  <a:cubicBezTo>
                    <a:pt x="149324" y="479046"/>
                    <a:pt x="149324" y="479046"/>
                    <a:pt x="149324" y="479046"/>
                  </a:cubicBezTo>
                  <a:cubicBezTo>
                    <a:pt x="149324" y="479046"/>
                    <a:pt x="149324" y="479046"/>
                    <a:pt x="151899" y="479046"/>
                  </a:cubicBezTo>
                  <a:cubicBezTo>
                    <a:pt x="154473" y="479046"/>
                    <a:pt x="154473" y="479046"/>
                    <a:pt x="154473" y="479046"/>
                  </a:cubicBezTo>
                  <a:cubicBezTo>
                    <a:pt x="154473" y="479046"/>
                    <a:pt x="154473" y="476471"/>
                    <a:pt x="154473" y="476471"/>
                  </a:cubicBezTo>
                  <a:cubicBezTo>
                    <a:pt x="157048" y="476471"/>
                    <a:pt x="157048" y="476471"/>
                    <a:pt x="157048" y="476471"/>
                  </a:cubicBezTo>
                  <a:cubicBezTo>
                    <a:pt x="157048" y="476471"/>
                    <a:pt x="159622" y="476471"/>
                    <a:pt x="159622" y="476471"/>
                  </a:cubicBezTo>
                  <a:cubicBezTo>
                    <a:pt x="159622" y="476471"/>
                    <a:pt x="159622" y="476471"/>
                    <a:pt x="162197" y="476471"/>
                  </a:cubicBezTo>
                  <a:cubicBezTo>
                    <a:pt x="162197" y="473895"/>
                    <a:pt x="164771" y="473895"/>
                    <a:pt x="167346" y="473895"/>
                  </a:cubicBezTo>
                  <a:cubicBezTo>
                    <a:pt x="167346" y="473895"/>
                    <a:pt x="167346" y="471320"/>
                    <a:pt x="169920" y="471320"/>
                  </a:cubicBezTo>
                  <a:cubicBezTo>
                    <a:pt x="169920" y="471320"/>
                    <a:pt x="169920" y="471320"/>
                    <a:pt x="172495" y="471320"/>
                  </a:cubicBezTo>
                  <a:cubicBezTo>
                    <a:pt x="172495" y="468744"/>
                    <a:pt x="172495" y="468744"/>
                    <a:pt x="172495" y="468744"/>
                  </a:cubicBezTo>
                  <a:cubicBezTo>
                    <a:pt x="172495" y="468744"/>
                    <a:pt x="172495" y="468744"/>
                    <a:pt x="175069" y="468744"/>
                  </a:cubicBezTo>
                  <a:cubicBezTo>
                    <a:pt x="175069" y="466168"/>
                    <a:pt x="175069" y="466168"/>
                    <a:pt x="175069" y="466168"/>
                  </a:cubicBezTo>
                  <a:cubicBezTo>
                    <a:pt x="177644" y="466168"/>
                    <a:pt x="177644" y="466168"/>
                    <a:pt x="177644" y="466168"/>
                  </a:cubicBezTo>
                  <a:cubicBezTo>
                    <a:pt x="177644" y="466168"/>
                    <a:pt x="177644" y="466168"/>
                    <a:pt x="180219" y="466168"/>
                  </a:cubicBezTo>
                  <a:cubicBezTo>
                    <a:pt x="180219" y="463593"/>
                    <a:pt x="180219" y="463593"/>
                    <a:pt x="180219" y="463593"/>
                  </a:cubicBezTo>
                  <a:cubicBezTo>
                    <a:pt x="180219" y="463593"/>
                    <a:pt x="180219" y="463593"/>
                    <a:pt x="182793" y="463593"/>
                  </a:cubicBezTo>
                  <a:cubicBezTo>
                    <a:pt x="182793" y="463593"/>
                    <a:pt x="182793" y="463593"/>
                    <a:pt x="185368" y="463593"/>
                  </a:cubicBezTo>
                  <a:cubicBezTo>
                    <a:pt x="187942" y="463593"/>
                    <a:pt x="187942" y="463593"/>
                    <a:pt x="187942" y="463593"/>
                  </a:cubicBezTo>
                  <a:cubicBezTo>
                    <a:pt x="187942" y="461017"/>
                    <a:pt x="187942" y="461017"/>
                    <a:pt x="187942" y="461017"/>
                  </a:cubicBezTo>
                  <a:cubicBezTo>
                    <a:pt x="190517" y="461017"/>
                    <a:pt x="190517" y="461017"/>
                    <a:pt x="190517" y="461017"/>
                  </a:cubicBezTo>
                  <a:cubicBezTo>
                    <a:pt x="190517" y="458442"/>
                    <a:pt x="190517" y="458442"/>
                    <a:pt x="193091" y="458442"/>
                  </a:cubicBezTo>
                  <a:cubicBezTo>
                    <a:pt x="193091" y="458442"/>
                    <a:pt x="193091" y="458442"/>
                    <a:pt x="195666" y="458442"/>
                  </a:cubicBezTo>
                  <a:cubicBezTo>
                    <a:pt x="195666" y="455866"/>
                    <a:pt x="195666" y="455866"/>
                    <a:pt x="195666" y="455866"/>
                  </a:cubicBezTo>
                  <a:cubicBezTo>
                    <a:pt x="195666" y="455866"/>
                    <a:pt x="198240" y="455866"/>
                    <a:pt x="198240" y="455866"/>
                  </a:cubicBezTo>
                  <a:cubicBezTo>
                    <a:pt x="198240" y="455866"/>
                    <a:pt x="198240" y="453291"/>
                    <a:pt x="198240" y="453291"/>
                  </a:cubicBezTo>
                  <a:cubicBezTo>
                    <a:pt x="200815" y="453291"/>
                    <a:pt x="200815" y="453291"/>
                    <a:pt x="200815" y="453291"/>
                  </a:cubicBezTo>
                  <a:cubicBezTo>
                    <a:pt x="200815" y="453291"/>
                    <a:pt x="200815" y="453291"/>
                    <a:pt x="203390" y="453291"/>
                  </a:cubicBezTo>
                  <a:cubicBezTo>
                    <a:pt x="203390" y="450715"/>
                    <a:pt x="203390" y="450715"/>
                    <a:pt x="203390" y="450715"/>
                  </a:cubicBezTo>
                  <a:cubicBezTo>
                    <a:pt x="203390" y="450715"/>
                    <a:pt x="203390" y="450715"/>
                    <a:pt x="205964" y="450715"/>
                  </a:cubicBezTo>
                  <a:cubicBezTo>
                    <a:pt x="205964" y="450715"/>
                    <a:pt x="205964" y="450715"/>
                    <a:pt x="208539" y="450715"/>
                  </a:cubicBezTo>
                  <a:cubicBezTo>
                    <a:pt x="208539" y="448140"/>
                    <a:pt x="208539" y="448140"/>
                    <a:pt x="208539" y="448140"/>
                  </a:cubicBezTo>
                  <a:cubicBezTo>
                    <a:pt x="208539" y="448140"/>
                    <a:pt x="208539" y="448140"/>
                    <a:pt x="211113" y="448140"/>
                  </a:cubicBezTo>
                  <a:cubicBezTo>
                    <a:pt x="211113" y="448140"/>
                    <a:pt x="211113" y="448140"/>
                    <a:pt x="213688" y="448140"/>
                  </a:cubicBezTo>
                  <a:cubicBezTo>
                    <a:pt x="213688" y="445564"/>
                    <a:pt x="213688" y="445564"/>
                    <a:pt x="213688" y="445564"/>
                  </a:cubicBezTo>
                  <a:cubicBezTo>
                    <a:pt x="213688" y="445564"/>
                    <a:pt x="213688" y="445564"/>
                    <a:pt x="216262" y="445564"/>
                  </a:cubicBezTo>
                  <a:cubicBezTo>
                    <a:pt x="216262" y="445564"/>
                    <a:pt x="216262" y="442989"/>
                    <a:pt x="216262" y="442989"/>
                  </a:cubicBezTo>
                  <a:cubicBezTo>
                    <a:pt x="218837" y="442989"/>
                    <a:pt x="218837" y="442989"/>
                    <a:pt x="218837" y="442989"/>
                  </a:cubicBezTo>
                  <a:cubicBezTo>
                    <a:pt x="218837" y="440413"/>
                    <a:pt x="218837" y="440413"/>
                    <a:pt x="218837" y="440413"/>
                  </a:cubicBezTo>
                  <a:cubicBezTo>
                    <a:pt x="218837" y="440413"/>
                    <a:pt x="218837" y="440413"/>
                    <a:pt x="221411" y="440413"/>
                  </a:cubicBezTo>
                  <a:cubicBezTo>
                    <a:pt x="221411" y="437838"/>
                    <a:pt x="221411" y="437838"/>
                    <a:pt x="221411" y="437838"/>
                  </a:cubicBezTo>
                  <a:cubicBezTo>
                    <a:pt x="221411" y="437838"/>
                    <a:pt x="221411" y="437838"/>
                    <a:pt x="223986" y="437838"/>
                  </a:cubicBezTo>
                  <a:cubicBezTo>
                    <a:pt x="223986" y="437838"/>
                    <a:pt x="226560" y="437838"/>
                    <a:pt x="226560" y="437838"/>
                  </a:cubicBezTo>
                  <a:cubicBezTo>
                    <a:pt x="226560" y="435262"/>
                    <a:pt x="226560" y="435262"/>
                    <a:pt x="226560" y="435262"/>
                  </a:cubicBezTo>
                  <a:cubicBezTo>
                    <a:pt x="226560" y="435262"/>
                    <a:pt x="229135" y="435262"/>
                    <a:pt x="229135" y="435262"/>
                  </a:cubicBezTo>
                  <a:cubicBezTo>
                    <a:pt x="229135" y="435262"/>
                    <a:pt x="229135" y="435262"/>
                    <a:pt x="231710" y="435262"/>
                  </a:cubicBezTo>
                  <a:cubicBezTo>
                    <a:pt x="231710" y="432687"/>
                    <a:pt x="231710" y="432687"/>
                    <a:pt x="231710" y="432687"/>
                  </a:cubicBezTo>
                  <a:cubicBezTo>
                    <a:pt x="234284" y="432687"/>
                    <a:pt x="234284" y="432687"/>
                    <a:pt x="234284" y="432687"/>
                  </a:cubicBezTo>
                  <a:cubicBezTo>
                    <a:pt x="234284" y="432687"/>
                    <a:pt x="234284" y="430111"/>
                    <a:pt x="234284" y="430111"/>
                  </a:cubicBezTo>
                  <a:cubicBezTo>
                    <a:pt x="234284" y="430111"/>
                    <a:pt x="234284" y="430111"/>
                    <a:pt x="236859" y="430111"/>
                  </a:cubicBezTo>
                  <a:cubicBezTo>
                    <a:pt x="236859" y="430111"/>
                    <a:pt x="236859" y="427536"/>
                    <a:pt x="239433" y="427536"/>
                  </a:cubicBezTo>
                  <a:cubicBezTo>
                    <a:pt x="239433" y="427536"/>
                    <a:pt x="239433" y="427536"/>
                    <a:pt x="242008" y="427536"/>
                  </a:cubicBezTo>
                  <a:cubicBezTo>
                    <a:pt x="242008" y="424960"/>
                    <a:pt x="242008" y="424960"/>
                    <a:pt x="242008" y="424960"/>
                  </a:cubicBezTo>
                  <a:cubicBezTo>
                    <a:pt x="242008" y="424960"/>
                    <a:pt x="244582" y="424960"/>
                    <a:pt x="244582" y="424960"/>
                  </a:cubicBezTo>
                  <a:cubicBezTo>
                    <a:pt x="244582" y="424960"/>
                    <a:pt x="244582" y="424960"/>
                    <a:pt x="247157" y="424960"/>
                  </a:cubicBezTo>
                  <a:cubicBezTo>
                    <a:pt x="247157" y="422385"/>
                    <a:pt x="247157" y="422385"/>
                    <a:pt x="247157" y="422385"/>
                  </a:cubicBezTo>
                  <a:cubicBezTo>
                    <a:pt x="247157" y="422385"/>
                    <a:pt x="247157" y="422385"/>
                    <a:pt x="249731" y="422385"/>
                  </a:cubicBezTo>
                  <a:cubicBezTo>
                    <a:pt x="249731" y="419809"/>
                    <a:pt x="249731" y="419809"/>
                    <a:pt x="249731" y="419809"/>
                  </a:cubicBezTo>
                  <a:cubicBezTo>
                    <a:pt x="249731" y="419809"/>
                    <a:pt x="249731" y="419809"/>
                    <a:pt x="252306" y="419809"/>
                  </a:cubicBezTo>
                  <a:cubicBezTo>
                    <a:pt x="252306" y="417234"/>
                    <a:pt x="252306" y="417234"/>
                    <a:pt x="252306" y="417234"/>
                  </a:cubicBezTo>
                  <a:cubicBezTo>
                    <a:pt x="254881" y="417234"/>
                    <a:pt x="254881" y="417234"/>
                    <a:pt x="254881" y="417234"/>
                  </a:cubicBezTo>
                  <a:cubicBezTo>
                    <a:pt x="254881" y="417234"/>
                    <a:pt x="254881" y="417234"/>
                    <a:pt x="257455" y="417234"/>
                  </a:cubicBezTo>
                  <a:cubicBezTo>
                    <a:pt x="257455" y="414658"/>
                    <a:pt x="257455" y="414658"/>
                    <a:pt x="257455" y="414658"/>
                  </a:cubicBezTo>
                  <a:cubicBezTo>
                    <a:pt x="257455" y="414658"/>
                    <a:pt x="257455" y="414658"/>
                    <a:pt x="260030" y="414658"/>
                  </a:cubicBezTo>
                  <a:cubicBezTo>
                    <a:pt x="262604" y="414658"/>
                    <a:pt x="262604" y="414658"/>
                    <a:pt x="262604" y="414658"/>
                  </a:cubicBezTo>
                  <a:cubicBezTo>
                    <a:pt x="262604" y="414658"/>
                    <a:pt x="262604" y="414658"/>
                    <a:pt x="265179" y="414658"/>
                  </a:cubicBezTo>
                  <a:cubicBezTo>
                    <a:pt x="265179" y="417234"/>
                    <a:pt x="265179" y="417234"/>
                    <a:pt x="265179" y="417234"/>
                  </a:cubicBezTo>
                  <a:cubicBezTo>
                    <a:pt x="265179" y="417234"/>
                    <a:pt x="265179" y="417234"/>
                    <a:pt x="265179" y="419809"/>
                  </a:cubicBezTo>
                  <a:cubicBezTo>
                    <a:pt x="265179" y="422385"/>
                    <a:pt x="265179" y="422385"/>
                    <a:pt x="265179" y="424960"/>
                  </a:cubicBezTo>
                  <a:cubicBezTo>
                    <a:pt x="265179" y="424960"/>
                    <a:pt x="265179" y="427536"/>
                    <a:pt x="265179" y="427536"/>
                  </a:cubicBezTo>
                  <a:cubicBezTo>
                    <a:pt x="265179" y="430111"/>
                    <a:pt x="265179" y="430111"/>
                    <a:pt x="265179" y="430111"/>
                  </a:cubicBezTo>
                  <a:cubicBezTo>
                    <a:pt x="265179" y="432687"/>
                    <a:pt x="265179" y="432687"/>
                    <a:pt x="265179" y="432687"/>
                  </a:cubicBezTo>
                  <a:cubicBezTo>
                    <a:pt x="265179" y="435262"/>
                    <a:pt x="265179" y="435262"/>
                    <a:pt x="265179" y="435262"/>
                  </a:cubicBezTo>
                  <a:cubicBezTo>
                    <a:pt x="265179" y="435262"/>
                    <a:pt x="265179" y="435262"/>
                    <a:pt x="265179" y="437838"/>
                  </a:cubicBezTo>
                  <a:cubicBezTo>
                    <a:pt x="265179" y="437838"/>
                    <a:pt x="265179" y="437838"/>
                    <a:pt x="265179" y="440413"/>
                  </a:cubicBezTo>
                  <a:cubicBezTo>
                    <a:pt x="265179" y="442989"/>
                    <a:pt x="265179" y="445564"/>
                    <a:pt x="265179" y="450715"/>
                  </a:cubicBezTo>
                  <a:cubicBezTo>
                    <a:pt x="265179" y="450715"/>
                    <a:pt x="262604" y="450715"/>
                    <a:pt x="262604" y="450715"/>
                  </a:cubicBezTo>
                  <a:cubicBezTo>
                    <a:pt x="262604" y="450715"/>
                    <a:pt x="262604" y="450715"/>
                    <a:pt x="262604" y="453291"/>
                  </a:cubicBezTo>
                  <a:cubicBezTo>
                    <a:pt x="262604" y="453291"/>
                    <a:pt x="262604" y="453291"/>
                    <a:pt x="262604" y="455866"/>
                  </a:cubicBezTo>
                  <a:cubicBezTo>
                    <a:pt x="262604" y="458442"/>
                    <a:pt x="262604" y="461017"/>
                    <a:pt x="262604" y="461017"/>
                  </a:cubicBezTo>
                  <a:cubicBezTo>
                    <a:pt x="262604" y="461017"/>
                    <a:pt x="262604" y="461017"/>
                    <a:pt x="262604" y="463593"/>
                  </a:cubicBezTo>
                  <a:cubicBezTo>
                    <a:pt x="262604" y="463593"/>
                    <a:pt x="262604" y="466168"/>
                    <a:pt x="262604" y="466168"/>
                  </a:cubicBezTo>
                  <a:cubicBezTo>
                    <a:pt x="260030" y="466168"/>
                    <a:pt x="260030" y="466168"/>
                    <a:pt x="260030" y="466168"/>
                  </a:cubicBezTo>
                  <a:cubicBezTo>
                    <a:pt x="260030" y="466168"/>
                    <a:pt x="260030" y="468744"/>
                    <a:pt x="260030" y="468744"/>
                  </a:cubicBezTo>
                  <a:cubicBezTo>
                    <a:pt x="257455" y="468744"/>
                    <a:pt x="257455" y="468744"/>
                    <a:pt x="257455" y="468744"/>
                  </a:cubicBezTo>
                  <a:cubicBezTo>
                    <a:pt x="257455" y="468744"/>
                    <a:pt x="257455" y="468744"/>
                    <a:pt x="257455" y="471320"/>
                  </a:cubicBezTo>
                  <a:cubicBezTo>
                    <a:pt x="254881" y="471320"/>
                    <a:pt x="254881" y="471320"/>
                    <a:pt x="254881" y="471320"/>
                  </a:cubicBezTo>
                  <a:cubicBezTo>
                    <a:pt x="254881" y="471320"/>
                    <a:pt x="254881" y="471320"/>
                    <a:pt x="254881" y="473895"/>
                  </a:cubicBezTo>
                  <a:cubicBezTo>
                    <a:pt x="254881" y="473895"/>
                    <a:pt x="252306" y="473895"/>
                    <a:pt x="252306" y="473895"/>
                  </a:cubicBezTo>
                  <a:cubicBezTo>
                    <a:pt x="252306" y="473895"/>
                    <a:pt x="252306" y="473895"/>
                    <a:pt x="252306" y="476471"/>
                  </a:cubicBezTo>
                  <a:cubicBezTo>
                    <a:pt x="249731" y="476471"/>
                    <a:pt x="249731" y="476471"/>
                    <a:pt x="249731" y="476471"/>
                  </a:cubicBezTo>
                  <a:cubicBezTo>
                    <a:pt x="249731" y="476471"/>
                    <a:pt x="249731" y="476471"/>
                    <a:pt x="247157" y="476471"/>
                  </a:cubicBezTo>
                  <a:cubicBezTo>
                    <a:pt x="247157" y="476471"/>
                    <a:pt x="247157" y="476471"/>
                    <a:pt x="247157" y="479046"/>
                  </a:cubicBezTo>
                  <a:cubicBezTo>
                    <a:pt x="244582" y="479046"/>
                    <a:pt x="244582" y="479046"/>
                    <a:pt x="244582" y="479046"/>
                  </a:cubicBezTo>
                  <a:cubicBezTo>
                    <a:pt x="244582" y="479046"/>
                    <a:pt x="244582" y="479046"/>
                    <a:pt x="244582" y="481622"/>
                  </a:cubicBezTo>
                  <a:cubicBezTo>
                    <a:pt x="242008" y="481622"/>
                    <a:pt x="242008" y="481622"/>
                    <a:pt x="242008" y="481622"/>
                  </a:cubicBezTo>
                  <a:cubicBezTo>
                    <a:pt x="242008" y="481622"/>
                    <a:pt x="239433" y="481622"/>
                    <a:pt x="239433" y="481622"/>
                  </a:cubicBezTo>
                  <a:cubicBezTo>
                    <a:pt x="239433" y="484197"/>
                    <a:pt x="239433" y="484197"/>
                    <a:pt x="239433" y="484197"/>
                  </a:cubicBezTo>
                  <a:cubicBezTo>
                    <a:pt x="236859" y="484197"/>
                    <a:pt x="236859" y="484197"/>
                    <a:pt x="236859" y="484197"/>
                  </a:cubicBezTo>
                  <a:cubicBezTo>
                    <a:pt x="236859" y="484197"/>
                    <a:pt x="236859" y="484197"/>
                    <a:pt x="236859" y="486773"/>
                  </a:cubicBezTo>
                  <a:cubicBezTo>
                    <a:pt x="234284" y="486773"/>
                    <a:pt x="231710" y="486773"/>
                    <a:pt x="231710" y="489348"/>
                  </a:cubicBezTo>
                  <a:cubicBezTo>
                    <a:pt x="229135" y="489348"/>
                    <a:pt x="229135" y="489348"/>
                    <a:pt x="229135" y="489348"/>
                  </a:cubicBezTo>
                  <a:cubicBezTo>
                    <a:pt x="229135" y="491924"/>
                    <a:pt x="229135" y="491924"/>
                    <a:pt x="229135" y="491924"/>
                  </a:cubicBezTo>
                  <a:cubicBezTo>
                    <a:pt x="226560" y="491924"/>
                    <a:pt x="226560" y="491924"/>
                    <a:pt x="226560" y="491924"/>
                  </a:cubicBezTo>
                  <a:cubicBezTo>
                    <a:pt x="226560" y="491924"/>
                    <a:pt x="226560" y="494499"/>
                    <a:pt x="223986" y="494499"/>
                  </a:cubicBezTo>
                  <a:cubicBezTo>
                    <a:pt x="223986" y="494499"/>
                    <a:pt x="223986" y="494499"/>
                    <a:pt x="223986" y="497075"/>
                  </a:cubicBezTo>
                  <a:cubicBezTo>
                    <a:pt x="221411" y="497075"/>
                    <a:pt x="221411" y="497075"/>
                    <a:pt x="221411" y="497075"/>
                  </a:cubicBezTo>
                  <a:cubicBezTo>
                    <a:pt x="218837" y="497075"/>
                    <a:pt x="218837" y="497075"/>
                    <a:pt x="218837" y="499650"/>
                  </a:cubicBezTo>
                  <a:cubicBezTo>
                    <a:pt x="218837" y="499650"/>
                    <a:pt x="218837" y="499650"/>
                    <a:pt x="216262" y="499650"/>
                  </a:cubicBezTo>
                  <a:cubicBezTo>
                    <a:pt x="213688" y="499650"/>
                    <a:pt x="213688" y="502226"/>
                    <a:pt x="213688" y="502226"/>
                  </a:cubicBezTo>
                  <a:cubicBezTo>
                    <a:pt x="213688" y="502226"/>
                    <a:pt x="211113" y="502226"/>
                    <a:pt x="211113" y="502226"/>
                  </a:cubicBezTo>
                  <a:cubicBezTo>
                    <a:pt x="211113" y="502226"/>
                    <a:pt x="211113" y="504801"/>
                    <a:pt x="211113" y="504801"/>
                  </a:cubicBezTo>
                  <a:cubicBezTo>
                    <a:pt x="208539" y="504801"/>
                    <a:pt x="208539" y="504801"/>
                    <a:pt x="208539" y="504801"/>
                  </a:cubicBezTo>
                  <a:cubicBezTo>
                    <a:pt x="205964" y="504801"/>
                    <a:pt x="205964" y="504801"/>
                    <a:pt x="205964" y="504801"/>
                  </a:cubicBezTo>
                  <a:cubicBezTo>
                    <a:pt x="205964" y="504801"/>
                    <a:pt x="205964" y="507377"/>
                    <a:pt x="203390" y="507377"/>
                  </a:cubicBezTo>
                  <a:cubicBezTo>
                    <a:pt x="203390" y="507377"/>
                    <a:pt x="200815" y="509952"/>
                    <a:pt x="198240" y="509952"/>
                  </a:cubicBezTo>
                  <a:cubicBezTo>
                    <a:pt x="198240" y="509952"/>
                    <a:pt x="198240" y="509952"/>
                    <a:pt x="195666" y="512528"/>
                  </a:cubicBezTo>
                  <a:cubicBezTo>
                    <a:pt x="195666" y="512528"/>
                    <a:pt x="193091" y="512528"/>
                    <a:pt x="193091" y="515103"/>
                  </a:cubicBezTo>
                  <a:cubicBezTo>
                    <a:pt x="190517" y="515103"/>
                    <a:pt x="190517" y="515103"/>
                    <a:pt x="190517" y="515103"/>
                  </a:cubicBezTo>
                  <a:cubicBezTo>
                    <a:pt x="190517" y="515103"/>
                    <a:pt x="190517" y="517679"/>
                    <a:pt x="187942" y="517679"/>
                  </a:cubicBezTo>
                  <a:cubicBezTo>
                    <a:pt x="187942" y="517679"/>
                    <a:pt x="185368" y="517679"/>
                    <a:pt x="185368" y="520254"/>
                  </a:cubicBezTo>
                  <a:cubicBezTo>
                    <a:pt x="182793" y="520254"/>
                    <a:pt x="177644" y="522830"/>
                    <a:pt x="175069" y="522830"/>
                  </a:cubicBezTo>
                  <a:cubicBezTo>
                    <a:pt x="172495" y="522830"/>
                    <a:pt x="172495" y="522830"/>
                    <a:pt x="172495" y="522830"/>
                  </a:cubicBezTo>
                  <a:cubicBezTo>
                    <a:pt x="172495" y="525405"/>
                    <a:pt x="172495" y="525405"/>
                    <a:pt x="172495" y="525405"/>
                  </a:cubicBezTo>
                  <a:cubicBezTo>
                    <a:pt x="172495" y="525405"/>
                    <a:pt x="169920" y="525405"/>
                    <a:pt x="169920" y="525405"/>
                  </a:cubicBezTo>
                  <a:cubicBezTo>
                    <a:pt x="167346" y="525405"/>
                    <a:pt x="167346" y="525405"/>
                    <a:pt x="167346" y="527981"/>
                  </a:cubicBezTo>
                  <a:cubicBezTo>
                    <a:pt x="167346" y="527981"/>
                    <a:pt x="164771" y="527981"/>
                    <a:pt x="164771" y="527981"/>
                  </a:cubicBezTo>
                  <a:cubicBezTo>
                    <a:pt x="164771" y="527981"/>
                    <a:pt x="164771" y="527981"/>
                    <a:pt x="164771" y="530556"/>
                  </a:cubicBezTo>
                  <a:cubicBezTo>
                    <a:pt x="164771" y="530556"/>
                    <a:pt x="162197" y="530556"/>
                    <a:pt x="162197" y="530556"/>
                  </a:cubicBezTo>
                  <a:cubicBezTo>
                    <a:pt x="162197" y="530556"/>
                    <a:pt x="162197" y="530556"/>
                    <a:pt x="159622" y="530556"/>
                  </a:cubicBezTo>
                  <a:cubicBezTo>
                    <a:pt x="159622" y="530556"/>
                    <a:pt x="157048" y="530556"/>
                    <a:pt x="157048" y="530556"/>
                  </a:cubicBezTo>
                  <a:cubicBezTo>
                    <a:pt x="154473" y="533132"/>
                    <a:pt x="151899" y="535707"/>
                    <a:pt x="149324" y="535707"/>
                  </a:cubicBezTo>
                  <a:cubicBezTo>
                    <a:pt x="146749" y="535707"/>
                    <a:pt x="146749" y="535707"/>
                    <a:pt x="146749" y="535707"/>
                  </a:cubicBezTo>
                  <a:cubicBezTo>
                    <a:pt x="146749" y="535707"/>
                    <a:pt x="144175" y="535707"/>
                    <a:pt x="144175" y="535707"/>
                  </a:cubicBezTo>
                  <a:cubicBezTo>
                    <a:pt x="144175" y="538283"/>
                    <a:pt x="144175" y="538283"/>
                    <a:pt x="144175" y="538283"/>
                  </a:cubicBezTo>
                  <a:cubicBezTo>
                    <a:pt x="144175" y="538283"/>
                    <a:pt x="144175" y="538283"/>
                    <a:pt x="141600" y="538283"/>
                  </a:cubicBezTo>
                  <a:cubicBezTo>
                    <a:pt x="139026" y="538283"/>
                    <a:pt x="139026" y="538283"/>
                    <a:pt x="136451" y="540858"/>
                  </a:cubicBezTo>
                  <a:cubicBezTo>
                    <a:pt x="133877" y="540858"/>
                    <a:pt x="128728" y="543434"/>
                    <a:pt x="126153" y="546009"/>
                  </a:cubicBezTo>
                  <a:cubicBezTo>
                    <a:pt x="123578" y="546009"/>
                    <a:pt x="118429" y="548585"/>
                    <a:pt x="113280" y="548585"/>
                  </a:cubicBezTo>
                  <a:cubicBezTo>
                    <a:pt x="110706" y="548585"/>
                    <a:pt x="110706" y="551161"/>
                    <a:pt x="108131" y="551161"/>
                  </a:cubicBezTo>
                  <a:cubicBezTo>
                    <a:pt x="105557" y="551161"/>
                    <a:pt x="105557" y="551161"/>
                    <a:pt x="105557" y="551161"/>
                  </a:cubicBezTo>
                  <a:cubicBezTo>
                    <a:pt x="105557" y="553736"/>
                    <a:pt x="105557" y="553736"/>
                    <a:pt x="105557" y="553736"/>
                  </a:cubicBezTo>
                  <a:cubicBezTo>
                    <a:pt x="105557" y="553736"/>
                    <a:pt x="105557" y="553736"/>
                    <a:pt x="102982" y="553736"/>
                  </a:cubicBezTo>
                  <a:cubicBezTo>
                    <a:pt x="102982" y="553736"/>
                    <a:pt x="100408" y="553736"/>
                    <a:pt x="97833" y="553736"/>
                  </a:cubicBezTo>
                  <a:cubicBezTo>
                    <a:pt x="97833" y="553736"/>
                    <a:pt x="97833" y="553736"/>
                    <a:pt x="95258" y="553736"/>
                  </a:cubicBezTo>
                  <a:cubicBezTo>
                    <a:pt x="95258" y="556312"/>
                    <a:pt x="95258" y="556312"/>
                    <a:pt x="95258" y="556312"/>
                  </a:cubicBezTo>
                  <a:cubicBezTo>
                    <a:pt x="92684" y="556312"/>
                    <a:pt x="92684" y="556312"/>
                    <a:pt x="92684" y="556312"/>
                  </a:cubicBezTo>
                  <a:cubicBezTo>
                    <a:pt x="92684" y="556312"/>
                    <a:pt x="90109" y="558887"/>
                    <a:pt x="90109" y="558887"/>
                  </a:cubicBezTo>
                  <a:cubicBezTo>
                    <a:pt x="90109" y="558887"/>
                    <a:pt x="87535" y="558887"/>
                    <a:pt x="84960" y="558887"/>
                  </a:cubicBezTo>
                  <a:cubicBezTo>
                    <a:pt x="84960" y="558887"/>
                    <a:pt x="84960" y="558887"/>
                    <a:pt x="84960" y="561463"/>
                  </a:cubicBezTo>
                  <a:cubicBezTo>
                    <a:pt x="84960" y="561463"/>
                    <a:pt x="82386" y="561463"/>
                    <a:pt x="82386" y="561463"/>
                  </a:cubicBezTo>
                  <a:cubicBezTo>
                    <a:pt x="82386" y="561463"/>
                    <a:pt x="77237" y="561463"/>
                    <a:pt x="77237" y="561463"/>
                  </a:cubicBezTo>
                  <a:cubicBezTo>
                    <a:pt x="77237" y="564038"/>
                    <a:pt x="74662" y="564038"/>
                    <a:pt x="74662" y="564038"/>
                  </a:cubicBezTo>
                  <a:cubicBezTo>
                    <a:pt x="74662" y="564038"/>
                    <a:pt x="72088" y="564038"/>
                    <a:pt x="72088" y="564038"/>
                  </a:cubicBezTo>
                  <a:cubicBezTo>
                    <a:pt x="69513" y="564038"/>
                    <a:pt x="69513" y="564038"/>
                    <a:pt x="66938" y="566614"/>
                  </a:cubicBezTo>
                  <a:cubicBezTo>
                    <a:pt x="64364" y="566614"/>
                    <a:pt x="64364" y="566614"/>
                    <a:pt x="64364" y="566614"/>
                  </a:cubicBezTo>
                  <a:cubicBezTo>
                    <a:pt x="61789" y="566614"/>
                    <a:pt x="61789" y="566614"/>
                    <a:pt x="61789" y="566614"/>
                  </a:cubicBezTo>
                  <a:cubicBezTo>
                    <a:pt x="59215" y="566614"/>
                    <a:pt x="59215" y="569189"/>
                    <a:pt x="59215" y="569189"/>
                  </a:cubicBezTo>
                  <a:cubicBezTo>
                    <a:pt x="56640" y="569189"/>
                    <a:pt x="56640" y="569189"/>
                    <a:pt x="54066" y="569189"/>
                  </a:cubicBezTo>
                  <a:cubicBezTo>
                    <a:pt x="51491" y="569189"/>
                    <a:pt x="48917" y="569189"/>
                    <a:pt x="48917" y="569189"/>
                  </a:cubicBezTo>
                  <a:cubicBezTo>
                    <a:pt x="46342" y="569189"/>
                    <a:pt x="43767" y="569189"/>
                    <a:pt x="41193" y="569189"/>
                  </a:cubicBezTo>
                  <a:cubicBezTo>
                    <a:pt x="41193" y="569189"/>
                    <a:pt x="38618" y="569189"/>
                    <a:pt x="38618" y="569189"/>
                  </a:cubicBezTo>
                  <a:cubicBezTo>
                    <a:pt x="38618" y="571765"/>
                    <a:pt x="38618" y="571765"/>
                    <a:pt x="38618" y="571765"/>
                  </a:cubicBezTo>
                  <a:cubicBezTo>
                    <a:pt x="38618" y="571765"/>
                    <a:pt x="38618" y="571765"/>
                    <a:pt x="36044" y="571765"/>
                  </a:cubicBezTo>
                  <a:cubicBezTo>
                    <a:pt x="33469" y="571765"/>
                    <a:pt x="33469" y="571765"/>
                    <a:pt x="33469" y="571765"/>
                  </a:cubicBezTo>
                  <a:cubicBezTo>
                    <a:pt x="33469" y="571765"/>
                    <a:pt x="30895" y="571765"/>
                    <a:pt x="30895" y="571765"/>
                  </a:cubicBezTo>
                  <a:cubicBezTo>
                    <a:pt x="28320" y="571765"/>
                    <a:pt x="25746" y="571765"/>
                    <a:pt x="23171" y="571765"/>
                  </a:cubicBezTo>
                  <a:cubicBezTo>
                    <a:pt x="23171" y="571765"/>
                    <a:pt x="20597" y="571765"/>
                    <a:pt x="20597" y="571765"/>
                  </a:cubicBezTo>
                  <a:cubicBezTo>
                    <a:pt x="18022" y="571765"/>
                    <a:pt x="15447" y="571765"/>
                    <a:pt x="12873" y="571765"/>
                  </a:cubicBezTo>
                  <a:cubicBezTo>
                    <a:pt x="12873" y="571765"/>
                    <a:pt x="12873" y="571765"/>
                    <a:pt x="10298" y="571765"/>
                  </a:cubicBezTo>
                  <a:cubicBezTo>
                    <a:pt x="10298" y="571765"/>
                    <a:pt x="7724" y="571765"/>
                    <a:pt x="5149" y="571765"/>
                  </a:cubicBezTo>
                  <a:cubicBezTo>
                    <a:pt x="5149" y="571765"/>
                    <a:pt x="5149" y="571765"/>
                    <a:pt x="5149" y="569189"/>
                  </a:cubicBezTo>
                  <a:cubicBezTo>
                    <a:pt x="5149" y="569189"/>
                    <a:pt x="2575" y="569189"/>
                    <a:pt x="2575" y="569189"/>
                  </a:cubicBezTo>
                  <a:cubicBezTo>
                    <a:pt x="2575" y="569189"/>
                    <a:pt x="2575" y="566614"/>
                    <a:pt x="2575" y="566614"/>
                  </a:cubicBezTo>
                  <a:cubicBezTo>
                    <a:pt x="0" y="566614"/>
                    <a:pt x="0" y="566614"/>
                    <a:pt x="0" y="566614"/>
                  </a:cubicBezTo>
                  <a:cubicBezTo>
                    <a:pt x="0" y="566614"/>
                    <a:pt x="0" y="564038"/>
                    <a:pt x="0" y="564038"/>
                  </a:cubicBezTo>
                  <a:cubicBezTo>
                    <a:pt x="0" y="564038"/>
                    <a:pt x="0" y="564038"/>
                    <a:pt x="2575" y="564038"/>
                  </a:cubicBezTo>
                  <a:cubicBezTo>
                    <a:pt x="2575" y="564038"/>
                    <a:pt x="2575" y="561463"/>
                    <a:pt x="2575" y="561463"/>
                  </a:cubicBezTo>
                  <a:cubicBezTo>
                    <a:pt x="2575" y="558887"/>
                    <a:pt x="2575" y="556312"/>
                    <a:pt x="2575" y="553736"/>
                  </a:cubicBezTo>
                  <a:cubicBezTo>
                    <a:pt x="2575" y="553736"/>
                    <a:pt x="2575" y="551161"/>
                    <a:pt x="2575" y="551161"/>
                  </a:cubicBezTo>
                  <a:cubicBezTo>
                    <a:pt x="2575" y="548585"/>
                    <a:pt x="2575" y="548585"/>
                    <a:pt x="2575" y="546009"/>
                  </a:cubicBezTo>
                  <a:cubicBezTo>
                    <a:pt x="2575" y="543434"/>
                    <a:pt x="2575" y="543434"/>
                    <a:pt x="2575" y="543434"/>
                  </a:cubicBezTo>
                  <a:cubicBezTo>
                    <a:pt x="2575" y="540858"/>
                    <a:pt x="2575" y="540858"/>
                    <a:pt x="2575" y="540858"/>
                  </a:cubicBezTo>
                  <a:cubicBezTo>
                    <a:pt x="2575" y="540858"/>
                    <a:pt x="2575" y="540858"/>
                    <a:pt x="5149" y="540858"/>
                  </a:cubicBezTo>
                  <a:cubicBezTo>
                    <a:pt x="5149" y="538283"/>
                    <a:pt x="5149" y="535707"/>
                    <a:pt x="2575" y="535707"/>
                  </a:cubicBezTo>
                  <a:cubicBezTo>
                    <a:pt x="2575" y="533132"/>
                    <a:pt x="2575" y="530556"/>
                    <a:pt x="5149" y="525405"/>
                  </a:cubicBezTo>
                  <a:cubicBezTo>
                    <a:pt x="5149" y="522830"/>
                    <a:pt x="5149" y="517679"/>
                    <a:pt x="5149" y="512528"/>
                  </a:cubicBezTo>
                  <a:cubicBezTo>
                    <a:pt x="5149" y="512528"/>
                    <a:pt x="5149" y="509952"/>
                    <a:pt x="5149" y="507377"/>
                  </a:cubicBezTo>
                  <a:cubicBezTo>
                    <a:pt x="5149" y="507377"/>
                    <a:pt x="5149" y="507377"/>
                    <a:pt x="5149" y="504801"/>
                  </a:cubicBezTo>
                  <a:cubicBezTo>
                    <a:pt x="5149" y="504801"/>
                    <a:pt x="5149" y="502226"/>
                    <a:pt x="5149" y="502226"/>
                  </a:cubicBezTo>
                  <a:cubicBezTo>
                    <a:pt x="5149" y="502226"/>
                    <a:pt x="5149" y="502226"/>
                    <a:pt x="5149" y="499650"/>
                  </a:cubicBezTo>
                  <a:cubicBezTo>
                    <a:pt x="5149" y="499650"/>
                    <a:pt x="5149" y="499650"/>
                    <a:pt x="7724" y="499650"/>
                  </a:cubicBezTo>
                  <a:cubicBezTo>
                    <a:pt x="7724" y="499650"/>
                    <a:pt x="7724" y="499650"/>
                    <a:pt x="7724" y="497075"/>
                  </a:cubicBezTo>
                  <a:cubicBezTo>
                    <a:pt x="7724" y="494499"/>
                    <a:pt x="7724" y="494499"/>
                    <a:pt x="7724" y="494499"/>
                  </a:cubicBezTo>
                  <a:cubicBezTo>
                    <a:pt x="10298" y="491924"/>
                    <a:pt x="10298" y="491924"/>
                    <a:pt x="12873" y="491924"/>
                  </a:cubicBezTo>
                  <a:cubicBezTo>
                    <a:pt x="12873" y="489348"/>
                    <a:pt x="12873" y="489348"/>
                    <a:pt x="12873" y="489348"/>
                  </a:cubicBezTo>
                  <a:cubicBezTo>
                    <a:pt x="10298" y="489348"/>
                    <a:pt x="10298" y="489348"/>
                    <a:pt x="7724" y="486773"/>
                  </a:cubicBezTo>
                  <a:cubicBezTo>
                    <a:pt x="7724" y="484197"/>
                    <a:pt x="7724" y="484197"/>
                    <a:pt x="7724" y="484197"/>
                  </a:cubicBezTo>
                  <a:cubicBezTo>
                    <a:pt x="7724" y="484197"/>
                    <a:pt x="7724" y="484197"/>
                    <a:pt x="10298" y="484197"/>
                  </a:cubicBezTo>
                  <a:cubicBezTo>
                    <a:pt x="10298" y="481622"/>
                    <a:pt x="10298" y="481622"/>
                    <a:pt x="10298" y="481622"/>
                  </a:cubicBezTo>
                  <a:cubicBezTo>
                    <a:pt x="10298" y="481622"/>
                    <a:pt x="10298" y="481622"/>
                    <a:pt x="10298" y="479046"/>
                  </a:cubicBezTo>
                  <a:cubicBezTo>
                    <a:pt x="10298" y="476471"/>
                    <a:pt x="10298" y="473895"/>
                    <a:pt x="10298" y="473895"/>
                  </a:cubicBezTo>
                  <a:cubicBezTo>
                    <a:pt x="10298" y="473895"/>
                    <a:pt x="10298" y="473895"/>
                    <a:pt x="10298" y="471320"/>
                  </a:cubicBezTo>
                  <a:cubicBezTo>
                    <a:pt x="10298" y="471320"/>
                    <a:pt x="10298" y="468744"/>
                    <a:pt x="10298" y="466168"/>
                  </a:cubicBezTo>
                  <a:cubicBezTo>
                    <a:pt x="10298" y="463593"/>
                    <a:pt x="10298" y="463593"/>
                    <a:pt x="10298" y="463593"/>
                  </a:cubicBezTo>
                  <a:cubicBezTo>
                    <a:pt x="10298" y="461017"/>
                    <a:pt x="10298" y="461017"/>
                    <a:pt x="10298" y="461017"/>
                  </a:cubicBezTo>
                  <a:cubicBezTo>
                    <a:pt x="10298" y="458442"/>
                    <a:pt x="10298" y="458442"/>
                    <a:pt x="10298" y="455866"/>
                  </a:cubicBezTo>
                  <a:cubicBezTo>
                    <a:pt x="10298" y="455866"/>
                    <a:pt x="10298" y="453291"/>
                    <a:pt x="10298" y="453291"/>
                  </a:cubicBezTo>
                  <a:cubicBezTo>
                    <a:pt x="10298" y="453291"/>
                    <a:pt x="10298" y="453291"/>
                    <a:pt x="12873" y="453291"/>
                  </a:cubicBezTo>
                  <a:cubicBezTo>
                    <a:pt x="12873" y="453291"/>
                    <a:pt x="12873" y="453291"/>
                    <a:pt x="12873" y="450715"/>
                  </a:cubicBezTo>
                  <a:cubicBezTo>
                    <a:pt x="12873" y="450715"/>
                    <a:pt x="12873" y="450715"/>
                    <a:pt x="12873" y="448140"/>
                  </a:cubicBezTo>
                  <a:cubicBezTo>
                    <a:pt x="12873" y="448140"/>
                    <a:pt x="12873" y="445564"/>
                    <a:pt x="12873" y="445564"/>
                  </a:cubicBezTo>
                  <a:cubicBezTo>
                    <a:pt x="12873" y="442989"/>
                    <a:pt x="12873" y="442989"/>
                    <a:pt x="12873" y="442989"/>
                  </a:cubicBezTo>
                  <a:cubicBezTo>
                    <a:pt x="12873" y="442989"/>
                    <a:pt x="12873" y="440413"/>
                    <a:pt x="12873" y="440413"/>
                  </a:cubicBezTo>
                  <a:cubicBezTo>
                    <a:pt x="12873" y="440413"/>
                    <a:pt x="12873" y="440413"/>
                    <a:pt x="15447" y="440413"/>
                  </a:cubicBezTo>
                  <a:cubicBezTo>
                    <a:pt x="15447" y="437838"/>
                    <a:pt x="15447" y="437838"/>
                    <a:pt x="15447" y="435262"/>
                  </a:cubicBezTo>
                  <a:cubicBezTo>
                    <a:pt x="15447" y="432687"/>
                    <a:pt x="15447" y="432687"/>
                    <a:pt x="15447" y="432687"/>
                  </a:cubicBezTo>
                  <a:cubicBezTo>
                    <a:pt x="15447" y="432687"/>
                    <a:pt x="15447" y="430111"/>
                    <a:pt x="15447" y="430111"/>
                  </a:cubicBezTo>
                  <a:cubicBezTo>
                    <a:pt x="15447" y="427536"/>
                    <a:pt x="15447" y="424960"/>
                    <a:pt x="15447" y="424960"/>
                  </a:cubicBezTo>
                  <a:cubicBezTo>
                    <a:pt x="15447" y="422385"/>
                    <a:pt x="15447" y="422385"/>
                    <a:pt x="15447" y="422385"/>
                  </a:cubicBezTo>
                  <a:cubicBezTo>
                    <a:pt x="15447" y="419809"/>
                    <a:pt x="18022" y="419809"/>
                    <a:pt x="18022" y="419809"/>
                  </a:cubicBezTo>
                  <a:cubicBezTo>
                    <a:pt x="18022" y="417234"/>
                    <a:pt x="18022" y="417234"/>
                    <a:pt x="18022" y="417234"/>
                  </a:cubicBezTo>
                  <a:cubicBezTo>
                    <a:pt x="18022" y="417234"/>
                    <a:pt x="20597" y="417234"/>
                    <a:pt x="20597" y="417234"/>
                  </a:cubicBezTo>
                  <a:cubicBezTo>
                    <a:pt x="20597" y="414658"/>
                    <a:pt x="20597" y="414658"/>
                    <a:pt x="20597" y="414658"/>
                  </a:cubicBezTo>
                  <a:cubicBezTo>
                    <a:pt x="20597" y="414658"/>
                    <a:pt x="20597" y="414658"/>
                    <a:pt x="23171" y="414658"/>
                  </a:cubicBezTo>
                  <a:cubicBezTo>
                    <a:pt x="23171" y="414658"/>
                    <a:pt x="23171" y="414658"/>
                    <a:pt x="25746" y="414658"/>
                  </a:cubicBezTo>
                  <a:cubicBezTo>
                    <a:pt x="25746" y="412083"/>
                    <a:pt x="25746" y="412083"/>
                    <a:pt x="25746" y="412083"/>
                  </a:cubicBezTo>
                  <a:cubicBezTo>
                    <a:pt x="28320" y="412083"/>
                    <a:pt x="28320" y="412083"/>
                    <a:pt x="28320" y="412083"/>
                  </a:cubicBezTo>
                  <a:cubicBezTo>
                    <a:pt x="28320" y="412083"/>
                    <a:pt x="28320" y="412083"/>
                    <a:pt x="30895" y="412083"/>
                  </a:cubicBezTo>
                  <a:cubicBezTo>
                    <a:pt x="33469" y="412083"/>
                    <a:pt x="33469" y="412083"/>
                    <a:pt x="36044" y="412083"/>
                  </a:cubicBezTo>
                  <a:cubicBezTo>
                    <a:pt x="36044" y="409507"/>
                    <a:pt x="36044" y="409507"/>
                    <a:pt x="36044" y="409507"/>
                  </a:cubicBezTo>
                  <a:cubicBezTo>
                    <a:pt x="38618" y="409507"/>
                    <a:pt x="41193" y="409507"/>
                    <a:pt x="43767" y="406932"/>
                  </a:cubicBezTo>
                  <a:cubicBezTo>
                    <a:pt x="46342" y="406932"/>
                    <a:pt x="48917" y="406932"/>
                    <a:pt x="48917" y="406932"/>
                  </a:cubicBezTo>
                  <a:cubicBezTo>
                    <a:pt x="51491" y="406932"/>
                    <a:pt x="51491" y="406932"/>
                    <a:pt x="54066" y="404356"/>
                  </a:cubicBezTo>
                  <a:cubicBezTo>
                    <a:pt x="56640" y="404356"/>
                    <a:pt x="59215" y="404356"/>
                    <a:pt x="61789" y="404356"/>
                  </a:cubicBezTo>
                  <a:cubicBezTo>
                    <a:pt x="64364" y="401781"/>
                    <a:pt x="64364" y="401781"/>
                    <a:pt x="66938" y="401781"/>
                  </a:cubicBezTo>
                  <a:cubicBezTo>
                    <a:pt x="69513" y="401781"/>
                    <a:pt x="69513" y="401781"/>
                    <a:pt x="69513" y="401781"/>
                  </a:cubicBezTo>
                  <a:cubicBezTo>
                    <a:pt x="72088" y="401781"/>
                    <a:pt x="72088" y="401781"/>
                    <a:pt x="72088" y="401781"/>
                  </a:cubicBezTo>
                  <a:cubicBezTo>
                    <a:pt x="72088" y="401781"/>
                    <a:pt x="72088" y="401781"/>
                    <a:pt x="74662" y="401781"/>
                  </a:cubicBezTo>
                  <a:cubicBezTo>
                    <a:pt x="77237" y="399205"/>
                    <a:pt x="77237" y="399205"/>
                    <a:pt x="79811" y="399205"/>
                  </a:cubicBezTo>
                  <a:cubicBezTo>
                    <a:pt x="82386" y="399205"/>
                    <a:pt x="84960" y="396630"/>
                    <a:pt x="87535" y="396630"/>
                  </a:cubicBezTo>
                  <a:cubicBezTo>
                    <a:pt x="87535" y="396630"/>
                    <a:pt x="90109" y="394054"/>
                    <a:pt x="92684" y="394054"/>
                  </a:cubicBezTo>
                  <a:cubicBezTo>
                    <a:pt x="92684" y="394054"/>
                    <a:pt x="95258" y="394054"/>
                    <a:pt x="97833" y="394054"/>
                  </a:cubicBezTo>
                  <a:cubicBezTo>
                    <a:pt x="97833" y="394054"/>
                    <a:pt x="100408" y="394054"/>
                    <a:pt x="100408" y="394054"/>
                  </a:cubicBezTo>
                  <a:cubicBezTo>
                    <a:pt x="102982" y="394054"/>
                    <a:pt x="102982" y="394054"/>
                    <a:pt x="102982" y="394054"/>
                  </a:cubicBezTo>
                  <a:cubicBezTo>
                    <a:pt x="102982" y="391479"/>
                    <a:pt x="102982" y="391479"/>
                    <a:pt x="102982" y="391479"/>
                  </a:cubicBezTo>
                  <a:cubicBezTo>
                    <a:pt x="102982" y="391479"/>
                    <a:pt x="105557" y="391479"/>
                    <a:pt x="105557" y="391479"/>
                  </a:cubicBezTo>
                  <a:cubicBezTo>
                    <a:pt x="105557" y="391479"/>
                    <a:pt x="105557" y="391479"/>
                    <a:pt x="108131" y="391479"/>
                  </a:cubicBezTo>
                  <a:cubicBezTo>
                    <a:pt x="110706" y="391479"/>
                    <a:pt x="110706" y="388903"/>
                    <a:pt x="113280" y="388903"/>
                  </a:cubicBezTo>
                  <a:cubicBezTo>
                    <a:pt x="113280" y="388903"/>
                    <a:pt x="113280" y="388903"/>
                    <a:pt x="115855" y="388903"/>
                  </a:cubicBezTo>
                  <a:cubicBezTo>
                    <a:pt x="118429" y="388903"/>
                    <a:pt x="118429" y="388903"/>
                    <a:pt x="118429" y="388903"/>
                  </a:cubicBezTo>
                  <a:cubicBezTo>
                    <a:pt x="118429" y="386327"/>
                    <a:pt x="121004" y="386327"/>
                    <a:pt x="123578" y="386327"/>
                  </a:cubicBezTo>
                  <a:cubicBezTo>
                    <a:pt x="126153" y="383752"/>
                    <a:pt x="128728" y="383752"/>
                    <a:pt x="133877" y="383752"/>
                  </a:cubicBezTo>
                  <a:cubicBezTo>
                    <a:pt x="136451" y="381176"/>
                    <a:pt x="141600" y="378601"/>
                    <a:pt x="146749" y="376025"/>
                  </a:cubicBezTo>
                  <a:cubicBezTo>
                    <a:pt x="146749" y="376025"/>
                    <a:pt x="146749" y="376025"/>
                    <a:pt x="151899" y="373450"/>
                  </a:cubicBezTo>
                  <a:cubicBezTo>
                    <a:pt x="154473" y="373450"/>
                    <a:pt x="154473" y="373450"/>
                    <a:pt x="154473" y="373450"/>
                  </a:cubicBezTo>
                  <a:cubicBezTo>
                    <a:pt x="157048" y="373450"/>
                    <a:pt x="157048" y="373450"/>
                    <a:pt x="159622" y="370874"/>
                  </a:cubicBezTo>
                  <a:cubicBezTo>
                    <a:pt x="162197" y="370874"/>
                    <a:pt x="162197" y="370874"/>
                    <a:pt x="164771" y="370874"/>
                  </a:cubicBezTo>
                  <a:cubicBezTo>
                    <a:pt x="167346" y="368299"/>
                    <a:pt x="172495" y="365723"/>
                    <a:pt x="175069" y="363148"/>
                  </a:cubicBezTo>
                  <a:cubicBezTo>
                    <a:pt x="177644" y="363148"/>
                    <a:pt x="177644" y="363148"/>
                    <a:pt x="180219" y="360572"/>
                  </a:cubicBezTo>
                  <a:cubicBezTo>
                    <a:pt x="180219" y="360572"/>
                    <a:pt x="182793" y="360572"/>
                    <a:pt x="182793" y="360572"/>
                  </a:cubicBezTo>
                  <a:cubicBezTo>
                    <a:pt x="182793" y="360572"/>
                    <a:pt x="185368" y="360572"/>
                    <a:pt x="185368" y="360572"/>
                  </a:cubicBezTo>
                  <a:cubicBezTo>
                    <a:pt x="185368" y="357997"/>
                    <a:pt x="185368" y="357997"/>
                    <a:pt x="185368" y="357997"/>
                  </a:cubicBezTo>
                  <a:cubicBezTo>
                    <a:pt x="185368" y="357997"/>
                    <a:pt x="187942" y="355421"/>
                    <a:pt x="187942" y="355421"/>
                  </a:cubicBezTo>
                  <a:cubicBezTo>
                    <a:pt x="187942" y="355421"/>
                    <a:pt x="190517" y="355421"/>
                    <a:pt x="190517" y="355421"/>
                  </a:cubicBezTo>
                  <a:cubicBezTo>
                    <a:pt x="190517" y="352846"/>
                    <a:pt x="190517" y="352846"/>
                    <a:pt x="190517" y="352846"/>
                  </a:cubicBezTo>
                  <a:cubicBezTo>
                    <a:pt x="190517" y="352846"/>
                    <a:pt x="190517" y="352846"/>
                    <a:pt x="193091" y="352846"/>
                  </a:cubicBezTo>
                  <a:cubicBezTo>
                    <a:pt x="193091" y="350270"/>
                    <a:pt x="195666" y="350270"/>
                    <a:pt x="195666" y="350270"/>
                  </a:cubicBezTo>
                  <a:cubicBezTo>
                    <a:pt x="198240" y="350270"/>
                    <a:pt x="200815" y="347695"/>
                    <a:pt x="200815" y="347695"/>
                  </a:cubicBezTo>
                  <a:cubicBezTo>
                    <a:pt x="203390" y="347695"/>
                    <a:pt x="205964" y="347695"/>
                    <a:pt x="208539" y="345119"/>
                  </a:cubicBezTo>
                  <a:cubicBezTo>
                    <a:pt x="208539" y="342544"/>
                    <a:pt x="211113" y="342544"/>
                    <a:pt x="211113" y="342544"/>
                  </a:cubicBezTo>
                  <a:cubicBezTo>
                    <a:pt x="211113" y="342544"/>
                    <a:pt x="211113" y="342544"/>
                    <a:pt x="213688" y="342544"/>
                  </a:cubicBezTo>
                  <a:cubicBezTo>
                    <a:pt x="213688" y="339968"/>
                    <a:pt x="213688" y="339968"/>
                    <a:pt x="213688" y="339968"/>
                  </a:cubicBezTo>
                  <a:cubicBezTo>
                    <a:pt x="213688" y="339968"/>
                    <a:pt x="216262" y="339968"/>
                    <a:pt x="216262" y="339968"/>
                  </a:cubicBezTo>
                  <a:cubicBezTo>
                    <a:pt x="218837" y="337393"/>
                    <a:pt x="218837" y="337393"/>
                    <a:pt x="218837" y="337393"/>
                  </a:cubicBezTo>
                  <a:cubicBezTo>
                    <a:pt x="218837" y="337393"/>
                    <a:pt x="218837" y="337393"/>
                    <a:pt x="218837" y="334817"/>
                  </a:cubicBezTo>
                  <a:cubicBezTo>
                    <a:pt x="218837" y="334817"/>
                    <a:pt x="218837" y="334817"/>
                    <a:pt x="218837" y="332242"/>
                  </a:cubicBezTo>
                  <a:cubicBezTo>
                    <a:pt x="218837" y="332242"/>
                    <a:pt x="218837" y="329666"/>
                    <a:pt x="218837" y="327091"/>
                  </a:cubicBezTo>
                  <a:cubicBezTo>
                    <a:pt x="218837" y="327091"/>
                    <a:pt x="218837" y="327091"/>
                    <a:pt x="221411" y="327091"/>
                  </a:cubicBezTo>
                  <a:cubicBezTo>
                    <a:pt x="221411" y="327091"/>
                    <a:pt x="221411" y="324515"/>
                    <a:pt x="221411" y="321940"/>
                  </a:cubicBezTo>
                  <a:cubicBezTo>
                    <a:pt x="218837" y="321940"/>
                    <a:pt x="218837" y="321940"/>
                    <a:pt x="218837" y="321940"/>
                  </a:cubicBezTo>
                  <a:cubicBezTo>
                    <a:pt x="218837" y="311638"/>
                    <a:pt x="221411" y="298760"/>
                    <a:pt x="221411" y="288458"/>
                  </a:cubicBezTo>
                  <a:cubicBezTo>
                    <a:pt x="221411" y="285882"/>
                    <a:pt x="218837" y="285882"/>
                    <a:pt x="218837" y="285882"/>
                  </a:cubicBezTo>
                  <a:lnTo>
                    <a:pt x="211113" y="285882"/>
                  </a:lnTo>
                  <a:cubicBezTo>
                    <a:pt x="208539" y="285882"/>
                    <a:pt x="208539" y="285882"/>
                    <a:pt x="208539" y="285882"/>
                  </a:cubicBezTo>
                  <a:cubicBezTo>
                    <a:pt x="208539" y="285882"/>
                    <a:pt x="208539" y="285882"/>
                    <a:pt x="208539" y="288458"/>
                  </a:cubicBezTo>
                  <a:cubicBezTo>
                    <a:pt x="208539" y="288458"/>
                    <a:pt x="205964" y="288458"/>
                    <a:pt x="205964" y="288458"/>
                  </a:cubicBezTo>
                  <a:cubicBezTo>
                    <a:pt x="205964" y="288458"/>
                    <a:pt x="205964" y="288458"/>
                    <a:pt x="205964" y="291033"/>
                  </a:cubicBezTo>
                  <a:cubicBezTo>
                    <a:pt x="205964" y="291033"/>
                    <a:pt x="203390" y="293609"/>
                    <a:pt x="203390" y="293609"/>
                  </a:cubicBezTo>
                  <a:cubicBezTo>
                    <a:pt x="200815" y="293609"/>
                    <a:pt x="198240" y="296184"/>
                    <a:pt x="198240" y="296184"/>
                  </a:cubicBezTo>
                  <a:cubicBezTo>
                    <a:pt x="195666" y="298760"/>
                    <a:pt x="193091" y="298760"/>
                    <a:pt x="193091" y="298760"/>
                  </a:cubicBezTo>
                  <a:cubicBezTo>
                    <a:pt x="193091" y="298760"/>
                    <a:pt x="193091" y="298760"/>
                    <a:pt x="193091" y="301335"/>
                  </a:cubicBezTo>
                  <a:cubicBezTo>
                    <a:pt x="190517" y="301335"/>
                    <a:pt x="187942" y="301335"/>
                    <a:pt x="187942" y="303911"/>
                  </a:cubicBezTo>
                  <a:cubicBezTo>
                    <a:pt x="187942" y="303911"/>
                    <a:pt x="187942" y="303911"/>
                    <a:pt x="187942" y="306487"/>
                  </a:cubicBezTo>
                  <a:cubicBezTo>
                    <a:pt x="185368" y="306487"/>
                    <a:pt x="185368" y="306487"/>
                    <a:pt x="182793" y="306487"/>
                  </a:cubicBezTo>
                  <a:cubicBezTo>
                    <a:pt x="182793" y="309062"/>
                    <a:pt x="180219" y="309062"/>
                    <a:pt x="180219" y="309062"/>
                  </a:cubicBezTo>
                  <a:cubicBezTo>
                    <a:pt x="180219" y="309062"/>
                    <a:pt x="177644" y="309062"/>
                    <a:pt x="177644" y="311638"/>
                  </a:cubicBezTo>
                  <a:cubicBezTo>
                    <a:pt x="175069" y="311638"/>
                    <a:pt x="175069" y="311638"/>
                    <a:pt x="175069" y="311638"/>
                  </a:cubicBezTo>
                  <a:cubicBezTo>
                    <a:pt x="175069" y="311638"/>
                    <a:pt x="175069" y="311638"/>
                    <a:pt x="175069" y="314213"/>
                  </a:cubicBezTo>
                  <a:cubicBezTo>
                    <a:pt x="175069" y="314213"/>
                    <a:pt x="175069" y="314213"/>
                    <a:pt x="172495" y="314213"/>
                  </a:cubicBezTo>
                  <a:cubicBezTo>
                    <a:pt x="172495" y="314213"/>
                    <a:pt x="169920" y="316789"/>
                    <a:pt x="169920" y="316789"/>
                  </a:cubicBezTo>
                  <a:cubicBezTo>
                    <a:pt x="167346" y="316789"/>
                    <a:pt x="167346" y="319364"/>
                    <a:pt x="167346" y="319364"/>
                  </a:cubicBezTo>
                  <a:cubicBezTo>
                    <a:pt x="164771" y="319364"/>
                    <a:pt x="164771" y="319364"/>
                    <a:pt x="162197" y="321940"/>
                  </a:cubicBezTo>
                  <a:cubicBezTo>
                    <a:pt x="162197" y="321940"/>
                    <a:pt x="159622" y="321940"/>
                    <a:pt x="159622" y="321940"/>
                  </a:cubicBezTo>
                  <a:cubicBezTo>
                    <a:pt x="157048" y="321940"/>
                    <a:pt x="157048" y="321940"/>
                    <a:pt x="157048" y="321940"/>
                  </a:cubicBezTo>
                  <a:cubicBezTo>
                    <a:pt x="157048" y="321940"/>
                    <a:pt x="157048" y="321940"/>
                    <a:pt x="157048" y="324515"/>
                  </a:cubicBezTo>
                  <a:cubicBezTo>
                    <a:pt x="154473" y="324515"/>
                    <a:pt x="154473" y="324515"/>
                    <a:pt x="154473" y="324515"/>
                  </a:cubicBezTo>
                  <a:cubicBezTo>
                    <a:pt x="151899" y="327091"/>
                    <a:pt x="149324" y="327091"/>
                    <a:pt x="146749" y="329666"/>
                  </a:cubicBezTo>
                  <a:cubicBezTo>
                    <a:pt x="144175" y="329666"/>
                    <a:pt x="144175" y="329666"/>
                    <a:pt x="141600" y="329666"/>
                  </a:cubicBezTo>
                  <a:cubicBezTo>
                    <a:pt x="141600" y="329666"/>
                    <a:pt x="139026" y="332242"/>
                    <a:pt x="139026" y="332242"/>
                  </a:cubicBezTo>
                  <a:cubicBezTo>
                    <a:pt x="136451" y="332242"/>
                    <a:pt x="136451" y="332242"/>
                    <a:pt x="133877" y="334817"/>
                  </a:cubicBezTo>
                  <a:cubicBezTo>
                    <a:pt x="133877" y="334817"/>
                    <a:pt x="131302" y="334817"/>
                    <a:pt x="131302" y="334817"/>
                  </a:cubicBezTo>
                  <a:cubicBezTo>
                    <a:pt x="128728" y="334817"/>
                    <a:pt x="128728" y="334817"/>
                    <a:pt x="128728" y="337393"/>
                  </a:cubicBezTo>
                  <a:cubicBezTo>
                    <a:pt x="126153" y="337393"/>
                    <a:pt x="126153" y="337393"/>
                    <a:pt x="126153" y="337393"/>
                  </a:cubicBezTo>
                  <a:cubicBezTo>
                    <a:pt x="126153" y="337393"/>
                    <a:pt x="126153" y="337393"/>
                    <a:pt x="123578" y="337393"/>
                  </a:cubicBezTo>
                  <a:cubicBezTo>
                    <a:pt x="123578" y="337393"/>
                    <a:pt x="123578" y="337393"/>
                    <a:pt x="123578" y="339968"/>
                  </a:cubicBezTo>
                  <a:cubicBezTo>
                    <a:pt x="121004" y="339968"/>
                    <a:pt x="121004" y="339968"/>
                    <a:pt x="121004" y="339968"/>
                  </a:cubicBezTo>
                  <a:cubicBezTo>
                    <a:pt x="121004" y="339968"/>
                    <a:pt x="121004" y="339968"/>
                    <a:pt x="118429" y="339968"/>
                  </a:cubicBezTo>
                  <a:cubicBezTo>
                    <a:pt x="118429" y="339968"/>
                    <a:pt x="115855" y="339968"/>
                    <a:pt x="115855" y="342544"/>
                  </a:cubicBezTo>
                  <a:cubicBezTo>
                    <a:pt x="113280" y="342544"/>
                    <a:pt x="113280" y="342544"/>
                    <a:pt x="113280" y="342544"/>
                  </a:cubicBezTo>
                  <a:cubicBezTo>
                    <a:pt x="113280" y="342544"/>
                    <a:pt x="110706" y="342544"/>
                    <a:pt x="110706" y="342544"/>
                  </a:cubicBezTo>
                  <a:cubicBezTo>
                    <a:pt x="110706" y="342544"/>
                    <a:pt x="110706" y="342544"/>
                    <a:pt x="110706" y="345119"/>
                  </a:cubicBezTo>
                  <a:cubicBezTo>
                    <a:pt x="108131" y="345119"/>
                    <a:pt x="108131" y="345119"/>
                    <a:pt x="108131" y="345119"/>
                  </a:cubicBezTo>
                  <a:cubicBezTo>
                    <a:pt x="105557" y="345119"/>
                    <a:pt x="105557" y="345119"/>
                    <a:pt x="105557" y="345119"/>
                  </a:cubicBezTo>
                  <a:cubicBezTo>
                    <a:pt x="105557" y="345119"/>
                    <a:pt x="105557" y="345119"/>
                    <a:pt x="105557" y="347695"/>
                  </a:cubicBezTo>
                  <a:cubicBezTo>
                    <a:pt x="105557" y="347695"/>
                    <a:pt x="105557" y="347695"/>
                    <a:pt x="102982" y="347695"/>
                  </a:cubicBezTo>
                  <a:cubicBezTo>
                    <a:pt x="102982" y="347695"/>
                    <a:pt x="102982" y="347695"/>
                    <a:pt x="100408" y="347695"/>
                  </a:cubicBezTo>
                  <a:cubicBezTo>
                    <a:pt x="100408" y="347695"/>
                    <a:pt x="100408" y="347695"/>
                    <a:pt x="97833" y="347695"/>
                  </a:cubicBezTo>
                  <a:cubicBezTo>
                    <a:pt x="97833" y="347695"/>
                    <a:pt x="97833" y="347695"/>
                    <a:pt x="97833" y="350270"/>
                  </a:cubicBezTo>
                  <a:cubicBezTo>
                    <a:pt x="95258" y="350270"/>
                    <a:pt x="95258" y="350270"/>
                    <a:pt x="95258" y="350270"/>
                  </a:cubicBezTo>
                  <a:cubicBezTo>
                    <a:pt x="95258" y="350270"/>
                    <a:pt x="95258" y="350270"/>
                    <a:pt x="92684" y="350270"/>
                  </a:cubicBezTo>
                  <a:cubicBezTo>
                    <a:pt x="92684" y="350270"/>
                    <a:pt x="90109" y="350270"/>
                    <a:pt x="90109" y="350270"/>
                  </a:cubicBezTo>
                  <a:cubicBezTo>
                    <a:pt x="87535" y="350270"/>
                    <a:pt x="87535" y="350270"/>
                    <a:pt x="87535" y="350270"/>
                  </a:cubicBezTo>
                  <a:cubicBezTo>
                    <a:pt x="87535" y="350270"/>
                    <a:pt x="87535" y="350270"/>
                    <a:pt x="87535" y="352846"/>
                  </a:cubicBezTo>
                  <a:cubicBezTo>
                    <a:pt x="84960" y="352846"/>
                    <a:pt x="84960" y="352846"/>
                    <a:pt x="84960" y="352846"/>
                  </a:cubicBezTo>
                  <a:cubicBezTo>
                    <a:pt x="84960" y="352846"/>
                    <a:pt x="82386" y="352846"/>
                    <a:pt x="82386" y="352846"/>
                  </a:cubicBezTo>
                  <a:cubicBezTo>
                    <a:pt x="82386" y="355421"/>
                    <a:pt x="82386" y="355421"/>
                    <a:pt x="82386" y="355421"/>
                  </a:cubicBezTo>
                  <a:cubicBezTo>
                    <a:pt x="79811" y="355421"/>
                    <a:pt x="74662" y="355421"/>
                    <a:pt x="69513" y="355421"/>
                  </a:cubicBezTo>
                  <a:cubicBezTo>
                    <a:pt x="69513" y="357997"/>
                    <a:pt x="66938" y="357997"/>
                    <a:pt x="66938" y="357997"/>
                  </a:cubicBezTo>
                  <a:cubicBezTo>
                    <a:pt x="64364" y="357997"/>
                    <a:pt x="61789" y="360572"/>
                    <a:pt x="59215" y="360572"/>
                  </a:cubicBezTo>
                  <a:cubicBezTo>
                    <a:pt x="56640" y="360572"/>
                    <a:pt x="56640" y="360572"/>
                    <a:pt x="54066" y="360572"/>
                  </a:cubicBezTo>
                  <a:cubicBezTo>
                    <a:pt x="54066" y="363148"/>
                    <a:pt x="54066" y="363148"/>
                    <a:pt x="54066" y="363148"/>
                  </a:cubicBezTo>
                  <a:cubicBezTo>
                    <a:pt x="54066" y="363148"/>
                    <a:pt x="51491" y="363148"/>
                    <a:pt x="51491" y="363148"/>
                  </a:cubicBezTo>
                  <a:cubicBezTo>
                    <a:pt x="48917" y="363148"/>
                    <a:pt x="48917" y="363148"/>
                    <a:pt x="48917" y="363148"/>
                  </a:cubicBezTo>
                  <a:cubicBezTo>
                    <a:pt x="48917" y="363148"/>
                    <a:pt x="46342" y="363148"/>
                    <a:pt x="46342" y="363148"/>
                  </a:cubicBezTo>
                  <a:cubicBezTo>
                    <a:pt x="46342" y="363148"/>
                    <a:pt x="46342" y="365723"/>
                    <a:pt x="43767" y="365723"/>
                  </a:cubicBezTo>
                  <a:cubicBezTo>
                    <a:pt x="43767" y="365723"/>
                    <a:pt x="41193" y="365723"/>
                    <a:pt x="41193" y="365723"/>
                  </a:cubicBezTo>
                  <a:cubicBezTo>
                    <a:pt x="41193" y="365723"/>
                    <a:pt x="41193" y="365723"/>
                    <a:pt x="38618" y="365723"/>
                  </a:cubicBezTo>
                  <a:cubicBezTo>
                    <a:pt x="38618" y="365723"/>
                    <a:pt x="38618" y="365723"/>
                    <a:pt x="38618" y="368299"/>
                  </a:cubicBezTo>
                  <a:cubicBezTo>
                    <a:pt x="36044" y="368299"/>
                    <a:pt x="36044" y="368299"/>
                    <a:pt x="33469" y="368299"/>
                  </a:cubicBezTo>
                  <a:cubicBezTo>
                    <a:pt x="30895" y="368299"/>
                    <a:pt x="28320" y="368299"/>
                    <a:pt x="25746" y="368299"/>
                  </a:cubicBezTo>
                  <a:cubicBezTo>
                    <a:pt x="23171" y="368299"/>
                    <a:pt x="23171" y="368299"/>
                    <a:pt x="23171" y="368299"/>
                  </a:cubicBezTo>
                  <a:cubicBezTo>
                    <a:pt x="23171" y="368299"/>
                    <a:pt x="23171" y="368299"/>
                    <a:pt x="23171" y="365723"/>
                  </a:cubicBezTo>
                  <a:cubicBezTo>
                    <a:pt x="20597" y="365723"/>
                    <a:pt x="20597" y="365723"/>
                    <a:pt x="20597" y="365723"/>
                  </a:cubicBezTo>
                  <a:cubicBezTo>
                    <a:pt x="20597" y="365723"/>
                    <a:pt x="20597" y="365723"/>
                    <a:pt x="20597" y="363148"/>
                  </a:cubicBezTo>
                  <a:cubicBezTo>
                    <a:pt x="20597" y="363148"/>
                    <a:pt x="20597" y="363148"/>
                    <a:pt x="20597" y="360572"/>
                  </a:cubicBezTo>
                  <a:cubicBezTo>
                    <a:pt x="20597" y="357997"/>
                    <a:pt x="20597" y="357997"/>
                    <a:pt x="23171" y="357997"/>
                  </a:cubicBezTo>
                  <a:cubicBezTo>
                    <a:pt x="23171" y="355421"/>
                    <a:pt x="23171" y="355421"/>
                    <a:pt x="23171" y="355421"/>
                  </a:cubicBezTo>
                  <a:cubicBezTo>
                    <a:pt x="23171" y="352846"/>
                    <a:pt x="23171" y="352846"/>
                    <a:pt x="23171" y="352846"/>
                  </a:cubicBezTo>
                  <a:cubicBezTo>
                    <a:pt x="23171" y="352846"/>
                    <a:pt x="23171" y="352846"/>
                    <a:pt x="23171" y="350270"/>
                  </a:cubicBezTo>
                  <a:cubicBezTo>
                    <a:pt x="23171" y="350270"/>
                    <a:pt x="23171" y="350270"/>
                    <a:pt x="23171" y="347695"/>
                  </a:cubicBezTo>
                  <a:cubicBezTo>
                    <a:pt x="25746" y="347695"/>
                    <a:pt x="25746" y="347695"/>
                    <a:pt x="25746" y="347695"/>
                  </a:cubicBezTo>
                  <a:cubicBezTo>
                    <a:pt x="25746" y="345119"/>
                    <a:pt x="25746" y="345119"/>
                    <a:pt x="25746" y="345119"/>
                  </a:cubicBezTo>
                  <a:cubicBezTo>
                    <a:pt x="25746" y="345119"/>
                    <a:pt x="25746" y="345119"/>
                    <a:pt x="23171" y="345119"/>
                  </a:cubicBezTo>
                  <a:cubicBezTo>
                    <a:pt x="23171" y="342544"/>
                    <a:pt x="23171" y="339968"/>
                    <a:pt x="23171" y="339968"/>
                  </a:cubicBezTo>
                  <a:cubicBezTo>
                    <a:pt x="23171" y="337393"/>
                    <a:pt x="23171" y="337393"/>
                    <a:pt x="23171" y="337393"/>
                  </a:cubicBezTo>
                  <a:cubicBezTo>
                    <a:pt x="25746" y="337393"/>
                    <a:pt x="25746" y="337393"/>
                    <a:pt x="25746" y="337393"/>
                  </a:cubicBezTo>
                  <a:cubicBezTo>
                    <a:pt x="25746" y="334817"/>
                    <a:pt x="25746" y="334817"/>
                    <a:pt x="25746" y="334817"/>
                  </a:cubicBezTo>
                  <a:cubicBezTo>
                    <a:pt x="25746" y="334817"/>
                    <a:pt x="25746" y="332242"/>
                    <a:pt x="25746" y="332242"/>
                  </a:cubicBezTo>
                  <a:cubicBezTo>
                    <a:pt x="25746" y="329666"/>
                    <a:pt x="25746" y="329666"/>
                    <a:pt x="25746" y="329666"/>
                  </a:cubicBezTo>
                  <a:cubicBezTo>
                    <a:pt x="25746" y="327091"/>
                    <a:pt x="25746" y="327091"/>
                    <a:pt x="25746" y="327091"/>
                  </a:cubicBezTo>
                  <a:cubicBezTo>
                    <a:pt x="25746" y="327091"/>
                    <a:pt x="25746" y="327091"/>
                    <a:pt x="25746" y="324515"/>
                  </a:cubicBezTo>
                  <a:cubicBezTo>
                    <a:pt x="25746" y="321940"/>
                    <a:pt x="25746" y="321940"/>
                    <a:pt x="25746" y="321940"/>
                  </a:cubicBezTo>
                  <a:cubicBezTo>
                    <a:pt x="25746" y="321940"/>
                    <a:pt x="28320" y="321940"/>
                    <a:pt x="28320" y="321940"/>
                  </a:cubicBezTo>
                  <a:cubicBezTo>
                    <a:pt x="28320" y="319364"/>
                    <a:pt x="28320" y="319364"/>
                    <a:pt x="28320" y="319364"/>
                  </a:cubicBezTo>
                  <a:cubicBezTo>
                    <a:pt x="28320" y="319364"/>
                    <a:pt x="28320" y="316789"/>
                    <a:pt x="30895" y="316789"/>
                  </a:cubicBezTo>
                  <a:cubicBezTo>
                    <a:pt x="30895" y="316789"/>
                    <a:pt x="30895" y="316789"/>
                    <a:pt x="30895" y="314213"/>
                  </a:cubicBezTo>
                  <a:cubicBezTo>
                    <a:pt x="33469" y="314213"/>
                    <a:pt x="36044" y="314213"/>
                    <a:pt x="38618" y="314213"/>
                  </a:cubicBezTo>
                  <a:cubicBezTo>
                    <a:pt x="38618" y="314213"/>
                    <a:pt x="41193" y="311638"/>
                    <a:pt x="43767" y="311638"/>
                  </a:cubicBezTo>
                  <a:cubicBezTo>
                    <a:pt x="43767" y="311638"/>
                    <a:pt x="46342" y="311638"/>
                    <a:pt x="46342" y="309062"/>
                  </a:cubicBezTo>
                  <a:cubicBezTo>
                    <a:pt x="48917" y="309062"/>
                    <a:pt x="48917" y="309062"/>
                    <a:pt x="48917" y="309062"/>
                  </a:cubicBezTo>
                  <a:cubicBezTo>
                    <a:pt x="48917" y="309062"/>
                    <a:pt x="48917" y="309062"/>
                    <a:pt x="51491" y="309062"/>
                  </a:cubicBezTo>
                  <a:cubicBezTo>
                    <a:pt x="51491" y="309062"/>
                    <a:pt x="51491" y="309062"/>
                    <a:pt x="54066" y="309062"/>
                  </a:cubicBezTo>
                  <a:cubicBezTo>
                    <a:pt x="54066" y="309062"/>
                    <a:pt x="54066" y="309062"/>
                    <a:pt x="54066" y="306487"/>
                  </a:cubicBezTo>
                  <a:cubicBezTo>
                    <a:pt x="54066" y="306487"/>
                    <a:pt x="54066" y="306487"/>
                    <a:pt x="56640" y="306487"/>
                  </a:cubicBezTo>
                  <a:cubicBezTo>
                    <a:pt x="56640" y="306487"/>
                    <a:pt x="59215" y="306487"/>
                    <a:pt x="59215" y="306487"/>
                  </a:cubicBezTo>
                  <a:cubicBezTo>
                    <a:pt x="59215" y="303911"/>
                    <a:pt x="59215" y="303911"/>
                    <a:pt x="59215" y="303911"/>
                  </a:cubicBezTo>
                  <a:cubicBezTo>
                    <a:pt x="61789" y="303911"/>
                    <a:pt x="61789" y="303911"/>
                    <a:pt x="61789" y="303911"/>
                  </a:cubicBezTo>
                  <a:cubicBezTo>
                    <a:pt x="61789" y="303911"/>
                    <a:pt x="61789" y="303911"/>
                    <a:pt x="64364" y="303911"/>
                  </a:cubicBezTo>
                  <a:cubicBezTo>
                    <a:pt x="66938" y="303911"/>
                    <a:pt x="66938" y="303911"/>
                    <a:pt x="66938" y="303911"/>
                  </a:cubicBezTo>
                  <a:cubicBezTo>
                    <a:pt x="66938" y="301335"/>
                    <a:pt x="66938" y="301335"/>
                    <a:pt x="66938" y="301335"/>
                  </a:cubicBezTo>
                  <a:cubicBezTo>
                    <a:pt x="66938" y="301335"/>
                    <a:pt x="69513" y="301335"/>
                    <a:pt x="69513" y="301335"/>
                  </a:cubicBezTo>
                  <a:cubicBezTo>
                    <a:pt x="72088" y="301335"/>
                    <a:pt x="74662" y="301335"/>
                    <a:pt x="74662" y="298760"/>
                  </a:cubicBezTo>
                  <a:cubicBezTo>
                    <a:pt x="77237" y="298760"/>
                    <a:pt x="82386" y="298760"/>
                    <a:pt x="84960" y="298760"/>
                  </a:cubicBezTo>
                  <a:cubicBezTo>
                    <a:pt x="84960" y="296184"/>
                    <a:pt x="87535" y="296184"/>
                    <a:pt x="90109" y="296184"/>
                  </a:cubicBezTo>
                  <a:cubicBezTo>
                    <a:pt x="90109" y="296184"/>
                    <a:pt x="92684" y="293609"/>
                    <a:pt x="92684" y="293609"/>
                  </a:cubicBezTo>
                  <a:cubicBezTo>
                    <a:pt x="92684" y="293609"/>
                    <a:pt x="95258" y="293609"/>
                    <a:pt x="95258" y="293609"/>
                  </a:cubicBezTo>
                  <a:cubicBezTo>
                    <a:pt x="97833" y="293609"/>
                    <a:pt x="97833" y="293609"/>
                    <a:pt x="97833" y="293609"/>
                  </a:cubicBezTo>
                  <a:cubicBezTo>
                    <a:pt x="97833" y="291033"/>
                    <a:pt x="100408" y="291033"/>
                    <a:pt x="100408" y="291033"/>
                  </a:cubicBezTo>
                  <a:cubicBezTo>
                    <a:pt x="100408" y="291033"/>
                    <a:pt x="102982" y="291033"/>
                    <a:pt x="102982" y="291033"/>
                  </a:cubicBezTo>
                  <a:cubicBezTo>
                    <a:pt x="102982" y="291033"/>
                    <a:pt x="105557" y="291033"/>
                    <a:pt x="105557" y="291033"/>
                  </a:cubicBezTo>
                  <a:cubicBezTo>
                    <a:pt x="105557" y="291033"/>
                    <a:pt x="108131" y="291033"/>
                    <a:pt x="108131" y="291033"/>
                  </a:cubicBezTo>
                  <a:cubicBezTo>
                    <a:pt x="108131" y="291033"/>
                    <a:pt x="108131" y="291033"/>
                    <a:pt x="108131" y="288458"/>
                  </a:cubicBezTo>
                  <a:cubicBezTo>
                    <a:pt x="108131" y="288458"/>
                    <a:pt x="110706" y="288458"/>
                    <a:pt x="110706" y="288458"/>
                  </a:cubicBezTo>
                  <a:cubicBezTo>
                    <a:pt x="110706" y="288458"/>
                    <a:pt x="110706" y="288458"/>
                    <a:pt x="113280" y="288458"/>
                  </a:cubicBezTo>
                  <a:cubicBezTo>
                    <a:pt x="113280" y="288458"/>
                    <a:pt x="113280" y="285882"/>
                    <a:pt x="115855" y="285882"/>
                  </a:cubicBezTo>
                  <a:cubicBezTo>
                    <a:pt x="115855" y="285882"/>
                    <a:pt x="118429" y="285882"/>
                    <a:pt x="118429" y="285882"/>
                  </a:cubicBezTo>
                  <a:cubicBezTo>
                    <a:pt x="118429" y="285882"/>
                    <a:pt x="118429" y="285882"/>
                    <a:pt x="121004" y="285882"/>
                  </a:cubicBezTo>
                  <a:cubicBezTo>
                    <a:pt x="121004" y="283307"/>
                    <a:pt x="121004" y="283307"/>
                    <a:pt x="121004" y="283307"/>
                  </a:cubicBezTo>
                  <a:cubicBezTo>
                    <a:pt x="123578" y="283307"/>
                    <a:pt x="123578" y="283307"/>
                    <a:pt x="123578" y="283307"/>
                  </a:cubicBezTo>
                  <a:cubicBezTo>
                    <a:pt x="123578" y="283307"/>
                    <a:pt x="123578" y="283307"/>
                    <a:pt x="126153" y="283307"/>
                  </a:cubicBezTo>
                  <a:cubicBezTo>
                    <a:pt x="128728" y="280731"/>
                    <a:pt x="128728" y="280731"/>
                    <a:pt x="131302" y="280731"/>
                  </a:cubicBezTo>
                  <a:cubicBezTo>
                    <a:pt x="133877" y="278156"/>
                    <a:pt x="133877" y="278156"/>
                    <a:pt x="133877" y="278156"/>
                  </a:cubicBezTo>
                  <a:cubicBezTo>
                    <a:pt x="133877" y="275580"/>
                    <a:pt x="136451" y="275580"/>
                    <a:pt x="136451" y="275580"/>
                  </a:cubicBezTo>
                  <a:cubicBezTo>
                    <a:pt x="136451" y="275580"/>
                    <a:pt x="139026" y="275580"/>
                    <a:pt x="139026" y="275580"/>
                  </a:cubicBezTo>
                  <a:cubicBezTo>
                    <a:pt x="139026" y="275580"/>
                    <a:pt x="139026" y="275580"/>
                    <a:pt x="141600" y="275580"/>
                  </a:cubicBezTo>
                  <a:cubicBezTo>
                    <a:pt x="141600" y="273005"/>
                    <a:pt x="141600" y="273005"/>
                    <a:pt x="141600" y="273005"/>
                  </a:cubicBezTo>
                  <a:cubicBezTo>
                    <a:pt x="141600" y="273005"/>
                    <a:pt x="144175" y="273005"/>
                    <a:pt x="144175" y="273005"/>
                  </a:cubicBezTo>
                  <a:cubicBezTo>
                    <a:pt x="144175" y="273005"/>
                    <a:pt x="146749" y="270429"/>
                    <a:pt x="146749" y="270429"/>
                  </a:cubicBezTo>
                  <a:cubicBezTo>
                    <a:pt x="149324" y="270429"/>
                    <a:pt x="151899" y="267854"/>
                    <a:pt x="154473" y="267854"/>
                  </a:cubicBezTo>
                  <a:cubicBezTo>
                    <a:pt x="154473" y="267854"/>
                    <a:pt x="157048" y="265278"/>
                    <a:pt x="157048" y="265278"/>
                  </a:cubicBezTo>
                  <a:cubicBezTo>
                    <a:pt x="159622" y="265278"/>
                    <a:pt x="162197" y="262703"/>
                    <a:pt x="162197" y="262703"/>
                  </a:cubicBezTo>
                  <a:cubicBezTo>
                    <a:pt x="162197" y="262703"/>
                    <a:pt x="162197" y="262703"/>
                    <a:pt x="164771" y="262703"/>
                  </a:cubicBezTo>
                  <a:cubicBezTo>
                    <a:pt x="164771" y="260127"/>
                    <a:pt x="167346" y="260127"/>
                    <a:pt x="167346" y="260127"/>
                  </a:cubicBezTo>
                  <a:cubicBezTo>
                    <a:pt x="167346" y="260127"/>
                    <a:pt x="169920" y="260127"/>
                    <a:pt x="169920" y="257552"/>
                  </a:cubicBezTo>
                  <a:cubicBezTo>
                    <a:pt x="169920" y="257552"/>
                    <a:pt x="169920" y="257552"/>
                    <a:pt x="172495" y="257552"/>
                  </a:cubicBezTo>
                  <a:cubicBezTo>
                    <a:pt x="175069" y="257552"/>
                    <a:pt x="175069" y="254976"/>
                    <a:pt x="175069" y="254976"/>
                  </a:cubicBezTo>
                  <a:cubicBezTo>
                    <a:pt x="175069" y="254976"/>
                    <a:pt x="175069" y="254976"/>
                    <a:pt x="177644" y="254976"/>
                  </a:cubicBezTo>
                  <a:cubicBezTo>
                    <a:pt x="177644" y="254976"/>
                    <a:pt x="177644" y="254976"/>
                    <a:pt x="180219" y="254976"/>
                  </a:cubicBezTo>
                  <a:cubicBezTo>
                    <a:pt x="180219" y="252401"/>
                    <a:pt x="180219" y="252401"/>
                    <a:pt x="180219" y="252401"/>
                  </a:cubicBezTo>
                  <a:cubicBezTo>
                    <a:pt x="180219" y="249825"/>
                    <a:pt x="182793" y="249825"/>
                    <a:pt x="182793" y="249825"/>
                  </a:cubicBezTo>
                  <a:cubicBezTo>
                    <a:pt x="182793" y="249825"/>
                    <a:pt x="182793" y="249825"/>
                    <a:pt x="185368" y="249825"/>
                  </a:cubicBezTo>
                  <a:cubicBezTo>
                    <a:pt x="185368" y="247250"/>
                    <a:pt x="185368" y="247250"/>
                    <a:pt x="185368" y="247250"/>
                  </a:cubicBezTo>
                  <a:cubicBezTo>
                    <a:pt x="185368" y="247250"/>
                    <a:pt x="185368" y="247250"/>
                    <a:pt x="187942" y="247250"/>
                  </a:cubicBezTo>
                  <a:cubicBezTo>
                    <a:pt x="187942" y="247250"/>
                    <a:pt x="187942" y="247250"/>
                    <a:pt x="190517" y="247250"/>
                  </a:cubicBezTo>
                  <a:cubicBezTo>
                    <a:pt x="190517" y="244674"/>
                    <a:pt x="190517" y="244674"/>
                    <a:pt x="190517" y="244674"/>
                  </a:cubicBezTo>
                  <a:cubicBezTo>
                    <a:pt x="190517" y="244674"/>
                    <a:pt x="190517" y="244674"/>
                    <a:pt x="193091" y="244674"/>
                  </a:cubicBezTo>
                  <a:cubicBezTo>
                    <a:pt x="193091" y="244674"/>
                    <a:pt x="193091" y="244674"/>
                    <a:pt x="195666" y="244674"/>
                  </a:cubicBezTo>
                  <a:cubicBezTo>
                    <a:pt x="195666" y="242099"/>
                    <a:pt x="195666" y="242099"/>
                    <a:pt x="195666" y="242099"/>
                  </a:cubicBezTo>
                  <a:cubicBezTo>
                    <a:pt x="195666" y="239523"/>
                    <a:pt x="195666" y="239523"/>
                    <a:pt x="198240" y="239523"/>
                  </a:cubicBezTo>
                  <a:cubicBezTo>
                    <a:pt x="198240" y="239523"/>
                    <a:pt x="198240" y="239523"/>
                    <a:pt x="200815" y="239523"/>
                  </a:cubicBezTo>
                  <a:cubicBezTo>
                    <a:pt x="200815" y="239523"/>
                    <a:pt x="200815" y="239523"/>
                    <a:pt x="200815" y="236948"/>
                  </a:cubicBezTo>
                  <a:cubicBezTo>
                    <a:pt x="203390" y="236948"/>
                    <a:pt x="203390" y="236948"/>
                    <a:pt x="203390" y="234372"/>
                  </a:cubicBezTo>
                  <a:cubicBezTo>
                    <a:pt x="203390" y="234372"/>
                    <a:pt x="203390" y="234372"/>
                    <a:pt x="205964" y="234372"/>
                  </a:cubicBezTo>
                  <a:cubicBezTo>
                    <a:pt x="205964" y="234372"/>
                    <a:pt x="205964" y="231797"/>
                    <a:pt x="205964" y="231797"/>
                  </a:cubicBezTo>
                  <a:cubicBezTo>
                    <a:pt x="205964" y="231797"/>
                    <a:pt x="205964" y="231797"/>
                    <a:pt x="208539" y="231797"/>
                  </a:cubicBezTo>
                  <a:cubicBezTo>
                    <a:pt x="208539" y="231797"/>
                    <a:pt x="208539" y="231797"/>
                    <a:pt x="211113" y="231797"/>
                  </a:cubicBezTo>
                  <a:cubicBezTo>
                    <a:pt x="211113" y="229221"/>
                    <a:pt x="211113" y="229221"/>
                    <a:pt x="211113" y="229221"/>
                  </a:cubicBezTo>
                  <a:cubicBezTo>
                    <a:pt x="211113" y="229221"/>
                    <a:pt x="211113" y="229221"/>
                    <a:pt x="213688" y="229221"/>
                  </a:cubicBezTo>
                  <a:cubicBezTo>
                    <a:pt x="213688" y="229221"/>
                    <a:pt x="213688" y="229221"/>
                    <a:pt x="216262" y="229221"/>
                  </a:cubicBezTo>
                  <a:cubicBezTo>
                    <a:pt x="216262" y="229221"/>
                    <a:pt x="216262" y="229221"/>
                    <a:pt x="216262" y="226646"/>
                  </a:cubicBezTo>
                  <a:cubicBezTo>
                    <a:pt x="218837" y="226646"/>
                    <a:pt x="218837" y="226646"/>
                    <a:pt x="218837" y="226646"/>
                  </a:cubicBezTo>
                  <a:cubicBezTo>
                    <a:pt x="218837" y="224070"/>
                    <a:pt x="218837" y="224070"/>
                    <a:pt x="218837" y="224070"/>
                  </a:cubicBezTo>
                  <a:cubicBezTo>
                    <a:pt x="221411" y="221494"/>
                    <a:pt x="223986" y="218919"/>
                    <a:pt x="226560" y="216343"/>
                  </a:cubicBezTo>
                  <a:cubicBezTo>
                    <a:pt x="229135" y="216343"/>
                    <a:pt x="229135" y="216343"/>
                    <a:pt x="229135" y="216343"/>
                  </a:cubicBezTo>
                  <a:cubicBezTo>
                    <a:pt x="229135" y="216343"/>
                    <a:pt x="231710" y="211192"/>
                    <a:pt x="231710" y="211192"/>
                  </a:cubicBezTo>
                  <a:cubicBezTo>
                    <a:pt x="234284" y="211192"/>
                    <a:pt x="236859" y="211192"/>
                    <a:pt x="236859" y="208617"/>
                  </a:cubicBezTo>
                  <a:cubicBezTo>
                    <a:pt x="236859" y="208617"/>
                    <a:pt x="239433" y="206041"/>
                    <a:pt x="239433" y="203466"/>
                  </a:cubicBezTo>
                  <a:cubicBezTo>
                    <a:pt x="242008" y="203466"/>
                    <a:pt x="244582" y="200890"/>
                    <a:pt x="244582" y="200890"/>
                  </a:cubicBezTo>
                  <a:cubicBezTo>
                    <a:pt x="244582" y="198315"/>
                    <a:pt x="244582" y="198315"/>
                    <a:pt x="244582" y="198315"/>
                  </a:cubicBezTo>
                  <a:cubicBezTo>
                    <a:pt x="244582" y="198315"/>
                    <a:pt x="244582" y="198315"/>
                    <a:pt x="247157" y="198315"/>
                  </a:cubicBezTo>
                  <a:cubicBezTo>
                    <a:pt x="247157" y="195739"/>
                    <a:pt x="247157" y="195739"/>
                    <a:pt x="247157" y="195739"/>
                  </a:cubicBezTo>
                  <a:cubicBezTo>
                    <a:pt x="247157" y="195739"/>
                    <a:pt x="247157" y="193164"/>
                    <a:pt x="249731" y="193164"/>
                  </a:cubicBezTo>
                  <a:cubicBezTo>
                    <a:pt x="249731" y="190588"/>
                    <a:pt x="249731" y="190588"/>
                    <a:pt x="249731" y="190588"/>
                  </a:cubicBezTo>
                  <a:cubicBezTo>
                    <a:pt x="249731" y="190588"/>
                    <a:pt x="252306" y="188013"/>
                    <a:pt x="252306" y="188013"/>
                  </a:cubicBezTo>
                  <a:cubicBezTo>
                    <a:pt x="252306" y="188013"/>
                    <a:pt x="252306" y="188013"/>
                    <a:pt x="252306" y="185437"/>
                  </a:cubicBezTo>
                  <a:cubicBezTo>
                    <a:pt x="254881" y="185437"/>
                    <a:pt x="254881" y="185437"/>
                    <a:pt x="254881" y="185437"/>
                  </a:cubicBezTo>
                  <a:cubicBezTo>
                    <a:pt x="254881" y="182862"/>
                    <a:pt x="254881" y="182862"/>
                    <a:pt x="254881" y="182862"/>
                  </a:cubicBezTo>
                  <a:cubicBezTo>
                    <a:pt x="254881" y="182862"/>
                    <a:pt x="257455" y="180286"/>
                    <a:pt x="260030" y="180286"/>
                  </a:cubicBezTo>
                  <a:close/>
                  <a:moveTo>
                    <a:pt x="270328" y="0"/>
                  </a:moveTo>
                  <a:cubicBezTo>
                    <a:pt x="270328" y="0"/>
                    <a:pt x="270328" y="0"/>
                    <a:pt x="272902" y="0"/>
                  </a:cubicBezTo>
                  <a:cubicBezTo>
                    <a:pt x="272902" y="0"/>
                    <a:pt x="272902" y="0"/>
                    <a:pt x="275477" y="0"/>
                  </a:cubicBezTo>
                  <a:cubicBezTo>
                    <a:pt x="275477" y="0"/>
                    <a:pt x="275477" y="0"/>
                    <a:pt x="275477" y="2576"/>
                  </a:cubicBezTo>
                  <a:cubicBezTo>
                    <a:pt x="275477" y="2576"/>
                    <a:pt x="275477" y="2576"/>
                    <a:pt x="278051" y="2576"/>
                  </a:cubicBezTo>
                  <a:cubicBezTo>
                    <a:pt x="280626" y="2576"/>
                    <a:pt x="280626" y="2576"/>
                    <a:pt x="280626" y="2576"/>
                  </a:cubicBezTo>
                  <a:cubicBezTo>
                    <a:pt x="280626" y="2576"/>
                    <a:pt x="280626" y="2576"/>
                    <a:pt x="280626" y="5151"/>
                  </a:cubicBezTo>
                  <a:cubicBezTo>
                    <a:pt x="280626" y="5151"/>
                    <a:pt x="280626" y="5151"/>
                    <a:pt x="280626" y="7727"/>
                  </a:cubicBezTo>
                  <a:cubicBezTo>
                    <a:pt x="280626" y="7727"/>
                    <a:pt x="280626" y="7727"/>
                    <a:pt x="283201" y="7727"/>
                  </a:cubicBezTo>
                  <a:cubicBezTo>
                    <a:pt x="283201" y="10302"/>
                    <a:pt x="283201" y="10302"/>
                    <a:pt x="283201" y="10302"/>
                  </a:cubicBezTo>
                  <a:cubicBezTo>
                    <a:pt x="283201" y="10302"/>
                    <a:pt x="283201" y="10302"/>
                    <a:pt x="285775" y="10302"/>
                  </a:cubicBezTo>
                  <a:cubicBezTo>
                    <a:pt x="285775" y="10302"/>
                    <a:pt x="285775" y="10302"/>
                    <a:pt x="285775" y="12878"/>
                  </a:cubicBezTo>
                  <a:cubicBezTo>
                    <a:pt x="285775" y="12878"/>
                    <a:pt x="285775" y="12878"/>
                    <a:pt x="288350" y="12878"/>
                  </a:cubicBezTo>
                  <a:cubicBezTo>
                    <a:pt x="288350" y="12878"/>
                    <a:pt x="288350" y="12878"/>
                    <a:pt x="288350" y="15453"/>
                  </a:cubicBezTo>
                  <a:cubicBezTo>
                    <a:pt x="288350" y="15453"/>
                    <a:pt x="288350" y="15453"/>
                    <a:pt x="290924" y="15453"/>
                  </a:cubicBezTo>
                  <a:cubicBezTo>
                    <a:pt x="290924" y="15453"/>
                    <a:pt x="290924" y="15453"/>
                    <a:pt x="290924" y="18029"/>
                  </a:cubicBezTo>
                  <a:cubicBezTo>
                    <a:pt x="293499" y="18029"/>
                    <a:pt x="293499" y="18029"/>
                    <a:pt x="293499" y="18029"/>
                  </a:cubicBezTo>
                  <a:cubicBezTo>
                    <a:pt x="293499" y="18029"/>
                    <a:pt x="293499" y="18029"/>
                    <a:pt x="293499" y="20604"/>
                  </a:cubicBezTo>
                  <a:cubicBezTo>
                    <a:pt x="296073" y="20604"/>
                    <a:pt x="296073" y="20604"/>
                    <a:pt x="296073" y="20604"/>
                  </a:cubicBezTo>
                  <a:cubicBezTo>
                    <a:pt x="296073" y="20604"/>
                    <a:pt x="296073" y="20604"/>
                    <a:pt x="296073" y="23180"/>
                  </a:cubicBezTo>
                  <a:cubicBezTo>
                    <a:pt x="298648" y="23180"/>
                    <a:pt x="298648" y="23180"/>
                    <a:pt x="298648" y="23180"/>
                  </a:cubicBezTo>
                  <a:cubicBezTo>
                    <a:pt x="298648" y="23180"/>
                    <a:pt x="298648" y="23180"/>
                    <a:pt x="301222" y="23180"/>
                  </a:cubicBezTo>
                  <a:cubicBezTo>
                    <a:pt x="303797" y="23180"/>
                    <a:pt x="303797" y="23180"/>
                    <a:pt x="303797" y="23180"/>
                  </a:cubicBezTo>
                  <a:cubicBezTo>
                    <a:pt x="303797" y="23180"/>
                    <a:pt x="303797" y="23180"/>
                    <a:pt x="303797" y="25755"/>
                  </a:cubicBezTo>
                  <a:cubicBezTo>
                    <a:pt x="306372" y="25755"/>
                    <a:pt x="306372" y="25755"/>
                    <a:pt x="306372" y="25755"/>
                  </a:cubicBezTo>
                  <a:cubicBezTo>
                    <a:pt x="306372" y="25755"/>
                    <a:pt x="306372" y="25755"/>
                    <a:pt x="306372" y="28331"/>
                  </a:cubicBezTo>
                  <a:cubicBezTo>
                    <a:pt x="306372" y="28331"/>
                    <a:pt x="306372" y="28331"/>
                    <a:pt x="308946" y="28331"/>
                  </a:cubicBezTo>
                  <a:cubicBezTo>
                    <a:pt x="308946" y="28331"/>
                    <a:pt x="308946" y="28331"/>
                    <a:pt x="308946" y="30906"/>
                  </a:cubicBezTo>
                  <a:cubicBezTo>
                    <a:pt x="308946" y="30906"/>
                    <a:pt x="308946" y="30906"/>
                    <a:pt x="311521" y="30906"/>
                  </a:cubicBezTo>
                  <a:cubicBezTo>
                    <a:pt x="314095" y="30906"/>
                    <a:pt x="314095" y="30906"/>
                    <a:pt x="314095" y="30906"/>
                  </a:cubicBezTo>
                  <a:cubicBezTo>
                    <a:pt x="314095" y="30906"/>
                    <a:pt x="314095" y="30906"/>
                    <a:pt x="314095" y="33482"/>
                  </a:cubicBezTo>
                  <a:cubicBezTo>
                    <a:pt x="314095" y="33482"/>
                    <a:pt x="314095" y="33482"/>
                    <a:pt x="316670" y="33482"/>
                  </a:cubicBezTo>
                  <a:cubicBezTo>
                    <a:pt x="316670" y="33482"/>
                    <a:pt x="316670" y="36057"/>
                    <a:pt x="316670" y="36057"/>
                  </a:cubicBezTo>
                  <a:cubicBezTo>
                    <a:pt x="316670" y="36057"/>
                    <a:pt x="316670" y="36057"/>
                    <a:pt x="319244" y="36057"/>
                  </a:cubicBezTo>
                  <a:cubicBezTo>
                    <a:pt x="319244" y="36057"/>
                    <a:pt x="319244" y="36057"/>
                    <a:pt x="321819" y="36057"/>
                  </a:cubicBezTo>
                  <a:cubicBezTo>
                    <a:pt x="321819" y="36057"/>
                    <a:pt x="321819" y="36057"/>
                    <a:pt x="321819" y="38633"/>
                  </a:cubicBezTo>
                  <a:cubicBezTo>
                    <a:pt x="324393" y="38633"/>
                    <a:pt x="324393" y="38633"/>
                    <a:pt x="324393" y="38633"/>
                  </a:cubicBezTo>
                  <a:cubicBezTo>
                    <a:pt x="324393" y="38633"/>
                    <a:pt x="324393" y="38633"/>
                    <a:pt x="326968" y="38633"/>
                  </a:cubicBezTo>
                  <a:cubicBezTo>
                    <a:pt x="326968" y="41208"/>
                    <a:pt x="326968" y="41208"/>
                    <a:pt x="326968" y="41208"/>
                  </a:cubicBezTo>
                  <a:cubicBezTo>
                    <a:pt x="329542" y="41208"/>
                    <a:pt x="329542" y="41208"/>
                    <a:pt x="329542" y="41208"/>
                  </a:cubicBezTo>
                  <a:cubicBezTo>
                    <a:pt x="332117" y="41208"/>
                    <a:pt x="332117" y="41208"/>
                    <a:pt x="332117" y="41208"/>
                  </a:cubicBezTo>
                  <a:cubicBezTo>
                    <a:pt x="332117" y="41208"/>
                    <a:pt x="332117" y="41208"/>
                    <a:pt x="332117" y="43784"/>
                  </a:cubicBezTo>
                  <a:cubicBezTo>
                    <a:pt x="334692" y="43784"/>
                    <a:pt x="334692" y="43784"/>
                    <a:pt x="334692" y="43784"/>
                  </a:cubicBezTo>
                  <a:cubicBezTo>
                    <a:pt x="334692" y="43784"/>
                    <a:pt x="334692" y="43784"/>
                    <a:pt x="337266" y="43784"/>
                  </a:cubicBezTo>
                  <a:cubicBezTo>
                    <a:pt x="337266" y="46359"/>
                    <a:pt x="337266" y="46359"/>
                    <a:pt x="337266" y="46359"/>
                  </a:cubicBezTo>
                  <a:cubicBezTo>
                    <a:pt x="339841" y="46359"/>
                    <a:pt x="339841" y="46359"/>
                    <a:pt x="339841" y="46359"/>
                  </a:cubicBezTo>
                  <a:cubicBezTo>
                    <a:pt x="342415" y="46359"/>
                    <a:pt x="342415" y="46359"/>
                    <a:pt x="342415" y="46359"/>
                  </a:cubicBezTo>
                  <a:cubicBezTo>
                    <a:pt x="342415" y="46359"/>
                    <a:pt x="342415" y="46359"/>
                    <a:pt x="342415" y="48935"/>
                  </a:cubicBezTo>
                  <a:cubicBezTo>
                    <a:pt x="342415" y="48935"/>
                    <a:pt x="342415" y="48935"/>
                    <a:pt x="344990" y="48935"/>
                  </a:cubicBezTo>
                  <a:cubicBezTo>
                    <a:pt x="344990" y="48935"/>
                    <a:pt x="347564" y="48935"/>
                    <a:pt x="347564" y="48935"/>
                  </a:cubicBezTo>
                  <a:cubicBezTo>
                    <a:pt x="347564" y="48935"/>
                    <a:pt x="347564" y="48935"/>
                    <a:pt x="350139" y="48935"/>
                  </a:cubicBezTo>
                  <a:cubicBezTo>
                    <a:pt x="350139" y="48935"/>
                    <a:pt x="350139" y="48935"/>
                    <a:pt x="350139" y="51510"/>
                  </a:cubicBezTo>
                  <a:cubicBezTo>
                    <a:pt x="352713" y="51510"/>
                    <a:pt x="352713" y="51510"/>
                    <a:pt x="352713" y="51510"/>
                  </a:cubicBezTo>
                  <a:cubicBezTo>
                    <a:pt x="355288" y="51510"/>
                    <a:pt x="355288" y="51510"/>
                    <a:pt x="355288" y="51510"/>
                  </a:cubicBezTo>
                  <a:cubicBezTo>
                    <a:pt x="355288" y="51510"/>
                    <a:pt x="357862" y="51510"/>
                    <a:pt x="357862" y="51510"/>
                  </a:cubicBezTo>
                  <a:cubicBezTo>
                    <a:pt x="357862" y="51510"/>
                    <a:pt x="357862" y="51510"/>
                    <a:pt x="360437" y="51510"/>
                  </a:cubicBezTo>
                  <a:cubicBezTo>
                    <a:pt x="360437" y="51510"/>
                    <a:pt x="360437" y="51510"/>
                    <a:pt x="360437" y="54086"/>
                  </a:cubicBezTo>
                  <a:cubicBezTo>
                    <a:pt x="360437" y="54086"/>
                    <a:pt x="360437" y="54086"/>
                    <a:pt x="363012" y="54086"/>
                  </a:cubicBezTo>
                  <a:cubicBezTo>
                    <a:pt x="363012" y="54086"/>
                    <a:pt x="363012" y="54086"/>
                    <a:pt x="363012" y="56661"/>
                  </a:cubicBezTo>
                  <a:cubicBezTo>
                    <a:pt x="363012" y="56661"/>
                    <a:pt x="363012" y="56661"/>
                    <a:pt x="365586" y="56661"/>
                  </a:cubicBezTo>
                  <a:cubicBezTo>
                    <a:pt x="368161" y="56661"/>
                    <a:pt x="368161" y="56661"/>
                    <a:pt x="368161" y="56661"/>
                  </a:cubicBezTo>
                  <a:cubicBezTo>
                    <a:pt x="368161" y="56661"/>
                    <a:pt x="370735" y="56661"/>
                    <a:pt x="370735" y="59237"/>
                  </a:cubicBezTo>
                  <a:cubicBezTo>
                    <a:pt x="370735" y="59237"/>
                    <a:pt x="373310" y="59237"/>
                    <a:pt x="373310" y="59237"/>
                  </a:cubicBezTo>
                  <a:cubicBezTo>
                    <a:pt x="375884" y="59237"/>
                    <a:pt x="375884" y="59237"/>
                    <a:pt x="375884" y="59237"/>
                  </a:cubicBezTo>
                  <a:cubicBezTo>
                    <a:pt x="375884" y="59237"/>
                    <a:pt x="375884" y="59237"/>
                    <a:pt x="378459" y="59237"/>
                  </a:cubicBezTo>
                  <a:cubicBezTo>
                    <a:pt x="378459" y="59237"/>
                    <a:pt x="378459" y="59237"/>
                    <a:pt x="381033" y="59237"/>
                  </a:cubicBezTo>
                  <a:cubicBezTo>
                    <a:pt x="381033" y="61813"/>
                    <a:pt x="381033" y="61813"/>
                    <a:pt x="381033" y="61813"/>
                  </a:cubicBezTo>
                  <a:cubicBezTo>
                    <a:pt x="383608" y="61813"/>
                    <a:pt x="383608" y="61813"/>
                    <a:pt x="383608" y="61813"/>
                  </a:cubicBezTo>
                  <a:cubicBezTo>
                    <a:pt x="386183" y="61813"/>
                    <a:pt x="386183" y="61813"/>
                    <a:pt x="386183" y="61813"/>
                  </a:cubicBezTo>
                  <a:cubicBezTo>
                    <a:pt x="388757" y="61813"/>
                    <a:pt x="388757" y="61813"/>
                    <a:pt x="388757" y="61813"/>
                  </a:cubicBezTo>
                  <a:cubicBezTo>
                    <a:pt x="388757" y="61813"/>
                    <a:pt x="388757" y="61813"/>
                    <a:pt x="388757" y="64388"/>
                  </a:cubicBezTo>
                  <a:cubicBezTo>
                    <a:pt x="391332" y="64388"/>
                    <a:pt x="391332" y="64388"/>
                    <a:pt x="391332" y="64388"/>
                  </a:cubicBezTo>
                  <a:cubicBezTo>
                    <a:pt x="391332" y="64388"/>
                    <a:pt x="391332" y="64388"/>
                    <a:pt x="391332" y="66964"/>
                  </a:cubicBezTo>
                  <a:cubicBezTo>
                    <a:pt x="391332" y="66964"/>
                    <a:pt x="391332" y="66964"/>
                    <a:pt x="393906" y="66964"/>
                  </a:cubicBezTo>
                  <a:cubicBezTo>
                    <a:pt x="393906" y="66964"/>
                    <a:pt x="396481" y="66964"/>
                    <a:pt x="396481" y="66964"/>
                  </a:cubicBezTo>
                  <a:cubicBezTo>
                    <a:pt x="396481" y="66964"/>
                    <a:pt x="396481" y="66964"/>
                    <a:pt x="399055" y="66964"/>
                  </a:cubicBezTo>
                  <a:cubicBezTo>
                    <a:pt x="399055" y="66964"/>
                    <a:pt x="399055" y="66964"/>
                    <a:pt x="401630" y="66964"/>
                  </a:cubicBezTo>
                  <a:cubicBezTo>
                    <a:pt x="401630" y="66964"/>
                    <a:pt x="401630" y="66964"/>
                    <a:pt x="401630" y="67768"/>
                  </a:cubicBezTo>
                  <a:lnTo>
                    <a:pt x="401630" y="69539"/>
                  </a:lnTo>
                  <a:cubicBezTo>
                    <a:pt x="404204" y="69539"/>
                    <a:pt x="404204" y="69539"/>
                    <a:pt x="404204" y="69539"/>
                  </a:cubicBezTo>
                  <a:cubicBezTo>
                    <a:pt x="406779" y="69539"/>
                    <a:pt x="406779" y="69539"/>
                    <a:pt x="406779" y="69539"/>
                  </a:cubicBezTo>
                  <a:cubicBezTo>
                    <a:pt x="406779" y="69539"/>
                    <a:pt x="406779" y="69539"/>
                    <a:pt x="409353" y="69539"/>
                  </a:cubicBezTo>
                  <a:cubicBezTo>
                    <a:pt x="411928" y="69539"/>
                    <a:pt x="411928" y="69539"/>
                    <a:pt x="411928" y="69539"/>
                  </a:cubicBezTo>
                  <a:cubicBezTo>
                    <a:pt x="411928" y="72115"/>
                    <a:pt x="411928" y="72115"/>
                    <a:pt x="411928" y="72115"/>
                  </a:cubicBezTo>
                  <a:cubicBezTo>
                    <a:pt x="411928" y="72115"/>
                    <a:pt x="411928" y="72115"/>
                    <a:pt x="414503" y="72115"/>
                  </a:cubicBezTo>
                  <a:cubicBezTo>
                    <a:pt x="414503" y="72115"/>
                    <a:pt x="414503" y="72115"/>
                    <a:pt x="417077" y="72115"/>
                  </a:cubicBezTo>
                  <a:cubicBezTo>
                    <a:pt x="417077" y="72115"/>
                    <a:pt x="417077" y="72115"/>
                    <a:pt x="419652" y="72115"/>
                  </a:cubicBezTo>
                  <a:cubicBezTo>
                    <a:pt x="419652" y="72115"/>
                    <a:pt x="419652" y="72115"/>
                    <a:pt x="419652" y="74690"/>
                  </a:cubicBezTo>
                  <a:cubicBezTo>
                    <a:pt x="422226" y="74690"/>
                    <a:pt x="424801" y="74690"/>
                    <a:pt x="424801" y="74690"/>
                  </a:cubicBezTo>
                  <a:cubicBezTo>
                    <a:pt x="424801" y="74690"/>
                    <a:pt x="424801" y="74690"/>
                    <a:pt x="427375" y="74690"/>
                  </a:cubicBezTo>
                  <a:cubicBezTo>
                    <a:pt x="427375" y="74690"/>
                    <a:pt x="427375" y="74690"/>
                    <a:pt x="429950" y="74690"/>
                  </a:cubicBezTo>
                  <a:cubicBezTo>
                    <a:pt x="429950" y="74690"/>
                    <a:pt x="429950" y="74690"/>
                    <a:pt x="429950" y="77266"/>
                  </a:cubicBezTo>
                  <a:cubicBezTo>
                    <a:pt x="429950" y="77266"/>
                    <a:pt x="432524" y="77266"/>
                    <a:pt x="432524" y="77266"/>
                  </a:cubicBezTo>
                  <a:cubicBezTo>
                    <a:pt x="435099" y="77266"/>
                    <a:pt x="437674" y="77266"/>
                    <a:pt x="440248" y="77266"/>
                  </a:cubicBezTo>
                  <a:cubicBezTo>
                    <a:pt x="440248" y="77266"/>
                    <a:pt x="440248" y="77266"/>
                    <a:pt x="442823" y="77266"/>
                  </a:cubicBezTo>
                  <a:cubicBezTo>
                    <a:pt x="442823" y="77266"/>
                    <a:pt x="442823" y="77266"/>
                    <a:pt x="445397" y="77266"/>
                  </a:cubicBezTo>
                  <a:cubicBezTo>
                    <a:pt x="445397" y="77266"/>
                    <a:pt x="445397" y="77266"/>
                    <a:pt x="447972" y="77266"/>
                  </a:cubicBezTo>
                  <a:cubicBezTo>
                    <a:pt x="447972" y="77266"/>
                    <a:pt x="447972" y="77266"/>
                    <a:pt x="450546" y="77266"/>
                  </a:cubicBezTo>
                  <a:cubicBezTo>
                    <a:pt x="450546" y="77266"/>
                    <a:pt x="450546" y="77266"/>
                    <a:pt x="450546" y="79841"/>
                  </a:cubicBezTo>
                  <a:cubicBezTo>
                    <a:pt x="453121" y="79841"/>
                    <a:pt x="453121" y="79841"/>
                    <a:pt x="453121" y="79841"/>
                  </a:cubicBezTo>
                  <a:cubicBezTo>
                    <a:pt x="453121" y="79841"/>
                    <a:pt x="455695" y="79841"/>
                    <a:pt x="455695" y="79841"/>
                  </a:cubicBezTo>
                  <a:cubicBezTo>
                    <a:pt x="455695" y="79841"/>
                    <a:pt x="455695" y="79841"/>
                    <a:pt x="458270" y="79841"/>
                  </a:cubicBezTo>
                  <a:cubicBezTo>
                    <a:pt x="463419" y="79841"/>
                    <a:pt x="465994" y="79841"/>
                    <a:pt x="468568" y="79841"/>
                  </a:cubicBezTo>
                  <a:cubicBezTo>
                    <a:pt x="468568" y="79841"/>
                    <a:pt x="471143" y="79841"/>
                    <a:pt x="471143" y="79841"/>
                  </a:cubicBezTo>
                  <a:cubicBezTo>
                    <a:pt x="471143" y="79841"/>
                    <a:pt x="473717" y="79841"/>
                    <a:pt x="473717" y="79841"/>
                  </a:cubicBezTo>
                  <a:cubicBezTo>
                    <a:pt x="476292" y="79841"/>
                    <a:pt x="476292" y="79841"/>
                    <a:pt x="476292" y="79841"/>
                  </a:cubicBezTo>
                  <a:cubicBezTo>
                    <a:pt x="476292" y="79841"/>
                    <a:pt x="476292" y="79841"/>
                    <a:pt x="478866" y="79841"/>
                  </a:cubicBezTo>
                  <a:cubicBezTo>
                    <a:pt x="478866" y="79841"/>
                    <a:pt x="481441" y="79841"/>
                    <a:pt x="481441" y="79841"/>
                  </a:cubicBezTo>
                  <a:cubicBezTo>
                    <a:pt x="481441" y="79841"/>
                    <a:pt x="481441" y="79841"/>
                    <a:pt x="481441" y="82417"/>
                  </a:cubicBezTo>
                  <a:cubicBezTo>
                    <a:pt x="481441" y="82417"/>
                    <a:pt x="484015" y="82417"/>
                    <a:pt x="484015" y="82417"/>
                  </a:cubicBezTo>
                  <a:cubicBezTo>
                    <a:pt x="484015" y="82417"/>
                    <a:pt x="484015" y="82417"/>
                    <a:pt x="486590" y="82417"/>
                  </a:cubicBezTo>
                  <a:cubicBezTo>
                    <a:pt x="486590" y="82417"/>
                    <a:pt x="486590" y="82417"/>
                    <a:pt x="486590" y="84992"/>
                  </a:cubicBezTo>
                  <a:cubicBezTo>
                    <a:pt x="486590" y="84992"/>
                    <a:pt x="486590" y="84992"/>
                    <a:pt x="489165" y="84992"/>
                  </a:cubicBezTo>
                  <a:cubicBezTo>
                    <a:pt x="489165" y="84992"/>
                    <a:pt x="489165" y="84992"/>
                    <a:pt x="489165" y="87568"/>
                  </a:cubicBezTo>
                  <a:cubicBezTo>
                    <a:pt x="489165" y="90143"/>
                    <a:pt x="489165" y="90143"/>
                    <a:pt x="489165" y="90143"/>
                  </a:cubicBezTo>
                  <a:cubicBezTo>
                    <a:pt x="489165" y="92719"/>
                    <a:pt x="489165" y="92719"/>
                    <a:pt x="489165" y="95294"/>
                  </a:cubicBezTo>
                  <a:cubicBezTo>
                    <a:pt x="489165" y="95294"/>
                    <a:pt x="489165" y="95294"/>
                    <a:pt x="489165" y="97870"/>
                  </a:cubicBezTo>
                  <a:cubicBezTo>
                    <a:pt x="489165" y="97870"/>
                    <a:pt x="489165" y="97870"/>
                    <a:pt x="491739" y="97870"/>
                  </a:cubicBezTo>
                  <a:cubicBezTo>
                    <a:pt x="491739" y="100445"/>
                    <a:pt x="491739" y="100445"/>
                    <a:pt x="491739" y="100445"/>
                  </a:cubicBezTo>
                  <a:cubicBezTo>
                    <a:pt x="491739" y="100445"/>
                    <a:pt x="491739" y="103021"/>
                    <a:pt x="491739" y="103021"/>
                  </a:cubicBezTo>
                  <a:cubicBezTo>
                    <a:pt x="491739" y="105596"/>
                    <a:pt x="491739" y="105596"/>
                    <a:pt x="491739" y="105596"/>
                  </a:cubicBezTo>
                  <a:cubicBezTo>
                    <a:pt x="491739" y="105596"/>
                    <a:pt x="491739" y="105596"/>
                    <a:pt x="491739" y="108172"/>
                  </a:cubicBezTo>
                  <a:cubicBezTo>
                    <a:pt x="491739" y="108172"/>
                    <a:pt x="491739" y="108172"/>
                    <a:pt x="494314" y="108172"/>
                  </a:cubicBezTo>
                  <a:cubicBezTo>
                    <a:pt x="494314" y="108172"/>
                    <a:pt x="494314" y="108172"/>
                    <a:pt x="494314" y="110747"/>
                  </a:cubicBezTo>
                  <a:cubicBezTo>
                    <a:pt x="494314" y="110747"/>
                    <a:pt x="494314" y="110747"/>
                    <a:pt x="494314" y="113323"/>
                  </a:cubicBezTo>
                  <a:cubicBezTo>
                    <a:pt x="494314" y="113323"/>
                    <a:pt x="494314" y="113323"/>
                    <a:pt x="494314" y="115898"/>
                  </a:cubicBezTo>
                  <a:cubicBezTo>
                    <a:pt x="494314" y="115898"/>
                    <a:pt x="494314" y="115898"/>
                    <a:pt x="494314" y="118474"/>
                  </a:cubicBezTo>
                  <a:cubicBezTo>
                    <a:pt x="494314" y="118474"/>
                    <a:pt x="494314" y="121049"/>
                    <a:pt x="494314" y="121049"/>
                  </a:cubicBezTo>
                  <a:cubicBezTo>
                    <a:pt x="494314" y="121049"/>
                    <a:pt x="494314" y="123625"/>
                    <a:pt x="494314" y="123625"/>
                  </a:cubicBezTo>
                  <a:cubicBezTo>
                    <a:pt x="496888" y="123625"/>
                    <a:pt x="496888" y="123625"/>
                    <a:pt x="496888" y="123625"/>
                  </a:cubicBezTo>
                  <a:cubicBezTo>
                    <a:pt x="496888" y="123625"/>
                    <a:pt x="496888" y="123625"/>
                    <a:pt x="496888" y="126200"/>
                  </a:cubicBezTo>
                  <a:cubicBezTo>
                    <a:pt x="496888" y="126200"/>
                    <a:pt x="496888" y="126200"/>
                    <a:pt x="496888" y="128776"/>
                  </a:cubicBezTo>
                  <a:cubicBezTo>
                    <a:pt x="496888" y="131351"/>
                    <a:pt x="496888" y="131351"/>
                    <a:pt x="496888" y="131351"/>
                  </a:cubicBezTo>
                  <a:cubicBezTo>
                    <a:pt x="496888" y="131351"/>
                    <a:pt x="496888" y="131351"/>
                    <a:pt x="499463" y="131351"/>
                  </a:cubicBezTo>
                  <a:cubicBezTo>
                    <a:pt x="499463" y="131351"/>
                    <a:pt x="499463" y="133927"/>
                    <a:pt x="499463" y="133927"/>
                  </a:cubicBezTo>
                  <a:cubicBezTo>
                    <a:pt x="499463" y="133927"/>
                    <a:pt x="499463" y="136502"/>
                    <a:pt x="499463" y="136502"/>
                  </a:cubicBezTo>
                  <a:cubicBezTo>
                    <a:pt x="496888" y="136502"/>
                    <a:pt x="496888" y="136502"/>
                    <a:pt x="496888" y="136502"/>
                  </a:cubicBezTo>
                  <a:cubicBezTo>
                    <a:pt x="496888" y="136502"/>
                    <a:pt x="496888" y="136502"/>
                    <a:pt x="496888" y="139078"/>
                  </a:cubicBezTo>
                  <a:cubicBezTo>
                    <a:pt x="496888" y="139078"/>
                    <a:pt x="496888" y="139078"/>
                    <a:pt x="494314" y="139078"/>
                  </a:cubicBezTo>
                  <a:cubicBezTo>
                    <a:pt x="494314" y="139078"/>
                    <a:pt x="494314" y="139078"/>
                    <a:pt x="491739" y="139078"/>
                  </a:cubicBezTo>
                  <a:cubicBezTo>
                    <a:pt x="491739" y="139078"/>
                    <a:pt x="491739" y="139078"/>
                    <a:pt x="489165" y="139078"/>
                  </a:cubicBezTo>
                  <a:cubicBezTo>
                    <a:pt x="489165" y="139078"/>
                    <a:pt x="486590" y="139078"/>
                    <a:pt x="484015" y="139078"/>
                  </a:cubicBezTo>
                  <a:cubicBezTo>
                    <a:pt x="481441" y="139078"/>
                    <a:pt x="481441" y="139078"/>
                    <a:pt x="481441" y="139078"/>
                  </a:cubicBezTo>
                  <a:cubicBezTo>
                    <a:pt x="478866" y="139078"/>
                    <a:pt x="476292" y="139078"/>
                    <a:pt x="476292" y="139078"/>
                  </a:cubicBezTo>
                  <a:cubicBezTo>
                    <a:pt x="476292" y="139078"/>
                    <a:pt x="473717" y="139078"/>
                    <a:pt x="473717" y="139078"/>
                  </a:cubicBezTo>
                  <a:cubicBezTo>
                    <a:pt x="473717" y="136502"/>
                    <a:pt x="473717" y="136502"/>
                    <a:pt x="473717" y="136502"/>
                  </a:cubicBezTo>
                  <a:cubicBezTo>
                    <a:pt x="471143" y="136502"/>
                    <a:pt x="471143" y="136502"/>
                    <a:pt x="471143" y="136502"/>
                  </a:cubicBezTo>
                  <a:cubicBezTo>
                    <a:pt x="468568" y="136502"/>
                    <a:pt x="468568" y="136502"/>
                    <a:pt x="468568" y="136502"/>
                  </a:cubicBezTo>
                  <a:cubicBezTo>
                    <a:pt x="465994" y="136502"/>
                    <a:pt x="465994" y="136502"/>
                    <a:pt x="465994" y="136502"/>
                  </a:cubicBezTo>
                  <a:cubicBezTo>
                    <a:pt x="465994" y="136502"/>
                    <a:pt x="465994" y="136502"/>
                    <a:pt x="463419" y="136502"/>
                  </a:cubicBezTo>
                  <a:cubicBezTo>
                    <a:pt x="463419" y="133927"/>
                    <a:pt x="463419" y="133927"/>
                    <a:pt x="463419" y="133927"/>
                  </a:cubicBezTo>
                  <a:cubicBezTo>
                    <a:pt x="460844" y="133927"/>
                    <a:pt x="460844" y="133927"/>
                    <a:pt x="460844" y="133927"/>
                  </a:cubicBezTo>
                  <a:cubicBezTo>
                    <a:pt x="458270" y="133927"/>
                    <a:pt x="458270" y="133927"/>
                    <a:pt x="458270" y="133927"/>
                  </a:cubicBezTo>
                  <a:cubicBezTo>
                    <a:pt x="458270" y="133927"/>
                    <a:pt x="455695" y="133927"/>
                    <a:pt x="455695" y="133927"/>
                  </a:cubicBezTo>
                  <a:cubicBezTo>
                    <a:pt x="455695" y="133927"/>
                    <a:pt x="455695" y="133927"/>
                    <a:pt x="453121" y="133927"/>
                  </a:cubicBezTo>
                  <a:cubicBezTo>
                    <a:pt x="450546" y="133927"/>
                    <a:pt x="450546" y="133927"/>
                    <a:pt x="450546" y="133927"/>
                  </a:cubicBezTo>
                  <a:cubicBezTo>
                    <a:pt x="450546" y="133927"/>
                    <a:pt x="447972" y="133927"/>
                    <a:pt x="447972" y="133927"/>
                  </a:cubicBezTo>
                  <a:cubicBezTo>
                    <a:pt x="447972" y="131351"/>
                    <a:pt x="447972" y="131351"/>
                    <a:pt x="447972" y="131351"/>
                  </a:cubicBezTo>
                  <a:cubicBezTo>
                    <a:pt x="445397" y="131351"/>
                    <a:pt x="445397" y="131351"/>
                    <a:pt x="445397" y="131351"/>
                  </a:cubicBezTo>
                  <a:cubicBezTo>
                    <a:pt x="442823" y="131351"/>
                    <a:pt x="442823" y="131351"/>
                    <a:pt x="442823" y="131351"/>
                  </a:cubicBezTo>
                  <a:cubicBezTo>
                    <a:pt x="440248" y="131351"/>
                    <a:pt x="440248" y="131351"/>
                    <a:pt x="440248" y="131351"/>
                  </a:cubicBezTo>
                  <a:cubicBezTo>
                    <a:pt x="440248" y="131351"/>
                    <a:pt x="440248" y="131351"/>
                    <a:pt x="437674" y="131351"/>
                  </a:cubicBezTo>
                  <a:cubicBezTo>
                    <a:pt x="437674" y="128776"/>
                    <a:pt x="437674" y="128776"/>
                    <a:pt x="437674" y="128776"/>
                  </a:cubicBezTo>
                  <a:cubicBezTo>
                    <a:pt x="437674" y="128776"/>
                    <a:pt x="437674" y="128776"/>
                    <a:pt x="435099" y="128776"/>
                  </a:cubicBezTo>
                  <a:cubicBezTo>
                    <a:pt x="432524" y="128776"/>
                    <a:pt x="432524" y="128776"/>
                    <a:pt x="432524" y="128776"/>
                  </a:cubicBezTo>
                  <a:cubicBezTo>
                    <a:pt x="429950" y="128776"/>
                    <a:pt x="429950" y="128776"/>
                    <a:pt x="429950" y="128776"/>
                  </a:cubicBezTo>
                  <a:cubicBezTo>
                    <a:pt x="429950" y="126200"/>
                    <a:pt x="429950" y="126200"/>
                    <a:pt x="429950" y="126200"/>
                  </a:cubicBezTo>
                  <a:cubicBezTo>
                    <a:pt x="427375" y="126200"/>
                    <a:pt x="427375" y="126200"/>
                    <a:pt x="427375" y="126200"/>
                  </a:cubicBezTo>
                  <a:cubicBezTo>
                    <a:pt x="424801" y="126200"/>
                    <a:pt x="424801" y="126200"/>
                    <a:pt x="424801" y="126200"/>
                  </a:cubicBezTo>
                  <a:cubicBezTo>
                    <a:pt x="422226" y="126200"/>
                    <a:pt x="422226" y="126200"/>
                    <a:pt x="422226" y="126200"/>
                  </a:cubicBezTo>
                  <a:cubicBezTo>
                    <a:pt x="422226" y="123625"/>
                    <a:pt x="422226" y="123625"/>
                    <a:pt x="422226" y="123625"/>
                  </a:cubicBezTo>
                  <a:cubicBezTo>
                    <a:pt x="419652" y="123625"/>
                    <a:pt x="419652" y="123625"/>
                    <a:pt x="419652" y="123625"/>
                  </a:cubicBezTo>
                  <a:cubicBezTo>
                    <a:pt x="419652" y="123625"/>
                    <a:pt x="419652" y="123625"/>
                    <a:pt x="417077" y="123625"/>
                  </a:cubicBezTo>
                  <a:cubicBezTo>
                    <a:pt x="414503" y="123625"/>
                    <a:pt x="414503" y="123625"/>
                    <a:pt x="414503" y="123625"/>
                  </a:cubicBezTo>
                  <a:cubicBezTo>
                    <a:pt x="414503" y="123625"/>
                    <a:pt x="414503" y="123625"/>
                    <a:pt x="411928" y="123625"/>
                  </a:cubicBezTo>
                  <a:cubicBezTo>
                    <a:pt x="411928" y="121049"/>
                    <a:pt x="411928" y="121049"/>
                    <a:pt x="411928" y="121049"/>
                  </a:cubicBezTo>
                  <a:cubicBezTo>
                    <a:pt x="411928" y="121049"/>
                    <a:pt x="409353" y="121049"/>
                    <a:pt x="409353" y="121049"/>
                  </a:cubicBezTo>
                  <a:cubicBezTo>
                    <a:pt x="406779" y="121049"/>
                    <a:pt x="406779" y="121049"/>
                    <a:pt x="406779" y="121049"/>
                  </a:cubicBezTo>
                  <a:cubicBezTo>
                    <a:pt x="406779" y="121049"/>
                    <a:pt x="404204" y="121049"/>
                    <a:pt x="404204" y="121049"/>
                  </a:cubicBezTo>
                  <a:cubicBezTo>
                    <a:pt x="404204" y="118474"/>
                    <a:pt x="404204" y="118474"/>
                    <a:pt x="404204" y="118474"/>
                  </a:cubicBezTo>
                  <a:cubicBezTo>
                    <a:pt x="401630" y="118474"/>
                    <a:pt x="401630" y="118474"/>
                    <a:pt x="401630" y="118474"/>
                  </a:cubicBezTo>
                  <a:cubicBezTo>
                    <a:pt x="399055" y="118474"/>
                    <a:pt x="399055" y="118474"/>
                    <a:pt x="399055" y="118474"/>
                  </a:cubicBezTo>
                  <a:cubicBezTo>
                    <a:pt x="399055" y="115898"/>
                    <a:pt x="399055" y="115898"/>
                    <a:pt x="399055" y="115898"/>
                  </a:cubicBezTo>
                  <a:cubicBezTo>
                    <a:pt x="396481" y="115898"/>
                    <a:pt x="396481" y="115898"/>
                    <a:pt x="396481" y="115898"/>
                  </a:cubicBezTo>
                  <a:cubicBezTo>
                    <a:pt x="393906" y="115898"/>
                    <a:pt x="393906" y="115898"/>
                    <a:pt x="393906" y="115898"/>
                  </a:cubicBezTo>
                  <a:cubicBezTo>
                    <a:pt x="393906" y="115898"/>
                    <a:pt x="391332" y="115898"/>
                    <a:pt x="391332" y="115898"/>
                  </a:cubicBezTo>
                  <a:cubicBezTo>
                    <a:pt x="391332" y="113323"/>
                    <a:pt x="391332" y="113323"/>
                    <a:pt x="391332" y="113323"/>
                  </a:cubicBezTo>
                  <a:cubicBezTo>
                    <a:pt x="391332" y="113323"/>
                    <a:pt x="391332" y="113323"/>
                    <a:pt x="388757" y="113323"/>
                  </a:cubicBezTo>
                  <a:cubicBezTo>
                    <a:pt x="386183" y="113323"/>
                    <a:pt x="386183" y="113323"/>
                    <a:pt x="386183" y="113323"/>
                  </a:cubicBezTo>
                  <a:cubicBezTo>
                    <a:pt x="383608" y="113323"/>
                    <a:pt x="383608" y="113323"/>
                    <a:pt x="383608" y="113323"/>
                  </a:cubicBezTo>
                  <a:cubicBezTo>
                    <a:pt x="383608" y="110747"/>
                    <a:pt x="383608" y="110747"/>
                    <a:pt x="383608" y="110747"/>
                  </a:cubicBezTo>
                  <a:cubicBezTo>
                    <a:pt x="381033" y="110747"/>
                    <a:pt x="381033" y="110747"/>
                    <a:pt x="381033" y="110747"/>
                  </a:cubicBezTo>
                  <a:cubicBezTo>
                    <a:pt x="381033" y="108172"/>
                    <a:pt x="381033" y="108172"/>
                    <a:pt x="381033" y="108172"/>
                  </a:cubicBezTo>
                  <a:cubicBezTo>
                    <a:pt x="378459" y="108172"/>
                    <a:pt x="378459" y="108172"/>
                    <a:pt x="378459" y="108172"/>
                  </a:cubicBezTo>
                  <a:cubicBezTo>
                    <a:pt x="378459" y="108172"/>
                    <a:pt x="378459" y="108172"/>
                    <a:pt x="375884" y="108172"/>
                  </a:cubicBezTo>
                  <a:cubicBezTo>
                    <a:pt x="375884" y="105596"/>
                    <a:pt x="375884" y="105596"/>
                    <a:pt x="375884" y="105596"/>
                  </a:cubicBezTo>
                  <a:cubicBezTo>
                    <a:pt x="373310" y="105596"/>
                    <a:pt x="373310" y="105596"/>
                    <a:pt x="373310" y="105596"/>
                  </a:cubicBezTo>
                  <a:cubicBezTo>
                    <a:pt x="373310" y="105596"/>
                    <a:pt x="370735" y="105596"/>
                    <a:pt x="370735" y="105596"/>
                  </a:cubicBezTo>
                  <a:cubicBezTo>
                    <a:pt x="368161" y="105596"/>
                    <a:pt x="368161" y="105596"/>
                    <a:pt x="368161" y="105596"/>
                  </a:cubicBezTo>
                  <a:cubicBezTo>
                    <a:pt x="368161" y="103021"/>
                    <a:pt x="368161" y="103021"/>
                    <a:pt x="368161" y="103021"/>
                  </a:cubicBezTo>
                  <a:cubicBezTo>
                    <a:pt x="365586" y="103021"/>
                    <a:pt x="365586" y="103021"/>
                    <a:pt x="365586" y="103021"/>
                  </a:cubicBezTo>
                  <a:cubicBezTo>
                    <a:pt x="363012" y="103021"/>
                    <a:pt x="363012" y="103021"/>
                    <a:pt x="363012" y="103021"/>
                  </a:cubicBezTo>
                  <a:cubicBezTo>
                    <a:pt x="360437" y="103021"/>
                    <a:pt x="360437" y="103021"/>
                    <a:pt x="360437" y="103021"/>
                  </a:cubicBezTo>
                  <a:cubicBezTo>
                    <a:pt x="360437" y="100445"/>
                    <a:pt x="360437" y="100445"/>
                    <a:pt x="360437" y="100445"/>
                  </a:cubicBezTo>
                  <a:cubicBezTo>
                    <a:pt x="360437" y="100445"/>
                    <a:pt x="360437" y="100445"/>
                    <a:pt x="357862" y="100445"/>
                  </a:cubicBezTo>
                  <a:cubicBezTo>
                    <a:pt x="355288" y="100445"/>
                    <a:pt x="355288" y="100445"/>
                    <a:pt x="355288" y="100445"/>
                  </a:cubicBezTo>
                  <a:cubicBezTo>
                    <a:pt x="355288" y="100445"/>
                    <a:pt x="355288" y="100445"/>
                    <a:pt x="352713" y="100445"/>
                  </a:cubicBezTo>
                  <a:cubicBezTo>
                    <a:pt x="352713" y="97870"/>
                    <a:pt x="352713" y="97870"/>
                    <a:pt x="352713" y="97870"/>
                  </a:cubicBezTo>
                  <a:cubicBezTo>
                    <a:pt x="352713" y="97870"/>
                    <a:pt x="352713" y="97870"/>
                    <a:pt x="350139" y="97870"/>
                  </a:cubicBezTo>
                  <a:cubicBezTo>
                    <a:pt x="350139" y="95294"/>
                    <a:pt x="350139" y="95294"/>
                    <a:pt x="350139" y="95294"/>
                  </a:cubicBezTo>
                  <a:cubicBezTo>
                    <a:pt x="350139" y="95294"/>
                    <a:pt x="350139" y="95294"/>
                    <a:pt x="347564" y="95294"/>
                  </a:cubicBezTo>
                  <a:cubicBezTo>
                    <a:pt x="347564" y="95294"/>
                    <a:pt x="347564" y="95294"/>
                    <a:pt x="344990" y="95294"/>
                  </a:cubicBezTo>
                  <a:cubicBezTo>
                    <a:pt x="342415" y="95294"/>
                    <a:pt x="342415" y="95294"/>
                    <a:pt x="342415" y="95294"/>
                  </a:cubicBezTo>
                  <a:cubicBezTo>
                    <a:pt x="342415" y="92719"/>
                    <a:pt x="342415" y="92719"/>
                    <a:pt x="342415" y="92719"/>
                  </a:cubicBezTo>
                  <a:cubicBezTo>
                    <a:pt x="339841" y="92719"/>
                    <a:pt x="339841" y="92719"/>
                    <a:pt x="339841" y="92719"/>
                  </a:cubicBezTo>
                  <a:cubicBezTo>
                    <a:pt x="339841" y="90143"/>
                    <a:pt x="339841" y="90143"/>
                    <a:pt x="339841" y="90143"/>
                  </a:cubicBezTo>
                  <a:cubicBezTo>
                    <a:pt x="337266" y="90143"/>
                    <a:pt x="337266" y="90143"/>
                    <a:pt x="337266" y="90143"/>
                  </a:cubicBezTo>
                  <a:cubicBezTo>
                    <a:pt x="337266" y="87568"/>
                    <a:pt x="337266" y="87568"/>
                    <a:pt x="337266" y="87568"/>
                  </a:cubicBezTo>
                  <a:cubicBezTo>
                    <a:pt x="334692" y="87568"/>
                    <a:pt x="334692" y="87568"/>
                    <a:pt x="334692" y="87568"/>
                  </a:cubicBezTo>
                  <a:cubicBezTo>
                    <a:pt x="334692" y="87568"/>
                    <a:pt x="334692" y="87568"/>
                    <a:pt x="332117" y="87568"/>
                  </a:cubicBezTo>
                  <a:cubicBezTo>
                    <a:pt x="332117" y="84992"/>
                    <a:pt x="332117" y="84992"/>
                    <a:pt x="332117" y="84992"/>
                  </a:cubicBezTo>
                  <a:cubicBezTo>
                    <a:pt x="329542" y="84992"/>
                    <a:pt x="329542" y="84992"/>
                    <a:pt x="329542" y="84992"/>
                  </a:cubicBezTo>
                  <a:cubicBezTo>
                    <a:pt x="329542" y="82417"/>
                    <a:pt x="329542" y="82417"/>
                    <a:pt x="329542" y="82417"/>
                  </a:cubicBezTo>
                  <a:cubicBezTo>
                    <a:pt x="326968" y="82417"/>
                    <a:pt x="326968" y="82417"/>
                    <a:pt x="326968" y="82417"/>
                  </a:cubicBezTo>
                  <a:cubicBezTo>
                    <a:pt x="326968" y="79841"/>
                    <a:pt x="326968" y="79841"/>
                    <a:pt x="326968" y="79841"/>
                  </a:cubicBezTo>
                  <a:cubicBezTo>
                    <a:pt x="324393" y="79841"/>
                    <a:pt x="324393" y="79841"/>
                    <a:pt x="324393" y="79841"/>
                  </a:cubicBezTo>
                  <a:cubicBezTo>
                    <a:pt x="324393" y="77266"/>
                    <a:pt x="324393" y="77266"/>
                    <a:pt x="324393" y="77266"/>
                  </a:cubicBezTo>
                  <a:cubicBezTo>
                    <a:pt x="321819" y="77266"/>
                    <a:pt x="321819" y="77266"/>
                    <a:pt x="321819" y="77266"/>
                  </a:cubicBezTo>
                  <a:cubicBezTo>
                    <a:pt x="319244" y="77266"/>
                    <a:pt x="319244" y="77266"/>
                    <a:pt x="319244" y="77266"/>
                  </a:cubicBezTo>
                  <a:cubicBezTo>
                    <a:pt x="319244" y="74690"/>
                    <a:pt x="319244" y="74690"/>
                    <a:pt x="319244" y="74690"/>
                  </a:cubicBezTo>
                  <a:cubicBezTo>
                    <a:pt x="316670" y="74690"/>
                    <a:pt x="316670" y="74690"/>
                    <a:pt x="316670" y="74690"/>
                  </a:cubicBezTo>
                  <a:cubicBezTo>
                    <a:pt x="316670" y="72115"/>
                    <a:pt x="316670" y="72115"/>
                    <a:pt x="316670" y="72115"/>
                  </a:cubicBezTo>
                  <a:cubicBezTo>
                    <a:pt x="314095" y="72115"/>
                    <a:pt x="314095" y="72115"/>
                    <a:pt x="314095" y="72115"/>
                  </a:cubicBezTo>
                  <a:cubicBezTo>
                    <a:pt x="314095" y="69539"/>
                    <a:pt x="314095" y="69539"/>
                    <a:pt x="314095" y="69539"/>
                  </a:cubicBezTo>
                  <a:cubicBezTo>
                    <a:pt x="311521" y="69539"/>
                    <a:pt x="311521" y="69539"/>
                    <a:pt x="311521" y="69539"/>
                  </a:cubicBezTo>
                  <a:cubicBezTo>
                    <a:pt x="311521" y="66964"/>
                    <a:pt x="311521" y="66964"/>
                    <a:pt x="311521" y="66964"/>
                  </a:cubicBezTo>
                  <a:cubicBezTo>
                    <a:pt x="308946" y="66964"/>
                    <a:pt x="308946" y="66964"/>
                    <a:pt x="308946" y="66964"/>
                  </a:cubicBezTo>
                  <a:cubicBezTo>
                    <a:pt x="308946" y="64388"/>
                    <a:pt x="308946" y="64388"/>
                    <a:pt x="308946" y="64388"/>
                  </a:cubicBezTo>
                  <a:cubicBezTo>
                    <a:pt x="306372" y="64388"/>
                    <a:pt x="306372" y="64388"/>
                    <a:pt x="306372" y="64388"/>
                  </a:cubicBezTo>
                  <a:cubicBezTo>
                    <a:pt x="303797" y="64388"/>
                    <a:pt x="303797" y="64388"/>
                    <a:pt x="303797" y="64388"/>
                  </a:cubicBezTo>
                  <a:cubicBezTo>
                    <a:pt x="303797" y="61813"/>
                    <a:pt x="303797" y="61813"/>
                    <a:pt x="303797" y="61813"/>
                  </a:cubicBezTo>
                  <a:cubicBezTo>
                    <a:pt x="301222" y="61813"/>
                    <a:pt x="301222" y="61813"/>
                    <a:pt x="301222" y="61813"/>
                  </a:cubicBezTo>
                  <a:cubicBezTo>
                    <a:pt x="301222" y="59237"/>
                    <a:pt x="301222" y="59237"/>
                    <a:pt x="301222" y="59237"/>
                  </a:cubicBezTo>
                  <a:cubicBezTo>
                    <a:pt x="298648" y="59237"/>
                    <a:pt x="298648" y="59237"/>
                    <a:pt x="298648" y="59237"/>
                  </a:cubicBezTo>
                  <a:cubicBezTo>
                    <a:pt x="298648" y="56661"/>
                    <a:pt x="298648" y="56661"/>
                    <a:pt x="298648" y="56661"/>
                  </a:cubicBezTo>
                  <a:cubicBezTo>
                    <a:pt x="298648" y="56661"/>
                    <a:pt x="298648" y="56661"/>
                    <a:pt x="298648" y="54086"/>
                  </a:cubicBezTo>
                  <a:cubicBezTo>
                    <a:pt x="296073" y="54086"/>
                    <a:pt x="296073" y="54086"/>
                    <a:pt x="296073" y="54086"/>
                  </a:cubicBezTo>
                  <a:cubicBezTo>
                    <a:pt x="296073" y="51510"/>
                    <a:pt x="296073" y="51510"/>
                    <a:pt x="296073" y="51510"/>
                  </a:cubicBezTo>
                  <a:cubicBezTo>
                    <a:pt x="296073" y="51510"/>
                    <a:pt x="293499" y="51510"/>
                    <a:pt x="293499" y="51510"/>
                  </a:cubicBezTo>
                  <a:cubicBezTo>
                    <a:pt x="293499" y="48935"/>
                    <a:pt x="293499" y="48935"/>
                    <a:pt x="293499" y="48935"/>
                  </a:cubicBezTo>
                  <a:cubicBezTo>
                    <a:pt x="290924" y="48935"/>
                    <a:pt x="290924" y="48935"/>
                    <a:pt x="290924" y="48935"/>
                  </a:cubicBezTo>
                  <a:cubicBezTo>
                    <a:pt x="290924" y="46359"/>
                    <a:pt x="290924" y="46359"/>
                    <a:pt x="290924" y="46359"/>
                  </a:cubicBezTo>
                  <a:cubicBezTo>
                    <a:pt x="288350" y="46359"/>
                    <a:pt x="288350" y="46359"/>
                    <a:pt x="288350" y="46359"/>
                  </a:cubicBezTo>
                  <a:cubicBezTo>
                    <a:pt x="288350" y="43784"/>
                    <a:pt x="288350" y="43784"/>
                    <a:pt x="288350" y="43784"/>
                  </a:cubicBezTo>
                  <a:cubicBezTo>
                    <a:pt x="285775" y="43784"/>
                    <a:pt x="285775" y="43784"/>
                    <a:pt x="285775" y="43784"/>
                  </a:cubicBezTo>
                  <a:cubicBezTo>
                    <a:pt x="285775" y="41208"/>
                    <a:pt x="285775" y="41208"/>
                    <a:pt x="285775" y="41208"/>
                  </a:cubicBezTo>
                  <a:cubicBezTo>
                    <a:pt x="283201" y="41208"/>
                    <a:pt x="283201" y="41208"/>
                    <a:pt x="283201" y="41208"/>
                  </a:cubicBezTo>
                  <a:cubicBezTo>
                    <a:pt x="283201" y="38633"/>
                    <a:pt x="283201" y="38633"/>
                    <a:pt x="283201" y="38633"/>
                  </a:cubicBezTo>
                  <a:cubicBezTo>
                    <a:pt x="280626" y="38633"/>
                    <a:pt x="280626" y="38633"/>
                    <a:pt x="280626" y="38633"/>
                  </a:cubicBezTo>
                  <a:cubicBezTo>
                    <a:pt x="280626" y="36057"/>
                    <a:pt x="280626" y="36057"/>
                    <a:pt x="280626" y="36057"/>
                  </a:cubicBezTo>
                  <a:cubicBezTo>
                    <a:pt x="278051" y="36057"/>
                    <a:pt x="278051" y="36057"/>
                    <a:pt x="278051" y="36057"/>
                  </a:cubicBezTo>
                  <a:cubicBezTo>
                    <a:pt x="278051" y="36057"/>
                    <a:pt x="278051" y="36057"/>
                    <a:pt x="278051" y="38633"/>
                  </a:cubicBezTo>
                  <a:cubicBezTo>
                    <a:pt x="278051" y="38633"/>
                    <a:pt x="278051" y="38633"/>
                    <a:pt x="280626" y="41208"/>
                  </a:cubicBezTo>
                  <a:cubicBezTo>
                    <a:pt x="280626" y="41208"/>
                    <a:pt x="280626" y="41208"/>
                    <a:pt x="280626" y="43784"/>
                  </a:cubicBezTo>
                  <a:cubicBezTo>
                    <a:pt x="280626" y="43784"/>
                    <a:pt x="280626" y="43784"/>
                    <a:pt x="280626" y="46359"/>
                  </a:cubicBezTo>
                  <a:cubicBezTo>
                    <a:pt x="280626" y="46359"/>
                    <a:pt x="280626" y="46359"/>
                    <a:pt x="283201" y="46359"/>
                  </a:cubicBezTo>
                  <a:cubicBezTo>
                    <a:pt x="283201" y="48935"/>
                    <a:pt x="283201" y="48935"/>
                    <a:pt x="283201" y="48935"/>
                  </a:cubicBezTo>
                  <a:cubicBezTo>
                    <a:pt x="283201" y="48935"/>
                    <a:pt x="283201" y="48935"/>
                    <a:pt x="283201" y="51510"/>
                  </a:cubicBezTo>
                  <a:cubicBezTo>
                    <a:pt x="283201" y="51510"/>
                    <a:pt x="283201" y="51510"/>
                    <a:pt x="283201" y="54086"/>
                  </a:cubicBezTo>
                  <a:cubicBezTo>
                    <a:pt x="283201" y="54086"/>
                    <a:pt x="283201" y="54086"/>
                    <a:pt x="285775" y="54086"/>
                  </a:cubicBezTo>
                  <a:cubicBezTo>
                    <a:pt x="285775" y="54086"/>
                    <a:pt x="285775" y="54086"/>
                    <a:pt x="285775" y="56661"/>
                  </a:cubicBezTo>
                  <a:cubicBezTo>
                    <a:pt x="285775" y="56661"/>
                    <a:pt x="285775" y="56661"/>
                    <a:pt x="285775" y="59237"/>
                  </a:cubicBezTo>
                  <a:cubicBezTo>
                    <a:pt x="288350" y="59237"/>
                    <a:pt x="288350" y="59237"/>
                    <a:pt x="288350" y="59237"/>
                  </a:cubicBezTo>
                  <a:cubicBezTo>
                    <a:pt x="288350" y="61813"/>
                    <a:pt x="288350" y="61813"/>
                    <a:pt x="288350" y="61813"/>
                  </a:cubicBezTo>
                  <a:cubicBezTo>
                    <a:pt x="288350" y="61813"/>
                    <a:pt x="288350" y="61813"/>
                    <a:pt x="288350" y="64388"/>
                  </a:cubicBezTo>
                  <a:cubicBezTo>
                    <a:pt x="290924" y="64388"/>
                    <a:pt x="290924" y="64388"/>
                    <a:pt x="290924" y="64388"/>
                  </a:cubicBezTo>
                  <a:cubicBezTo>
                    <a:pt x="290924" y="64388"/>
                    <a:pt x="290924" y="64388"/>
                    <a:pt x="290924" y="66964"/>
                  </a:cubicBezTo>
                  <a:cubicBezTo>
                    <a:pt x="290924" y="69539"/>
                    <a:pt x="290924" y="69539"/>
                    <a:pt x="290924" y="69539"/>
                  </a:cubicBezTo>
                  <a:cubicBezTo>
                    <a:pt x="290924" y="69539"/>
                    <a:pt x="290924" y="69539"/>
                    <a:pt x="293499" y="69539"/>
                  </a:cubicBezTo>
                  <a:cubicBezTo>
                    <a:pt x="293499" y="72115"/>
                    <a:pt x="293499" y="72115"/>
                    <a:pt x="293499" y="72115"/>
                  </a:cubicBezTo>
                  <a:cubicBezTo>
                    <a:pt x="293499" y="72115"/>
                    <a:pt x="293499" y="72115"/>
                    <a:pt x="293499" y="74690"/>
                  </a:cubicBezTo>
                  <a:cubicBezTo>
                    <a:pt x="296073" y="74690"/>
                    <a:pt x="296073" y="74690"/>
                    <a:pt x="296073" y="74690"/>
                  </a:cubicBezTo>
                  <a:cubicBezTo>
                    <a:pt x="296073" y="77266"/>
                    <a:pt x="296073" y="77266"/>
                    <a:pt x="296073" y="77266"/>
                  </a:cubicBezTo>
                  <a:cubicBezTo>
                    <a:pt x="298648" y="77266"/>
                    <a:pt x="298648" y="77266"/>
                    <a:pt x="298648" y="77266"/>
                  </a:cubicBezTo>
                  <a:cubicBezTo>
                    <a:pt x="298648" y="79841"/>
                    <a:pt x="298648" y="79841"/>
                    <a:pt x="298648" y="79841"/>
                  </a:cubicBezTo>
                  <a:cubicBezTo>
                    <a:pt x="298648" y="79841"/>
                    <a:pt x="298648" y="79841"/>
                    <a:pt x="301222" y="79841"/>
                  </a:cubicBezTo>
                  <a:cubicBezTo>
                    <a:pt x="301222" y="79841"/>
                    <a:pt x="301222" y="79841"/>
                    <a:pt x="301222" y="82417"/>
                  </a:cubicBezTo>
                  <a:cubicBezTo>
                    <a:pt x="301222" y="82417"/>
                    <a:pt x="301222" y="82417"/>
                    <a:pt x="301222" y="84992"/>
                  </a:cubicBezTo>
                  <a:cubicBezTo>
                    <a:pt x="303797" y="84992"/>
                    <a:pt x="303797" y="84992"/>
                    <a:pt x="303797" y="84992"/>
                  </a:cubicBezTo>
                  <a:cubicBezTo>
                    <a:pt x="303797" y="87568"/>
                    <a:pt x="303797" y="87568"/>
                    <a:pt x="303797" y="87568"/>
                  </a:cubicBezTo>
                  <a:cubicBezTo>
                    <a:pt x="303797" y="87568"/>
                    <a:pt x="303797" y="87568"/>
                    <a:pt x="306372" y="87568"/>
                  </a:cubicBezTo>
                  <a:cubicBezTo>
                    <a:pt x="308946" y="87568"/>
                    <a:pt x="308946" y="87568"/>
                    <a:pt x="308946" y="87568"/>
                  </a:cubicBezTo>
                  <a:cubicBezTo>
                    <a:pt x="308946" y="87568"/>
                    <a:pt x="308946" y="87568"/>
                    <a:pt x="308946" y="90143"/>
                  </a:cubicBezTo>
                  <a:cubicBezTo>
                    <a:pt x="308946" y="90143"/>
                    <a:pt x="308946" y="90143"/>
                    <a:pt x="311521" y="90143"/>
                  </a:cubicBezTo>
                  <a:cubicBezTo>
                    <a:pt x="311521" y="92719"/>
                    <a:pt x="311521" y="92719"/>
                    <a:pt x="311521" y="92719"/>
                  </a:cubicBezTo>
                  <a:cubicBezTo>
                    <a:pt x="311521" y="92719"/>
                    <a:pt x="311521" y="92719"/>
                    <a:pt x="311521" y="95294"/>
                  </a:cubicBezTo>
                  <a:cubicBezTo>
                    <a:pt x="311521" y="95294"/>
                    <a:pt x="311521" y="95294"/>
                    <a:pt x="314095" y="95294"/>
                  </a:cubicBezTo>
                  <a:cubicBezTo>
                    <a:pt x="314095" y="95294"/>
                    <a:pt x="314095" y="97870"/>
                    <a:pt x="314095" y="97870"/>
                  </a:cubicBezTo>
                  <a:cubicBezTo>
                    <a:pt x="314095" y="97870"/>
                    <a:pt x="314095" y="97870"/>
                    <a:pt x="316670" y="97870"/>
                  </a:cubicBezTo>
                  <a:cubicBezTo>
                    <a:pt x="319244" y="97870"/>
                    <a:pt x="319244" y="97870"/>
                    <a:pt x="319244" y="97870"/>
                  </a:cubicBezTo>
                  <a:cubicBezTo>
                    <a:pt x="319244" y="97870"/>
                    <a:pt x="319244" y="97870"/>
                    <a:pt x="319244" y="100445"/>
                  </a:cubicBezTo>
                  <a:cubicBezTo>
                    <a:pt x="319244" y="100445"/>
                    <a:pt x="319244" y="100445"/>
                    <a:pt x="321819" y="100445"/>
                  </a:cubicBezTo>
                  <a:cubicBezTo>
                    <a:pt x="321819" y="100445"/>
                    <a:pt x="321819" y="100445"/>
                    <a:pt x="321819" y="103021"/>
                  </a:cubicBezTo>
                  <a:cubicBezTo>
                    <a:pt x="321819" y="103021"/>
                    <a:pt x="321819" y="103021"/>
                    <a:pt x="324393" y="103021"/>
                  </a:cubicBezTo>
                  <a:cubicBezTo>
                    <a:pt x="324393" y="103021"/>
                    <a:pt x="324393" y="105596"/>
                    <a:pt x="324393" y="105596"/>
                  </a:cubicBezTo>
                  <a:cubicBezTo>
                    <a:pt x="324393" y="105596"/>
                    <a:pt x="324393" y="105596"/>
                    <a:pt x="326968" y="105596"/>
                  </a:cubicBezTo>
                  <a:cubicBezTo>
                    <a:pt x="326968" y="105596"/>
                    <a:pt x="326968" y="105596"/>
                    <a:pt x="326968" y="108172"/>
                  </a:cubicBezTo>
                  <a:cubicBezTo>
                    <a:pt x="326968" y="108172"/>
                    <a:pt x="326968" y="108172"/>
                    <a:pt x="329542" y="108172"/>
                  </a:cubicBezTo>
                  <a:cubicBezTo>
                    <a:pt x="329542" y="108172"/>
                    <a:pt x="329542" y="108172"/>
                    <a:pt x="329542" y="110747"/>
                  </a:cubicBezTo>
                  <a:cubicBezTo>
                    <a:pt x="332117" y="110747"/>
                    <a:pt x="332117" y="110747"/>
                    <a:pt x="332117" y="110747"/>
                  </a:cubicBezTo>
                  <a:cubicBezTo>
                    <a:pt x="332117" y="110747"/>
                    <a:pt x="332117" y="110747"/>
                    <a:pt x="332117" y="113323"/>
                  </a:cubicBezTo>
                  <a:cubicBezTo>
                    <a:pt x="334692" y="113323"/>
                    <a:pt x="334692" y="113323"/>
                    <a:pt x="334692" y="113323"/>
                  </a:cubicBezTo>
                  <a:cubicBezTo>
                    <a:pt x="337266" y="113323"/>
                    <a:pt x="337266" y="113323"/>
                    <a:pt x="337266" y="113323"/>
                  </a:cubicBezTo>
                  <a:cubicBezTo>
                    <a:pt x="337266" y="113323"/>
                    <a:pt x="337266" y="113323"/>
                    <a:pt x="337266" y="115898"/>
                  </a:cubicBezTo>
                  <a:cubicBezTo>
                    <a:pt x="339841" y="115898"/>
                    <a:pt x="339841" y="115898"/>
                    <a:pt x="339841" y="115898"/>
                  </a:cubicBezTo>
                  <a:cubicBezTo>
                    <a:pt x="339841" y="115898"/>
                    <a:pt x="339841" y="115898"/>
                    <a:pt x="339841" y="118474"/>
                  </a:cubicBezTo>
                  <a:cubicBezTo>
                    <a:pt x="339841" y="118474"/>
                    <a:pt x="339841" y="118474"/>
                    <a:pt x="342415" y="118474"/>
                  </a:cubicBezTo>
                  <a:cubicBezTo>
                    <a:pt x="342415" y="118474"/>
                    <a:pt x="342415" y="118474"/>
                    <a:pt x="342415" y="121049"/>
                  </a:cubicBezTo>
                  <a:cubicBezTo>
                    <a:pt x="342415" y="121049"/>
                    <a:pt x="342415" y="121049"/>
                    <a:pt x="344990" y="121049"/>
                  </a:cubicBezTo>
                  <a:cubicBezTo>
                    <a:pt x="344990" y="121049"/>
                    <a:pt x="344990" y="121049"/>
                    <a:pt x="347564" y="121049"/>
                  </a:cubicBezTo>
                  <a:cubicBezTo>
                    <a:pt x="347564" y="123625"/>
                    <a:pt x="347564" y="123625"/>
                    <a:pt x="347564" y="123625"/>
                  </a:cubicBezTo>
                  <a:cubicBezTo>
                    <a:pt x="350139" y="123625"/>
                    <a:pt x="350139" y="123625"/>
                    <a:pt x="350139" y="123625"/>
                  </a:cubicBezTo>
                  <a:cubicBezTo>
                    <a:pt x="350139" y="123625"/>
                    <a:pt x="350139" y="123625"/>
                    <a:pt x="352713" y="123625"/>
                  </a:cubicBezTo>
                  <a:cubicBezTo>
                    <a:pt x="352713" y="123625"/>
                    <a:pt x="352713" y="123625"/>
                    <a:pt x="352713" y="126200"/>
                  </a:cubicBezTo>
                  <a:cubicBezTo>
                    <a:pt x="352713" y="126200"/>
                    <a:pt x="352713" y="126200"/>
                    <a:pt x="352713" y="128776"/>
                  </a:cubicBezTo>
                  <a:cubicBezTo>
                    <a:pt x="352713" y="128776"/>
                    <a:pt x="352713" y="128776"/>
                    <a:pt x="355288" y="128776"/>
                  </a:cubicBezTo>
                  <a:cubicBezTo>
                    <a:pt x="355288" y="128776"/>
                    <a:pt x="355288" y="128776"/>
                    <a:pt x="357862" y="128776"/>
                  </a:cubicBezTo>
                  <a:cubicBezTo>
                    <a:pt x="357862" y="131351"/>
                    <a:pt x="357862" y="131351"/>
                    <a:pt x="357862" y="131351"/>
                  </a:cubicBezTo>
                  <a:cubicBezTo>
                    <a:pt x="360437" y="131351"/>
                    <a:pt x="360437" y="131351"/>
                    <a:pt x="360437" y="131351"/>
                  </a:cubicBezTo>
                  <a:cubicBezTo>
                    <a:pt x="360437" y="131351"/>
                    <a:pt x="360437" y="131351"/>
                    <a:pt x="360437" y="133927"/>
                  </a:cubicBezTo>
                  <a:cubicBezTo>
                    <a:pt x="363012" y="133927"/>
                    <a:pt x="363012" y="133927"/>
                    <a:pt x="363012" y="133927"/>
                  </a:cubicBezTo>
                  <a:cubicBezTo>
                    <a:pt x="363012" y="133927"/>
                    <a:pt x="363012" y="133927"/>
                    <a:pt x="363012" y="136502"/>
                  </a:cubicBezTo>
                  <a:cubicBezTo>
                    <a:pt x="363012" y="136502"/>
                    <a:pt x="363012" y="136502"/>
                    <a:pt x="365586" y="136502"/>
                  </a:cubicBezTo>
                  <a:cubicBezTo>
                    <a:pt x="368161" y="136502"/>
                    <a:pt x="368161" y="136502"/>
                    <a:pt x="368161" y="136502"/>
                  </a:cubicBezTo>
                  <a:cubicBezTo>
                    <a:pt x="368161" y="136502"/>
                    <a:pt x="368161" y="136502"/>
                    <a:pt x="368161" y="139078"/>
                  </a:cubicBezTo>
                  <a:cubicBezTo>
                    <a:pt x="368161" y="139078"/>
                    <a:pt x="368161" y="139078"/>
                    <a:pt x="370735" y="139078"/>
                  </a:cubicBezTo>
                  <a:cubicBezTo>
                    <a:pt x="370735" y="139078"/>
                    <a:pt x="370735" y="139078"/>
                    <a:pt x="370735" y="141653"/>
                  </a:cubicBezTo>
                  <a:cubicBezTo>
                    <a:pt x="370735" y="141653"/>
                    <a:pt x="370735" y="141653"/>
                    <a:pt x="373310" y="141653"/>
                  </a:cubicBezTo>
                  <a:cubicBezTo>
                    <a:pt x="375884" y="141653"/>
                    <a:pt x="375884" y="141653"/>
                    <a:pt x="375884" y="141653"/>
                  </a:cubicBezTo>
                  <a:cubicBezTo>
                    <a:pt x="375884" y="141653"/>
                    <a:pt x="375884" y="141653"/>
                    <a:pt x="375884" y="144229"/>
                  </a:cubicBezTo>
                  <a:cubicBezTo>
                    <a:pt x="375884" y="144229"/>
                    <a:pt x="375884" y="144229"/>
                    <a:pt x="378459" y="144229"/>
                  </a:cubicBezTo>
                  <a:cubicBezTo>
                    <a:pt x="378459" y="144229"/>
                    <a:pt x="378459" y="144229"/>
                    <a:pt x="381033" y="144229"/>
                  </a:cubicBezTo>
                  <a:cubicBezTo>
                    <a:pt x="381033" y="144229"/>
                    <a:pt x="381033" y="144229"/>
                    <a:pt x="381033" y="146805"/>
                  </a:cubicBezTo>
                  <a:cubicBezTo>
                    <a:pt x="381033" y="146805"/>
                    <a:pt x="381033" y="146805"/>
                    <a:pt x="383608" y="146805"/>
                  </a:cubicBezTo>
                  <a:cubicBezTo>
                    <a:pt x="383608" y="149380"/>
                    <a:pt x="383608" y="149380"/>
                    <a:pt x="383608" y="149380"/>
                  </a:cubicBezTo>
                  <a:cubicBezTo>
                    <a:pt x="383608" y="149380"/>
                    <a:pt x="383608" y="149380"/>
                    <a:pt x="386183" y="149380"/>
                  </a:cubicBezTo>
                  <a:cubicBezTo>
                    <a:pt x="388757" y="149380"/>
                    <a:pt x="388757" y="149380"/>
                    <a:pt x="388757" y="149380"/>
                  </a:cubicBezTo>
                  <a:cubicBezTo>
                    <a:pt x="388757" y="149380"/>
                    <a:pt x="388757" y="149380"/>
                    <a:pt x="388757" y="151956"/>
                  </a:cubicBezTo>
                  <a:cubicBezTo>
                    <a:pt x="391332" y="151956"/>
                    <a:pt x="391332" y="151956"/>
                    <a:pt x="391332" y="151956"/>
                  </a:cubicBezTo>
                  <a:cubicBezTo>
                    <a:pt x="393906" y="151956"/>
                    <a:pt x="393906" y="151956"/>
                    <a:pt x="393906" y="151956"/>
                  </a:cubicBezTo>
                  <a:cubicBezTo>
                    <a:pt x="393906" y="151956"/>
                    <a:pt x="393906" y="151956"/>
                    <a:pt x="396481" y="151956"/>
                  </a:cubicBezTo>
                  <a:cubicBezTo>
                    <a:pt x="396481" y="151956"/>
                    <a:pt x="396481" y="151956"/>
                    <a:pt x="396481" y="154531"/>
                  </a:cubicBezTo>
                  <a:cubicBezTo>
                    <a:pt x="396481" y="154531"/>
                    <a:pt x="396481" y="154531"/>
                    <a:pt x="399055" y="154531"/>
                  </a:cubicBezTo>
                  <a:cubicBezTo>
                    <a:pt x="399055" y="154531"/>
                    <a:pt x="399055" y="154531"/>
                    <a:pt x="401630" y="157107"/>
                  </a:cubicBezTo>
                  <a:cubicBezTo>
                    <a:pt x="404204" y="157107"/>
                    <a:pt x="404204" y="157107"/>
                    <a:pt x="404204" y="157107"/>
                  </a:cubicBezTo>
                  <a:cubicBezTo>
                    <a:pt x="404204" y="157107"/>
                    <a:pt x="404204" y="157107"/>
                    <a:pt x="404204" y="159682"/>
                  </a:cubicBezTo>
                  <a:cubicBezTo>
                    <a:pt x="404204" y="159682"/>
                    <a:pt x="404204" y="159682"/>
                    <a:pt x="406779" y="159682"/>
                  </a:cubicBezTo>
                  <a:cubicBezTo>
                    <a:pt x="406779" y="159682"/>
                    <a:pt x="406779" y="159682"/>
                    <a:pt x="409353" y="159682"/>
                  </a:cubicBezTo>
                  <a:cubicBezTo>
                    <a:pt x="409353" y="159682"/>
                    <a:pt x="409353" y="159682"/>
                    <a:pt x="409353" y="162258"/>
                  </a:cubicBezTo>
                  <a:cubicBezTo>
                    <a:pt x="411928" y="162258"/>
                    <a:pt x="411928" y="162258"/>
                    <a:pt x="411928" y="162258"/>
                  </a:cubicBezTo>
                  <a:cubicBezTo>
                    <a:pt x="414503" y="162258"/>
                    <a:pt x="414503" y="162258"/>
                    <a:pt x="414503" y="162258"/>
                  </a:cubicBezTo>
                  <a:cubicBezTo>
                    <a:pt x="414503" y="162258"/>
                    <a:pt x="414503" y="162258"/>
                    <a:pt x="414503" y="164833"/>
                  </a:cubicBezTo>
                  <a:cubicBezTo>
                    <a:pt x="414503" y="164833"/>
                    <a:pt x="414503" y="164833"/>
                    <a:pt x="417077" y="164833"/>
                  </a:cubicBezTo>
                  <a:cubicBezTo>
                    <a:pt x="419652" y="164833"/>
                    <a:pt x="419652" y="164833"/>
                    <a:pt x="419652" y="164833"/>
                  </a:cubicBezTo>
                  <a:cubicBezTo>
                    <a:pt x="419652" y="167409"/>
                    <a:pt x="419652" y="167409"/>
                    <a:pt x="419652" y="167409"/>
                  </a:cubicBezTo>
                  <a:cubicBezTo>
                    <a:pt x="422226" y="167409"/>
                    <a:pt x="422226" y="167409"/>
                    <a:pt x="422226" y="167409"/>
                  </a:cubicBezTo>
                  <a:cubicBezTo>
                    <a:pt x="422226" y="167409"/>
                    <a:pt x="422226" y="167409"/>
                    <a:pt x="424801" y="167409"/>
                  </a:cubicBezTo>
                  <a:cubicBezTo>
                    <a:pt x="424801" y="169984"/>
                    <a:pt x="424801" y="169984"/>
                    <a:pt x="424801" y="169984"/>
                  </a:cubicBezTo>
                  <a:cubicBezTo>
                    <a:pt x="424801" y="169984"/>
                    <a:pt x="424801" y="169984"/>
                    <a:pt x="427375" y="169984"/>
                  </a:cubicBezTo>
                  <a:cubicBezTo>
                    <a:pt x="427375" y="169984"/>
                    <a:pt x="427375" y="169984"/>
                    <a:pt x="427375" y="172560"/>
                  </a:cubicBezTo>
                  <a:cubicBezTo>
                    <a:pt x="427375" y="172560"/>
                    <a:pt x="427375" y="172560"/>
                    <a:pt x="429950" y="172560"/>
                  </a:cubicBezTo>
                  <a:cubicBezTo>
                    <a:pt x="429950" y="172560"/>
                    <a:pt x="432524" y="172560"/>
                    <a:pt x="432524" y="172560"/>
                  </a:cubicBezTo>
                  <a:cubicBezTo>
                    <a:pt x="432524" y="172560"/>
                    <a:pt x="432524" y="172560"/>
                    <a:pt x="432524" y="175135"/>
                  </a:cubicBezTo>
                  <a:cubicBezTo>
                    <a:pt x="432524" y="175135"/>
                    <a:pt x="432524" y="175135"/>
                    <a:pt x="435099" y="175135"/>
                  </a:cubicBezTo>
                  <a:cubicBezTo>
                    <a:pt x="435099" y="175135"/>
                    <a:pt x="435099" y="175135"/>
                    <a:pt x="437674" y="175135"/>
                  </a:cubicBezTo>
                  <a:cubicBezTo>
                    <a:pt x="437674" y="177711"/>
                    <a:pt x="437674" y="177711"/>
                    <a:pt x="437674" y="177711"/>
                  </a:cubicBezTo>
                  <a:cubicBezTo>
                    <a:pt x="440248" y="177711"/>
                    <a:pt x="440248" y="177711"/>
                    <a:pt x="440248" y="177711"/>
                  </a:cubicBezTo>
                  <a:cubicBezTo>
                    <a:pt x="442823" y="177711"/>
                    <a:pt x="442823" y="177711"/>
                    <a:pt x="442823" y="177711"/>
                  </a:cubicBezTo>
                  <a:cubicBezTo>
                    <a:pt x="445397" y="177711"/>
                    <a:pt x="445397" y="177711"/>
                    <a:pt x="445397" y="177711"/>
                  </a:cubicBezTo>
                  <a:cubicBezTo>
                    <a:pt x="445397" y="177711"/>
                    <a:pt x="445397" y="177711"/>
                    <a:pt x="445397" y="180286"/>
                  </a:cubicBezTo>
                  <a:cubicBezTo>
                    <a:pt x="445397" y="180286"/>
                    <a:pt x="445397" y="180286"/>
                    <a:pt x="447972" y="180286"/>
                  </a:cubicBezTo>
                  <a:cubicBezTo>
                    <a:pt x="450546" y="180286"/>
                    <a:pt x="450546" y="180286"/>
                    <a:pt x="450546" y="180286"/>
                  </a:cubicBezTo>
                  <a:cubicBezTo>
                    <a:pt x="450546" y="180286"/>
                    <a:pt x="450546" y="180286"/>
                    <a:pt x="453121" y="180286"/>
                  </a:cubicBezTo>
                  <a:cubicBezTo>
                    <a:pt x="453121" y="180286"/>
                    <a:pt x="453121" y="180286"/>
                    <a:pt x="453121" y="182862"/>
                  </a:cubicBezTo>
                  <a:cubicBezTo>
                    <a:pt x="455695" y="182862"/>
                    <a:pt x="455695" y="182862"/>
                    <a:pt x="455695" y="182862"/>
                  </a:cubicBezTo>
                  <a:cubicBezTo>
                    <a:pt x="458270" y="182862"/>
                    <a:pt x="458270" y="182862"/>
                    <a:pt x="458270" y="182862"/>
                  </a:cubicBezTo>
                  <a:cubicBezTo>
                    <a:pt x="458270" y="182862"/>
                    <a:pt x="458270" y="182862"/>
                    <a:pt x="458270" y="185437"/>
                  </a:cubicBezTo>
                  <a:cubicBezTo>
                    <a:pt x="460844" y="185437"/>
                    <a:pt x="460844" y="185437"/>
                    <a:pt x="460844" y="185437"/>
                  </a:cubicBezTo>
                  <a:cubicBezTo>
                    <a:pt x="460844" y="185437"/>
                    <a:pt x="460844" y="185437"/>
                    <a:pt x="463419" y="185437"/>
                  </a:cubicBezTo>
                  <a:cubicBezTo>
                    <a:pt x="465994" y="185437"/>
                    <a:pt x="465994" y="185437"/>
                    <a:pt x="465994" y="185437"/>
                  </a:cubicBezTo>
                  <a:cubicBezTo>
                    <a:pt x="468568" y="185437"/>
                    <a:pt x="468568" y="185437"/>
                    <a:pt x="468568" y="185437"/>
                  </a:cubicBezTo>
                  <a:cubicBezTo>
                    <a:pt x="468568" y="185437"/>
                    <a:pt x="468568" y="185437"/>
                    <a:pt x="468568" y="188013"/>
                  </a:cubicBezTo>
                  <a:cubicBezTo>
                    <a:pt x="468568" y="188013"/>
                    <a:pt x="468568" y="188013"/>
                    <a:pt x="471143" y="188013"/>
                  </a:cubicBezTo>
                  <a:cubicBezTo>
                    <a:pt x="471143" y="188013"/>
                    <a:pt x="473717" y="188013"/>
                    <a:pt x="473717" y="188013"/>
                  </a:cubicBezTo>
                  <a:cubicBezTo>
                    <a:pt x="476292" y="188013"/>
                    <a:pt x="476292" y="188013"/>
                    <a:pt x="476292" y="188013"/>
                  </a:cubicBezTo>
                  <a:cubicBezTo>
                    <a:pt x="476292" y="188013"/>
                    <a:pt x="478866" y="188013"/>
                    <a:pt x="478866" y="188013"/>
                  </a:cubicBezTo>
                  <a:cubicBezTo>
                    <a:pt x="478866" y="188013"/>
                    <a:pt x="478866" y="188013"/>
                    <a:pt x="478866" y="190588"/>
                  </a:cubicBezTo>
                  <a:cubicBezTo>
                    <a:pt x="478866" y="190588"/>
                    <a:pt x="478866" y="190588"/>
                    <a:pt x="481441" y="190588"/>
                  </a:cubicBezTo>
                  <a:cubicBezTo>
                    <a:pt x="481441" y="190588"/>
                    <a:pt x="481441" y="190588"/>
                    <a:pt x="484015" y="190588"/>
                  </a:cubicBezTo>
                  <a:cubicBezTo>
                    <a:pt x="486590" y="190588"/>
                    <a:pt x="486590" y="190588"/>
                    <a:pt x="486590" y="190588"/>
                  </a:cubicBezTo>
                  <a:cubicBezTo>
                    <a:pt x="486590" y="190588"/>
                    <a:pt x="486590" y="190588"/>
                    <a:pt x="486590" y="193164"/>
                  </a:cubicBezTo>
                  <a:cubicBezTo>
                    <a:pt x="489165" y="193164"/>
                    <a:pt x="489165" y="193164"/>
                    <a:pt x="489165" y="193164"/>
                  </a:cubicBezTo>
                  <a:cubicBezTo>
                    <a:pt x="491739" y="193164"/>
                    <a:pt x="491739" y="193164"/>
                    <a:pt x="494314" y="193164"/>
                  </a:cubicBezTo>
                  <a:cubicBezTo>
                    <a:pt x="494314" y="193164"/>
                    <a:pt x="496888" y="193164"/>
                    <a:pt x="496888" y="193164"/>
                  </a:cubicBezTo>
                  <a:cubicBezTo>
                    <a:pt x="496888" y="193164"/>
                    <a:pt x="496888" y="193164"/>
                    <a:pt x="499463" y="193164"/>
                  </a:cubicBezTo>
                  <a:cubicBezTo>
                    <a:pt x="499463" y="195739"/>
                    <a:pt x="499463" y="195739"/>
                    <a:pt x="499463" y="195739"/>
                  </a:cubicBezTo>
                  <a:cubicBezTo>
                    <a:pt x="499463" y="195739"/>
                    <a:pt x="499463" y="195739"/>
                    <a:pt x="502037" y="195739"/>
                  </a:cubicBezTo>
                  <a:cubicBezTo>
                    <a:pt x="504612" y="195739"/>
                    <a:pt x="504612" y="195739"/>
                    <a:pt x="504612" y="195739"/>
                  </a:cubicBezTo>
                  <a:cubicBezTo>
                    <a:pt x="504612" y="195739"/>
                    <a:pt x="504612" y="195739"/>
                    <a:pt x="504612" y="198315"/>
                  </a:cubicBezTo>
                  <a:cubicBezTo>
                    <a:pt x="504612" y="198315"/>
                    <a:pt x="504612" y="198315"/>
                    <a:pt x="507186" y="198315"/>
                  </a:cubicBezTo>
                  <a:cubicBezTo>
                    <a:pt x="507186" y="198315"/>
                    <a:pt x="507186" y="198315"/>
                    <a:pt x="507186" y="200890"/>
                  </a:cubicBezTo>
                  <a:cubicBezTo>
                    <a:pt x="507186" y="203466"/>
                    <a:pt x="507186" y="203466"/>
                    <a:pt x="507186" y="203466"/>
                  </a:cubicBezTo>
                  <a:cubicBezTo>
                    <a:pt x="507186" y="203466"/>
                    <a:pt x="507186" y="203466"/>
                    <a:pt x="509761" y="203466"/>
                  </a:cubicBezTo>
                  <a:cubicBezTo>
                    <a:pt x="509761" y="203466"/>
                    <a:pt x="509761" y="206041"/>
                    <a:pt x="509761" y="206041"/>
                  </a:cubicBezTo>
                  <a:cubicBezTo>
                    <a:pt x="509761" y="208617"/>
                    <a:pt x="509761" y="208617"/>
                    <a:pt x="509761" y="211192"/>
                  </a:cubicBezTo>
                  <a:cubicBezTo>
                    <a:pt x="509761" y="211192"/>
                    <a:pt x="509761" y="211192"/>
                    <a:pt x="509761" y="213768"/>
                  </a:cubicBezTo>
                  <a:cubicBezTo>
                    <a:pt x="509761" y="213768"/>
                    <a:pt x="509761" y="213768"/>
                    <a:pt x="509761" y="216343"/>
                  </a:cubicBezTo>
                  <a:cubicBezTo>
                    <a:pt x="509761" y="218919"/>
                    <a:pt x="509761" y="218919"/>
                    <a:pt x="509761" y="218919"/>
                  </a:cubicBezTo>
                  <a:cubicBezTo>
                    <a:pt x="512335" y="218919"/>
                    <a:pt x="512335" y="218919"/>
                    <a:pt x="512335" y="218919"/>
                  </a:cubicBezTo>
                  <a:cubicBezTo>
                    <a:pt x="512335" y="221494"/>
                    <a:pt x="512335" y="221494"/>
                    <a:pt x="512335" y="221494"/>
                  </a:cubicBezTo>
                  <a:cubicBezTo>
                    <a:pt x="512335" y="221494"/>
                    <a:pt x="512335" y="221494"/>
                    <a:pt x="512335" y="224070"/>
                  </a:cubicBezTo>
                  <a:cubicBezTo>
                    <a:pt x="512335" y="226646"/>
                    <a:pt x="512335" y="226646"/>
                    <a:pt x="512335" y="226646"/>
                  </a:cubicBezTo>
                  <a:cubicBezTo>
                    <a:pt x="512335" y="226646"/>
                    <a:pt x="512335" y="226646"/>
                    <a:pt x="514910" y="226646"/>
                  </a:cubicBezTo>
                  <a:cubicBezTo>
                    <a:pt x="514910" y="229221"/>
                    <a:pt x="514910" y="229221"/>
                    <a:pt x="514910" y="229221"/>
                  </a:cubicBezTo>
                  <a:cubicBezTo>
                    <a:pt x="514910" y="231797"/>
                    <a:pt x="514910" y="231797"/>
                    <a:pt x="514910" y="231797"/>
                  </a:cubicBezTo>
                  <a:cubicBezTo>
                    <a:pt x="514910" y="234372"/>
                    <a:pt x="514910" y="234372"/>
                    <a:pt x="514910" y="236948"/>
                  </a:cubicBezTo>
                  <a:cubicBezTo>
                    <a:pt x="514910" y="239523"/>
                    <a:pt x="514910" y="239523"/>
                    <a:pt x="514910" y="239523"/>
                  </a:cubicBezTo>
                  <a:cubicBezTo>
                    <a:pt x="514910" y="239523"/>
                    <a:pt x="514910" y="239523"/>
                    <a:pt x="514910" y="242099"/>
                  </a:cubicBezTo>
                  <a:cubicBezTo>
                    <a:pt x="514910" y="242099"/>
                    <a:pt x="514910" y="244674"/>
                    <a:pt x="514910" y="244674"/>
                  </a:cubicBezTo>
                  <a:cubicBezTo>
                    <a:pt x="514910" y="244674"/>
                    <a:pt x="514910" y="244674"/>
                    <a:pt x="517485" y="244674"/>
                  </a:cubicBezTo>
                  <a:cubicBezTo>
                    <a:pt x="517485" y="244674"/>
                    <a:pt x="517485" y="244674"/>
                    <a:pt x="517485" y="247250"/>
                  </a:cubicBezTo>
                  <a:cubicBezTo>
                    <a:pt x="517485" y="247250"/>
                    <a:pt x="517485" y="247250"/>
                    <a:pt x="517485" y="249825"/>
                  </a:cubicBezTo>
                  <a:cubicBezTo>
                    <a:pt x="517485" y="249825"/>
                    <a:pt x="517485" y="249825"/>
                    <a:pt x="517485" y="252401"/>
                  </a:cubicBezTo>
                  <a:cubicBezTo>
                    <a:pt x="517485" y="252401"/>
                    <a:pt x="517485" y="254976"/>
                    <a:pt x="517485" y="254976"/>
                  </a:cubicBezTo>
                  <a:cubicBezTo>
                    <a:pt x="517485" y="254976"/>
                    <a:pt x="517485" y="257552"/>
                    <a:pt x="517485" y="257552"/>
                  </a:cubicBezTo>
                  <a:cubicBezTo>
                    <a:pt x="517485" y="260127"/>
                    <a:pt x="517485" y="260127"/>
                    <a:pt x="517485" y="260127"/>
                  </a:cubicBezTo>
                  <a:cubicBezTo>
                    <a:pt x="517485" y="260127"/>
                    <a:pt x="517485" y="262703"/>
                    <a:pt x="517485" y="262703"/>
                  </a:cubicBezTo>
                  <a:cubicBezTo>
                    <a:pt x="517485" y="262703"/>
                    <a:pt x="517485" y="262703"/>
                    <a:pt x="520059" y="262703"/>
                  </a:cubicBezTo>
                  <a:cubicBezTo>
                    <a:pt x="520059" y="262703"/>
                    <a:pt x="520059" y="265278"/>
                    <a:pt x="520059" y="265278"/>
                  </a:cubicBezTo>
                  <a:cubicBezTo>
                    <a:pt x="520059" y="265278"/>
                    <a:pt x="520059" y="267854"/>
                    <a:pt x="520059" y="267854"/>
                  </a:cubicBezTo>
                  <a:cubicBezTo>
                    <a:pt x="520059" y="267854"/>
                    <a:pt x="520059" y="270429"/>
                    <a:pt x="520059" y="270429"/>
                  </a:cubicBezTo>
                  <a:cubicBezTo>
                    <a:pt x="517485" y="270429"/>
                    <a:pt x="517485" y="270429"/>
                    <a:pt x="517485" y="270429"/>
                  </a:cubicBezTo>
                  <a:cubicBezTo>
                    <a:pt x="517485" y="270429"/>
                    <a:pt x="517485" y="270429"/>
                    <a:pt x="517485" y="273005"/>
                  </a:cubicBezTo>
                  <a:cubicBezTo>
                    <a:pt x="517485" y="273005"/>
                    <a:pt x="517485" y="273005"/>
                    <a:pt x="517485" y="275580"/>
                  </a:cubicBezTo>
                  <a:cubicBezTo>
                    <a:pt x="517485" y="275580"/>
                    <a:pt x="514910" y="275580"/>
                    <a:pt x="514910" y="275580"/>
                  </a:cubicBezTo>
                  <a:cubicBezTo>
                    <a:pt x="514910" y="273005"/>
                    <a:pt x="514910" y="273005"/>
                    <a:pt x="514910" y="273005"/>
                  </a:cubicBezTo>
                  <a:cubicBezTo>
                    <a:pt x="512335" y="273005"/>
                    <a:pt x="512335" y="273005"/>
                    <a:pt x="512335" y="273005"/>
                  </a:cubicBezTo>
                  <a:cubicBezTo>
                    <a:pt x="509761" y="273005"/>
                    <a:pt x="509761" y="273005"/>
                    <a:pt x="509761" y="273005"/>
                  </a:cubicBezTo>
                  <a:cubicBezTo>
                    <a:pt x="509761" y="273005"/>
                    <a:pt x="509761" y="273005"/>
                    <a:pt x="507186" y="273005"/>
                  </a:cubicBezTo>
                  <a:cubicBezTo>
                    <a:pt x="507186" y="273005"/>
                    <a:pt x="507186" y="273005"/>
                    <a:pt x="504612" y="273005"/>
                  </a:cubicBezTo>
                  <a:cubicBezTo>
                    <a:pt x="504612" y="270429"/>
                    <a:pt x="504612" y="270429"/>
                    <a:pt x="504612" y="270429"/>
                  </a:cubicBezTo>
                  <a:cubicBezTo>
                    <a:pt x="502037" y="270429"/>
                    <a:pt x="502037" y="270429"/>
                    <a:pt x="502037" y="270429"/>
                  </a:cubicBezTo>
                  <a:cubicBezTo>
                    <a:pt x="499463" y="270429"/>
                    <a:pt x="499463" y="270429"/>
                    <a:pt x="499463" y="270429"/>
                  </a:cubicBezTo>
                  <a:cubicBezTo>
                    <a:pt x="499463" y="270429"/>
                    <a:pt x="499463" y="270429"/>
                    <a:pt x="496888" y="270429"/>
                  </a:cubicBezTo>
                  <a:cubicBezTo>
                    <a:pt x="496888" y="270429"/>
                    <a:pt x="494314" y="270429"/>
                    <a:pt x="494314" y="270429"/>
                  </a:cubicBezTo>
                  <a:cubicBezTo>
                    <a:pt x="491739" y="270429"/>
                    <a:pt x="491739" y="270429"/>
                    <a:pt x="491739" y="270429"/>
                  </a:cubicBezTo>
                  <a:cubicBezTo>
                    <a:pt x="491739" y="267854"/>
                    <a:pt x="491739" y="267854"/>
                    <a:pt x="491739" y="267854"/>
                  </a:cubicBezTo>
                  <a:cubicBezTo>
                    <a:pt x="489165" y="267854"/>
                    <a:pt x="489165" y="267854"/>
                    <a:pt x="489165" y="267854"/>
                  </a:cubicBezTo>
                  <a:cubicBezTo>
                    <a:pt x="486590" y="267854"/>
                    <a:pt x="486590" y="267854"/>
                    <a:pt x="486590" y="267854"/>
                  </a:cubicBezTo>
                  <a:cubicBezTo>
                    <a:pt x="484015" y="267854"/>
                    <a:pt x="484015" y="267854"/>
                    <a:pt x="484015" y="267854"/>
                  </a:cubicBezTo>
                  <a:cubicBezTo>
                    <a:pt x="484015" y="265278"/>
                    <a:pt x="484015" y="265278"/>
                    <a:pt x="484015" y="265278"/>
                  </a:cubicBezTo>
                  <a:cubicBezTo>
                    <a:pt x="481441" y="265278"/>
                    <a:pt x="481441" y="265278"/>
                    <a:pt x="481441" y="265278"/>
                  </a:cubicBezTo>
                  <a:cubicBezTo>
                    <a:pt x="478866" y="265278"/>
                    <a:pt x="478866" y="265278"/>
                    <a:pt x="478866" y="265278"/>
                  </a:cubicBezTo>
                  <a:cubicBezTo>
                    <a:pt x="478866" y="262703"/>
                    <a:pt x="478866" y="262703"/>
                    <a:pt x="478866" y="262703"/>
                  </a:cubicBezTo>
                  <a:cubicBezTo>
                    <a:pt x="476292" y="262703"/>
                    <a:pt x="476292" y="262703"/>
                    <a:pt x="476292" y="262703"/>
                  </a:cubicBezTo>
                  <a:cubicBezTo>
                    <a:pt x="476292" y="262703"/>
                    <a:pt x="476292" y="262703"/>
                    <a:pt x="473717" y="262703"/>
                  </a:cubicBezTo>
                  <a:cubicBezTo>
                    <a:pt x="473717" y="262703"/>
                    <a:pt x="473717" y="262703"/>
                    <a:pt x="471143" y="262703"/>
                  </a:cubicBezTo>
                  <a:cubicBezTo>
                    <a:pt x="471143" y="260127"/>
                    <a:pt x="471143" y="260127"/>
                    <a:pt x="471143" y="260127"/>
                  </a:cubicBezTo>
                  <a:cubicBezTo>
                    <a:pt x="468568" y="260127"/>
                    <a:pt x="468568" y="260127"/>
                    <a:pt x="468568" y="260127"/>
                  </a:cubicBezTo>
                  <a:cubicBezTo>
                    <a:pt x="465994" y="260127"/>
                    <a:pt x="465994" y="260127"/>
                    <a:pt x="465994" y="260127"/>
                  </a:cubicBezTo>
                  <a:cubicBezTo>
                    <a:pt x="463419" y="260127"/>
                    <a:pt x="463419" y="260127"/>
                    <a:pt x="463419" y="260127"/>
                  </a:cubicBezTo>
                  <a:cubicBezTo>
                    <a:pt x="463419" y="257552"/>
                    <a:pt x="463419" y="257552"/>
                    <a:pt x="463419" y="257552"/>
                  </a:cubicBezTo>
                  <a:cubicBezTo>
                    <a:pt x="463419" y="257552"/>
                    <a:pt x="463419" y="257552"/>
                    <a:pt x="460844" y="257552"/>
                  </a:cubicBezTo>
                  <a:cubicBezTo>
                    <a:pt x="458270" y="257552"/>
                    <a:pt x="458270" y="257552"/>
                    <a:pt x="458270" y="257552"/>
                  </a:cubicBezTo>
                  <a:cubicBezTo>
                    <a:pt x="455695" y="257552"/>
                    <a:pt x="455695" y="257552"/>
                    <a:pt x="455695" y="257552"/>
                  </a:cubicBezTo>
                  <a:cubicBezTo>
                    <a:pt x="455695" y="254976"/>
                    <a:pt x="455695" y="254976"/>
                    <a:pt x="455695" y="254976"/>
                  </a:cubicBezTo>
                  <a:cubicBezTo>
                    <a:pt x="453121" y="254976"/>
                    <a:pt x="453121" y="254976"/>
                    <a:pt x="453121" y="254976"/>
                  </a:cubicBezTo>
                  <a:cubicBezTo>
                    <a:pt x="453121" y="254976"/>
                    <a:pt x="450546" y="254976"/>
                    <a:pt x="450546" y="254976"/>
                  </a:cubicBezTo>
                  <a:cubicBezTo>
                    <a:pt x="450546" y="252401"/>
                    <a:pt x="450546" y="252401"/>
                    <a:pt x="450546" y="252401"/>
                  </a:cubicBezTo>
                  <a:cubicBezTo>
                    <a:pt x="447972" y="252401"/>
                    <a:pt x="447972" y="252401"/>
                    <a:pt x="447972" y="252401"/>
                  </a:cubicBezTo>
                  <a:cubicBezTo>
                    <a:pt x="445397" y="252401"/>
                    <a:pt x="445397" y="252401"/>
                    <a:pt x="445397" y="252401"/>
                  </a:cubicBezTo>
                  <a:cubicBezTo>
                    <a:pt x="445397" y="249825"/>
                    <a:pt x="445397" y="249825"/>
                    <a:pt x="445397" y="249825"/>
                  </a:cubicBezTo>
                  <a:cubicBezTo>
                    <a:pt x="445397" y="249825"/>
                    <a:pt x="442823" y="249825"/>
                    <a:pt x="442823" y="249825"/>
                  </a:cubicBezTo>
                  <a:cubicBezTo>
                    <a:pt x="440248" y="249825"/>
                    <a:pt x="440248" y="249825"/>
                    <a:pt x="440248" y="249825"/>
                  </a:cubicBezTo>
                  <a:cubicBezTo>
                    <a:pt x="437674" y="249825"/>
                    <a:pt x="437674" y="249825"/>
                    <a:pt x="437674" y="249825"/>
                  </a:cubicBezTo>
                  <a:cubicBezTo>
                    <a:pt x="437674" y="247250"/>
                    <a:pt x="437674" y="247250"/>
                    <a:pt x="437674" y="247250"/>
                  </a:cubicBezTo>
                  <a:cubicBezTo>
                    <a:pt x="435099" y="247250"/>
                    <a:pt x="435099" y="247250"/>
                    <a:pt x="435099" y="247250"/>
                  </a:cubicBezTo>
                  <a:cubicBezTo>
                    <a:pt x="432524" y="247250"/>
                    <a:pt x="432524" y="247250"/>
                    <a:pt x="432524" y="247250"/>
                  </a:cubicBezTo>
                  <a:cubicBezTo>
                    <a:pt x="432524" y="244674"/>
                    <a:pt x="432524" y="244674"/>
                    <a:pt x="432524" y="244674"/>
                  </a:cubicBezTo>
                  <a:cubicBezTo>
                    <a:pt x="429950" y="244674"/>
                    <a:pt x="429950" y="244674"/>
                    <a:pt x="429950" y="244674"/>
                  </a:cubicBezTo>
                  <a:cubicBezTo>
                    <a:pt x="427375" y="244674"/>
                    <a:pt x="427375" y="244674"/>
                    <a:pt x="427375" y="244674"/>
                  </a:cubicBezTo>
                  <a:cubicBezTo>
                    <a:pt x="427375" y="242099"/>
                    <a:pt x="427375" y="242099"/>
                    <a:pt x="427375" y="242099"/>
                  </a:cubicBezTo>
                  <a:cubicBezTo>
                    <a:pt x="424801" y="242099"/>
                    <a:pt x="424801" y="242099"/>
                    <a:pt x="424801" y="242099"/>
                  </a:cubicBezTo>
                  <a:cubicBezTo>
                    <a:pt x="424801" y="239523"/>
                    <a:pt x="424801" y="239523"/>
                    <a:pt x="424801" y="239523"/>
                  </a:cubicBezTo>
                  <a:cubicBezTo>
                    <a:pt x="424801" y="239523"/>
                    <a:pt x="424801" y="239523"/>
                    <a:pt x="422226" y="239523"/>
                  </a:cubicBezTo>
                  <a:cubicBezTo>
                    <a:pt x="419652" y="239523"/>
                    <a:pt x="419652" y="239523"/>
                    <a:pt x="419652" y="239523"/>
                  </a:cubicBezTo>
                  <a:cubicBezTo>
                    <a:pt x="419652" y="236948"/>
                    <a:pt x="419652" y="236948"/>
                    <a:pt x="419652" y="236948"/>
                  </a:cubicBezTo>
                  <a:cubicBezTo>
                    <a:pt x="417077" y="236948"/>
                    <a:pt x="417077" y="236948"/>
                    <a:pt x="417077" y="236948"/>
                  </a:cubicBezTo>
                  <a:cubicBezTo>
                    <a:pt x="417077" y="234372"/>
                    <a:pt x="417077" y="234372"/>
                    <a:pt x="417077" y="234372"/>
                  </a:cubicBezTo>
                  <a:cubicBezTo>
                    <a:pt x="414503" y="234372"/>
                    <a:pt x="414503" y="234372"/>
                    <a:pt x="414503" y="234372"/>
                  </a:cubicBezTo>
                  <a:cubicBezTo>
                    <a:pt x="414503" y="234372"/>
                    <a:pt x="411928" y="234372"/>
                    <a:pt x="411928" y="234372"/>
                  </a:cubicBezTo>
                  <a:cubicBezTo>
                    <a:pt x="409353" y="234372"/>
                    <a:pt x="409353" y="234372"/>
                    <a:pt x="409353" y="234372"/>
                  </a:cubicBezTo>
                  <a:cubicBezTo>
                    <a:pt x="409353" y="231797"/>
                    <a:pt x="409353" y="231797"/>
                    <a:pt x="409353" y="231797"/>
                  </a:cubicBezTo>
                  <a:cubicBezTo>
                    <a:pt x="406779" y="231797"/>
                    <a:pt x="406779" y="231797"/>
                    <a:pt x="406779" y="231797"/>
                  </a:cubicBezTo>
                  <a:cubicBezTo>
                    <a:pt x="406779" y="229221"/>
                    <a:pt x="406779" y="229221"/>
                    <a:pt x="406779" y="229221"/>
                  </a:cubicBezTo>
                  <a:cubicBezTo>
                    <a:pt x="404204" y="229221"/>
                    <a:pt x="404204" y="229221"/>
                    <a:pt x="404204" y="229221"/>
                  </a:cubicBezTo>
                  <a:cubicBezTo>
                    <a:pt x="401630" y="229221"/>
                    <a:pt x="401630" y="229221"/>
                    <a:pt x="401630" y="229221"/>
                  </a:cubicBezTo>
                  <a:cubicBezTo>
                    <a:pt x="401630" y="229221"/>
                    <a:pt x="401630" y="226646"/>
                    <a:pt x="401630" y="226646"/>
                  </a:cubicBezTo>
                  <a:cubicBezTo>
                    <a:pt x="399055" y="226646"/>
                    <a:pt x="399055" y="226646"/>
                    <a:pt x="399055" y="226646"/>
                  </a:cubicBezTo>
                  <a:cubicBezTo>
                    <a:pt x="396481" y="226646"/>
                    <a:pt x="396481" y="226646"/>
                    <a:pt x="396481" y="226646"/>
                  </a:cubicBezTo>
                  <a:cubicBezTo>
                    <a:pt x="396481" y="224070"/>
                    <a:pt x="396481" y="224070"/>
                    <a:pt x="396481" y="224070"/>
                  </a:cubicBezTo>
                  <a:cubicBezTo>
                    <a:pt x="393906" y="224070"/>
                    <a:pt x="393906" y="224070"/>
                    <a:pt x="393906" y="224070"/>
                  </a:cubicBezTo>
                  <a:cubicBezTo>
                    <a:pt x="393906" y="221494"/>
                    <a:pt x="393906" y="221494"/>
                    <a:pt x="393906" y="221494"/>
                  </a:cubicBezTo>
                  <a:cubicBezTo>
                    <a:pt x="391332" y="221494"/>
                    <a:pt x="391332" y="221494"/>
                    <a:pt x="391332" y="221494"/>
                  </a:cubicBezTo>
                  <a:cubicBezTo>
                    <a:pt x="388757" y="221494"/>
                    <a:pt x="388757" y="221494"/>
                    <a:pt x="388757" y="221494"/>
                  </a:cubicBezTo>
                  <a:cubicBezTo>
                    <a:pt x="388757" y="218919"/>
                    <a:pt x="388757" y="218919"/>
                    <a:pt x="388757" y="218919"/>
                  </a:cubicBezTo>
                  <a:cubicBezTo>
                    <a:pt x="386183" y="218919"/>
                    <a:pt x="386183" y="218919"/>
                    <a:pt x="386183" y="218919"/>
                  </a:cubicBezTo>
                  <a:cubicBezTo>
                    <a:pt x="386183" y="216343"/>
                    <a:pt x="386183" y="216343"/>
                    <a:pt x="386183" y="216343"/>
                  </a:cubicBezTo>
                  <a:cubicBezTo>
                    <a:pt x="383608" y="216343"/>
                    <a:pt x="383608" y="216343"/>
                    <a:pt x="383608" y="216343"/>
                  </a:cubicBezTo>
                  <a:cubicBezTo>
                    <a:pt x="383608" y="213768"/>
                    <a:pt x="383608" y="213768"/>
                    <a:pt x="383608" y="213768"/>
                  </a:cubicBezTo>
                  <a:cubicBezTo>
                    <a:pt x="381033" y="213768"/>
                    <a:pt x="381033" y="213768"/>
                    <a:pt x="381033" y="213768"/>
                  </a:cubicBezTo>
                  <a:cubicBezTo>
                    <a:pt x="381033" y="211192"/>
                    <a:pt x="381033" y="211192"/>
                    <a:pt x="378459" y="211192"/>
                  </a:cubicBezTo>
                  <a:cubicBezTo>
                    <a:pt x="375884" y="211192"/>
                    <a:pt x="375884" y="211192"/>
                    <a:pt x="375884" y="211192"/>
                  </a:cubicBezTo>
                  <a:cubicBezTo>
                    <a:pt x="373310" y="211192"/>
                    <a:pt x="373310" y="211192"/>
                    <a:pt x="373310" y="211192"/>
                  </a:cubicBezTo>
                  <a:cubicBezTo>
                    <a:pt x="373310" y="208617"/>
                    <a:pt x="373310" y="208617"/>
                    <a:pt x="373310" y="208617"/>
                  </a:cubicBezTo>
                  <a:cubicBezTo>
                    <a:pt x="373310" y="208617"/>
                    <a:pt x="370735" y="208617"/>
                    <a:pt x="370735" y="208617"/>
                  </a:cubicBezTo>
                  <a:cubicBezTo>
                    <a:pt x="368161" y="208617"/>
                    <a:pt x="368161" y="208617"/>
                    <a:pt x="368161" y="208617"/>
                  </a:cubicBezTo>
                  <a:cubicBezTo>
                    <a:pt x="368161" y="206041"/>
                    <a:pt x="368161" y="206041"/>
                    <a:pt x="368161" y="206041"/>
                  </a:cubicBezTo>
                  <a:cubicBezTo>
                    <a:pt x="368161" y="203466"/>
                    <a:pt x="368161" y="203466"/>
                    <a:pt x="368161" y="203466"/>
                  </a:cubicBezTo>
                  <a:cubicBezTo>
                    <a:pt x="368161" y="203466"/>
                    <a:pt x="365586" y="203466"/>
                    <a:pt x="365586" y="203466"/>
                  </a:cubicBezTo>
                  <a:cubicBezTo>
                    <a:pt x="363012" y="203466"/>
                    <a:pt x="363012" y="203466"/>
                    <a:pt x="363012" y="203466"/>
                  </a:cubicBezTo>
                  <a:cubicBezTo>
                    <a:pt x="363012" y="200890"/>
                    <a:pt x="363012" y="200890"/>
                    <a:pt x="363012" y="200890"/>
                  </a:cubicBezTo>
                  <a:cubicBezTo>
                    <a:pt x="360437" y="200890"/>
                    <a:pt x="360437" y="200890"/>
                    <a:pt x="360437" y="200890"/>
                  </a:cubicBezTo>
                  <a:cubicBezTo>
                    <a:pt x="360437" y="198315"/>
                    <a:pt x="360437" y="198315"/>
                    <a:pt x="360437" y="198315"/>
                  </a:cubicBezTo>
                  <a:cubicBezTo>
                    <a:pt x="357862" y="198315"/>
                    <a:pt x="357862" y="198315"/>
                    <a:pt x="357862" y="198315"/>
                  </a:cubicBezTo>
                  <a:cubicBezTo>
                    <a:pt x="355288" y="198315"/>
                    <a:pt x="355288" y="198315"/>
                    <a:pt x="355288" y="198315"/>
                  </a:cubicBezTo>
                  <a:cubicBezTo>
                    <a:pt x="355288" y="195739"/>
                    <a:pt x="355288" y="195739"/>
                    <a:pt x="355288" y="195739"/>
                  </a:cubicBezTo>
                  <a:cubicBezTo>
                    <a:pt x="352713" y="195739"/>
                    <a:pt x="352713" y="195739"/>
                    <a:pt x="352713" y="195739"/>
                  </a:cubicBezTo>
                  <a:cubicBezTo>
                    <a:pt x="352713" y="193164"/>
                    <a:pt x="352713" y="193164"/>
                    <a:pt x="352713" y="193164"/>
                  </a:cubicBezTo>
                  <a:cubicBezTo>
                    <a:pt x="350139" y="193164"/>
                    <a:pt x="350139" y="193164"/>
                    <a:pt x="350139" y="193164"/>
                  </a:cubicBezTo>
                  <a:cubicBezTo>
                    <a:pt x="350139" y="190588"/>
                    <a:pt x="350139" y="190588"/>
                    <a:pt x="350139" y="190588"/>
                  </a:cubicBezTo>
                  <a:cubicBezTo>
                    <a:pt x="350139" y="190588"/>
                    <a:pt x="350139" y="190588"/>
                    <a:pt x="347564" y="190588"/>
                  </a:cubicBezTo>
                  <a:cubicBezTo>
                    <a:pt x="344990" y="190588"/>
                    <a:pt x="344990" y="190588"/>
                    <a:pt x="344990" y="190588"/>
                  </a:cubicBezTo>
                  <a:cubicBezTo>
                    <a:pt x="344990" y="188013"/>
                    <a:pt x="344990" y="188013"/>
                    <a:pt x="344990" y="188013"/>
                  </a:cubicBezTo>
                  <a:cubicBezTo>
                    <a:pt x="342415" y="188013"/>
                    <a:pt x="342415" y="188013"/>
                    <a:pt x="342415" y="188013"/>
                  </a:cubicBezTo>
                  <a:cubicBezTo>
                    <a:pt x="342415" y="185437"/>
                    <a:pt x="342415" y="185437"/>
                    <a:pt x="342415" y="185437"/>
                  </a:cubicBezTo>
                  <a:cubicBezTo>
                    <a:pt x="339841" y="185437"/>
                    <a:pt x="339841" y="185437"/>
                    <a:pt x="339841" y="185437"/>
                  </a:cubicBezTo>
                  <a:cubicBezTo>
                    <a:pt x="339841" y="182862"/>
                    <a:pt x="339841" y="182862"/>
                    <a:pt x="339841" y="182862"/>
                  </a:cubicBezTo>
                  <a:cubicBezTo>
                    <a:pt x="337266" y="182862"/>
                    <a:pt x="337266" y="182862"/>
                    <a:pt x="337266" y="182862"/>
                  </a:cubicBezTo>
                  <a:cubicBezTo>
                    <a:pt x="337266" y="180286"/>
                    <a:pt x="337266" y="180286"/>
                    <a:pt x="337266" y="180286"/>
                  </a:cubicBezTo>
                  <a:cubicBezTo>
                    <a:pt x="334692" y="180286"/>
                    <a:pt x="334692" y="180286"/>
                    <a:pt x="334692" y="180286"/>
                  </a:cubicBezTo>
                  <a:cubicBezTo>
                    <a:pt x="334692" y="177711"/>
                    <a:pt x="334692" y="177711"/>
                    <a:pt x="334692" y="177711"/>
                  </a:cubicBezTo>
                  <a:cubicBezTo>
                    <a:pt x="332117" y="177711"/>
                    <a:pt x="332117" y="177711"/>
                    <a:pt x="332117" y="177711"/>
                  </a:cubicBezTo>
                  <a:cubicBezTo>
                    <a:pt x="332117" y="175135"/>
                    <a:pt x="332117" y="175135"/>
                    <a:pt x="332117" y="175135"/>
                  </a:cubicBezTo>
                  <a:cubicBezTo>
                    <a:pt x="332117" y="175135"/>
                    <a:pt x="332117" y="175135"/>
                    <a:pt x="329542" y="175135"/>
                  </a:cubicBezTo>
                  <a:cubicBezTo>
                    <a:pt x="326968" y="175135"/>
                    <a:pt x="326968" y="175135"/>
                    <a:pt x="326968" y="175135"/>
                  </a:cubicBezTo>
                  <a:cubicBezTo>
                    <a:pt x="326968" y="172560"/>
                    <a:pt x="326968" y="172560"/>
                    <a:pt x="326968" y="172560"/>
                  </a:cubicBezTo>
                  <a:cubicBezTo>
                    <a:pt x="324393" y="172560"/>
                    <a:pt x="324393" y="172560"/>
                    <a:pt x="324393" y="172560"/>
                  </a:cubicBezTo>
                  <a:cubicBezTo>
                    <a:pt x="324393" y="169984"/>
                    <a:pt x="324393" y="169984"/>
                    <a:pt x="324393" y="169984"/>
                  </a:cubicBezTo>
                  <a:cubicBezTo>
                    <a:pt x="321819" y="169984"/>
                    <a:pt x="321819" y="169984"/>
                    <a:pt x="321819" y="169984"/>
                  </a:cubicBezTo>
                  <a:cubicBezTo>
                    <a:pt x="321819" y="167409"/>
                    <a:pt x="321819" y="167409"/>
                    <a:pt x="321819" y="167409"/>
                  </a:cubicBezTo>
                  <a:cubicBezTo>
                    <a:pt x="319244" y="167409"/>
                    <a:pt x="319244" y="167409"/>
                    <a:pt x="319244" y="167409"/>
                  </a:cubicBezTo>
                  <a:cubicBezTo>
                    <a:pt x="319244" y="164833"/>
                    <a:pt x="319244" y="164833"/>
                    <a:pt x="319244" y="164833"/>
                  </a:cubicBezTo>
                  <a:cubicBezTo>
                    <a:pt x="319244" y="162258"/>
                    <a:pt x="319244" y="162258"/>
                    <a:pt x="319244" y="162258"/>
                  </a:cubicBezTo>
                  <a:cubicBezTo>
                    <a:pt x="316670" y="162258"/>
                    <a:pt x="316670" y="162258"/>
                    <a:pt x="316670" y="162258"/>
                  </a:cubicBezTo>
                  <a:cubicBezTo>
                    <a:pt x="316670" y="159682"/>
                    <a:pt x="316670" y="159682"/>
                    <a:pt x="316670" y="159682"/>
                  </a:cubicBezTo>
                  <a:cubicBezTo>
                    <a:pt x="314095" y="159682"/>
                    <a:pt x="314095" y="159682"/>
                    <a:pt x="314095" y="159682"/>
                  </a:cubicBezTo>
                  <a:cubicBezTo>
                    <a:pt x="314095" y="157107"/>
                    <a:pt x="314095" y="157107"/>
                    <a:pt x="314095" y="157107"/>
                  </a:cubicBezTo>
                  <a:cubicBezTo>
                    <a:pt x="311521" y="157107"/>
                    <a:pt x="311521" y="157107"/>
                    <a:pt x="311521" y="157107"/>
                  </a:cubicBezTo>
                  <a:cubicBezTo>
                    <a:pt x="311521" y="154531"/>
                    <a:pt x="311521" y="154531"/>
                    <a:pt x="311521" y="154531"/>
                  </a:cubicBezTo>
                  <a:cubicBezTo>
                    <a:pt x="308946" y="154531"/>
                    <a:pt x="308946" y="154531"/>
                    <a:pt x="308946" y="154531"/>
                  </a:cubicBezTo>
                  <a:cubicBezTo>
                    <a:pt x="308946" y="151956"/>
                    <a:pt x="308946" y="151956"/>
                    <a:pt x="308946" y="151956"/>
                  </a:cubicBezTo>
                  <a:cubicBezTo>
                    <a:pt x="306372" y="151956"/>
                    <a:pt x="306372" y="151956"/>
                    <a:pt x="306372" y="151956"/>
                  </a:cubicBezTo>
                  <a:cubicBezTo>
                    <a:pt x="306372" y="149380"/>
                    <a:pt x="306372" y="149380"/>
                    <a:pt x="306372" y="149380"/>
                  </a:cubicBezTo>
                  <a:cubicBezTo>
                    <a:pt x="303797" y="149380"/>
                    <a:pt x="303797" y="149380"/>
                    <a:pt x="303797" y="149380"/>
                  </a:cubicBezTo>
                  <a:cubicBezTo>
                    <a:pt x="303797" y="146805"/>
                    <a:pt x="303797" y="146805"/>
                    <a:pt x="303797" y="146805"/>
                  </a:cubicBezTo>
                  <a:cubicBezTo>
                    <a:pt x="301222" y="146805"/>
                    <a:pt x="301222" y="146805"/>
                    <a:pt x="301222" y="146805"/>
                  </a:cubicBezTo>
                  <a:cubicBezTo>
                    <a:pt x="301222" y="144229"/>
                    <a:pt x="301222" y="144229"/>
                    <a:pt x="301222" y="144229"/>
                  </a:cubicBezTo>
                  <a:cubicBezTo>
                    <a:pt x="298648" y="144229"/>
                    <a:pt x="298648" y="144229"/>
                    <a:pt x="298648" y="144229"/>
                  </a:cubicBezTo>
                  <a:cubicBezTo>
                    <a:pt x="298648" y="141653"/>
                    <a:pt x="298648" y="141653"/>
                    <a:pt x="298648" y="141653"/>
                  </a:cubicBezTo>
                  <a:cubicBezTo>
                    <a:pt x="298648" y="139078"/>
                    <a:pt x="298648" y="139078"/>
                    <a:pt x="298648" y="139078"/>
                  </a:cubicBezTo>
                  <a:cubicBezTo>
                    <a:pt x="296073" y="139078"/>
                    <a:pt x="296073" y="139078"/>
                    <a:pt x="296073" y="139078"/>
                  </a:cubicBezTo>
                  <a:cubicBezTo>
                    <a:pt x="296073" y="136502"/>
                    <a:pt x="296073" y="136502"/>
                    <a:pt x="296073" y="136502"/>
                  </a:cubicBezTo>
                  <a:cubicBezTo>
                    <a:pt x="293499" y="136502"/>
                    <a:pt x="293499" y="136502"/>
                    <a:pt x="293499" y="136502"/>
                  </a:cubicBezTo>
                  <a:cubicBezTo>
                    <a:pt x="293499" y="133927"/>
                    <a:pt x="293499" y="133927"/>
                    <a:pt x="293499" y="133927"/>
                  </a:cubicBezTo>
                  <a:cubicBezTo>
                    <a:pt x="290924" y="133927"/>
                    <a:pt x="290924" y="133927"/>
                    <a:pt x="290924" y="133927"/>
                  </a:cubicBezTo>
                  <a:cubicBezTo>
                    <a:pt x="290924" y="131351"/>
                    <a:pt x="290924" y="131351"/>
                    <a:pt x="290924" y="131351"/>
                  </a:cubicBezTo>
                  <a:cubicBezTo>
                    <a:pt x="290924" y="128776"/>
                    <a:pt x="290924" y="128776"/>
                    <a:pt x="290924" y="128776"/>
                  </a:cubicBezTo>
                  <a:cubicBezTo>
                    <a:pt x="288350" y="128776"/>
                    <a:pt x="288350" y="128776"/>
                    <a:pt x="288350" y="128776"/>
                  </a:cubicBezTo>
                  <a:cubicBezTo>
                    <a:pt x="288350" y="126200"/>
                    <a:pt x="288350" y="126200"/>
                    <a:pt x="288350" y="126200"/>
                  </a:cubicBezTo>
                  <a:cubicBezTo>
                    <a:pt x="285775" y="126200"/>
                    <a:pt x="285775" y="126200"/>
                    <a:pt x="285775" y="126200"/>
                  </a:cubicBezTo>
                  <a:cubicBezTo>
                    <a:pt x="285775" y="123625"/>
                    <a:pt x="285775" y="123625"/>
                    <a:pt x="285775" y="123625"/>
                  </a:cubicBezTo>
                  <a:cubicBezTo>
                    <a:pt x="283201" y="123625"/>
                    <a:pt x="283201" y="121049"/>
                    <a:pt x="283201" y="121049"/>
                  </a:cubicBezTo>
                  <a:cubicBezTo>
                    <a:pt x="283201" y="118474"/>
                    <a:pt x="283201" y="118474"/>
                    <a:pt x="283201" y="118474"/>
                  </a:cubicBezTo>
                  <a:cubicBezTo>
                    <a:pt x="280626" y="118474"/>
                    <a:pt x="280626" y="118474"/>
                    <a:pt x="280626" y="118474"/>
                  </a:cubicBezTo>
                  <a:cubicBezTo>
                    <a:pt x="280626" y="115898"/>
                    <a:pt x="280626" y="115898"/>
                    <a:pt x="280626" y="115898"/>
                  </a:cubicBezTo>
                  <a:cubicBezTo>
                    <a:pt x="278051" y="113323"/>
                    <a:pt x="278051" y="113323"/>
                    <a:pt x="278051" y="113323"/>
                  </a:cubicBezTo>
                  <a:cubicBezTo>
                    <a:pt x="278051" y="110747"/>
                    <a:pt x="278051" y="110747"/>
                    <a:pt x="278051" y="110747"/>
                  </a:cubicBezTo>
                  <a:cubicBezTo>
                    <a:pt x="275477" y="110747"/>
                    <a:pt x="275477" y="110747"/>
                    <a:pt x="275477" y="110747"/>
                  </a:cubicBezTo>
                  <a:cubicBezTo>
                    <a:pt x="275477" y="108172"/>
                    <a:pt x="275477" y="108172"/>
                    <a:pt x="275477" y="108172"/>
                  </a:cubicBezTo>
                  <a:cubicBezTo>
                    <a:pt x="275477" y="108172"/>
                    <a:pt x="272902" y="108172"/>
                    <a:pt x="272902" y="108172"/>
                  </a:cubicBezTo>
                  <a:cubicBezTo>
                    <a:pt x="272902" y="110747"/>
                    <a:pt x="272902" y="110747"/>
                    <a:pt x="272902" y="110747"/>
                  </a:cubicBezTo>
                  <a:cubicBezTo>
                    <a:pt x="270328" y="110747"/>
                    <a:pt x="270328" y="110747"/>
                    <a:pt x="270328" y="110747"/>
                  </a:cubicBezTo>
                  <a:cubicBezTo>
                    <a:pt x="270328" y="110747"/>
                    <a:pt x="270328" y="110747"/>
                    <a:pt x="270328" y="113323"/>
                  </a:cubicBezTo>
                  <a:cubicBezTo>
                    <a:pt x="270328" y="115898"/>
                    <a:pt x="270328" y="115898"/>
                    <a:pt x="270328" y="115898"/>
                  </a:cubicBezTo>
                  <a:cubicBezTo>
                    <a:pt x="267753" y="115898"/>
                    <a:pt x="267753" y="115898"/>
                    <a:pt x="267753" y="115898"/>
                  </a:cubicBezTo>
                  <a:cubicBezTo>
                    <a:pt x="267753" y="115898"/>
                    <a:pt x="267753" y="115898"/>
                    <a:pt x="267753" y="118474"/>
                  </a:cubicBezTo>
                  <a:cubicBezTo>
                    <a:pt x="265179" y="118474"/>
                    <a:pt x="265179" y="118474"/>
                    <a:pt x="265179" y="118474"/>
                  </a:cubicBezTo>
                  <a:cubicBezTo>
                    <a:pt x="265179" y="118474"/>
                    <a:pt x="265179" y="121049"/>
                    <a:pt x="265179" y="121049"/>
                  </a:cubicBezTo>
                  <a:cubicBezTo>
                    <a:pt x="265179" y="121049"/>
                    <a:pt x="265179" y="123625"/>
                    <a:pt x="265179" y="123625"/>
                  </a:cubicBezTo>
                  <a:cubicBezTo>
                    <a:pt x="265179" y="126200"/>
                    <a:pt x="265179" y="126200"/>
                    <a:pt x="265179" y="126200"/>
                  </a:cubicBezTo>
                  <a:cubicBezTo>
                    <a:pt x="262604" y="126200"/>
                    <a:pt x="262604" y="126200"/>
                    <a:pt x="262604" y="126200"/>
                  </a:cubicBezTo>
                  <a:cubicBezTo>
                    <a:pt x="262604" y="126200"/>
                    <a:pt x="262604" y="126200"/>
                    <a:pt x="262604" y="128776"/>
                  </a:cubicBezTo>
                  <a:cubicBezTo>
                    <a:pt x="262604" y="128776"/>
                    <a:pt x="260030" y="128776"/>
                    <a:pt x="260030" y="128776"/>
                  </a:cubicBezTo>
                  <a:cubicBezTo>
                    <a:pt x="260030" y="131351"/>
                    <a:pt x="260030" y="131351"/>
                    <a:pt x="260030" y="131351"/>
                  </a:cubicBezTo>
                  <a:cubicBezTo>
                    <a:pt x="260030" y="131351"/>
                    <a:pt x="260030" y="131351"/>
                    <a:pt x="260030" y="133927"/>
                  </a:cubicBezTo>
                  <a:cubicBezTo>
                    <a:pt x="257455" y="133927"/>
                    <a:pt x="257455" y="133927"/>
                    <a:pt x="257455" y="133927"/>
                  </a:cubicBezTo>
                  <a:cubicBezTo>
                    <a:pt x="257455" y="133927"/>
                    <a:pt x="257455" y="133927"/>
                    <a:pt x="257455" y="136502"/>
                  </a:cubicBezTo>
                  <a:cubicBezTo>
                    <a:pt x="254881" y="136502"/>
                    <a:pt x="254881" y="136502"/>
                    <a:pt x="254881" y="136502"/>
                  </a:cubicBezTo>
                  <a:cubicBezTo>
                    <a:pt x="254881" y="139078"/>
                    <a:pt x="254881" y="139078"/>
                    <a:pt x="254881" y="139078"/>
                  </a:cubicBezTo>
                  <a:cubicBezTo>
                    <a:pt x="254881" y="139078"/>
                    <a:pt x="254881" y="139078"/>
                    <a:pt x="254881" y="141653"/>
                  </a:cubicBezTo>
                  <a:cubicBezTo>
                    <a:pt x="254881" y="141653"/>
                    <a:pt x="252306" y="141653"/>
                    <a:pt x="252306" y="141653"/>
                  </a:cubicBezTo>
                  <a:cubicBezTo>
                    <a:pt x="252306" y="141653"/>
                    <a:pt x="252306" y="141653"/>
                    <a:pt x="252306" y="144229"/>
                  </a:cubicBezTo>
                  <a:cubicBezTo>
                    <a:pt x="252306" y="144229"/>
                    <a:pt x="252306" y="144229"/>
                    <a:pt x="252306" y="146805"/>
                  </a:cubicBezTo>
                  <a:cubicBezTo>
                    <a:pt x="249731" y="146805"/>
                    <a:pt x="249731" y="146805"/>
                    <a:pt x="249731" y="146805"/>
                  </a:cubicBezTo>
                  <a:cubicBezTo>
                    <a:pt x="249731" y="149380"/>
                    <a:pt x="249731" y="149380"/>
                    <a:pt x="249731" y="149380"/>
                  </a:cubicBezTo>
                  <a:cubicBezTo>
                    <a:pt x="247157" y="149380"/>
                    <a:pt x="247157" y="149380"/>
                    <a:pt x="247157" y="149380"/>
                  </a:cubicBezTo>
                  <a:cubicBezTo>
                    <a:pt x="247157" y="151956"/>
                    <a:pt x="247157" y="151956"/>
                    <a:pt x="247157" y="151956"/>
                  </a:cubicBezTo>
                  <a:cubicBezTo>
                    <a:pt x="244582" y="151956"/>
                    <a:pt x="244582" y="151956"/>
                    <a:pt x="244582" y="154531"/>
                  </a:cubicBezTo>
                  <a:cubicBezTo>
                    <a:pt x="244582" y="154531"/>
                    <a:pt x="244582" y="154531"/>
                    <a:pt x="244582" y="157107"/>
                  </a:cubicBezTo>
                  <a:cubicBezTo>
                    <a:pt x="242008" y="157107"/>
                    <a:pt x="242008" y="157107"/>
                    <a:pt x="242008" y="157107"/>
                  </a:cubicBezTo>
                  <a:cubicBezTo>
                    <a:pt x="242008" y="157107"/>
                    <a:pt x="242008" y="157107"/>
                    <a:pt x="242008" y="159682"/>
                  </a:cubicBezTo>
                  <a:cubicBezTo>
                    <a:pt x="239433" y="159682"/>
                    <a:pt x="239433" y="159682"/>
                    <a:pt x="239433" y="159682"/>
                  </a:cubicBezTo>
                  <a:cubicBezTo>
                    <a:pt x="239433" y="159682"/>
                    <a:pt x="239433" y="159682"/>
                    <a:pt x="239433" y="162258"/>
                  </a:cubicBezTo>
                  <a:cubicBezTo>
                    <a:pt x="239433" y="162258"/>
                    <a:pt x="239433" y="162258"/>
                    <a:pt x="239433" y="164833"/>
                  </a:cubicBezTo>
                  <a:cubicBezTo>
                    <a:pt x="236859" y="164833"/>
                    <a:pt x="236859" y="164833"/>
                    <a:pt x="236859" y="164833"/>
                  </a:cubicBezTo>
                  <a:cubicBezTo>
                    <a:pt x="236859" y="167409"/>
                    <a:pt x="236859" y="167409"/>
                    <a:pt x="236859" y="167409"/>
                  </a:cubicBezTo>
                  <a:cubicBezTo>
                    <a:pt x="234284" y="167409"/>
                    <a:pt x="234284" y="167409"/>
                    <a:pt x="234284" y="167409"/>
                  </a:cubicBezTo>
                  <a:cubicBezTo>
                    <a:pt x="234284" y="169984"/>
                    <a:pt x="234284" y="169984"/>
                    <a:pt x="234284" y="169984"/>
                  </a:cubicBezTo>
                  <a:cubicBezTo>
                    <a:pt x="231710" y="169984"/>
                    <a:pt x="231710" y="169984"/>
                    <a:pt x="231710" y="169984"/>
                  </a:cubicBezTo>
                  <a:cubicBezTo>
                    <a:pt x="231710" y="169984"/>
                    <a:pt x="231710" y="169984"/>
                    <a:pt x="231710" y="172560"/>
                  </a:cubicBezTo>
                  <a:cubicBezTo>
                    <a:pt x="229135" y="172560"/>
                    <a:pt x="229135" y="172560"/>
                    <a:pt x="229135" y="172560"/>
                  </a:cubicBezTo>
                  <a:cubicBezTo>
                    <a:pt x="229135" y="172560"/>
                    <a:pt x="229135" y="172560"/>
                    <a:pt x="229135" y="175135"/>
                  </a:cubicBezTo>
                  <a:cubicBezTo>
                    <a:pt x="226560" y="175135"/>
                    <a:pt x="226560" y="175135"/>
                    <a:pt x="226560" y="175135"/>
                  </a:cubicBezTo>
                  <a:cubicBezTo>
                    <a:pt x="226560" y="177711"/>
                    <a:pt x="226560" y="177711"/>
                    <a:pt x="226560" y="177711"/>
                  </a:cubicBezTo>
                  <a:cubicBezTo>
                    <a:pt x="223986" y="177711"/>
                    <a:pt x="223986" y="177711"/>
                    <a:pt x="223986" y="177711"/>
                  </a:cubicBezTo>
                  <a:cubicBezTo>
                    <a:pt x="223986" y="177711"/>
                    <a:pt x="223986" y="177711"/>
                    <a:pt x="223986" y="180286"/>
                  </a:cubicBezTo>
                  <a:cubicBezTo>
                    <a:pt x="223986" y="180286"/>
                    <a:pt x="223986" y="180286"/>
                    <a:pt x="223986" y="182862"/>
                  </a:cubicBezTo>
                  <a:cubicBezTo>
                    <a:pt x="221411" y="182862"/>
                    <a:pt x="221411" y="182862"/>
                    <a:pt x="221411" y="182862"/>
                  </a:cubicBezTo>
                  <a:cubicBezTo>
                    <a:pt x="218837" y="182862"/>
                    <a:pt x="218837" y="182862"/>
                    <a:pt x="218837" y="182862"/>
                  </a:cubicBezTo>
                  <a:cubicBezTo>
                    <a:pt x="218837" y="182862"/>
                    <a:pt x="218837" y="182862"/>
                    <a:pt x="218837" y="185437"/>
                  </a:cubicBezTo>
                  <a:cubicBezTo>
                    <a:pt x="218837" y="185437"/>
                    <a:pt x="216262" y="185437"/>
                    <a:pt x="216262" y="185437"/>
                  </a:cubicBezTo>
                  <a:cubicBezTo>
                    <a:pt x="216262" y="185437"/>
                    <a:pt x="216262" y="185437"/>
                    <a:pt x="216262" y="188013"/>
                  </a:cubicBezTo>
                  <a:cubicBezTo>
                    <a:pt x="213688" y="188013"/>
                    <a:pt x="213688" y="188013"/>
                    <a:pt x="213688" y="188013"/>
                  </a:cubicBezTo>
                  <a:cubicBezTo>
                    <a:pt x="213688" y="188013"/>
                    <a:pt x="213688" y="188013"/>
                    <a:pt x="213688" y="190588"/>
                  </a:cubicBezTo>
                  <a:cubicBezTo>
                    <a:pt x="211113" y="190588"/>
                    <a:pt x="211113" y="190588"/>
                    <a:pt x="211113" y="190588"/>
                  </a:cubicBezTo>
                  <a:cubicBezTo>
                    <a:pt x="211113" y="190588"/>
                    <a:pt x="211113" y="190588"/>
                    <a:pt x="211113" y="193164"/>
                  </a:cubicBezTo>
                  <a:cubicBezTo>
                    <a:pt x="208539" y="193164"/>
                    <a:pt x="208539" y="193164"/>
                    <a:pt x="208539" y="193164"/>
                  </a:cubicBezTo>
                  <a:cubicBezTo>
                    <a:pt x="208539" y="195739"/>
                    <a:pt x="208539" y="195739"/>
                    <a:pt x="208539" y="195739"/>
                  </a:cubicBezTo>
                  <a:cubicBezTo>
                    <a:pt x="205964" y="195739"/>
                    <a:pt x="205964" y="195739"/>
                    <a:pt x="205964" y="195739"/>
                  </a:cubicBezTo>
                  <a:cubicBezTo>
                    <a:pt x="205964" y="195739"/>
                    <a:pt x="205964" y="195739"/>
                    <a:pt x="205964" y="198315"/>
                  </a:cubicBezTo>
                  <a:cubicBezTo>
                    <a:pt x="203390" y="198315"/>
                    <a:pt x="203390" y="198315"/>
                    <a:pt x="203390" y="198315"/>
                  </a:cubicBezTo>
                  <a:cubicBezTo>
                    <a:pt x="203390" y="198315"/>
                    <a:pt x="203390" y="198315"/>
                    <a:pt x="203390" y="200890"/>
                  </a:cubicBezTo>
                  <a:cubicBezTo>
                    <a:pt x="200815" y="200890"/>
                    <a:pt x="200815" y="200890"/>
                    <a:pt x="200815" y="200890"/>
                  </a:cubicBezTo>
                  <a:cubicBezTo>
                    <a:pt x="200815" y="203466"/>
                    <a:pt x="200815" y="203466"/>
                    <a:pt x="200815" y="203466"/>
                  </a:cubicBezTo>
                  <a:cubicBezTo>
                    <a:pt x="198240" y="203466"/>
                    <a:pt x="198240" y="203466"/>
                    <a:pt x="198240" y="203466"/>
                  </a:cubicBezTo>
                  <a:cubicBezTo>
                    <a:pt x="198240" y="203466"/>
                    <a:pt x="198240" y="203466"/>
                    <a:pt x="198240" y="206041"/>
                  </a:cubicBezTo>
                  <a:cubicBezTo>
                    <a:pt x="195666" y="206041"/>
                    <a:pt x="195666" y="206041"/>
                    <a:pt x="195666" y="206041"/>
                  </a:cubicBezTo>
                  <a:cubicBezTo>
                    <a:pt x="195666" y="206041"/>
                    <a:pt x="195666" y="206041"/>
                    <a:pt x="195666" y="208617"/>
                  </a:cubicBezTo>
                  <a:cubicBezTo>
                    <a:pt x="195666" y="208617"/>
                    <a:pt x="193091" y="208617"/>
                    <a:pt x="193091" y="208617"/>
                  </a:cubicBezTo>
                  <a:cubicBezTo>
                    <a:pt x="193091" y="208617"/>
                    <a:pt x="193091" y="208617"/>
                    <a:pt x="193091" y="211192"/>
                  </a:cubicBezTo>
                  <a:cubicBezTo>
                    <a:pt x="193091" y="211192"/>
                    <a:pt x="190517" y="211192"/>
                    <a:pt x="190517" y="211192"/>
                  </a:cubicBezTo>
                  <a:cubicBezTo>
                    <a:pt x="190517" y="211192"/>
                    <a:pt x="190517" y="211192"/>
                    <a:pt x="190517" y="213768"/>
                  </a:cubicBezTo>
                  <a:cubicBezTo>
                    <a:pt x="187942" y="213768"/>
                    <a:pt x="187942" y="213768"/>
                    <a:pt x="187942" y="213768"/>
                  </a:cubicBezTo>
                  <a:cubicBezTo>
                    <a:pt x="185368" y="213768"/>
                    <a:pt x="185368" y="213768"/>
                    <a:pt x="185368" y="213768"/>
                  </a:cubicBezTo>
                  <a:cubicBezTo>
                    <a:pt x="185368" y="213768"/>
                    <a:pt x="185368" y="213768"/>
                    <a:pt x="185368" y="216343"/>
                  </a:cubicBezTo>
                  <a:cubicBezTo>
                    <a:pt x="182793" y="216343"/>
                    <a:pt x="182793" y="216343"/>
                    <a:pt x="182793" y="216343"/>
                  </a:cubicBezTo>
                  <a:cubicBezTo>
                    <a:pt x="182793" y="216343"/>
                    <a:pt x="182793" y="218919"/>
                    <a:pt x="182793" y="218919"/>
                  </a:cubicBezTo>
                  <a:cubicBezTo>
                    <a:pt x="180219" y="218919"/>
                    <a:pt x="180219" y="218919"/>
                    <a:pt x="180219" y="218919"/>
                  </a:cubicBezTo>
                  <a:cubicBezTo>
                    <a:pt x="180219" y="221494"/>
                    <a:pt x="180219" y="221494"/>
                    <a:pt x="180219" y="221494"/>
                  </a:cubicBezTo>
                  <a:cubicBezTo>
                    <a:pt x="177644" y="221494"/>
                    <a:pt x="177644" y="221494"/>
                    <a:pt x="177644" y="221494"/>
                  </a:cubicBezTo>
                  <a:cubicBezTo>
                    <a:pt x="175069" y="221494"/>
                    <a:pt x="175069" y="221494"/>
                    <a:pt x="175069" y="221494"/>
                  </a:cubicBezTo>
                  <a:cubicBezTo>
                    <a:pt x="175069" y="221494"/>
                    <a:pt x="175069" y="221494"/>
                    <a:pt x="175069" y="224070"/>
                  </a:cubicBezTo>
                  <a:cubicBezTo>
                    <a:pt x="172495" y="224070"/>
                    <a:pt x="172495" y="224070"/>
                    <a:pt x="172495" y="224070"/>
                  </a:cubicBezTo>
                  <a:cubicBezTo>
                    <a:pt x="172495" y="224070"/>
                    <a:pt x="172495" y="224070"/>
                    <a:pt x="172495" y="226646"/>
                  </a:cubicBezTo>
                  <a:cubicBezTo>
                    <a:pt x="169920" y="226646"/>
                    <a:pt x="169920" y="226646"/>
                    <a:pt x="169920" y="226646"/>
                  </a:cubicBezTo>
                  <a:cubicBezTo>
                    <a:pt x="167346" y="226646"/>
                    <a:pt x="167346" y="226646"/>
                    <a:pt x="167346" y="226646"/>
                  </a:cubicBezTo>
                  <a:cubicBezTo>
                    <a:pt x="167346" y="226646"/>
                    <a:pt x="167346" y="229221"/>
                    <a:pt x="167346" y="229221"/>
                  </a:cubicBezTo>
                  <a:cubicBezTo>
                    <a:pt x="164771" y="229221"/>
                    <a:pt x="164771" y="229221"/>
                    <a:pt x="164771" y="229221"/>
                  </a:cubicBezTo>
                  <a:cubicBezTo>
                    <a:pt x="164771" y="229221"/>
                    <a:pt x="164771" y="229221"/>
                    <a:pt x="162197" y="229221"/>
                  </a:cubicBezTo>
                  <a:cubicBezTo>
                    <a:pt x="162197" y="229221"/>
                    <a:pt x="162197" y="229221"/>
                    <a:pt x="162197" y="231797"/>
                  </a:cubicBezTo>
                  <a:cubicBezTo>
                    <a:pt x="159622" y="231797"/>
                    <a:pt x="159622" y="231797"/>
                    <a:pt x="159622" y="231797"/>
                  </a:cubicBezTo>
                  <a:cubicBezTo>
                    <a:pt x="157048" y="231797"/>
                    <a:pt x="157048" y="231797"/>
                    <a:pt x="157048" y="231797"/>
                  </a:cubicBezTo>
                  <a:cubicBezTo>
                    <a:pt x="157048" y="231797"/>
                    <a:pt x="157048" y="231797"/>
                    <a:pt x="157048" y="234372"/>
                  </a:cubicBezTo>
                  <a:cubicBezTo>
                    <a:pt x="157048" y="234372"/>
                    <a:pt x="157048" y="234372"/>
                    <a:pt x="154473" y="234372"/>
                  </a:cubicBezTo>
                  <a:cubicBezTo>
                    <a:pt x="154473" y="234372"/>
                    <a:pt x="154473" y="234372"/>
                    <a:pt x="151899" y="234372"/>
                  </a:cubicBezTo>
                  <a:cubicBezTo>
                    <a:pt x="151899" y="234372"/>
                    <a:pt x="151899" y="234372"/>
                    <a:pt x="151899" y="236948"/>
                  </a:cubicBezTo>
                  <a:cubicBezTo>
                    <a:pt x="149324" y="236948"/>
                    <a:pt x="149324" y="236948"/>
                    <a:pt x="149324" y="236948"/>
                  </a:cubicBezTo>
                  <a:cubicBezTo>
                    <a:pt x="146749" y="236948"/>
                    <a:pt x="146749" y="236948"/>
                    <a:pt x="146749" y="236948"/>
                  </a:cubicBezTo>
                  <a:lnTo>
                    <a:pt x="146749" y="238316"/>
                  </a:lnTo>
                  <a:cubicBezTo>
                    <a:pt x="146749" y="239523"/>
                    <a:pt x="146749" y="239523"/>
                    <a:pt x="146749" y="239523"/>
                  </a:cubicBezTo>
                  <a:cubicBezTo>
                    <a:pt x="144175" y="239523"/>
                    <a:pt x="144175" y="239523"/>
                    <a:pt x="144175" y="239523"/>
                  </a:cubicBezTo>
                  <a:cubicBezTo>
                    <a:pt x="141600" y="239523"/>
                    <a:pt x="141600" y="239523"/>
                    <a:pt x="141600" y="239523"/>
                  </a:cubicBezTo>
                  <a:cubicBezTo>
                    <a:pt x="141600" y="239523"/>
                    <a:pt x="141600" y="239523"/>
                    <a:pt x="141600" y="242099"/>
                  </a:cubicBezTo>
                  <a:cubicBezTo>
                    <a:pt x="141600" y="242099"/>
                    <a:pt x="141600" y="242099"/>
                    <a:pt x="139026" y="242099"/>
                  </a:cubicBezTo>
                  <a:cubicBezTo>
                    <a:pt x="139026" y="242099"/>
                    <a:pt x="139026" y="242099"/>
                    <a:pt x="139026" y="244674"/>
                  </a:cubicBezTo>
                  <a:cubicBezTo>
                    <a:pt x="136451" y="244674"/>
                    <a:pt x="136451" y="244674"/>
                    <a:pt x="136451" y="244674"/>
                  </a:cubicBezTo>
                  <a:cubicBezTo>
                    <a:pt x="133877" y="244674"/>
                    <a:pt x="133877" y="244674"/>
                    <a:pt x="133877" y="244674"/>
                  </a:cubicBezTo>
                  <a:cubicBezTo>
                    <a:pt x="133877" y="244674"/>
                    <a:pt x="131302" y="244674"/>
                    <a:pt x="131302" y="244674"/>
                  </a:cubicBezTo>
                  <a:cubicBezTo>
                    <a:pt x="131302" y="244674"/>
                    <a:pt x="131302" y="244674"/>
                    <a:pt x="131302" y="247250"/>
                  </a:cubicBezTo>
                  <a:cubicBezTo>
                    <a:pt x="131302" y="247250"/>
                    <a:pt x="128728" y="247250"/>
                    <a:pt x="128728" y="247250"/>
                  </a:cubicBezTo>
                  <a:cubicBezTo>
                    <a:pt x="126153" y="247250"/>
                    <a:pt x="126153" y="247250"/>
                    <a:pt x="126153" y="247250"/>
                  </a:cubicBezTo>
                  <a:cubicBezTo>
                    <a:pt x="123578" y="247250"/>
                    <a:pt x="123578" y="247250"/>
                    <a:pt x="123578" y="247250"/>
                  </a:cubicBezTo>
                  <a:cubicBezTo>
                    <a:pt x="123578" y="247250"/>
                    <a:pt x="123578" y="247250"/>
                    <a:pt x="123578" y="249825"/>
                  </a:cubicBezTo>
                  <a:cubicBezTo>
                    <a:pt x="121004" y="249825"/>
                    <a:pt x="121004" y="249825"/>
                    <a:pt x="121004" y="249825"/>
                  </a:cubicBezTo>
                  <a:cubicBezTo>
                    <a:pt x="121004" y="249825"/>
                    <a:pt x="121004" y="249825"/>
                    <a:pt x="121004" y="252401"/>
                  </a:cubicBezTo>
                  <a:cubicBezTo>
                    <a:pt x="118429" y="252401"/>
                    <a:pt x="118429" y="252401"/>
                    <a:pt x="118429" y="252401"/>
                  </a:cubicBezTo>
                  <a:cubicBezTo>
                    <a:pt x="115855" y="252401"/>
                    <a:pt x="115855" y="252401"/>
                    <a:pt x="115855" y="252401"/>
                  </a:cubicBezTo>
                  <a:cubicBezTo>
                    <a:pt x="113280" y="252401"/>
                    <a:pt x="113280" y="252401"/>
                    <a:pt x="113280" y="252401"/>
                  </a:cubicBezTo>
                  <a:cubicBezTo>
                    <a:pt x="113280" y="252401"/>
                    <a:pt x="113280" y="252401"/>
                    <a:pt x="113280" y="254976"/>
                  </a:cubicBezTo>
                  <a:cubicBezTo>
                    <a:pt x="110706" y="254976"/>
                    <a:pt x="110706" y="254976"/>
                    <a:pt x="110706" y="254976"/>
                  </a:cubicBezTo>
                  <a:cubicBezTo>
                    <a:pt x="108131" y="254976"/>
                    <a:pt x="108131" y="254976"/>
                    <a:pt x="108131" y="254976"/>
                  </a:cubicBezTo>
                  <a:cubicBezTo>
                    <a:pt x="108131" y="254976"/>
                    <a:pt x="105557" y="254976"/>
                    <a:pt x="105557" y="254976"/>
                  </a:cubicBezTo>
                  <a:cubicBezTo>
                    <a:pt x="105557" y="257552"/>
                    <a:pt x="105557" y="257552"/>
                    <a:pt x="105557" y="257552"/>
                  </a:cubicBezTo>
                  <a:cubicBezTo>
                    <a:pt x="102982" y="257552"/>
                    <a:pt x="102982" y="257552"/>
                    <a:pt x="102982" y="257552"/>
                  </a:cubicBezTo>
                  <a:cubicBezTo>
                    <a:pt x="100408" y="257552"/>
                    <a:pt x="100408" y="257552"/>
                    <a:pt x="100408" y="257552"/>
                  </a:cubicBezTo>
                  <a:cubicBezTo>
                    <a:pt x="100408" y="257552"/>
                    <a:pt x="97833" y="257552"/>
                    <a:pt x="97833" y="257552"/>
                  </a:cubicBezTo>
                  <a:cubicBezTo>
                    <a:pt x="97833" y="257552"/>
                    <a:pt x="97833" y="257552"/>
                    <a:pt x="97833" y="260127"/>
                  </a:cubicBezTo>
                  <a:cubicBezTo>
                    <a:pt x="97833" y="260127"/>
                    <a:pt x="97833" y="260127"/>
                    <a:pt x="95258" y="260127"/>
                  </a:cubicBezTo>
                  <a:cubicBezTo>
                    <a:pt x="92684" y="260127"/>
                    <a:pt x="92684" y="260127"/>
                    <a:pt x="92684" y="260127"/>
                  </a:cubicBezTo>
                  <a:cubicBezTo>
                    <a:pt x="92684" y="260127"/>
                    <a:pt x="92684" y="260127"/>
                    <a:pt x="92684" y="262703"/>
                  </a:cubicBezTo>
                  <a:cubicBezTo>
                    <a:pt x="92684" y="262703"/>
                    <a:pt x="92684" y="262703"/>
                    <a:pt x="90109" y="262703"/>
                  </a:cubicBezTo>
                  <a:cubicBezTo>
                    <a:pt x="87535" y="262703"/>
                    <a:pt x="87535" y="262703"/>
                    <a:pt x="87535" y="262703"/>
                  </a:cubicBezTo>
                  <a:cubicBezTo>
                    <a:pt x="84960" y="262703"/>
                    <a:pt x="84960" y="262703"/>
                    <a:pt x="84960" y="262703"/>
                  </a:cubicBezTo>
                  <a:cubicBezTo>
                    <a:pt x="84960" y="262703"/>
                    <a:pt x="84960" y="265278"/>
                    <a:pt x="84960" y="265278"/>
                  </a:cubicBezTo>
                  <a:cubicBezTo>
                    <a:pt x="82386" y="265278"/>
                    <a:pt x="82386" y="265278"/>
                    <a:pt x="82386" y="265278"/>
                  </a:cubicBezTo>
                  <a:cubicBezTo>
                    <a:pt x="82386" y="265278"/>
                    <a:pt x="82386" y="265278"/>
                    <a:pt x="79811" y="265278"/>
                  </a:cubicBezTo>
                  <a:cubicBezTo>
                    <a:pt x="77237" y="265278"/>
                    <a:pt x="77237" y="265278"/>
                    <a:pt x="77237" y="265278"/>
                  </a:cubicBezTo>
                  <a:cubicBezTo>
                    <a:pt x="74662" y="265278"/>
                    <a:pt x="74662" y="265278"/>
                    <a:pt x="74662" y="265278"/>
                  </a:cubicBezTo>
                  <a:cubicBezTo>
                    <a:pt x="74662" y="265278"/>
                    <a:pt x="74662" y="265278"/>
                    <a:pt x="74662" y="267854"/>
                  </a:cubicBezTo>
                  <a:cubicBezTo>
                    <a:pt x="74662" y="267854"/>
                    <a:pt x="72088" y="267854"/>
                    <a:pt x="72088" y="267854"/>
                  </a:cubicBezTo>
                  <a:cubicBezTo>
                    <a:pt x="69513" y="267854"/>
                    <a:pt x="69513" y="267854"/>
                    <a:pt x="69513" y="267854"/>
                  </a:cubicBezTo>
                  <a:cubicBezTo>
                    <a:pt x="69513" y="267854"/>
                    <a:pt x="69513" y="267854"/>
                    <a:pt x="66938" y="267854"/>
                  </a:cubicBezTo>
                  <a:cubicBezTo>
                    <a:pt x="66938" y="267854"/>
                    <a:pt x="66938" y="267854"/>
                    <a:pt x="66938" y="270429"/>
                  </a:cubicBezTo>
                  <a:cubicBezTo>
                    <a:pt x="66938" y="270429"/>
                    <a:pt x="64364" y="270429"/>
                    <a:pt x="64364" y="270429"/>
                  </a:cubicBezTo>
                  <a:cubicBezTo>
                    <a:pt x="61789" y="270429"/>
                    <a:pt x="61789" y="270429"/>
                    <a:pt x="61789" y="270429"/>
                  </a:cubicBezTo>
                  <a:cubicBezTo>
                    <a:pt x="61789" y="270429"/>
                    <a:pt x="61789" y="270429"/>
                    <a:pt x="59215" y="270429"/>
                  </a:cubicBezTo>
                  <a:cubicBezTo>
                    <a:pt x="59215" y="270429"/>
                    <a:pt x="59215" y="270429"/>
                    <a:pt x="59215" y="273005"/>
                  </a:cubicBezTo>
                  <a:cubicBezTo>
                    <a:pt x="56640" y="273005"/>
                    <a:pt x="56640" y="273005"/>
                    <a:pt x="56640" y="273005"/>
                  </a:cubicBezTo>
                  <a:cubicBezTo>
                    <a:pt x="54066" y="273005"/>
                    <a:pt x="54066" y="273005"/>
                    <a:pt x="54066" y="273005"/>
                  </a:cubicBezTo>
                  <a:cubicBezTo>
                    <a:pt x="54066" y="273005"/>
                    <a:pt x="54066" y="273005"/>
                    <a:pt x="54066" y="275580"/>
                  </a:cubicBezTo>
                  <a:cubicBezTo>
                    <a:pt x="51491" y="275580"/>
                    <a:pt x="51491" y="275580"/>
                    <a:pt x="51491" y="275580"/>
                  </a:cubicBezTo>
                  <a:cubicBezTo>
                    <a:pt x="51491" y="275580"/>
                    <a:pt x="51491" y="275580"/>
                    <a:pt x="48917" y="275580"/>
                  </a:cubicBezTo>
                  <a:cubicBezTo>
                    <a:pt x="46342" y="275580"/>
                    <a:pt x="46342" y="275580"/>
                    <a:pt x="43767" y="275580"/>
                  </a:cubicBezTo>
                  <a:cubicBezTo>
                    <a:pt x="43767" y="275580"/>
                    <a:pt x="41193" y="275580"/>
                    <a:pt x="41193" y="278156"/>
                  </a:cubicBezTo>
                  <a:cubicBezTo>
                    <a:pt x="41193" y="278156"/>
                    <a:pt x="41193" y="278156"/>
                    <a:pt x="38618" y="278156"/>
                  </a:cubicBezTo>
                  <a:cubicBezTo>
                    <a:pt x="38618" y="278156"/>
                    <a:pt x="36044" y="278156"/>
                    <a:pt x="36044" y="278156"/>
                  </a:cubicBezTo>
                  <a:cubicBezTo>
                    <a:pt x="36044" y="278156"/>
                    <a:pt x="36044" y="278156"/>
                    <a:pt x="36044" y="280731"/>
                  </a:cubicBezTo>
                  <a:cubicBezTo>
                    <a:pt x="36044" y="280731"/>
                    <a:pt x="36044" y="280731"/>
                    <a:pt x="33469" y="280731"/>
                  </a:cubicBezTo>
                  <a:cubicBezTo>
                    <a:pt x="30895" y="280731"/>
                    <a:pt x="30895" y="280731"/>
                    <a:pt x="30895" y="280731"/>
                  </a:cubicBezTo>
                  <a:cubicBezTo>
                    <a:pt x="28320" y="280731"/>
                    <a:pt x="28320" y="280731"/>
                    <a:pt x="28320" y="280731"/>
                  </a:cubicBezTo>
                  <a:cubicBezTo>
                    <a:pt x="28320" y="278156"/>
                    <a:pt x="28320" y="278156"/>
                    <a:pt x="28320" y="275580"/>
                  </a:cubicBezTo>
                  <a:cubicBezTo>
                    <a:pt x="28320" y="275580"/>
                    <a:pt x="28320" y="275580"/>
                    <a:pt x="28320" y="273005"/>
                  </a:cubicBezTo>
                  <a:cubicBezTo>
                    <a:pt x="28320" y="270429"/>
                    <a:pt x="28320" y="270429"/>
                    <a:pt x="28320" y="270429"/>
                  </a:cubicBezTo>
                  <a:cubicBezTo>
                    <a:pt x="28320" y="270429"/>
                    <a:pt x="28320" y="270429"/>
                    <a:pt x="28320" y="267854"/>
                  </a:cubicBezTo>
                  <a:cubicBezTo>
                    <a:pt x="28320" y="267854"/>
                    <a:pt x="28320" y="267854"/>
                    <a:pt x="30895" y="267854"/>
                  </a:cubicBezTo>
                  <a:cubicBezTo>
                    <a:pt x="30895" y="265278"/>
                    <a:pt x="30895" y="265278"/>
                    <a:pt x="30895" y="265278"/>
                  </a:cubicBezTo>
                  <a:cubicBezTo>
                    <a:pt x="28320" y="265278"/>
                    <a:pt x="28320" y="265278"/>
                    <a:pt x="28320" y="265278"/>
                  </a:cubicBezTo>
                  <a:cubicBezTo>
                    <a:pt x="28320" y="262703"/>
                    <a:pt x="28320" y="262703"/>
                    <a:pt x="28320" y="260127"/>
                  </a:cubicBezTo>
                  <a:cubicBezTo>
                    <a:pt x="28320" y="260127"/>
                    <a:pt x="28320" y="257552"/>
                    <a:pt x="28320" y="257552"/>
                  </a:cubicBezTo>
                  <a:cubicBezTo>
                    <a:pt x="28320" y="257552"/>
                    <a:pt x="28320" y="257552"/>
                    <a:pt x="30895" y="257552"/>
                  </a:cubicBezTo>
                  <a:cubicBezTo>
                    <a:pt x="30895" y="254976"/>
                    <a:pt x="30895" y="254976"/>
                    <a:pt x="30895" y="254976"/>
                  </a:cubicBezTo>
                  <a:cubicBezTo>
                    <a:pt x="30895" y="252401"/>
                    <a:pt x="30895" y="252401"/>
                    <a:pt x="30895" y="252401"/>
                  </a:cubicBezTo>
                  <a:cubicBezTo>
                    <a:pt x="30895" y="252401"/>
                    <a:pt x="30895" y="249825"/>
                    <a:pt x="30895" y="249825"/>
                  </a:cubicBezTo>
                  <a:cubicBezTo>
                    <a:pt x="30895" y="247250"/>
                    <a:pt x="30895" y="247250"/>
                    <a:pt x="30895" y="244674"/>
                  </a:cubicBezTo>
                  <a:cubicBezTo>
                    <a:pt x="30895" y="242099"/>
                    <a:pt x="30895" y="242099"/>
                    <a:pt x="30895" y="239523"/>
                  </a:cubicBezTo>
                  <a:cubicBezTo>
                    <a:pt x="30895" y="239523"/>
                    <a:pt x="30895" y="236948"/>
                    <a:pt x="30895" y="236948"/>
                  </a:cubicBezTo>
                  <a:cubicBezTo>
                    <a:pt x="30895" y="236948"/>
                    <a:pt x="30895" y="234372"/>
                    <a:pt x="30895" y="234372"/>
                  </a:cubicBezTo>
                  <a:cubicBezTo>
                    <a:pt x="30895" y="234372"/>
                    <a:pt x="30895" y="234372"/>
                    <a:pt x="30895" y="231797"/>
                  </a:cubicBezTo>
                  <a:cubicBezTo>
                    <a:pt x="30895" y="231797"/>
                    <a:pt x="30895" y="231797"/>
                    <a:pt x="33469" y="231797"/>
                  </a:cubicBezTo>
                  <a:cubicBezTo>
                    <a:pt x="33469" y="231797"/>
                    <a:pt x="33469" y="229221"/>
                    <a:pt x="33469" y="226646"/>
                  </a:cubicBezTo>
                  <a:cubicBezTo>
                    <a:pt x="33469" y="226646"/>
                    <a:pt x="33469" y="224070"/>
                    <a:pt x="33469" y="224070"/>
                  </a:cubicBezTo>
                  <a:cubicBezTo>
                    <a:pt x="33469" y="224070"/>
                    <a:pt x="33469" y="221494"/>
                    <a:pt x="33469" y="221494"/>
                  </a:cubicBezTo>
                  <a:cubicBezTo>
                    <a:pt x="33469" y="218919"/>
                    <a:pt x="33469" y="218919"/>
                    <a:pt x="33469" y="216343"/>
                  </a:cubicBezTo>
                  <a:cubicBezTo>
                    <a:pt x="33469" y="213768"/>
                    <a:pt x="33469" y="213768"/>
                    <a:pt x="33469" y="213768"/>
                  </a:cubicBezTo>
                  <a:cubicBezTo>
                    <a:pt x="33469" y="213768"/>
                    <a:pt x="33469" y="213768"/>
                    <a:pt x="36044" y="213768"/>
                  </a:cubicBezTo>
                  <a:cubicBezTo>
                    <a:pt x="36044" y="211192"/>
                    <a:pt x="36044" y="211192"/>
                    <a:pt x="36044" y="211192"/>
                  </a:cubicBezTo>
                  <a:cubicBezTo>
                    <a:pt x="36044" y="208617"/>
                    <a:pt x="36044" y="208617"/>
                    <a:pt x="36044" y="208617"/>
                  </a:cubicBezTo>
                  <a:cubicBezTo>
                    <a:pt x="36044" y="206041"/>
                    <a:pt x="36044" y="206041"/>
                    <a:pt x="36044" y="206041"/>
                  </a:cubicBezTo>
                  <a:cubicBezTo>
                    <a:pt x="36044" y="203466"/>
                    <a:pt x="36044" y="203466"/>
                    <a:pt x="36044" y="203466"/>
                  </a:cubicBezTo>
                  <a:cubicBezTo>
                    <a:pt x="36044" y="203466"/>
                    <a:pt x="36044" y="200890"/>
                    <a:pt x="36044" y="200890"/>
                  </a:cubicBezTo>
                  <a:cubicBezTo>
                    <a:pt x="36044" y="200890"/>
                    <a:pt x="36044" y="198315"/>
                    <a:pt x="36044" y="198315"/>
                  </a:cubicBezTo>
                  <a:cubicBezTo>
                    <a:pt x="36044" y="198315"/>
                    <a:pt x="36044" y="198315"/>
                    <a:pt x="38618" y="198315"/>
                  </a:cubicBezTo>
                  <a:cubicBezTo>
                    <a:pt x="38618" y="195739"/>
                    <a:pt x="38618" y="195739"/>
                    <a:pt x="38618" y="195739"/>
                  </a:cubicBezTo>
                  <a:cubicBezTo>
                    <a:pt x="38618" y="195739"/>
                    <a:pt x="38618" y="195739"/>
                    <a:pt x="41193" y="195739"/>
                  </a:cubicBezTo>
                  <a:cubicBezTo>
                    <a:pt x="41193" y="195739"/>
                    <a:pt x="41193" y="193164"/>
                    <a:pt x="41193" y="193164"/>
                  </a:cubicBezTo>
                  <a:cubicBezTo>
                    <a:pt x="41193" y="193164"/>
                    <a:pt x="43767" y="193164"/>
                    <a:pt x="43767" y="193164"/>
                  </a:cubicBezTo>
                  <a:cubicBezTo>
                    <a:pt x="43767" y="193164"/>
                    <a:pt x="43767" y="193164"/>
                    <a:pt x="46342" y="193164"/>
                  </a:cubicBezTo>
                  <a:cubicBezTo>
                    <a:pt x="46342" y="193164"/>
                    <a:pt x="46342" y="193164"/>
                    <a:pt x="48917" y="193164"/>
                  </a:cubicBezTo>
                  <a:cubicBezTo>
                    <a:pt x="51491" y="193164"/>
                    <a:pt x="51491" y="193164"/>
                    <a:pt x="51491" y="193164"/>
                  </a:cubicBezTo>
                  <a:cubicBezTo>
                    <a:pt x="51491" y="193164"/>
                    <a:pt x="54066" y="193164"/>
                    <a:pt x="54066" y="193164"/>
                  </a:cubicBezTo>
                  <a:cubicBezTo>
                    <a:pt x="54066" y="193164"/>
                    <a:pt x="54066" y="193164"/>
                    <a:pt x="56640" y="193164"/>
                  </a:cubicBezTo>
                  <a:cubicBezTo>
                    <a:pt x="56640" y="190588"/>
                    <a:pt x="56640" y="190588"/>
                    <a:pt x="56640" y="190588"/>
                  </a:cubicBezTo>
                  <a:cubicBezTo>
                    <a:pt x="59215" y="190588"/>
                    <a:pt x="59215" y="190588"/>
                    <a:pt x="59215" y="190588"/>
                  </a:cubicBezTo>
                  <a:cubicBezTo>
                    <a:pt x="59215" y="190588"/>
                    <a:pt x="61789" y="190588"/>
                    <a:pt x="61789" y="190588"/>
                  </a:cubicBezTo>
                  <a:cubicBezTo>
                    <a:pt x="61789" y="190588"/>
                    <a:pt x="64364" y="190588"/>
                    <a:pt x="64364" y="190588"/>
                  </a:cubicBezTo>
                  <a:cubicBezTo>
                    <a:pt x="64364" y="190588"/>
                    <a:pt x="64364" y="190588"/>
                    <a:pt x="66938" y="190588"/>
                  </a:cubicBezTo>
                  <a:cubicBezTo>
                    <a:pt x="69513" y="190588"/>
                    <a:pt x="69513" y="190588"/>
                    <a:pt x="69513" y="190588"/>
                  </a:cubicBezTo>
                  <a:cubicBezTo>
                    <a:pt x="69513" y="190588"/>
                    <a:pt x="69513" y="190588"/>
                    <a:pt x="72088" y="190588"/>
                  </a:cubicBezTo>
                  <a:cubicBezTo>
                    <a:pt x="72088" y="188013"/>
                    <a:pt x="72088" y="188013"/>
                    <a:pt x="72088" y="188013"/>
                  </a:cubicBezTo>
                  <a:cubicBezTo>
                    <a:pt x="74662" y="188013"/>
                    <a:pt x="74662" y="188013"/>
                    <a:pt x="74662" y="188013"/>
                  </a:cubicBezTo>
                  <a:cubicBezTo>
                    <a:pt x="74662" y="188013"/>
                    <a:pt x="74662" y="188013"/>
                    <a:pt x="77237" y="188013"/>
                  </a:cubicBezTo>
                  <a:cubicBezTo>
                    <a:pt x="77237" y="188013"/>
                    <a:pt x="77237" y="188013"/>
                    <a:pt x="79811" y="188013"/>
                  </a:cubicBezTo>
                  <a:cubicBezTo>
                    <a:pt x="79811" y="185437"/>
                    <a:pt x="79811" y="185437"/>
                    <a:pt x="79811" y="185437"/>
                  </a:cubicBezTo>
                  <a:cubicBezTo>
                    <a:pt x="82386" y="185437"/>
                    <a:pt x="82386" y="185437"/>
                    <a:pt x="82386" y="185437"/>
                  </a:cubicBezTo>
                  <a:cubicBezTo>
                    <a:pt x="82386" y="185437"/>
                    <a:pt x="82386" y="185437"/>
                    <a:pt x="84960" y="185437"/>
                  </a:cubicBezTo>
                  <a:cubicBezTo>
                    <a:pt x="84960" y="185437"/>
                    <a:pt x="87535" y="185437"/>
                    <a:pt x="87535" y="185437"/>
                  </a:cubicBezTo>
                  <a:cubicBezTo>
                    <a:pt x="87535" y="182862"/>
                    <a:pt x="87535" y="182862"/>
                    <a:pt x="87535" y="182862"/>
                  </a:cubicBezTo>
                  <a:cubicBezTo>
                    <a:pt x="87535" y="182862"/>
                    <a:pt x="87535" y="182862"/>
                    <a:pt x="90109" y="182862"/>
                  </a:cubicBezTo>
                  <a:cubicBezTo>
                    <a:pt x="90109" y="182862"/>
                    <a:pt x="92684" y="182862"/>
                    <a:pt x="92684" y="182862"/>
                  </a:cubicBezTo>
                  <a:cubicBezTo>
                    <a:pt x="95258" y="182862"/>
                    <a:pt x="95258" y="182862"/>
                    <a:pt x="95258" y="182862"/>
                  </a:cubicBezTo>
                  <a:cubicBezTo>
                    <a:pt x="95258" y="180286"/>
                    <a:pt x="95258" y="180286"/>
                    <a:pt x="95258" y="180286"/>
                  </a:cubicBezTo>
                  <a:cubicBezTo>
                    <a:pt x="95258" y="180286"/>
                    <a:pt x="95258" y="180286"/>
                    <a:pt x="97833" y="180286"/>
                  </a:cubicBezTo>
                  <a:cubicBezTo>
                    <a:pt x="100408" y="180286"/>
                    <a:pt x="100408" y="180286"/>
                    <a:pt x="100408" y="180286"/>
                  </a:cubicBezTo>
                  <a:cubicBezTo>
                    <a:pt x="102982" y="180286"/>
                    <a:pt x="102982" y="180286"/>
                    <a:pt x="102982" y="180286"/>
                  </a:cubicBezTo>
                  <a:cubicBezTo>
                    <a:pt x="102982" y="177711"/>
                    <a:pt x="102982" y="177711"/>
                    <a:pt x="102982" y="177711"/>
                  </a:cubicBezTo>
                  <a:cubicBezTo>
                    <a:pt x="105557" y="177711"/>
                    <a:pt x="105557" y="177711"/>
                    <a:pt x="105557" y="177711"/>
                  </a:cubicBezTo>
                  <a:cubicBezTo>
                    <a:pt x="105557" y="177711"/>
                    <a:pt x="105557" y="177711"/>
                    <a:pt x="108131" y="177711"/>
                  </a:cubicBezTo>
                  <a:cubicBezTo>
                    <a:pt x="108131" y="177711"/>
                    <a:pt x="108131" y="177711"/>
                    <a:pt x="110706" y="177711"/>
                  </a:cubicBezTo>
                  <a:cubicBezTo>
                    <a:pt x="110706" y="175135"/>
                    <a:pt x="110706" y="175135"/>
                    <a:pt x="110706" y="175135"/>
                  </a:cubicBezTo>
                  <a:cubicBezTo>
                    <a:pt x="113280" y="175135"/>
                    <a:pt x="113280" y="175135"/>
                    <a:pt x="113280" y="175135"/>
                  </a:cubicBezTo>
                  <a:cubicBezTo>
                    <a:pt x="115855" y="175135"/>
                    <a:pt x="115855" y="175135"/>
                    <a:pt x="115855" y="175135"/>
                  </a:cubicBezTo>
                  <a:cubicBezTo>
                    <a:pt x="118429" y="175135"/>
                    <a:pt x="118429" y="175135"/>
                    <a:pt x="118429" y="175135"/>
                  </a:cubicBezTo>
                  <a:cubicBezTo>
                    <a:pt x="118429" y="172560"/>
                    <a:pt x="118429" y="172560"/>
                    <a:pt x="118429" y="172560"/>
                  </a:cubicBezTo>
                  <a:cubicBezTo>
                    <a:pt x="121004" y="172560"/>
                    <a:pt x="121004" y="172560"/>
                    <a:pt x="121004" y="172560"/>
                  </a:cubicBezTo>
                  <a:cubicBezTo>
                    <a:pt x="121004" y="172560"/>
                    <a:pt x="121004" y="172560"/>
                    <a:pt x="123578" y="172560"/>
                  </a:cubicBezTo>
                  <a:cubicBezTo>
                    <a:pt x="123578" y="169984"/>
                    <a:pt x="123578" y="169984"/>
                    <a:pt x="123578" y="169984"/>
                  </a:cubicBezTo>
                  <a:cubicBezTo>
                    <a:pt x="126153" y="169984"/>
                    <a:pt x="126153" y="169984"/>
                    <a:pt x="126153" y="169984"/>
                  </a:cubicBezTo>
                  <a:cubicBezTo>
                    <a:pt x="126153" y="169984"/>
                    <a:pt x="128728" y="169984"/>
                    <a:pt x="128728" y="169984"/>
                  </a:cubicBezTo>
                  <a:cubicBezTo>
                    <a:pt x="128728" y="167409"/>
                    <a:pt x="128728" y="167409"/>
                    <a:pt x="128728" y="167409"/>
                  </a:cubicBezTo>
                  <a:cubicBezTo>
                    <a:pt x="131302" y="167409"/>
                    <a:pt x="131302" y="167409"/>
                    <a:pt x="131302" y="167409"/>
                  </a:cubicBezTo>
                  <a:cubicBezTo>
                    <a:pt x="131302" y="167409"/>
                    <a:pt x="131302" y="167409"/>
                    <a:pt x="133877" y="167409"/>
                  </a:cubicBezTo>
                  <a:cubicBezTo>
                    <a:pt x="133877" y="167409"/>
                    <a:pt x="133877" y="167409"/>
                    <a:pt x="136451" y="167409"/>
                  </a:cubicBezTo>
                  <a:cubicBezTo>
                    <a:pt x="136451" y="164833"/>
                    <a:pt x="136451" y="164833"/>
                    <a:pt x="136451" y="164833"/>
                  </a:cubicBezTo>
                  <a:cubicBezTo>
                    <a:pt x="136451" y="164833"/>
                    <a:pt x="136451" y="164833"/>
                    <a:pt x="139026" y="164833"/>
                  </a:cubicBezTo>
                  <a:cubicBezTo>
                    <a:pt x="139026" y="164833"/>
                    <a:pt x="139026" y="164833"/>
                    <a:pt x="141600" y="164833"/>
                  </a:cubicBezTo>
                  <a:cubicBezTo>
                    <a:pt x="141600" y="162258"/>
                    <a:pt x="141600" y="162258"/>
                    <a:pt x="141600" y="162258"/>
                  </a:cubicBezTo>
                  <a:cubicBezTo>
                    <a:pt x="141600" y="162258"/>
                    <a:pt x="141600" y="162258"/>
                    <a:pt x="144175" y="162258"/>
                  </a:cubicBezTo>
                  <a:cubicBezTo>
                    <a:pt x="146749" y="162258"/>
                    <a:pt x="146749" y="162258"/>
                    <a:pt x="146749" y="162258"/>
                  </a:cubicBezTo>
                  <a:cubicBezTo>
                    <a:pt x="146749" y="159682"/>
                    <a:pt x="146749" y="159682"/>
                    <a:pt x="146749" y="159682"/>
                  </a:cubicBezTo>
                  <a:cubicBezTo>
                    <a:pt x="146749" y="159682"/>
                    <a:pt x="146749" y="159682"/>
                    <a:pt x="149324" y="159682"/>
                  </a:cubicBezTo>
                  <a:cubicBezTo>
                    <a:pt x="149324" y="159682"/>
                    <a:pt x="151899" y="159682"/>
                    <a:pt x="151899" y="159682"/>
                  </a:cubicBezTo>
                  <a:cubicBezTo>
                    <a:pt x="151899" y="157107"/>
                    <a:pt x="151899" y="157107"/>
                    <a:pt x="151899" y="157107"/>
                  </a:cubicBezTo>
                  <a:cubicBezTo>
                    <a:pt x="151899" y="157107"/>
                    <a:pt x="151899" y="157107"/>
                    <a:pt x="154473" y="157107"/>
                  </a:cubicBezTo>
                  <a:cubicBezTo>
                    <a:pt x="154473" y="154531"/>
                    <a:pt x="154473" y="154531"/>
                    <a:pt x="154473" y="154531"/>
                  </a:cubicBezTo>
                  <a:cubicBezTo>
                    <a:pt x="154473" y="154531"/>
                    <a:pt x="154473" y="154531"/>
                    <a:pt x="157048" y="154531"/>
                  </a:cubicBezTo>
                  <a:cubicBezTo>
                    <a:pt x="157048" y="154531"/>
                    <a:pt x="159622" y="154531"/>
                    <a:pt x="159622" y="154531"/>
                  </a:cubicBezTo>
                  <a:cubicBezTo>
                    <a:pt x="159622" y="151956"/>
                    <a:pt x="159622" y="151956"/>
                    <a:pt x="159622" y="151956"/>
                  </a:cubicBezTo>
                  <a:cubicBezTo>
                    <a:pt x="159622" y="151956"/>
                    <a:pt x="159622" y="151956"/>
                    <a:pt x="162197" y="151956"/>
                  </a:cubicBezTo>
                  <a:cubicBezTo>
                    <a:pt x="162197" y="151956"/>
                    <a:pt x="164771" y="151956"/>
                    <a:pt x="164771" y="151956"/>
                  </a:cubicBezTo>
                  <a:cubicBezTo>
                    <a:pt x="164771" y="149380"/>
                    <a:pt x="164771" y="149380"/>
                    <a:pt x="164771" y="149380"/>
                  </a:cubicBezTo>
                  <a:cubicBezTo>
                    <a:pt x="164771" y="149380"/>
                    <a:pt x="164771" y="149380"/>
                    <a:pt x="167346" y="149380"/>
                  </a:cubicBezTo>
                  <a:cubicBezTo>
                    <a:pt x="169920" y="149380"/>
                    <a:pt x="169920" y="149380"/>
                    <a:pt x="169920" y="149380"/>
                  </a:cubicBezTo>
                  <a:cubicBezTo>
                    <a:pt x="169920" y="146805"/>
                    <a:pt x="169920" y="146805"/>
                    <a:pt x="169920" y="146805"/>
                  </a:cubicBezTo>
                  <a:cubicBezTo>
                    <a:pt x="169920" y="146805"/>
                    <a:pt x="169920" y="146805"/>
                    <a:pt x="172495" y="146805"/>
                  </a:cubicBezTo>
                  <a:cubicBezTo>
                    <a:pt x="172495" y="146805"/>
                    <a:pt x="172495" y="146805"/>
                    <a:pt x="175069" y="146805"/>
                  </a:cubicBezTo>
                  <a:cubicBezTo>
                    <a:pt x="175069" y="144229"/>
                    <a:pt x="175069" y="144229"/>
                    <a:pt x="175069" y="144229"/>
                  </a:cubicBezTo>
                  <a:cubicBezTo>
                    <a:pt x="175069" y="144229"/>
                    <a:pt x="175069" y="144229"/>
                    <a:pt x="177644" y="144229"/>
                  </a:cubicBezTo>
                  <a:cubicBezTo>
                    <a:pt x="177644" y="144229"/>
                    <a:pt x="177644" y="144229"/>
                    <a:pt x="180219" y="144229"/>
                  </a:cubicBezTo>
                  <a:cubicBezTo>
                    <a:pt x="180219" y="141653"/>
                    <a:pt x="180219" y="141653"/>
                    <a:pt x="180219" y="141653"/>
                  </a:cubicBezTo>
                  <a:cubicBezTo>
                    <a:pt x="182793" y="141653"/>
                    <a:pt x="182793" y="141653"/>
                    <a:pt x="182793" y="141653"/>
                  </a:cubicBezTo>
                  <a:cubicBezTo>
                    <a:pt x="182793" y="139078"/>
                    <a:pt x="182793" y="139078"/>
                    <a:pt x="182793" y="139078"/>
                  </a:cubicBezTo>
                  <a:cubicBezTo>
                    <a:pt x="182793" y="139078"/>
                    <a:pt x="182793" y="139078"/>
                    <a:pt x="185368" y="139078"/>
                  </a:cubicBezTo>
                  <a:cubicBezTo>
                    <a:pt x="185368" y="139078"/>
                    <a:pt x="185368" y="139078"/>
                    <a:pt x="187942" y="139078"/>
                  </a:cubicBezTo>
                  <a:cubicBezTo>
                    <a:pt x="187942" y="136502"/>
                    <a:pt x="187942" y="136502"/>
                    <a:pt x="187942" y="136502"/>
                  </a:cubicBezTo>
                  <a:cubicBezTo>
                    <a:pt x="190517" y="136502"/>
                    <a:pt x="190517" y="136502"/>
                    <a:pt x="190517" y="136502"/>
                  </a:cubicBezTo>
                  <a:cubicBezTo>
                    <a:pt x="190517" y="133927"/>
                    <a:pt x="190517" y="133927"/>
                    <a:pt x="190517" y="133927"/>
                  </a:cubicBezTo>
                  <a:cubicBezTo>
                    <a:pt x="193091" y="133927"/>
                    <a:pt x="193091" y="133927"/>
                    <a:pt x="193091" y="133927"/>
                  </a:cubicBezTo>
                  <a:cubicBezTo>
                    <a:pt x="193091" y="133927"/>
                    <a:pt x="193091" y="133927"/>
                    <a:pt x="195666" y="133927"/>
                  </a:cubicBezTo>
                  <a:cubicBezTo>
                    <a:pt x="195666" y="131351"/>
                    <a:pt x="195666" y="131351"/>
                    <a:pt x="195666" y="131351"/>
                  </a:cubicBezTo>
                  <a:cubicBezTo>
                    <a:pt x="195666" y="131351"/>
                    <a:pt x="195666" y="131351"/>
                    <a:pt x="198240" y="131351"/>
                  </a:cubicBezTo>
                  <a:cubicBezTo>
                    <a:pt x="198240" y="131351"/>
                    <a:pt x="198240" y="128776"/>
                    <a:pt x="198240" y="128776"/>
                  </a:cubicBezTo>
                  <a:cubicBezTo>
                    <a:pt x="198240" y="128776"/>
                    <a:pt x="198240" y="128776"/>
                    <a:pt x="200815" y="128776"/>
                  </a:cubicBezTo>
                  <a:cubicBezTo>
                    <a:pt x="200815" y="128776"/>
                    <a:pt x="200815" y="128776"/>
                    <a:pt x="203390" y="128776"/>
                  </a:cubicBezTo>
                  <a:cubicBezTo>
                    <a:pt x="203390" y="126200"/>
                    <a:pt x="203390" y="126200"/>
                    <a:pt x="203390" y="126200"/>
                  </a:cubicBezTo>
                  <a:cubicBezTo>
                    <a:pt x="203390" y="126200"/>
                    <a:pt x="203390" y="126200"/>
                    <a:pt x="205964" y="126200"/>
                  </a:cubicBezTo>
                  <a:cubicBezTo>
                    <a:pt x="205964" y="123625"/>
                    <a:pt x="205964" y="123625"/>
                    <a:pt x="205964" y="123625"/>
                  </a:cubicBezTo>
                  <a:cubicBezTo>
                    <a:pt x="205964" y="123625"/>
                    <a:pt x="205964" y="123625"/>
                    <a:pt x="208539" y="123625"/>
                  </a:cubicBezTo>
                  <a:cubicBezTo>
                    <a:pt x="208539" y="121049"/>
                    <a:pt x="208539" y="121049"/>
                    <a:pt x="208539" y="121049"/>
                  </a:cubicBezTo>
                  <a:cubicBezTo>
                    <a:pt x="208539" y="121049"/>
                    <a:pt x="208539" y="121049"/>
                    <a:pt x="211113" y="121049"/>
                  </a:cubicBezTo>
                  <a:cubicBezTo>
                    <a:pt x="211113" y="118474"/>
                    <a:pt x="211113" y="118474"/>
                    <a:pt x="211113" y="118474"/>
                  </a:cubicBezTo>
                  <a:cubicBezTo>
                    <a:pt x="211113" y="118474"/>
                    <a:pt x="211113" y="118474"/>
                    <a:pt x="213688" y="118474"/>
                  </a:cubicBezTo>
                  <a:cubicBezTo>
                    <a:pt x="213688" y="115898"/>
                    <a:pt x="213688" y="115898"/>
                    <a:pt x="213688" y="115898"/>
                  </a:cubicBezTo>
                  <a:cubicBezTo>
                    <a:pt x="213688" y="115898"/>
                    <a:pt x="213688" y="115898"/>
                    <a:pt x="216262" y="115898"/>
                  </a:cubicBezTo>
                  <a:cubicBezTo>
                    <a:pt x="216262" y="113323"/>
                    <a:pt x="216262" y="113323"/>
                    <a:pt x="216262" y="113323"/>
                  </a:cubicBezTo>
                  <a:cubicBezTo>
                    <a:pt x="218837" y="113323"/>
                    <a:pt x="218837" y="113323"/>
                    <a:pt x="218837" y="113323"/>
                  </a:cubicBezTo>
                  <a:cubicBezTo>
                    <a:pt x="218837" y="110747"/>
                    <a:pt x="218837" y="110747"/>
                    <a:pt x="218837" y="110747"/>
                  </a:cubicBezTo>
                  <a:cubicBezTo>
                    <a:pt x="218837" y="110747"/>
                    <a:pt x="218837" y="110747"/>
                    <a:pt x="221411" y="110747"/>
                  </a:cubicBezTo>
                  <a:cubicBezTo>
                    <a:pt x="221411" y="108172"/>
                    <a:pt x="221411" y="108172"/>
                    <a:pt x="221411" y="108172"/>
                  </a:cubicBezTo>
                  <a:cubicBezTo>
                    <a:pt x="221411" y="108172"/>
                    <a:pt x="221411" y="108172"/>
                    <a:pt x="223986" y="108172"/>
                  </a:cubicBezTo>
                  <a:cubicBezTo>
                    <a:pt x="223986" y="105596"/>
                    <a:pt x="223986" y="105596"/>
                    <a:pt x="223986" y="105596"/>
                  </a:cubicBezTo>
                  <a:cubicBezTo>
                    <a:pt x="226560" y="105596"/>
                    <a:pt x="226560" y="105596"/>
                    <a:pt x="226560" y="105596"/>
                  </a:cubicBezTo>
                  <a:cubicBezTo>
                    <a:pt x="226560" y="103021"/>
                    <a:pt x="226560" y="103021"/>
                    <a:pt x="226560" y="103021"/>
                  </a:cubicBezTo>
                  <a:cubicBezTo>
                    <a:pt x="226560" y="103021"/>
                    <a:pt x="226560" y="103021"/>
                    <a:pt x="229135" y="103021"/>
                  </a:cubicBezTo>
                  <a:cubicBezTo>
                    <a:pt x="229135" y="100445"/>
                    <a:pt x="229135" y="100445"/>
                    <a:pt x="229135" y="100445"/>
                  </a:cubicBezTo>
                  <a:cubicBezTo>
                    <a:pt x="229135" y="100445"/>
                    <a:pt x="229135" y="100445"/>
                    <a:pt x="231710" y="100445"/>
                  </a:cubicBezTo>
                  <a:cubicBezTo>
                    <a:pt x="231710" y="97870"/>
                    <a:pt x="231710" y="97870"/>
                    <a:pt x="231710" y="97870"/>
                  </a:cubicBezTo>
                  <a:cubicBezTo>
                    <a:pt x="231710" y="95294"/>
                    <a:pt x="231710" y="95294"/>
                    <a:pt x="231710" y="95294"/>
                  </a:cubicBezTo>
                  <a:cubicBezTo>
                    <a:pt x="231710" y="95294"/>
                    <a:pt x="231710" y="95294"/>
                    <a:pt x="234284" y="95294"/>
                  </a:cubicBezTo>
                  <a:cubicBezTo>
                    <a:pt x="234284" y="95294"/>
                    <a:pt x="234284" y="95294"/>
                    <a:pt x="236859" y="95294"/>
                  </a:cubicBezTo>
                  <a:cubicBezTo>
                    <a:pt x="236859" y="92719"/>
                    <a:pt x="236859" y="92719"/>
                    <a:pt x="236859" y="92719"/>
                  </a:cubicBezTo>
                  <a:cubicBezTo>
                    <a:pt x="236859" y="92719"/>
                    <a:pt x="236859" y="90143"/>
                    <a:pt x="236859" y="90143"/>
                  </a:cubicBezTo>
                  <a:cubicBezTo>
                    <a:pt x="236859" y="90143"/>
                    <a:pt x="236859" y="90143"/>
                    <a:pt x="239433" y="90143"/>
                  </a:cubicBezTo>
                  <a:cubicBezTo>
                    <a:pt x="239433" y="87568"/>
                    <a:pt x="239433" y="87568"/>
                    <a:pt x="239433" y="87568"/>
                  </a:cubicBezTo>
                  <a:cubicBezTo>
                    <a:pt x="239433" y="87568"/>
                    <a:pt x="239433" y="87568"/>
                    <a:pt x="242008" y="87568"/>
                  </a:cubicBezTo>
                  <a:cubicBezTo>
                    <a:pt x="242008" y="84992"/>
                    <a:pt x="242008" y="84992"/>
                    <a:pt x="242008" y="84992"/>
                  </a:cubicBezTo>
                  <a:cubicBezTo>
                    <a:pt x="242008" y="84992"/>
                    <a:pt x="242008" y="84992"/>
                    <a:pt x="244582" y="84992"/>
                  </a:cubicBezTo>
                  <a:cubicBezTo>
                    <a:pt x="244582" y="82417"/>
                    <a:pt x="244582" y="82417"/>
                    <a:pt x="244582" y="82417"/>
                  </a:cubicBezTo>
                  <a:cubicBezTo>
                    <a:pt x="244582" y="82417"/>
                    <a:pt x="244582" y="82417"/>
                    <a:pt x="247157" y="82417"/>
                  </a:cubicBezTo>
                  <a:cubicBezTo>
                    <a:pt x="247157" y="79841"/>
                    <a:pt x="247157" y="79841"/>
                    <a:pt x="247157" y="79841"/>
                  </a:cubicBezTo>
                  <a:cubicBezTo>
                    <a:pt x="249731" y="79841"/>
                    <a:pt x="249731" y="79841"/>
                    <a:pt x="249731" y="79841"/>
                  </a:cubicBezTo>
                  <a:cubicBezTo>
                    <a:pt x="249731" y="77266"/>
                    <a:pt x="249731" y="77266"/>
                    <a:pt x="249731" y="77266"/>
                  </a:cubicBezTo>
                  <a:cubicBezTo>
                    <a:pt x="249731" y="74690"/>
                    <a:pt x="249731" y="74690"/>
                    <a:pt x="249731" y="74690"/>
                  </a:cubicBezTo>
                  <a:cubicBezTo>
                    <a:pt x="249731" y="74690"/>
                    <a:pt x="249731" y="74690"/>
                    <a:pt x="252306" y="74690"/>
                  </a:cubicBezTo>
                  <a:cubicBezTo>
                    <a:pt x="252306" y="72115"/>
                    <a:pt x="252306" y="72115"/>
                    <a:pt x="252306" y="72115"/>
                  </a:cubicBezTo>
                  <a:cubicBezTo>
                    <a:pt x="254881" y="72115"/>
                    <a:pt x="254881" y="72115"/>
                    <a:pt x="254881" y="72115"/>
                  </a:cubicBezTo>
                  <a:cubicBezTo>
                    <a:pt x="254881" y="69539"/>
                    <a:pt x="254881" y="69539"/>
                    <a:pt x="254881" y="69539"/>
                  </a:cubicBezTo>
                  <a:cubicBezTo>
                    <a:pt x="254881" y="69539"/>
                    <a:pt x="254881" y="69539"/>
                    <a:pt x="254881" y="66964"/>
                  </a:cubicBezTo>
                  <a:cubicBezTo>
                    <a:pt x="254881" y="66964"/>
                    <a:pt x="254881" y="66964"/>
                    <a:pt x="257455" y="66964"/>
                  </a:cubicBezTo>
                  <a:cubicBezTo>
                    <a:pt x="257455" y="64388"/>
                    <a:pt x="257455" y="64388"/>
                    <a:pt x="257455" y="64388"/>
                  </a:cubicBezTo>
                  <a:cubicBezTo>
                    <a:pt x="257455" y="61813"/>
                    <a:pt x="257455" y="61813"/>
                    <a:pt x="257455" y="61813"/>
                  </a:cubicBezTo>
                  <a:cubicBezTo>
                    <a:pt x="257455" y="61813"/>
                    <a:pt x="257455" y="61813"/>
                    <a:pt x="260030" y="61813"/>
                  </a:cubicBezTo>
                  <a:cubicBezTo>
                    <a:pt x="260030" y="59237"/>
                    <a:pt x="260030" y="59237"/>
                    <a:pt x="260030" y="59237"/>
                  </a:cubicBezTo>
                  <a:cubicBezTo>
                    <a:pt x="262604" y="59237"/>
                    <a:pt x="262604" y="59237"/>
                    <a:pt x="262604" y="59237"/>
                  </a:cubicBezTo>
                  <a:cubicBezTo>
                    <a:pt x="262604" y="56661"/>
                    <a:pt x="262604" y="56661"/>
                    <a:pt x="262604" y="56661"/>
                  </a:cubicBezTo>
                  <a:cubicBezTo>
                    <a:pt x="262604" y="56661"/>
                    <a:pt x="262604" y="56661"/>
                    <a:pt x="262604" y="54086"/>
                  </a:cubicBezTo>
                  <a:cubicBezTo>
                    <a:pt x="262604" y="54086"/>
                    <a:pt x="262604" y="54086"/>
                    <a:pt x="265179" y="54086"/>
                  </a:cubicBezTo>
                  <a:cubicBezTo>
                    <a:pt x="265179" y="54086"/>
                    <a:pt x="265179" y="54086"/>
                    <a:pt x="265179" y="51510"/>
                  </a:cubicBezTo>
                  <a:cubicBezTo>
                    <a:pt x="265179" y="48935"/>
                    <a:pt x="265179" y="48935"/>
                    <a:pt x="265179" y="48935"/>
                  </a:cubicBezTo>
                  <a:cubicBezTo>
                    <a:pt x="267753" y="48935"/>
                    <a:pt x="267753" y="48935"/>
                    <a:pt x="267753" y="48935"/>
                  </a:cubicBezTo>
                  <a:cubicBezTo>
                    <a:pt x="267753" y="48935"/>
                    <a:pt x="267753" y="48935"/>
                    <a:pt x="267753" y="46359"/>
                  </a:cubicBezTo>
                  <a:cubicBezTo>
                    <a:pt x="267753" y="43784"/>
                    <a:pt x="267753" y="43784"/>
                    <a:pt x="267753" y="43784"/>
                  </a:cubicBezTo>
                  <a:cubicBezTo>
                    <a:pt x="267753" y="41208"/>
                    <a:pt x="267753" y="41208"/>
                    <a:pt x="267753" y="41208"/>
                  </a:cubicBezTo>
                  <a:cubicBezTo>
                    <a:pt x="267753" y="41208"/>
                    <a:pt x="267753" y="38633"/>
                    <a:pt x="267753" y="38633"/>
                  </a:cubicBezTo>
                  <a:cubicBezTo>
                    <a:pt x="267753" y="38633"/>
                    <a:pt x="267753" y="38633"/>
                    <a:pt x="270328" y="38633"/>
                  </a:cubicBezTo>
                  <a:cubicBezTo>
                    <a:pt x="270328" y="36057"/>
                    <a:pt x="270328" y="36057"/>
                    <a:pt x="270328" y="36057"/>
                  </a:cubicBezTo>
                  <a:cubicBezTo>
                    <a:pt x="267753" y="36057"/>
                    <a:pt x="267753" y="36057"/>
                    <a:pt x="267753" y="36057"/>
                  </a:cubicBezTo>
                  <a:cubicBezTo>
                    <a:pt x="267753" y="36057"/>
                    <a:pt x="267753" y="36057"/>
                    <a:pt x="267753" y="38633"/>
                  </a:cubicBezTo>
                  <a:cubicBezTo>
                    <a:pt x="265179" y="38633"/>
                    <a:pt x="265179" y="38633"/>
                    <a:pt x="265179" y="38633"/>
                  </a:cubicBezTo>
                  <a:cubicBezTo>
                    <a:pt x="265179" y="41208"/>
                    <a:pt x="265179" y="41208"/>
                    <a:pt x="265179" y="41208"/>
                  </a:cubicBezTo>
                  <a:cubicBezTo>
                    <a:pt x="262604" y="41208"/>
                    <a:pt x="262604" y="41208"/>
                    <a:pt x="262604" y="41208"/>
                  </a:cubicBezTo>
                  <a:cubicBezTo>
                    <a:pt x="262604" y="41208"/>
                    <a:pt x="262604" y="41208"/>
                    <a:pt x="262604" y="43784"/>
                  </a:cubicBezTo>
                  <a:cubicBezTo>
                    <a:pt x="262604" y="43784"/>
                    <a:pt x="260030" y="43784"/>
                    <a:pt x="260030" y="43784"/>
                  </a:cubicBezTo>
                  <a:cubicBezTo>
                    <a:pt x="260030" y="43784"/>
                    <a:pt x="260030" y="43784"/>
                    <a:pt x="260030" y="46359"/>
                  </a:cubicBezTo>
                  <a:cubicBezTo>
                    <a:pt x="257455" y="46359"/>
                    <a:pt x="257455" y="46359"/>
                    <a:pt x="257455" y="46359"/>
                  </a:cubicBezTo>
                  <a:cubicBezTo>
                    <a:pt x="257455" y="46359"/>
                    <a:pt x="257455" y="46359"/>
                    <a:pt x="257455" y="48935"/>
                  </a:cubicBezTo>
                  <a:cubicBezTo>
                    <a:pt x="254881" y="48935"/>
                    <a:pt x="254881" y="48935"/>
                    <a:pt x="254881" y="48935"/>
                  </a:cubicBezTo>
                  <a:cubicBezTo>
                    <a:pt x="254881" y="48935"/>
                    <a:pt x="254881" y="48935"/>
                    <a:pt x="254881" y="51510"/>
                  </a:cubicBezTo>
                  <a:cubicBezTo>
                    <a:pt x="252306" y="51510"/>
                    <a:pt x="252306" y="51510"/>
                    <a:pt x="252306" y="51510"/>
                  </a:cubicBezTo>
                  <a:cubicBezTo>
                    <a:pt x="252306" y="51510"/>
                    <a:pt x="252306" y="51510"/>
                    <a:pt x="252306" y="54086"/>
                  </a:cubicBezTo>
                  <a:cubicBezTo>
                    <a:pt x="249731" y="54086"/>
                    <a:pt x="249731" y="54086"/>
                    <a:pt x="249731" y="54086"/>
                  </a:cubicBezTo>
                  <a:cubicBezTo>
                    <a:pt x="249731" y="54086"/>
                    <a:pt x="249731" y="54086"/>
                    <a:pt x="249731" y="56661"/>
                  </a:cubicBezTo>
                  <a:cubicBezTo>
                    <a:pt x="247157" y="56661"/>
                    <a:pt x="247157" y="56661"/>
                    <a:pt x="247157" y="56661"/>
                  </a:cubicBezTo>
                  <a:cubicBezTo>
                    <a:pt x="247157" y="56661"/>
                    <a:pt x="247157" y="56661"/>
                    <a:pt x="247157" y="59237"/>
                  </a:cubicBezTo>
                  <a:cubicBezTo>
                    <a:pt x="244582" y="59237"/>
                    <a:pt x="244582" y="59237"/>
                    <a:pt x="244582" y="59237"/>
                  </a:cubicBezTo>
                  <a:cubicBezTo>
                    <a:pt x="244582" y="61813"/>
                    <a:pt x="244582" y="61813"/>
                    <a:pt x="244582" y="61813"/>
                  </a:cubicBezTo>
                  <a:cubicBezTo>
                    <a:pt x="242008" y="61813"/>
                    <a:pt x="242008" y="61813"/>
                    <a:pt x="242008" y="61813"/>
                  </a:cubicBezTo>
                  <a:cubicBezTo>
                    <a:pt x="242008" y="61813"/>
                    <a:pt x="242008" y="61813"/>
                    <a:pt x="242008" y="64388"/>
                  </a:cubicBezTo>
                  <a:cubicBezTo>
                    <a:pt x="239433" y="64388"/>
                    <a:pt x="239433" y="64388"/>
                    <a:pt x="239433" y="64388"/>
                  </a:cubicBezTo>
                  <a:cubicBezTo>
                    <a:pt x="239433" y="64388"/>
                    <a:pt x="239433" y="64388"/>
                    <a:pt x="239433" y="66964"/>
                  </a:cubicBezTo>
                  <a:cubicBezTo>
                    <a:pt x="236859" y="66964"/>
                    <a:pt x="236859" y="66964"/>
                    <a:pt x="236859" y="66964"/>
                  </a:cubicBezTo>
                  <a:cubicBezTo>
                    <a:pt x="236859" y="69539"/>
                    <a:pt x="236859" y="69539"/>
                    <a:pt x="236859" y="69539"/>
                  </a:cubicBezTo>
                  <a:cubicBezTo>
                    <a:pt x="234284" y="69539"/>
                    <a:pt x="234284" y="69539"/>
                    <a:pt x="234284" y="69539"/>
                  </a:cubicBezTo>
                  <a:cubicBezTo>
                    <a:pt x="234284" y="72115"/>
                    <a:pt x="234284" y="72115"/>
                    <a:pt x="234284" y="72115"/>
                  </a:cubicBezTo>
                  <a:cubicBezTo>
                    <a:pt x="231710" y="72115"/>
                    <a:pt x="231710" y="72115"/>
                    <a:pt x="231710" y="72115"/>
                  </a:cubicBezTo>
                  <a:cubicBezTo>
                    <a:pt x="231710" y="72115"/>
                    <a:pt x="231710" y="72115"/>
                    <a:pt x="231710" y="74690"/>
                  </a:cubicBezTo>
                  <a:cubicBezTo>
                    <a:pt x="229135" y="74690"/>
                    <a:pt x="229135" y="74690"/>
                    <a:pt x="229135" y="74690"/>
                  </a:cubicBezTo>
                  <a:cubicBezTo>
                    <a:pt x="229135" y="74690"/>
                    <a:pt x="229135" y="74690"/>
                    <a:pt x="229135" y="77266"/>
                  </a:cubicBezTo>
                  <a:cubicBezTo>
                    <a:pt x="226560" y="77266"/>
                    <a:pt x="226560" y="77266"/>
                    <a:pt x="226560" y="77266"/>
                  </a:cubicBezTo>
                  <a:cubicBezTo>
                    <a:pt x="223986" y="77266"/>
                    <a:pt x="223986" y="77266"/>
                    <a:pt x="223986" y="77266"/>
                  </a:cubicBezTo>
                  <a:cubicBezTo>
                    <a:pt x="223986" y="77266"/>
                    <a:pt x="223986" y="77266"/>
                    <a:pt x="223986" y="79841"/>
                  </a:cubicBezTo>
                  <a:cubicBezTo>
                    <a:pt x="223986" y="79841"/>
                    <a:pt x="223986" y="79841"/>
                    <a:pt x="221411" y="79841"/>
                  </a:cubicBezTo>
                  <a:cubicBezTo>
                    <a:pt x="221411" y="79841"/>
                    <a:pt x="218837" y="79841"/>
                    <a:pt x="218837" y="79841"/>
                  </a:cubicBezTo>
                  <a:cubicBezTo>
                    <a:pt x="218837" y="79841"/>
                    <a:pt x="218837" y="79841"/>
                    <a:pt x="218837" y="82417"/>
                  </a:cubicBezTo>
                  <a:cubicBezTo>
                    <a:pt x="218837" y="82417"/>
                    <a:pt x="218837" y="82417"/>
                    <a:pt x="216262" y="82417"/>
                  </a:cubicBezTo>
                  <a:cubicBezTo>
                    <a:pt x="216262" y="82417"/>
                    <a:pt x="216262" y="82417"/>
                    <a:pt x="216262" y="84992"/>
                  </a:cubicBezTo>
                  <a:cubicBezTo>
                    <a:pt x="213688" y="84992"/>
                    <a:pt x="213688" y="84992"/>
                    <a:pt x="213688" y="84992"/>
                  </a:cubicBezTo>
                  <a:cubicBezTo>
                    <a:pt x="213688" y="87568"/>
                    <a:pt x="213688" y="87568"/>
                    <a:pt x="213688" y="87568"/>
                  </a:cubicBezTo>
                  <a:cubicBezTo>
                    <a:pt x="211113" y="87568"/>
                    <a:pt x="211113" y="87568"/>
                    <a:pt x="211113" y="87568"/>
                  </a:cubicBezTo>
                  <a:cubicBezTo>
                    <a:pt x="208539" y="87568"/>
                    <a:pt x="208539" y="87568"/>
                    <a:pt x="208539" y="87568"/>
                  </a:cubicBezTo>
                  <a:cubicBezTo>
                    <a:pt x="208539" y="87568"/>
                    <a:pt x="208539" y="87568"/>
                    <a:pt x="208539" y="90143"/>
                  </a:cubicBezTo>
                  <a:cubicBezTo>
                    <a:pt x="205964" y="90143"/>
                    <a:pt x="205964" y="90143"/>
                    <a:pt x="205964" y="90143"/>
                  </a:cubicBezTo>
                  <a:cubicBezTo>
                    <a:pt x="205964" y="90143"/>
                    <a:pt x="205964" y="90143"/>
                    <a:pt x="205964" y="92719"/>
                  </a:cubicBezTo>
                  <a:cubicBezTo>
                    <a:pt x="203390" y="92719"/>
                    <a:pt x="203390" y="92719"/>
                    <a:pt x="203390" y="92719"/>
                  </a:cubicBezTo>
                  <a:cubicBezTo>
                    <a:pt x="203390" y="92719"/>
                    <a:pt x="203390" y="92719"/>
                    <a:pt x="203390" y="95294"/>
                  </a:cubicBezTo>
                  <a:cubicBezTo>
                    <a:pt x="200815" y="95294"/>
                    <a:pt x="200815" y="95294"/>
                    <a:pt x="200815" y="95294"/>
                  </a:cubicBezTo>
                  <a:cubicBezTo>
                    <a:pt x="198240" y="95294"/>
                    <a:pt x="198240" y="95294"/>
                    <a:pt x="198240" y="95294"/>
                  </a:cubicBezTo>
                  <a:cubicBezTo>
                    <a:pt x="195666" y="95294"/>
                    <a:pt x="195666" y="95294"/>
                    <a:pt x="195666" y="95294"/>
                  </a:cubicBezTo>
                  <a:cubicBezTo>
                    <a:pt x="195666" y="97870"/>
                    <a:pt x="195666" y="97870"/>
                    <a:pt x="195666" y="97870"/>
                  </a:cubicBezTo>
                  <a:cubicBezTo>
                    <a:pt x="193091" y="97870"/>
                    <a:pt x="193091" y="97870"/>
                    <a:pt x="193091" y="97870"/>
                  </a:cubicBezTo>
                  <a:cubicBezTo>
                    <a:pt x="190517" y="97870"/>
                    <a:pt x="190517" y="97870"/>
                    <a:pt x="190517" y="97870"/>
                  </a:cubicBezTo>
                  <a:cubicBezTo>
                    <a:pt x="190517" y="97870"/>
                    <a:pt x="190517" y="97870"/>
                    <a:pt x="190517" y="100445"/>
                  </a:cubicBezTo>
                  <a:cubicBezTo>
                    <a:pt x="187942" y="100445"/>
                    <a:pt x="187942" y="100445"/>
                    <a:pt x="187942" y="100445"/>
                  </a:cubicBezTo>
                  <a:cubicBezTo>
                    <a:pt x="187942" y="100445"/>
                    <a:pt x="185368" y="100445"/>
                    <a:pt x="185368" y="100445"/>
                  </a:cubicBezTo>
                  <a:cubicBezTo>
                    <a:pt x="185368" y="100445"/>
                    <a:pt x="185368" y="100445"/>
                    <a:pt x="185368" y="103021"/>
                  </a:cubicBezTo>
                  <a:cubicBezTo>
                    <a:pt x="182793" y="103021"/>
                    <a:pt x="182793" y="103021"/>
                    <a:pt x="182793" y="103021"/>
                  </a:cubicBezTo>
                  <a:cubicBezTo>
                    <a:pt x="182793" y="103021"/>
                    <a:pt x="180219" y="103021"/>
                    <a:pt x="180219" y="103021"/>
                  </a:cubicBezTo>
                  <a:cubicBezTo>
                    <a:pt x="177644" y="103021"/>
                    <a:pt x="177644" y="103021"/>
                    <a:pt x="177644" y="103021"/>
                  </a:cubicBezTo>
                  <a:cubicBezTo>
                    <a:pt x="177644" y="105596"/>
                    <a:pt x="177644" y="105596"/>
                    <a:pt x="177644" y="105596"/>
                  </a:cubicBezTo>
                  <a:cubicBezTo>
                    <a:pt x="177644" y="105596"/>
                    <a:pt x="175069" y="105596"/>
                    <a:pt x="175069" y="105596"/>
                  </a:cubicBezTo>
                  <a:cubicBezTo>
                    <a:pt x="175069" y="105596"/>
                    <a:pt x="172495" y="105596"/>
                    <a:pt x="172495" y="105596"/>
                  </a:cubicBezTo>
                  <a:cubicBezTo>
                    <a:pt x="169920" y="105596"/>
                    <a:pt x="169920" y="105596"/>
                    <a:pt x="169920" y="105596"/>
                  </a:cubicBezTo>
                  <a:cubicBezTo>
                    <a:pt x="169920" y="105596"/>
                    <a:pt x="169920" y="105596"/>
                    <a:pt x="169920" y="108172"/>
                  </a:cubicBezTo>
                  <a:cubicBezTo>
                    <a:pt x="167346" y="108172"/>
                    <a:pt x="167346" y="108172"/>
                    <a:pt x="167346" y="108172"/>
                  </a:cubicBezTo>
                  <a:cubicBezTo>
                    <a:pt x="167346" y="108172"/>
                    <a:pt x="167346" y="108172"/>
                    <a:pt x="167346" y="110747"/>
                  </a:cubicBezTo>
                  <a:cubicBezTo>
                    <a:pt x="164771" y="110747"/>
                    <a:pt x="164771" y="110747"/>
                    <a:pt x="164771" y="110747"/>
                  </a:cubicBezTo>
                  <a:cubicBezTo>
                    <a:pt x="164771" y="110747"/>
                    <a:pt x="162197" y="110747"/>
                    <a:pt x="162197" y="110747"/>
                  </a:cubicBezTo>
                  <a:cubicBezTo>
                    <a:pt x="162197" y="110747"/>
                    <a:pt x="162197" y="110747"/>
                    <a:pt x="162197" y="113323"/>
                  </a:cubicBezTo>
                  <a:cubicBezTo>
                    <a:pt x="159622" y="113323"/>
                    <a:pt x="159622" y="113323"/>
                    <a:pt x="159622" y="113323"/>
                  </a:cubicBezTo>
                  <a:cubicBezTo>
                    <a:pt x="157048" y="113323"/>
                    <a:pt x="157048" y="113323"/>
                    <a:pt x="157048" y="113323"/>
                  </a:cubicBezTo>
                  <a:cubicBezTo>
                    <a:pt x="154473" y="113323"/>
                    <a:pt x="154473" y="113323"/>
                    <a:pt x="154473" y="113323"/>
                  </a:cubicBezTo>
                  <a:cubicBezTo>
                    <a:pt x="154473" y="113323"/>
                    <a:pt x="154473" y="113323"/>
                    <a:pt x="154473" y="115898"/>
                  </a:cubicBezTo>
                  <a:cubicBezTo>
                    <a:pt x="154473" y="115898"/>
                    <a:pt x="151899" y="115898"/>
                    <a:pt x="151899" y="115898"/>
                  </a:cubicBezTo>
                  <a:cubicBezTo>
                    <a:pt x="149324" y="115898"/>
                    <a:pt x="149324" y="115898"/>
                    <a:pt x="149324" y="115898"/>
                  </a:cubicBezTo>
                  <a:cubicBezTo>
                    <a:pt x="146749" y="115898"/>
                    <a:pt x="146749" y="115898"/>
                    <a:pt x="146749" y="115898"/>
                  </a:cubicBezTo>
                  <a:lnTo>
                    <a:pt x="146749" y="117669"/>
                  </a:lnTo>
                  <a:lnTo>
                    <a:pt x="146749" y="118474"/>
                  </a:lnTo>
                  <a:cubicBezTo>
                    <a:pt x="144175" y="118474"/>
                    <a:pt x="144175" y="118474"/>
                    <a:pt x="144175" y="118474"/>
                  </a:cubicBezTo>
                  <a:cubicBezTo>
                    <a:pt x="141600" y="118474"/>
                    <a:pt x="141600" y="118474"/>
                    <a:pt x="141600" y="118474"/>
                  </a:cubicBezTo>
                  <a:cubicBezTo>
                    <a:pt x="141600" y="118474"/>
                    <a:pt x="141600" y="118474"/>
                    <a:pt x="141600" y="121049"/>
                  </a:cubicBezTo>
                  <a:cubicBezTo>
                    <a:pt x="141600" y="121049"/>
                    <a:pt x="139026" y="121049"/>
                    <a:pt x="139026" y="121049"/>
                  </a:cubicBezTo>
                  <a:cubicBezTo>
                    <a:pt x="136451" y="121049"/>
                    <a:pt x="136451" y="121049"/>
                    <a:pt x="136451" y="121049"/>
                  </a:cubicBezTo>
                  <a:cubicBezTo>
                    <a:pt x="136451" y="121049"/>
                    <a:pt x="133877" y="121049"/>
                    <a:pt x="133877" y="121049"/>
                  </a:cubicBezTo>
                  <a:cubicBezTo>
                    <a:pt x="131302" y="121049"/>
                    <a:pt x="131302" y="121049"/>
                    <a:pt x="131302" y="121049"/>
                  </a:cubicBezTo>
                  <a:cubicBezTo>
                    <a:pt x="131302" y="123625"/>
                    <a:pt x="131302" y="123625"/>
                    <a:pt x="131302" y="123625"/>
                  </a:cubicBezTo>
                  <a:cubicBezTo>
                    <a:pt x="131302" y="123625"/>
                    <a:pt x="128728" y="123625"/>
                    <a:pt x="128728" y="123625"/>
                  </a:cubicBezTo>
                  <a:cubicBezTo>
                    <a:pt x="126153" y="123625"/>
                    <a:pt x="126153" y="123625"/>
                    <a:pt x="126153" y="123625"/>
                  </a:cubicBezTo>
                  <a:cubicBezTo>
                    <a:pt x="123578" y="123625"/>
                    <a:pt x="123578" y="123625"/>
                    <a:pt x="123578" y="123625"/>
                  </a:cubicBezTo>
                  <a:cubicBezTo>
                    <a:pt x="123578" y="123625"/>
                    <a:pt x="123578" y="123625"/>
                    <a:pt x="123578" y="126200"/>
                  </a:cubicBezTo>
                  <a:cubicBezTo>
                    <a:pt x="123578" y="126200"/>
                    <a:pt x="121004" y="126200"/>
                    <a:pt x="121004" y="126200"/>
                  </a:cubicBezTo>
                  <a:cubicBezTo>
                    <a:pt x="118429" y="126200"/>
                    <a:pt x="118429" y="126200"/>
                    <a:pt x="118429" y="126200"/>
                  </a:cubicBezTo>
                  <a:cubicBezTo>
                    <a:pt x="115855" y="126200"/>
                    <a:pt x="115855" y="126200"/>
                    <a:pt x="115855" y="126200"/>
                  </a:cubicBezTo>
                  <a:cubicBezTo>
                    <a:pt x="113280" y="126200"/>
                    <a:pt x="113280" y="126200"/>
                    <a:pt x="113280" y="126200"/>
                  </a:cubicBezTo>
                  <a:cubicBezTo>
                    <a:pt x="113280" y="126200"/>
                    <a:pt x="113280" y="126200"/>
                    <a:pt x="113280" y="128776"/>
                  </a:cubicBezTo>
                  <a:cubicBezTo>
                    <a:pt x="110706" y="128776"/>
                    <a:pt x="110706" y="128776"/>
                    <a:pt x="110706" y="128776"/>
                  </a:cubicBezTo>
                  <a:cubicBezTo>
                    <a:pt x="108131" y="128776"/>
                    <a:pt x="108131" y="128776"/>
                    <a:pt x="108131" y="128776"/>
                  </a:cubicBezTo>
                  <a:cubicBezTo>
                    <a:pt x="108131" y="128776"/>
                    <a:pt x="108131" y="128776"/>
                    <a:pt x="105557" y="128776"/>
                  </a:cubicBezTo>
                  <a:cubicBezTo>
                    <a:pt x="105557" y="128776"/>
                    <a:pt x="105557" y="131351"/>
                    <a:pt x="105557" y="131351"/>
                  </a:cubicBezTo>
                  <a:cubicBezTo>
                    <a:pt x="102982" y="131351"/>
                    <a:pt x="102982" y="131351"/>
                    <a:pt x="102982" y="131351"/>
                  </a:cubicBezTo>
                  <a:cubicBezTo>
                    <a:pt x="102982" y="131351"/>
                    <a:pt x="102982" y="131351"/>
                    <a:pt x="100408" y="131351"/>
                  </a:cubicBezTo>
                  <a:cubicBezTo>
                    <a:pt x="97833" y="131351"/>
                    <a:pt x="97833" y="131351"/>
                    <a:pt x="97833" y="131351"/>
                  </a:cubicBezTo>
                  <a:cubicBezTo>
                    <a:pt x="97833" y="131351"/>
                    <a:pt x="95258" y="131351"/>
                    <a:pt x="95258" y="131351"/>
                  </a:cubicBezTo>
                  <a:cubicBezTo>
                    <a:pt x="95258" y="131351"/>
                    <a:pt x="95258" y="131351"/>
                    <a:pt x="95258" y="133927"/>
                  </a:cubicBezTo>
                  <a:cubicBezTo>
                    <a:pt x="92684" y="133927"/>
                    <a:pt x="92684" y="133927"/>
                    <a:pt x="92684" y="133927"/>
                  </a:cubicBezTo>
                  <a:cubicBezTo>
                    <a:pt x="90109" y="133927"/>
                    <a:pt x="90109" y="133927"/>
                    <a:pt x="90109" y="133927"/>
                  </a:cubicBezTo>
                  <a:cubicBezTo>
                    <a:pt x="87535" y="133927"/>
                    <a:pt x="87535" y="133927"/>
                    <a:pt x="87535" y="133927"/>
                  </a:cubicBezTo>
                  <a:cubicBezTo>
                    <a:pt x="84960" y="133927"/>
                    <a:pt x="84960" y="133927"/>
                    <a:pt x="84960" y="133927"/>
                  </a:cubicBezTo>
                  <a:cubicBezTo>
                    <a:pt x="82386" y="133927"/>
                    <a:pt x="82386" y="133927"/>
                    <a:pt x="82386" y="133927"/>
                  </a:cubicBezTo>
                  <a:cubicBezTo>
                    <a:pt x="82386" y="133927"/>
                    <a:pt x="82386" y="133927"/>
                    <a:pt x="79811" y="133927"/>
                  </a:cubicBezTo>
                  <a:cubicBezTo>
                    <a:pt x="79811" y="133927"/>
                    <a:pt x="79811" y="133927"/>
                    <a:pt x="79811" y="136502"/>
                  </a:cubicBezTo>
                  <a:cubicBezTo>
                    <a:pt x="77237" y="136502"/>
                    <a:pt x="77237" y="136502"/>
                    <a:pt x="77237" y="136502"/>
                  </a:cubicBezTo>
                  <a:cubicBezTo>
                    <a:pt x="74662" y="136502"/>
                    <a:pt x="74662" y="136502"/>
                    <a:pt x="74662" y="136502"/>
                  </a:cubicBezTo>
                  <a:cubicBezTo>
                    <a:pt x="74662" y="136502"/>
                    <a:pt x="72088" y="136502"/>
                    <a:pt x="69513" y="136502"/>
                  </a:cubicBezTo>
                  <a:cubicBezTo>
                    <a:pt x="69513" y="136502"/>
                    <a:pt x="66938" y="136502"/>
                    <a:pt x="66938" y="136502"/>
                  </a:cubicBezTo>
                  <a:cubicBezTo>
                    <a:pt x="64364" y="136502"/>
                    <a:pt x="64364" y="136502"/>
                    <a:pt x="61789" y="136502"/>
                  </a:cubicBezTo>
                  <a:cubicBezTo>
                    <a:pt x="61789" y="136502"/>
                    <a:pt x="59215" y="136502"/>
                    <a:pt x="59215" y="136502"/>
                  </a:cubicBezTo>
                  <a:cubicBezTo>
                    <a:pt x="59215" y="136502"/>
                    <a:pt x="56640" y="136502"/>
                    <a:pt x="56640" y="136502"/>
                  </a:cubicBezTo>
                  <a:cubicBezTo>
                    <a:pt x="54066" y="136502"/>
                    <a:pt x="54066" y="136502"/>
                    <a:pt x="54066" y="136502"/>
                  </a:cubicBezTo>
                  <a:cubicBezTo>
                    <a:pt x="54066" y="133927"/>
                    <a:pt x="54066" y="133927"/>
                    <a:pt x="54066" y="133927"/>
                  </a:cubicBezTo>
                  <a:cubicBezTo>
                    <a:pt x="54066" y="131351"/>
                    <a:pt x="54066" y="131351"/>
                    <a:pt x="54066" y="131351"/>
                  </a:cubicBezTo>
                  <a:cubicBezTo>
                    <a:pt x="54066" y="131351"/>
                    <a:pt x="54066" y="128776"/>
                    <a:pt x="54066" y="128776"/>
                  </a:cubicBezTo>
                  <a:cubicBezTo>
                    <a:pt x="54066" y="126200"/>
                    <a:pt x="54066" y="126200"/>
                    <a:pt x="54066" y="126200"/>
                  </a:cubicBezTo>
                  <a:cubicBezTo>
                    <a:pt x="54066" y="126200"/>
                    <a:pt x="54066" y="126200"/>
                    <a:pt x="54066" y="123625"/>
                  </a:cubicBezTo>
                  <a:cubicBezTo>
                    <a:pt x="54066" y="121049"/>
                    <a:pt x="54066" y="121049"/>
                    <a:pt x="54066" y="121049"/>
                  </a:cubicBezTo>
                  <a:cubicBezTo>
                    <a:pt x="54066" y="121049"/>
                    <a:pt x="54066" y="121049"/>
                    <a:pt x="56640" y="121049"/>
                  </a:cubicBezTo>
                  <a:cubicBezTo>
                    <a:pt x="56640" y="121049"/>
                    <a:pt x="56640" y="118474"/>
                    <a:pt x="56640" y="118474"/>
                  </a:cubicBezTo>
                  <a:cubicBezTo>
                    <a:pt x="56640" y="115898"/>
                    <a:pt x="56640" y="115898"/>
                    <a:pt x="56640" y="115898"/>
                  </a:cubicBezTo>
                  <a:cubicBezTo>
                    <a:pt x="56640" y="115898"/>
                    <a:pt x="56640" y="113323"/>
                    <a:pt x="56640" y="113323"/>
                  </a:cubicBezTo>
                  <a:cubicBezTo>
                    <a:pt x="56640" y="113323"/>
                    <a:pt x="56640" y="113323"/>
                    <a:pt x="56640" y="110747"/>
                  </a:cubicBezTo>
                  <a:cubicBezTo>
                    <a:pt x="56640" y="110747"/>
                    <a:pt x="56640" y="108172"/>
                    <a:pt x="56640" y="108172"/>
                  </a:cubicBezTo>
                  <a:cubicBezTo>
                    <a:pt x="56640" y="105596"/>
                    <a:pt x="56640" y="105596"/>
                    <a:pt x="56640" y="105596"/>
                  </a:cubicBezTo>
                  <a:cubicBezTo>
                    <a:pt x="56640" y="105596"/>
                    <a:pt x="56640" y="103021"/>
                    <a:pt x="59215" y="103021"/>
                  </a:cubicBezTo>
                  <a:cubicBezTo>
                    <a:pt x="59215" y="100445"/>
                    <a:pt x="59215" y="100445"/>
                    <a:pt x="59215" y="100445"/>
                  </a:cubicBezTo>
                  <a:cubicBezTo>
                    <a:pt x="59215" y="100445"/>
                    <a:pt x="59215" y="100445"/>
                    <a:pt x="59215" y="97870"/>
                  </a:cubicBezTo>
                  <a:cubicBezTo>
                    <a:pt x="59215" y="97870"/>
                    <a:pt x="59215" y="97870"/>
                    <a:pt x="59215" y="95294"/>
                  </a:cubicBezTo>
                  <a:cubicBezTo>
                    <a:pt x="59215" y="95294"/>
                    <a:pt x="59215" y="92719"/>
                    <a:pt x="59215" y="92719"/>
                  </a:cubicBezTo>
                  <a:cubicBezTo>
                    <a:pt x="59215" y="92719"/>
                    <a:pt x="59215" y="92719"/>
                    <a:pt x="61789" y="92719"/>
                  </a:cubicBezTo>
                  <a:cubicBezTo>
                    <a:pt x="61789" y="92719"/>
                    <a:pt x="61789" y="92719"/>
                    <a:pt x="61789" y="90143"/>
                  </a:cubicBezTo>
                  <a:cubicBezTo>
                    <a:pt x="61789" y="90143"/>
                    <a:pt x="61789" y="90143"/>
                    <a:pt x="61789" y="87568"/>
                  </a:cubicBezTo>
                  <a:cubicBezTo>
                    <a:pt x="61789" y="84992"/>
                    <a:pt x="61789" y="84992"/>
                    <a:pt x="61789" y="84992"/>
                  </a:cubicBezTo>
                  <a:cubicBezTo>
                    <a:pt x="61789" y="82417"/>
                    <a:pt x="61789" y="82417"/>
                    <a:pt x="61789" y="82417"/>
                  </a:cubicBezTo>
                  <a:cubicBezTo>
                    <a:pt x="64364" y="82417"/>
                    <a:pt x="64364" y="82417"/>
                    <a:pt x="64364" y="82417"/>
                  </a:cubicBezTo>
                  <a:cubicBezTo>
                    <a:pt x="64364" y="79841"/>
                    <a:pt x="64364" y="79841"/>
                    <a:pt x="64364" y="79841"/>
                  </a:cubicBezTo>
                  <a:cubicBezTo>
                    <a:pt x="64364" y="79841"/>
                    <a:pt x="64364" y="79841"/>
                    <a:pt x="66938" y="79841"/>
                  </a:cubicBezTo>
                  <a:cubicBezTo>
                    <a:pt x="66938" y="79841"/>
                    <a:pt x="66938" y="79841"/>
                    <a:pt x="69513" y="79841"/>
                  </a:cubicBezTo>
                  <a:cubicBezTo>
                    <a:pt x="74662" y="79841"/>
                    <a:pt x="77237" y="79841"/>
                    <a:pt x="79811" y="79841"/>
                  </a:cubicBezTo>
                  <a:cubicBezTo>
                    <a:pt x="82386" y="79841"/>
                    <a:pt x="87535" y="79841"/>
                    <a:pt x="90109" y="79841"/>
                  </a:cubicBezTo>
                  <a:cubicBezTo>
                    <a:pt x="90109" y="79841"/>
                    <a:pt x="90109" y="79841"/>
                    <a:pt x="92684" y="79841"/>
                  </a:cubicBezTo>
                  <a:cubicBezTo>
                    <a:pt x="92684" y="77266"/>
                    <a:pt x="92684" y="77266"/>
                    <a:pt x="92684" y="77266"/>
                  </a:cubicBezTo>
                  <a:cubicBezTo>
                    <a:pt x="95258" y="77266"/>
                    <a:pt x="95258" y="77266"/>
                    <a:pt x="95258" y="77266"/>
                  </a:cubicBezTo>
                  <a:cubicBezTo>
                    <a:pt x="97833" y="77266"/>
                    <a:pt x="97833" y="77266"/>
                    <a:pt x="97833" y="77266"/>
                  </a:cubicBezTo>
                  <a:cubicBezTo>
                    <a:pt x="97833" y="77266"/>
                    <a:pt x="97833" y="77266"/>
                    <a:pt x="100408" y="77266"/>
                  </a:cubicBezTo>
                  <a:cubicBezTo>
                    <a:pt x="100408" y="77266"/>
                    <a:pt x="100408" y="77266"/>
                    <a:pt x="102982" y="77266"/>
                  </a:cubicBezTo>
                  <a:cubicBezTo>
                    <a:pt x="105557" y="77266"/>
                    <a:pt x="105557" y="77266"/>
                    <a:pt x="105557" y="77266"/>
                  </a:cubicBezTo>
                  <a:cubicBezTo>
                    <a:pt x="105557" y="74690"/>
                    <a:pt x="105557" y="74690"/>
                    <a:pt x="105557" y="74690"/>
                  </a:cubicBezTo>
                  <a:cubicBezTo>
                    <a:pt x="105557" y="74690"/>
                    <a:pt x="108131" y="74690"/>
                    <a:pt x="108131" y="74690"/>
                  </a:cubicBezTo>
                  <a:cubicBezTo>
                    <a:pt x="108131" y="74690"/>
                    <a:pt x="110706" y="74690"/>
                    <a:pt x="110706" y="74690"/>
                  </a:cubicBezTo>
                  <a:cubicBezTo>
                    <a:pt x="110706" y="74690"/>
                    <a:pt x="110706" y="74690"/>
                    <a:pt x="113280" y="74690"/>
                  </a:cubicBezTo>
                  <a:cubicBezTo>
                    <a:pt x="113280" y="74690"/>
                    <a:pt x="115855" y="74690"/>
                    <a:pt x="115855" y="74690"/>
                  </a:cubicBezTo>
                  <a:cubicBezTo>
                    <a:pt x="115855" y="74690"/>
                    <a:pt x="115855" y="74690"/>
                    <a:pt x="118429" y="74690"/>
                  </a:cubicBezTo>
                  <a:cubicBezTo>
                    <a:pt x="121004" y="74690"/>
                    <a:pt x="121004" y="74690"/>
                    <a:pt x="121004" y="74690"/>
                  </a:cubicBezTo>
                  <a:cubicBezTo>
                    <a:pt x="121004" y="72115"/>
                    <a:pt x="121004" y="72115"/>
                    <a:pt x="121004" y="72115"/>
                  </a:cubicBezTo>
                  <a:cubicBezTo>
                    <a:pt x="121004" y="72115"/>
                    <a:pt x="121004" y="72115"/>
                    <a:pt x="123578" y="72115"/>
                  </a:cubicBezTo>
                  <a:cubicBezTo>
                    <a:pt x="123578" y="72115"/>
                    <a:pt x="126153" y="72115"/>
                    <a:pt x="128728" y="72115"/>
                  </a:cubicBezTo>
                  <a:cubicBezTo>
                    <a:pt x="128728" y="72115"/>
                    <a:pt x="131302" y="72115"/>
                    <a:pt x="131302" y="72115"/>
                  </a:cubicBezTo>
                  <a:cubicBezTo>
                    <a:pt x="131302" y="72115"/>
                    <a:pt x="131302" y="72115"/>
                    <a:pt x="133877" y="72115"/>
                  </a:cubicBezTo>
                  <a:cubicBezTo>
                    <a:pt x="133877" y="69539"/>
                    <a:pt x="133877" y="69539"/>
                    <a:pt x="133877" y="69539"/>
                  </a:cubicBezTo>
                  <a:cubicBezTo>
                    <a:pt x="136451" y="69539"/>
                    <a:pt x="136451" y="69539"/>
                    <a:pt x="136451" y="69539"/>
                  </a:cubicBezTo>
                  <a:cubicBezTo>
                    <a:pt x="136451" y="69539"/>
                    <a:pt x="136451" y="69539"/>
                    <a:pt x="139026" y="69539"/>
                  </a:cubicBezTo>
                  <a:cubicBezTo>
                    <a:pt x="139026" y="66964"/>
                    <a:pt x="139026" y="66964"/>
                    <a:pt x="139026" y="66964"/>
                  </a:cubicBezTo>
                  <a:cubicBezTo>
                    <a:pt x="139026" y="66964"/>
                    <a:pt x="139026" y="66964"/>
                    <a:pt x="141600" y="66964"/>
                  </a:cubicBezTo>
                  <a:cubicBezTo>
                    <a:pt x="141600" y="66964"/>
                    <a:pt x="141600" y="66964"/>
                    <a:pt x="144175" y="66964"/>
                  </a:cubicBezTo>
                  <a:cubicBezTo>
                    <a:pt x="144175" y="66964"/>
                    <a:pt x="144175" y="66964"/>
                    <a:pt x="146749" y="66964"/>
                  </a:cubicBezTo>
                  <a:cubicBezTo>
                    <a:pt x="146749" y="66964"/>
                    <a:pt x="146749" y="66964"/>
                    <a:pt x="149324" y="66964"/>
                  </a:cubicBezTo>
                  <a:cubicBezTo>
                    <a:pt x="149324" y="66964"/>
                    <a:pt x="149324" y="66964"/>
                    <a:pt x="151899" y="66964"/>
                  </a:cubicBezTo>
                  <a:cubicBezTo>
                    <a:pt x="151899" y="64388"/>
                    <a:pt x="151899" y="64388"/>
                    <a:pt x="151899" y="64388"/>
                  </a:cubicBezTo>
                  <a:cubicBezTo>
                    <a:pt x="151899" y="64388"/>
                    <a:pt x="154473" y="64388"/>
                    <a:pt x="154473" y="64388"/>
                  </a:cubicBezTo>
                  <a:cubicBezTo>
                    <a:pt x="157048" y="64388"/>
                    <a:pt x="157048" y="64388"/>
                    <a:pt x="157048" y="64388"/>
                  </a:cubicBezTo>
                  <a:cubicBezTo>
                    <a:pt x="157048" y="61813"/>
                    <a:pt x="157048" y="61813"/>
                    <a:pt x="157048" y="61813"/>
                  </a:cubicBezTo>
                  <a:cubicBezTo>
                    <a:pt x="157048" y="61813"/>
                    <a:pt x="157048" y="61813"/>
                    <a:pt x="159622" y="61813"/>
                  </a:cubicBezTo>
                  <a:cubicBezTo>
                    <a:pt x="159622" y="61813"/>
                    <a:pt x="159622" y="61813"/>
                    <a:pt x="162197" y="61813"/>
                  </a:cubicBezTo>
                  <a:cubicBezTo>
                    <a:pt x="162197" y="61813"/>
                    <a:pt x="164771" y="61813"/>
                    <a:pt x="164771" y="61813"/>
                  </a:cubicBezTo>
                  <a:cubicBezTo>
                    <a:pt x="164771" y="59237"/>
                    <a:pt x="164771" y="59237"/>
                    <a:pt x="164771" y="59237"/>
                  </a:cubicBezTo>
                  <a:cubicBezTo>
                    <a:pt x="164771" y="59237"/>
                    <a:pt x="164771" y="59237"/>
                    <a:pt x="167346" y="59237"/>
                  </a:cubicBezTo>
                  <a:cubicBezTo>
                    <a:pt x="169920" y="59237"/>
                    <a:pt x="169920" y="59237"/>
                    <a:pt x="172495" y="59237"/>
                  </a:cubicBezTo>
                  <a:cubicBezTo>
                    <a:pt x="172495" y="56661"/>
                    <a:pt x="172495" y="56661"/>
                    <a:pt x="175069" y="56661"/>
                  </a:cubicBezTo>
                  <a:cubicBezTo>
                    <a:pt x="175069" y="56661"/>
                    <a:pt x="175069" y="56661"/>
                    <a:pt x="177644" y="56661"/>
                  </a:cubicBezTo>
                  <a:cubicBezTo>
                    <a:pt x="177644" y="56661"/>
                    <a:pt x="177644" y="56661"/>
                    <a:pt x="180219" y="56661"/>
                  </a:cubicBezTo>
                  <a:cubicBezTo>
                    <a:pt x="180219" y="56661"/>
                    <a:pt x="180219" y="56661"/>
                    <a:pt x="182793" y="56661"/>
                  </a:cubicBezTo>
                  <a:cubicBezTo>
                    <a:pt x="182793" y="54086"/>
                    <a:pt x="182793" y="54086"/>
                    <a:pt x="182793" y="54086"/>
                  </a:cubicBezTo>
                  <a:cubicBezTo>
                    <a:pt x="182793" y="54086"/>
                    <a:pt x="182793" y="54086"/>
                    <a:pt x="185368" y="54086"/>
                  </a:cubicBezTo>
                  <a:cubicBezTo>
                    <a:pt x="185368" y="51510"/>
                    <a:pt x="185368" y="51510"/>
                    <a:pt x="185368" y="51510"/>
                  </a:cubicBezTo>
                  <a:cubicBezTo>
                    <a:pt x="185368" y="51510"/>
                    <a:pt x="185368" y="51510"/>
                    <a:pt x="187942" y="51510"/>
                  </a:cubicBezTo>
                  <a:cubicBezTo>
                    <a:pt x="190517" y="51510"/>
                    <a:pt x="190517" y="51510"/>
                    <a:pt x="190517" y="51510"/>
                  </a:cubicBezTo>
                  <a:cubicBezTo>
                    <a:pt x="190517" y="51510"/>
                    <a:pt x="193091" y="51510"/>
                    <a:pt x="193091" y="51510"/>
                  </a:cubicBezTo>
                  <a:cubicBezTo>
                    <a:pt x="193091" y="51510"/>
                    <a:pt x="193091" y="51510"/>
                    <a:pt x="195666" y="51510"/>
                  </a:cubicBezTo>
                  <a:cubicBezTo>
                    <a:pt x="195666" y="48935"/>
                    <a:pt x="195666" y="48935"/>
                    <a:pt x="195666" y="48935"/>
                  </a:cubicBezTo>
                  <a:cubicBezTo>
                    <a:pt x="198240" y="48935"/>
                    <a:pt x="198240" y="48935"/>
                    <a:pt x="198240" y="48935"/>
                  </a:cubicBezTo>
                  <a:cubicBezTo>
                    <a:pt x="200815" y="48935"/>
                    <a:pt x="200815" y="48935"/>
                    <a:pt x="200815" y="48935"/>
                  </a:cubicBezTo>
                  <a:cubicBezTo>
                    <a:pt x="200815" y="46359"/>
                    <a:pt x="200815" y="46359"/>
                    <a:pt x="200815" y="46359"/>
                  </a:cubicBezTo>
                  <a:cubicBezTo>
                    <a:pt x="203390" y="46359"/>
                    <a:pt x="203390" y="46359"/>
                    <a:pt x="203390" y="46359"/>
                  </a:cubicBezTo>
                  <a:cubicBezTo>
                    <a:pt x="203390" y="46359"/>
                    <a:pt x="205964" y="46359"/>
                    <a:pt x="205964" y="46359"/>
                  </a:cubicBezTo>
                  <a:cubicBezTo>
                    <a:pt x="208539" y="46359"/>
                    <a:pt x="208539" y="46359"/>
                    <a:pt x="208539" y="46359"/>
                  </a:cubicBezTo>
                  <a:cubicBezTo>
                    <a:pt x="208539" y="43784"/>
                    <a:pt x="208539" y="43784"/>
                    <a:pt x="208539" y="43784"/>
                  </a:cubicBezTo>
                  <a:cubicBezTo>
                    <a:pt x="208539" y="43784"/>
                    <a:pt x="208539" y="43784"/>
                    <a:pt x="211113" y="43784"/>
                  </a:cubicBezTo>
                  <a:cubicBezTo>
                    <a:pt x="211113" y="43784"/>
                    <a:pt x="211113" y="43784"/>
                    <a:pt x="213688" y="43784"/>
                  </a:cubicBezTo>
                  <a:cubicBezTo>
                    <a:pt x="213688" y="41208"/>
                    <a:pt x="213688" y="41208"/>
                    <a:pt x="213688" y="41208"/>
                  </a:cubicBezTo>
                  <a:cubicBezTo>
                    <a:pt x="213688" y="41208"/>
                    <a:pt x="213688" y="41208"/>
                    <a:pt x="216262" y="41208"/>
                  </a:cubicBezTo>
                  <a:cubicBezTo>
                    <a:pt x="216262" y="41208"/>
                    <a:pt x="216262" y="41208"/>
                    <a:pt x="218837" y="41208"/>
                  </a:cubicBezTo>
                  <a:cubicBezTo>
                    <a:pt x="218837" y="38633"/>
                    <a:pt x="218837" y="38633"/>
                    <a:pt x="218837" y="38633"/>
                  </a:cubicBezTo>
                  <a:cubicBezTo>
                    <a:pt x="218837" y="38633"/>
                    <a:pt x="218837" y="38633"/>
                    <a:pt x="221411" y="38633"/>
                  </a:cubicBezTo>
                  <a:cubicBezTo>
                    <a:pt x="221411" y="38633"/>
                    <a:pt x="221411" y="38633"/>
                    <a:pt x="223986" y="38633"/>
                  </a:cubicBezTo>
                  <a:cubicBezTo>
                    <a:pt x="226560" y="38633"/>
                    <a:pt x="226560" y="38633"/>
                    <a:pt x="226560" y="38633"/>
                  </a:cubicBezTo>
                  <a:cubicBezTo>
                    <a:pt x="226560" y="36057"/>
                    <a:pt x="226560" y="36057"/>
                    <a:pt x="226560" y="36057"/>
                  </a:cubicBezTo>
                  <a:cubicBezTo>
                    <a:pt x="226560" y="36057"/>
                    <a:pt x="226560" y="36057"/>
                    <a:pt x="229135" y="36057"/>
                  </a:cubicBezTo>
                  <a:cubicBezTo>
                    <a:pt x="229135" y="36057"/>
                    <a:pt x="229135" y="36057"/>
                    <a:pt x="231710" y="36057"/>
                  </a:cubicBezTo>
                  <a:cubicBezTo>
                    <a:pt x="231710" y="33482"/>
                    <a:pt x="231710" y="33482"/>
                    <a:pt x="231710" y="33482"/>
                  </a:cubicBezTo>
                  <a:cubicBezTo>
                    <a:pt x="231710" y="33482"/>
                    <a:pt x="231710" y="33482"/>
                    <a:pt x="234284" y="33482"/>
                  </a:cubicBezTo>
                  <a:cubicBezTo>
                    <a:pt x="234284" y="30906"/>
                    <a:pt x="234284" y="30906"/>
                    <a:pt x="234284" y="30906"/>
                  </a:cubicBezTo>
                  <a:cubicBezTo>
                    <a:pt x="234284" y="30906"/>
                    <a:pt x="234284" y="30906"/>
                    <a:pt x="236859" y="30906"/>
                  </a:cubicBezTo>
                  <a:cubicBezTo>
                    <a:pt x="236859" y="30906"/>
                    <a:pt x="236859" y="30906"/>
                    <a:pt x="239433" y="30906"/>
                  </a:cubicBezTo>
                  <a:cubicBezTo>
                    <a:pt x="239433" y="28331"/>
                    <a:pt x="239433" y="28331"/>
                    <a:pt x="239433" y="28331"/>
                  </a:cubicBezTo>
                  <a:cubicBezTo>
                    <a:pt x="239433" y="28331"/>
                    <a:pt x="239433" y="28331"/>
                    <a:pt x="242008" y="28331"/>
                  </a:cubicBezTo>
                  <a:cubicBezTo>
                    <a:pt x="242008" y="25755"/>
                    <a:pt x="242008" y="25755"/>
                    <a:pt x="242008" y="25755"/>
                  </a:cubicBezTo>
                  <a:cubicBezTo>
                    <a:pt x="242008" y="25755"/>
                    <a:pt x="242008" y="25755"/>
                    <a:pt x="244582" y="25755"/>
                  </a:cubicBezTo>
                  <a:cubicBezTo>
                    <a:pt x="244582" y="23180"/>
                    <a:pt x="244582" y="23180"/>
                    <a:pt x="244582" y="23180"/>
                  </a:cubicBezTo>
                  <a:cubicBezTo>
                    <a:pt x="244582" y="23180"/>
                    <a:pt x="244582" y="23180"/>
                    <a:pt x="247157" y="23180"/>
                  </a:cubicBezTo>
                  <a:cubicBezTo>
                    <a:pt x="247157" y="23180"/>
                    <a:pt x="249731" y="23180"/>
                    <a:pt x="249731" y="23180"/>
                  </a:cubicBezTo>
                  <a:cubicBezTo>
                    <a:pt x="249731" y="20604"/>
                    <a:pt x="249731" y="20604"/>
                    <a:pt x="249731" y="20604"/>
                  </a:cubicBezTo>
                  <a:cubicBezTo>
                    <a:pt x="252306" y="20604"/>
                    <a:pt x="252306" y="20604"/>
                    <a:pt x="252306" y="20604"/>
                  </a:cubicBezTo>
                  <a:cubicBezTo>
                    <a:pt x="252306" y="18029"/>
                    <a:pt x="252306" y="18029"/>
                    <a:pt x="252306" y="18029"/>
                  </a:cubicBezTo>
                  <a:cubicBezTo>
                    <a:pt x="254881" y="18029"/>
                    <a:pt x="254881" y="18029"/>
                    <a:pt x="254881" y="18029"/>
                  </a:cubicBezTo>
                  <a:cubicBezTo>
                    <a:pt x="254881" y="18029"/>
                    <a:pt x="254881" y="18029"/>
                    <a:pt x="257455" y="18029"/>
                  </a:cubicBezTo>
                  <a:cubicBezTo>
                    <a:pt x="257455" y="15453"/>
                    <a:pt x="257455" y="15453"/>
                    <a:pt x="257455" y="15453"/>
                  </a:cubicBezTo>
                  <a:cubicBezTo>
                    <a:pt x="257455" y="15453"/>
                    <a:pt x="257455" y="15453"/>
                    <a:pt x="260030" y="15453"/>
                  </a:cubicBezTo>
                  <a:cubicBezTo>
                    <a:pt x="260030" y="12878"/>
                    <a:pt x="260030" y="12878"/>
                    <a:pt x="260030" y="12878"/>
                  </a:cubicBezTo>
                  <a:cubicBezTo>
                    <a:pt x="262604" y="12878"/>
                    <a:pt x="262604" y="12878"/>
                    <a:pt x="262604" y="12878"/>
                  </a:cubicBezTo>
                  <a:cubicBezTo>
                    <a:pt x="262604" y="12878"/>
                    <a:pt x="262604" y="12878"/>
                    <a:pt x="262604" y="10302"/>
                  </a:cubicBezTo>
                  <a:cubicBezTo>
                    <a:pt x="262604" y="10302"/>
                    <a:pt x="262604" y="10302"/>
                    <a:pt x="265179" y="10302"/>
                  </a:cubicBezTo>
                  <a:cubicBezTo>
                    <a:pt x="265179" y="7727"/>
                    <a:pt x="265179" y="7727"/>
                    <a:pt x="265179" y="7727"/>
                  </a:cubicBezTo>
                  <a:cubicBezTo>
                    <a:pt x="265179" y="7727"/>
                    <a:pt x="265179" y="7727"/>
                    <a:pt x="265179" y="5151"/>
                  </a:cubicBezTo>
                  <a:cubicBezTo>
                    <a:pt x="267753" y="5151"/>
                    <a:pt x="267753" y="5151"/>
                    <a:pt x="267753" y="5151"/>
                  </a:cubicBezTo>
                  <a:cubicBezTo>
                    <a:pt x="267753" y="2576"/>
                    <a:pt x="267753" y="2576"/>
                    <a:pt x="267753" y="2576"/>
                  </a:cubicBezTo>
                  <a:cubicBezTo>
                    <a:pt x="270328" y="2576"/>
                    <a:pt x="270328" y="2576"/>
                    <a:pt x="270328" y="2576"/>
                  </a:cubicBezTo>
                  <a:cubicBezTo>
                    <a:pt x="270328" y="0"/>
                    <a:pt x="270328" y="0"/>
                    <a:pt x="2703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35" name="组合 34">
            <a:extLst>
              <a:ext uri="{FF2B5EF4-FFF2-40B4-BE49-F238E27FC236}">
                <a16:creationId xmlns:a16="http://schemas.microsoft.com/office/drawing/2014/main" id="{9812B2AC-64E0-4E49-99D9-B4335A790B13}"/>
              </a:ext>
            </a:extLst>
          </p:cNvPr>
          <p:cNvGrpSpPr/>
          <p:nvPr/>
        </p:nvGrpSpPr>
        <p:grpSpPr>
          <a:xfrm>
            <a:off x="-2710015" y="1646734"/>
            <a:ext cx="5573480" cy="4978107"/>
            <a:chOff x="1698826" y="3859773"/>
            <a:chExt cx="1560748" cy="1318177"/>
          </a:xfrm>
          <a:solidFill>
            <a:schemeClr val="bg1">
              <a:lumMod val="50000"/>
              <a:alpha val="4000"/>
            </a:schemeClr>
          </a:solidFill>
        </p:grpSpPr>
        <p:sp>
          <p:nvSpPr>
            <p:cNvPr id="36" name="ïšlîḑe">
              <a:extLst>
                <a:ext uri="{FF2B5EF4-FFF2-40B4-BE49-F238E27FC236}">
                  <a16:creationId xmlns:a16="http://schemas.microsoft.com/office/drawing/2014/main" id="{5350CE2C-CE5F-450C-905C-B9E38E060A07}"/>
                </a:ext>
              </a:extLst>
            </p:cNvPr>
            <p:cNvSpPr/>
            <p:nvPr/>
          </p:nvSpPr>
          <p:spPr bwMode="auto">
            <a:xfrm>
              <a:off x="1698826" y="3949429"/>
              <a:ext cx="1560748" cy="1228521"/>
            </a:xfrm>
            <a:custGeom>
              <a:avLst/>
              <a:gdLst>
                <a:gd name="connsiteX0" fmla="*/ 470786 w 1116024"/>
                <a:gd name="connsiteY0" fmla="*/ 803757 h 878465"/>
                <a:gd name="connsiteX1" fmla="*/ 496524 w 1116024"/>
                <a:gd name="connsiteY1" fmla="*/ 811485 h 878465"/>
                <a:gd name="connsiteX2" fmla="*/ 558548 w 1116024"/>
                <a:gd name="connsiteY2" fmla="*/ 831266 h 878465"/>
                <a:gd name="connsiteX3" fmla="*/ 620305 w 1116024"/>
                <a:gd name="connsiteY3" fmla="*/ 811485 h 878465"/>
                <a:gd name="connsiteX4" fmla="*/ 646059 w 1116024"/>
                <a:gd name="connsiteY4" fmla="*/ 803757 h 878465"/>
                <a:gd name="connsiteX5" fmla="*/ 635757 w 1116024"/>
                <a:gd name="connsiteY5" fmla="*/ 814062 h 878465"/>
                <a:gd name="connsiteX6" fmla="*/ 646059 w 1116024"/>
                <a:gd name="connsiteY6" fmla="*/ 819214 h 878465"/>
                <a:gd name="connsiteX7" fmla="*/ 651209 w 1116024"/>
                <a:gd name="connsiteY7" fmla="*/ 821790 h 878465"/>
                <a:gd name="connsiteX8" fmla="*/ 646059 w 1116024"/>
                <a:gd name="connsiteY8" fmla="*/ 821790 h 878465"/>
                <a:gd name="connsiteX9" fmla="*/ 579422 w 1116024"/>
                <a:gd name="connsiteY9" fmla="*/ 836603 h 878465"/>
                <a:gd name="connsiteX10" fmla="*/ 573992 w 1116024"/>
                <a:gd name="connsiteY10" fmla="*/ 839471 h 878465"/>
                <a:gd name="connsiteX11" fmla="*/ 592076 w 1116024"/>
                <a:gd name="connsiteY11" fmla="*/ 850248 h 878465"/>
                <a:gd name="connsiteX12" fmla="*/ 620066 w 1116024"/>
                <a:gd name="connsiteY12" fmla="*/ 878465 h 878465"/>
                <a:gd name="connsiteX13" fmla="*/ 594328 w 1116024"/>
                <a:gd name="connsiteY13" fmla="*/ 878465 h 878465"/>
                <a:gd name="connsiteX14" fmla="*/ 572129 w 1116024"/>
                <a:gd name="connsiteY14" fmla="*/ 854394 h 878465"/>
                <a:gd name="connsiteX15" fmla="*/ 558915 w 1116024"/>
                <a:gd name="connsiteY15" fmla="*/ 847435 h 878465"/>
                <a:gd name="connsiteX16" fmla="*/ 545741 w 1116024"/>
                <a:gd name="connsiteY16" fmla="*/ 854394 h 878465"/>
                <a:gd name="connsiteX17" fmla="*/ 522442 w 1116024"/>
                <a:gd name="connsiteY17" fmla="*/ 878465 h 878465"/>
                <a:gd name="connsiteX18" fmla="*/ 499264 w 1116024"/>
                <a:gd name="connsiteY18" fmla="*/ 878465 h 878465"/>
                <a:gd name="connsiteX19" fmla="*/ 525782 w 1116024"/>
                <a:gd name="connsiteY19" fmla="*/ 850248 h 878465"/>
                <a:gd name="connsiteX20" fmla="*/ 543590 w 1116024"/>
                <a:gd name="connsiteY20" fmla="*/ 839364 h 878465"/>
                <a:gd name="connsiteX21" fmla="*/ 538348 w 1116024"/>
                <a:gd name="connsiteY21" fmla="*/ 836603 h 878465"/>
                <a:gd name="connsiteX22" fmla="*/ 470786 w 1116024"/>
                <a:gd name="connsiteY22" fmla="*/ 821790 h 878465"/>
                <a:gd name="connsiteX23" fmla="*/ 463065 w 1116024"/>
                <a:gd name="connsiteY23" fmla="*/ 821790 h 878465"/>
                <a:gd name="connsiteX24" fmla="*/ 470786 w 1116024"/>
                <a:gd name="connsiteY24" fmla="*/ 819214 h 878465"/>
                <a:gd name="connsiteX25" fmla="*/ 481082 w 1116024"/>
                <a:gd name="connsiteY25" fmla="*/ 814062 h 878465"/>
                <a:gd name="connsiteX26" fmla="*/ 470786 w 1116024"/>
                <a:gd name="connsiteY26" fmla="*/ 803757 h 878465"/>
                <a:gd name="connsiteX27" fmla="*/ 707867 w 1116024"/>
                <a:gd name="connsiteY27" fmla="*/ 770267 h 878465"/>
                <a:gd name="connsiteX28" fmla="*/ 723319 w 1116024"/>
                <a:gd name="connsiteY28" fmla="*/ 770267 h 878465"/>
                <a:gd name="connsiteX29" fmla="*/ 764524 w 1116024"/>
                <a:gd name="connsiteY29" fmla="*/ 777996 h 878465"/>
                <a:gd name="connsiteX30" fmla="*/ 777401 w 1116024"/>
                <a:gd name="connsiteY30" fmla="*/ 780572 h 878465"/>
                <a:gd name="connsiteX31" fmla="*/ 821182 w 1116024"/>
                <a:gd name="connsiteY31" fmla="*/ 785724 h 878465"/>
                <a:gd name="connsiteX32" fmla="*/ 828908 w 1116024"/>
                <a:gd name="connsiteY32" fmla="*/ 788300 h 878465"/>
                <a:gd name="connsiteX33" fmla="*/ 831483 w 1116024"/>
                <a:gd name="connsiteY33" fmla="*/ 788300 h 878465"/>
                <a:gd name="connsiteX34" fmla="*/ 831483 w 1116024"/>
                <a:gd name="connsiteY34" fmla="*/ 790876 h 878465"/>
                <a:gd name="connsiteX35" fmla="*/ 821182 w 1116024"/>
                <a:gd name="connsiteY35" fmla="*/ 808909 h 878465"/>
                <a:gd name="connsiteX36" fmla="*/ 754223 w 1116024"/>
                <a:gd name="connsiteY36" fmla="*/ 852704 h 878465"/>
                <a:gd name="connsiteX37" fmla="*/ 728469 w 1116024"/>
                <a:gd name="connsiteY37" fmla="*/ 852704 h 878465"/>
                <a:gd name="connsiteX38" fmla="*/ 694990 w 1116024"/>
                <a:gd name="connsiteY38" fmla="*/ 850128 h 878465"/>
                <a:gd name="connsiteX39" fmla="*/ 648634 w 1116024"/>
                <a:gd name="connsiteY39" fmla="*/ 832095 h 878465"/>
                <a:gd name="connsiteX40" fmla="*/ 646059 w 1116024"/>
                <a:gd name="connsiteY40" fmla="*/ 832095 h 878465"/>
                <a:gd name="connsiteX41" fmla="*/ 640908 w 1116024"/>
                <a:gd name="connsiteY41" fmla="*/ 826942 h 878465"/>
                <a:gd name="connsiteX42" fmla="*/ 646059 w 1116024"/>
                <a:gd name="connsiteY42" fmla="*/ 826942 h 878465"/>
                <a:gd name="connsiteX43" fmla="*/ 651209 w 1116024"/>
                <a:gd name="connsiteY43" fmla="*/ 826942 h 878465"/>
                <a:gd name="connsiteX44" fmla="*/ 694990 w 1116024"/>
                <a:gd name="connsiteY44" fmla="*/ 832095 h 878465"/>
                <a:gd name="connsiteX45" fmla="*/ 705291 w 1116024"/>
                <a:gd name="connsiteY45" fmla="*/ 832095 h 878465"/>
                <a:gd name="connsiteX46" fmla="*/ 738771 w 1116024"/>
                <a:gd name="connsiteY46" fmla="*/ 816638 h 878465"/>
                <a:gd name="connsiteX47" fmla="*/ 707867 w 1116024"/>
                <a:gd name="connsiteY47" fmla="*/ 821790 h 878465"/>
                <a:gd name="connsiteX48" fmla="*/ 694990 w 1116024"/>
                <a:gd name="connsiteY48" fmla="*/ 821790 h 878465"/>
                <a:gd name="connsiteX49" fmla="*/ 651209 w 1116024"/>
                <a:gd name="connsiteY49" fmla="*/ 814062 h 878465"/>
                <a:gd name="connsiteX50" fmla="*/ 648634 w 1116024"/>
                <a:gd name="connsiteY50" fmla="*/ 814062 h 878465"/>
                <a:gd name="connsiteX51" fmla="*/ 651209 w 1116024"/>
                <a:gd name="connsiteY51" fmla="*/ 811485 h 878465"/>
                <a:gd name="connsiteX52" fmla="*/ 694990 w 1116024"/>
                <a:gd name="connsiteY52" fmla="*/ 772843 h 878465"/>
                <a:gd name="connsiteX53" fmla="*/ 707867 w 1116024"/>
                <a:gd name="connsiteY53" fmla="*/ 770267 h 878465"/>
                <a:gd name="connsiteX54" fmla="*/ 393573 w 1116024"/>
                <a:gd name="connsiteY54" fmla="*/ 770267 h 878465"/>
                <a:gd name="connsiteX55" fmla="*/ 409015 w 1116024"/>
                <a:gd name="connsiteY55" fmla="*/ 770267 h 878465"/>
                <a:gd name="connsiteX56" fmla="*/ 421884 w 1116024"/>
                <a:gd name="connsiteY56" fmla="*/ 772843 h 878465"/>
                <a:gd name="connsiteX57" fmla="*/ 465639 w 1116024"/>
                <a:gd name="connsiteY57" fmla="*/ 811485 h 878465"/>
                <a:gd name="connsiteX58" fmla="*/ 468213 w 1116024"/>
                <a:gd name="connsiteY58" fmla="*/ 814062 h 878465"/>
                <a:gd name="connsiteX59" fmla="*/ 463065 w 1116024"/>
                <a:gd name="connsiteY59" fmla="*/ 814062 h 878465"/>
                <a:gd name="connsiteX60" fmla="*/ 421884 w 1116024"/>
                <a:gd name="connsiteY60" fmla="*/ 821790 h 878465"/>
                <a:gd name="connsiteX61" fmla="*/ 409015 w 1116024"/>
                <a:gd name="connsiteY61" fmla="*/ 821790 h 878465"/>
                <a:gd name="connsiteX62" fmla="*/ 378130 w 1116024"/>
                <a:gd name="connsiteY62" fmla="*/ 816638 h 878465"/>
                <a:gd name="connsiteX63" fmla="*/ 409015 w 1116024"/>
                <a:gd name="connsiteY63" fmla="*/ 832095 h 878465"/>
                <a:gd name="connsiteX64" fmla="*/ 421884 w 1116024"/>
                <a:gd name="connsiteY64" fmla="*/ 832095 h 878465"/>
                <a:gd name="connsiteX65" fmla="*/ 465639 w 1116024"/>
                <a:gd name="connsiteY65" fmla="*/ 826942 h 878465"/>
                <a:gd name="connsiteX66" fmla="*/ 470786 w 1116024"/>
                <a:gd name="connsiteY66" fmla="*/ 826942 h 878465"/>
                <a:gd name="connsiteX67" fmla="*/ 475934 w 1116024"/>
                <a:gd name="connsiteY67" fmla="*/ 826942 h 878465"/>
                <a:gd name="connsiteX68" fmla="*/ 470786 w 1116024"/>
                <a:gd name="connsiteY68" fmla="*/ 832095 h 878465"/>
                <a:gd name="connsiteX69" fmla="*/ 468213 w 1116024"/>
                <a:gd name="connsiteY69" fmla="*/ 832095 h 878465"/>
                <a:gd name="connsiteX70" fmla="*/ 421884 w 1116024"/>
                <a:gd name="connsiteY70" fmla="*/ 850128 h 878465"/>
                <a:gd name="connsiteX71" fmla="*/ 385851 w 1116024"/>
                <a:gd name="connsiteY71" fmla="*/ 852704 h 878465"/>
                <a:gd name="connsiteX72" fmla="*/ 362687 w 1116024"/>
                <a:gd name="connsiteY72" fmla="*/ 852704 h 878465"/>
                <a:gd name="connsiteX73" fmla="*/ 295769 w 1116024"/>
                <a:gd name="connsiteY73" fmla="*/ 808909 h 878465"/>
                <a:gd name="connsiteX74" fmla="*/ 285474 w 1116024"/>
                <a:gd name="connsiteY74" fmla="*/ 790876 h 878465"/>
                <a:gd name="connsiteX75" fmla="*/ 282900 w 1116024"/>
                <a:gd name="connsiteY75" fmla="*/ 788300 h 878465"/>
                <a:gd name="connsiteX76" fmla="*/ 288047 w 1116024"/>
                <a:gd name="connsiteY76" fmla="*/ 788300 h 878465"/>
                <a:gd name="connsiteX77" fmla="*/ 295769 w 1116024"/>
                <a:gd name="connsiteY77" fmla="*/ 785724 h 878465"/>
                <a:gd name="connsiteX78" fmla="*/ 336949 w 1116024"/>
                <a:gd name="connsiteY78" fmla="*/ 780572 h 878465"/>
                <a:gd name="connsiteX79" fmla="*/ 349818 w 1116024"/>
                <a:gd name="connsiteY79" fmla="*/ 777996 h 878465"/>
                <a:gd name="connsiteX80" fmla="*/ 393573 w 1116024"/>
                <a:gd name="connsiteY80" fmla="*/ 770267 h 878465"/>
                <a:gd name="connsiteX81" fmla="*/ 813456 w 1116024"/>
                <a:gd name="connsiteY81" fmla="*/ 734201 h 878465"/>
                <a:gd name="connsiteX82" fmla="*/ 805730 w 1116024"/>
                <a:gd name="connsiteY82" fmla="*/ 749658 h 878465"/>
                <a:gd name="connsiteX83" fmla="*/ 821182 w 1116024"/>
                <a:gd name="connsiteY83" fmla="*/ 749658 h 878465"/>
                <a:gd name="connsiteX84" fmla="*/ 823757 w 1116024"/>
                <a:gd name="connsiteY84" fmla="*/ 749658 h 878465"/>
                <a:gd name="connsiteX85" fmla="*/ 821182 w 1116024"/>
                <a:gd name="connsiteY85" fmla="*/ 752234 h 878465"/>
                <a:gd name="connsiteX86" fmla="*/ 779976 w 1116024"/>
                <a:gd name="connsiteY86" fmla="*/ 762539 h 878465"/>
                <a:gd name="connsiteX87" fmla="*/ 813456 w 1116024"/>
                <a:gd name="connsiteY87" fmla="*/ 734201 h 878465"/>
                <a:gd name="connsiteX88" fmla="*/ 303490 w 1116024"/>
                <a:gd name="connsiteY88" fmla="*/ 734201 h 878465"/>
                <a:gd name="connsiteX89" fmla="*/ 336949 w 1116024"/>
                <a:gd name="connsiteY89" fmla="*/ 762539 h 878465"/>
                <a:gd name="connsiteX90" fmla="*/ 295769 w 1116024"/>
                <a:gd name="connsiteY90" fmla="*/ 752234 h 878465"/>
                <a:gd name="connsiteX91" fmla="*/ 293195 w 1116024"/>
                <a:gd name="connsiteY91" fmla="*/ 749658 h 878465"/>
                <a:gd name="connsiteX92" fmla="*/ 295769 w 1116024"/>
                <a:gd name="connsiteY92" fmla="*/ 749658 h 878465"/>
                <a:gd name="connsiteX93" fmla="*/ 311212 w 1116024"/>
                <a:gd name="connsiteY93" fmla="*/ 749658 h 878465"/>
                <a:gd name="connsiteX94" fmla="*/ 303490 w 1116024"/>
                <a:gd name="connsiteY94" fmla="*/ 734201 h 878465"/>
                <a:gd name="connsiteX95" fmla="*/ 975702 w 1116024"/>
                <a:gd name="connsiteY95" fmla="*/ 656917 h 878465"/>
                <a:gd name="connsiteX96" fmla="*/ 978277 w 1116024"/>
                <a:gd name="connsiteY96" fmla="*/ 656917 h 878465"/>
                <a:gd name="connsiteX97" fmla="*/ 978277 w 1116024"/>
                <a:gd name="connsiteY97" fmla="*/ 659493 h 878465"/>
                <a:gd name="connsiteX98" fmla="*/ 957675 w 1116024"/>
                <a:gd name="connsiteY98" fmla="*/ 713592 h 878465"/>
                <a:gd name="connsiteX99" fmla="*/ 926771 w 1116024"/>
                <a:gd name="connsiteY99" fmla="*/ 741930 h 878465"/>
                <a:gd name="connsiteX100" fmla="*/ 903593 w 1116024"/>
                <a:gd name="connsiteY100" fmla="*/ 752234 h 878465"/>
                <a:gd name="connsiteX101" fmla="*/ 823757 w 1116024"/>
                <a:gd name="connsiteY101" fmla="*/ 762539 h 878465"/>
                <a:gd name="connsiteX102" fmla="*/ 821182 w 1116024"/>
                <a:gd name="connsiteY102" fmla="*/ 759963 h 878465"/>
                <a:gd name="connsiteX103" fmla="*/ 823757 w 1116024"/>
                <a:gd name="connsiteY103" fmla="*/ 757386 h 878465"/>
                <a:gd name="connsiteX104" fmla="*/ 877839 w 1116024"/>
                <a:gd name="connsiteY104" fmla="*/ 739353 h 878465"/>
                <a:gd name="connsiteX105" fmla="*/ 901017 w 1116024"/>
                <a:gd name="connsiteY105" fmla="*/ 716168 h 878465"/>
                <a:gd name="connsiteX106" fmla="*/ 875264 w 1116024"/>
                <a:gd name="connsiteY106" fmla="*/ 731625 h 878465"/>
                <a:gd name="connsiteX107" fmla="*/ 821182 w 1116024"/>
                <a:gd name="connsiteY107" fmla="*/ 744506 h 878465"/>
                <a:gd name="connsiteX108" fmla="*/ 818606 w 1116024"/>
                <a:gd name="connsiteY108" fmla="*/ 744506 h 878465"/>
                <a:gd name="connsiteX109" fmla="*/ 818606 w 1116024"/>
                <a:gd name="connsiteY109" fmla="*/ 741930 h 878465"/>
                <a:gd name="connsiteX110" fmla="*/ 821182 w 1116024"/>
                <a:gd name="connsiteY110" fmla="*/ 736777 h 878465"/>
                <a:gd name="connsiteX111" fmla="*/ 859812 w 1116024"/>
                <a:gd name="connsiteY111" fmla="*/ 685254 h 878465"/>
                <a:gd name="connsiteX112" fmla="*/ 872688 w 1116024"/>
                <a:gd name="connsiteY112" fmla="*/ 677526 h 878465"/>
                <a:gd name="connsiteX113" fmla="*/ 913894 w 1116024"/>
                <a:gd name="connsiteY113" fmla="*/ 669798 h 878465"/>
                <a:gd name="connsiteX114" fmla="*/ 926771 w 1116024"/>
                <a:gd name="connsiteY114" fmla="*/ 667221 h 878465"/>
                <a:gd name="connsiteX115" fmla="*/ 957675 w 1116024"/>
                <a:gd name="connsiteY115" fmla="*/ 662069 h 878465"/>
                <a:gd name="connsiteX116" fmla="*/ 975702 w 1116024"/>
                <a:gd name="connsiteY116" fmla="*/ 656917 h 878465"/>
                <a:gd name="connsiteX117" fmla="*/ 138768 w 1116024"/>
                <a:gd name="connsiteY117" fmla="*/ 656917 h 878465"/>
                <a:gd name="connsiteX118" fmla="*/ 141341 w 1116024"/>
                <a:gd name="connsiteY118" fmla="*/ 656917 h 878465"/>
                <a:gd name="connsiteX119" fmla="*/ 159358 w 1116024"/>
                <a:gd name="connsiteY119" fmla="*/ 662069 h 878465"/>
                <a:gd name="connsiteX120" fmla="*/ 190243 w 1116024"/>
                <a:gd name="connsiteY120" fmla="*/ 667221 h 878465"/>
                <a:gd name="connsiteX121" fmla="*/ 203112 w 1116024"/>
                <a:gd name="connsiteY121" fmla="*/ 669798 h 878465"/>
                <a:gd name="connsiteX122" fmla="*/ 244293 w 1116024"/>
                <a:gd name="connsiteY122" fmla="*/ 677526 h 878465"/>
                <a:gd name="connsiteX123" fmla="*/ 257162 w 1116024"/>
                <a:gd name="connsiteY123" fmla="*/ 685254 h 878465"/>
                <a:gd name="connsiteX124" fmla="*/ 295769 w 1116024"/>
                <a:gd name="connsiteY124" fmla="*/ 736777 h 878465"/>
                <a:gd name="connsiteX125" fmla="*/ 295769 w 1116024"/>
                <a:gd name="connsiteY125" fmla="*/ 737743 h 878465"/>
                <a:gd name="connsiteX126" fmla="*/ 295769 w 1116024"/>
                <a:gd name="connsiteY126" fmla="*/ 741930 h 878465"/>
                <a:gd name="connsiteX127" fmla="*/ 298343 w 1116024"/>
                <a:gd name="connsiteY127" fmla="*/ 744506 h 878465"/>
                <a:gd name="connsiteX128" fmla="*/ 295769 w 1116024"/>
                <a:gd name="connsiteY128" fmla="*/ 744506 h 878465"/>
                <a:gd name="connsiteX129" fmla="*/ 293195 w 1116024"/>
                <a:gd name="connsiteY129" fmla="*/ 744506 h 878465"/>
                <a:gd name="connsiteX130" fmla="*/ 241719 w 1116024"/>
                <a:gd name="connsiteY130" fmla="*/ 731625 h 878465"/>
                <a:gd name="connsiteX131" fmla="*/ 215981 w 1116024"/>
                <a:gd name="connsiteY131" fmla="*/ 716168 h 878465"/>
                <a:gd name="connsiteX132" fmla="*/ 239145 w 1116024"/>
                <a:gd name="connsiteY132" fmla="*/ 739353 h 878465"/>
                <a:gd name="connsiteX133" fmla="*/ 293195 w 1116024"/>
                <a:gd name="connsiteY133" fmla="*/ 757386 h 878465"/>
                <a:gd name="connsiteX134" fmla="*/ 295769 w 1116024"/>
                <a:gd name="connsiteY134" fmla="*/ 759963 h 878465"/>
                <a:gd name="connsiteX135" fmla="*/ 290621 w 1116024"/>
                <a:gd name="connsiteY135" fmla="*/ 762539 h 878465"/>
                <a:gd name="connsiteX136" fmla="*/ 210834 w 1116024"/>
                <a:gd name="connsiteY136" fmla="*/ 752234 h 878465"/>
                <a:gd name="connsiteX137" fmla="*/ 190243 w 1116024"/>
                <a:gd name="connsiteY137" fmla="*/ 741930 h 878465"/>
                <a:gd name="connsiteX138" fmla="*/ 159358 w 1116024"/>
                <a:gd name="connsiteY138" fmla="*/ 713592 h 878465"/>
                <a:gd name="connsiteX139" fmla="*/ 138768 w 1116024"/>
                <a:gd name="connsiteY139" fmla="*/ 659493 h 878465"/>
                <a:gd name="connsiteX140" fmla="*/ 138768 w 1116024"/>
                <a:gd name="connsiteY140" fmla="*/ 656917 h 878465"/>
                <a:gd name="connsiteX141" fmla="*/ 738771 w 1116024"/>
                <a:gd name="connsiteY141" fmla="*/ 654341 h 878465"/>
                <a:gd name="connsiteX142" fmla="*/ 725894 w 1116024"/>
                <a:gd name="connsiteY142" fmla="*/ 711016 h 878465"/>
                <a:gd name="connsiteX143" fmla="*/ 725894 w 1116024"/>
                <a:gd name="connsiteY143" fmla="*/ 762539 h 878465"/>
                <a:gd name="connsiteX144" fmla="*/ 723319 w 1116024"/>
                <a:gd name="connsiteY144" fmla="*/ 762539 h 878465"/>
                <a:gd name="connsiteX145" fmla="*/ 707867 w 1116024"/>
                <a:gd name="connsiteY145" fmla="*/ 765115 h 878465"/>
                <a:gd name="connsiteX146" fmla="*/ 694990 w 1116024"/>
                <a:gd name="connsiteY146" fmla="*/ 767691 h 878465"/>
                <a:gd name="connsiteX147" fmla="*/ 676963 w 1116024"/>
                <a:gd name="connsiteY147" fmla="*/ 775419 h 878465"/>
                <a:gd name="connsiteX148" fmla="*/ 679538 w 1116024"/>
                <a:gd name="connsiteY148" fmla="*/ 770267 h 878465"/>
                <a:gd name="connsiteX149" fmla="*/ 692415 w 1116024"/>
                <a:gd name="connsiteY149" fmla="*/ 726473 h 878465"/>
                <a:gd name="connsiteX150" fmla="*/ 669237 w 1116024"/>
                <a:gd name="connsiteY150" fmla="*/ 765115 h 878465"/>
                <a:gd name="connsiteX151" fmla="*/ 664086 w 1116024"/>
                <a:gd name="connsiteY151" fmla="*/ 785724 h 878465"/>
                <a:gd name="connsiteX152" fmla="*/ 651209 w 1116024"/>
                <a:gd name="connsiteY152" fmla="*/ 798605 h 878465"/>
                <a:gd name="connsiteX153" fmla="*/ 664086 w 1116024"/>
                <a:gd name="connsiteY153" fmla="*/ 716168 h 878465"/>
                <a:gd name="connsiteX154" fmla="*/ 694990 w 1116024"/>
                <a:gd name="connsiteY154" fmla="*/ 674950 h 878465"/>
                <a:gd name="connsiteX155" fmla="*/ 738771 w 1116024"/>
                <a:gd name="connsiteY155" fmla="*/ 654341 h 878465"/>
                <a:gd name="connsiteX156" fmla="*/ 378130 w 1116024"/>
                <a:gd name="connsiteY156" fmla="*/ 654341 h 878465"/>
                <a:gd name="connsiteX157" fmla="*/ 421884 w 1116024"/>
                <a:gd name="connsiteY157" fmla="*/ 674950 h 878465"/>
                <a:gd name="connsiteX158" fmla="*/ 450196 w 1116024"/>
                <a:gd name="connsiteY158" fmla="*/ 716168 h 878465"/>
                <a:gd name="connsiteX159" fmla="*/ 465639 w 1116024"/>
                <a:gd name="connsiteY159" fmla="*/ 798605 h 878465"/>
                <a:gd name="connsiteX160" fmla="*/ 452770 w 1116024"/>
                <a:gd name="connsiteY160" fmla="*/ 785724 h 878465"/>
                <a:gd name="connsiteX161" fmla="*/ 447622 w 1116024"/>
                <a:gd name="connsiteY161" fmla="*/ 765115 h 878465"/>
                <a:gd name="connsiteX162" fmla="*/ 421884 w 1116024"/>
                <a:gd name="connsiteY162" fmla="*/ 726473 h 878465"/>
                <a:gd name="connsiteX163" fmla="*/ 437327 w 1116024"/>
                <a:gd name="connsiteY163" fmla="*/ 770267 h 878465"/>
                <a:gd name="connsiteX164" fmla="*/ 437327 w 1116024"/>
                <a:gd name="connsiteY164" fmla="*/ 775419 h 878465"/>
                <a:gd name="connsiteX165" fmla="*/ 421884 w 1116024"/>
                <a:gd name="connsiteY165" fmla="*/ 767691 h 878465"/>
                <a:gd name="connsiteX166" fmla="*/ 409015 w 1116024"/>
                <a:gd name="connsiteY166" fmla="*/ 765115 h 878465"/>
                <a:gd name="connsiteX167" fmla="*/ 393573 w 1116024"/>
                <a:gd name="connsiteY167" fmla="*/ 762539 h 878465"/>
                <a:gd name="connsiteX168" fmla="*/ 390999 w 1116024"/>
                <a:gd name="connsiteY168" fmla="*/ 762539 h 878465"/>
                <a:gd name="connsiteX169" fmla="*/ 390999 w 1116024"/>
                <a:gd name="connsiteY169" fmla="*/ 711016 h 878465"/>
                <a:gd name="connsiteX170" fmla="*/ 378130 w 1116024"/>
                <a:gd name="connsiteY170" fmla="*/ 654341 h 878465"/>
                <a:gd name="connsiteX171" fmla="*/ 947373 w 1116024"/>
                <a:gd name="connsiteY171" fmla="*/ 610546 h 878465"/>
                <a:gd name="connsiteX172" fmla="*/ 944798 w 1116024"/>
                <a:gd name="connsiteY172" fmla="*/ 626003 h 878465"/>
                <a:gd name="connsiteX173" fmla="*/ 957675 w 1116024"/>
                <a:gd name="connsiteY173" fmla="*/ 623427 h 878465"/>
                <a:gd name="connsiteX174" fmla="*/ 962825 w 1116024"/>
                <a:gd name="connsiteY174" fmla="*/ 620851 h 878465"/>
                <a:gd name="connsiteX175" fmla="*/ 957675 w 1116024"/>
                <a:gd name="connsiteY175" fmla="*/ 626003 h 878465"/>
                <a:gd name="connsiteX176" fmla="*/ 924195 w 1116024"/>
                <a:gd name="connsiteY176" fmla="*/ 649188 h 878465"/>
                <a:gd name="connsiteX177" fmla="*/ 947373 w 1116024"/>
                <a:gd name="connsiteY177" fmla="*/ 610546 h 878465"/>
                <a:gd name="connsiteX178" fmla="*/ 169653 w 1116024"/>
                <a:gd name="connsiteY178" fmla="*/ 610546 h 878465"/>
                <a:gd name="connsiteX179" fmla="*/ 190243 w 1116024"/>
                <a:gd name="connsiteY179" fmla="*/ 649188 h 878465"/>
                <a:gd name="connsiteX180" fmla="*/ 159358 w 1116024"/>
                <a:gd name="connsiteY180" fmla="*/ 626003 h 878465"/>
                <a:gd name="connsiteX181" fmla="*/ 154210 w 1116024"/>
                <a:gd name="connsiteY181" fmla="*/ 620851 h 878465"/>
                <a:gd name="connsiteX182" fmla="*/ 159358 w 1116024"/>
                <a:gd name="connsiteY182" fmla="*/ 623427 h 878465"/>
                <a:gd name="connsiteX183" fmla="*/ 169653 w 1116024"/>
                <a:gd name="connsiteY183" fmla="*/ 626003 h 878465"/>
                <a:gd name="connsiteX184" fmla="*/ 169653 w 1116024"/>
                <a:gd name="connsiteY184" fmla="*/ 610546 h 878465"/>
                <a:gd name="connsiteX185" fmla="*/ 852086 w 1116024"/>
                <a:gd name="connsiteY185" fmla="*/ 566752 h 878465"/>
                <a:gd name="connsiteX186" fmla="*/ 857236 w 1116024"/>
                <a:gd name="connsiteY186" fmla="*/ 623427 h 878465"/>
                <a:gd name="connsiteX187" fmla="*/ 875264 w 1116024"/>
                <a:gd name="connsiteY187" fmla="*/ 669798 h 878465"/>
                <a:gd name="connsiteX188" fmla="*/ 870113 w 1116024"/>
                <a:gd name="connsiteY188" fmla="*/ 672374 h 878465"/>
                <a:gd name="connsiteX189" fmla="*/ 857236 w 1116024"/>
                <a:gd name="connsiteY189" fmla="*/ 677526 h 878465"/>
                <a:gd name="connsiteX190" fmla="*/ 834058 w 1116024"/>
                <a:gd name="connsiteY190" fmla="*/ 698135 h 878465"/>
                <a:gd name="connsiteX191" fmla="*/ 831483 w 1116024"/>
                <a:gd name="connsiteY191" fmla="*/ 695559 h 878465"/>
                <a:gd name="connsiteX192" fmla="*/ 831483 w 1116024"/>
                <a:gd name="connsiteY192" fmla="*/ 649188 h 878465"/>
                <a:gd name="connsiteX193" fmla="*/ 821182 w 1116024"/>
                <a:gd name="connsiteY193" fmla="*/ 692983 h 878465"/>
                <a:gd name="connsiteX194" fmla="*/ 823757 w 1116024"/>
                <a:gd name="connsiteY194" fmla="*/ 713592 h 878465"/>
                <a:gd name="connsiteX195" fmla="*/ 821182 w 1116024"/>
                <a:gd name="connsiteY195" fmla="*/ 718744 h 878465"/>
                <a:gd name="connsiteX196" fmla="*/ 816031 w 1116024"/>
                <a:gd name="connsiteY196" fmla="*/ 729049 h 878465"/>
                <a:gd name="connsiteX197" fmla="*/ 803154 w 1116024"/>
                <a:gd name="connsiteY197" fmla="*/ 649188 h 878465"/>
                <a:gd name="connsiteX198" fmla="*/ 821182 w 1116024"/>
                <a:gd name="connsiteY198" fmla="*/ 597665 h 878465"/>
                <a:gd name="connsiteX199" fmla="*/ 852086 w 1116024"/>
                <a:gd name="connsiteY199" fmla="*/ 566752 h 878465"/>
                <a:gd name="connsiteX200" fmla="*/ 264883 w 1116024"/>
                <a:gd name="connsiteY200" fmla="*/ 566752 h 878465"/>
                <a:gd name="connsiteX201" fmla="*/ 295769 w 1116024"/>
                <a:gd name="connsiteY201" fmla="*/ 597665 h 878465"/>
                <a:gd name="connsiteX202" fmla="*/ 313785 w 1116024"/>
                <a:gd name="connsiteY202" fmla="*/ 649188 h 878465"/>
                <a:gd name="connsiteX203" fmla="*/ 300916 w 1116024"/>
                <a:gd name="connsiteY203" fmla="*/ 729049 h 878465"/>
                <a:gd name="connsiteX204" fmla="*/ 295769 w 1116024"/>
                <a:gd name="connsiteY204" fmla="*/ 718744 h 878465"/>
                <a:gd name="connsiteX205" fmla="*/ 293195 w 1116024"/>
                <a:gd name="connsiteY205" fmla="*/ 713592 h 878465"/>
                <a:gd name="connsiteX206" fmla="*/ 295769 w 1116024"/>
                <a:gd name="connsiteY206" fmla="*/ 692983 h 878465"/>
                <a:gd name="connsiteX207" fmla="*/ 282900 w 1116024"/>
                <a:gd name="connsiteY207" fmla="*/ 649188 h 878465"/>
                <a:gd name="connsiteX208" fmla="*/ 282900 w 1116024"/>
                <a:gd name="connsiteY208" fmla="*/ 695559 h 878465"/>
                <a:gd name="connsiteX209" fmla="*/ 282900 w 1116024"/>
                <a:gd name="connsiteY209" fmla="*/ 698135 h 878465"/>
                <a:gd name="connsiteX210" fmla="*/ 259736 w 1116024"/>
                <a:gd name="connsiteY210" fmla="*/ 677526 h 878465"/>
                <a:gd name="connsiteX211" fmla="*/ 246867 w 1116024"/>
                <a:gd name="connsiteY211" fmla="*/ 672374 h 878465"/>
                <a:gd name="connsiteX212" fmla="*/ 241719 w 1116024"/>
                <a:gd name="connsiteY212" fmla="*/ 669798 h 878465"/>
                <a:gd name="connsiteX213" fmla="*/ 259736 w 1116024"/>
                <a:gd name="connsiteY213" fmla="*/ 623427 h 878465"/>
                <a:gd name="connsiteX214" fmla="*/ 264883 w 1116024"/>
                <a:gd name="connsiteY214" fmla="*/ 566752 h 878465"/>
                <a:gd name="connsiteX215" fmla="*/ 1070990 w 1116024"/>
                <a:gd name="connsiteY215" fmla="*/ 481739 h 878465"/>
                <a:gd name="connsiteX216" fmla="*/ 1073565 w 1116024"/>
                <a:gd name="connsiteY216" fmla="*/ 481739 h 878465"/>
                <a:gd name="connsiteX217" fmla="*/ 1073565 w 1116024"/>
                <a:gd name="connsiteY217" fmla="*/ 484315 h 878465"/>
                <a:gd name="connsiteX218" fmla="*/ 1058113 w 1116024"/>
                <a:gd name="connsiteY218" fmla="*/ 569328 h 878465"/>
                <a:gd name="connsiteX219" fmla="*/ 1052962 w 1116024"/>
                <a:gd name="connsiteY219" fmla="*/ 577056 h 878465"/>
                <a:gd name="connsiteX220" fmla="*/ 1037510 w 1116024"/>
                <a:gd name="connsiteY220" fmla="*/ 595089 h 878465"/>
                <a:gd name="connsiteX221" fmla="*/ 1032360 w 1116024"/>
                <a:gd name="connsiteY221" fmla="*/ 600242 h 878465"/>
                <a:gd name="connsiteX222" fmla="*/ 1001455 w 1116024"/>
                <a:gd name="connsiteY222" fmla="*/ 618275 h 878465"/>
                <a:gd name="connsiteX223" fmla="*/ 965401 w 1116024"/>
                <a:gd name="connsiteY223" fmla="*/ 631155 h 878465"/>
                <a:gd name="connsiteX224" fmla="*/ 957675 w 1116024"/>
                <a:gd name="connsiteY224" fmla="*/ 633732 h 878465"/>
                <a:gd name="connsiteX225" fmla="*/ 965401 w 1116024"/>
                <a:gd name="connsiteY225" fmla="*/ 628579 h 878465"/>
                <a:gd name="connsiteX226" fmla="*/ 1001455 w 1116024"/>
                <a:gd name="connsiteY226" fmla="*/ 597665 h 878465"/>
                <a:gd name="connsiteX227" fmla="*/ 1006606 w 1116024"/>
                <a:gd name="connsiteY227" fmla="*/ 595089 h 878465"/>
                <a:gd name="connsiteX228" fmla="*/ 1022058 w 1116024"/>
                <a:gd name="connsiteY228" fmla="*/ 561599 h 878465"/>
                <a:gd name="connsiteX229" fmla="*/ 1001455 w 1116024"/>
                <a:gd name="connsiteY229" fmla="*/ 587361 h 878465"/>
                <a:gd name="connsiteX230" fmla="*/ 957675 w 1116024"/>
                <a:gd name="connsiteY230" fmla="*/ 615698 h 878465"/>
                <a:gd name="connsiteX231" fmla="*/ 955099 w 1116024"/>
                <a:gd name="connsiteY231" fmla="*/ 618275 h 878465"/>
                <a:gd name="connsiteX232" fmla="*/ 955099 w 1116024"/>
                <a:gd name="connsiteY232" fmla="*/ 615698 h 878465"/>
                <a:gd name="connsiteX233" fmla="*/ 957675 w 1116024"/>
                <a:gd name="connsiteY233" fmla="*/ 577056 h 878465"/>
                <a:gd name="connsiteX234" fmla="*/ 973127 w 1116024"/>
                <a:gd name="connsiteY234" fmla="*/ 548719 h 878465"/>
                <a:gd name="connsiteX235" fmla="*/ 983428 w 1116024"/>
                <a:gd name="connsiteY235" fmla="*/ 538414 h 878465"/>
                <a:gd name="connsiteX236" fmla="*/ 1001455 w 1116024"/>
                <a:gd name="connsiteY236" fmla="*/ 525533 h 878465"/>
                <a:gd name="connsiteX237" fmla="*/ 1019483 w 1116024"/>
                <a:gd name="connsiteY237" fmla="*/ 515229 h 878465"/>
                <a:gd name="connsiteX238" fmla="*/ 1029784 w 1116024"/>
                <a:gd name="connsiteY238" fmla="*/ 510077 h 878465"/>
                <a:gd name="connsiteX239" fmla="*/ 1032360 w 1116024"/>
                <a:gd name="connsiteY239" fmla="*/ 510077 h 878465"/>
                <a:gd name="connsiteX240" fmla="*/ 1037510 w 1116024"/>
                <a:gd name="connsiteY240" fmla="*/ 504924 h 878465"/>
                <a:gd name="connsiteX241" fmla="*/ 1058113 w 1116024"/>
                <a:gd name="connsiteY241" fmla="*/ 492044 h 878465"/>
                <a:gd name="connsiteX242" fmla="*/ 1070990 w 1116024"/>
                <a:gd name="connsiteY242" fmla="*/ 481739 h 878465"/>
                <a:gd name="connsiteX243" fmla="*/ 43537 w 1116024"/>
                <a:gd name="connsiteY243" fmla="*/ 481739 h 878465"/>
                <a:gd name="connsiteX244" fmla="*/ 46111 w 1116024"/>
                <a:gd name="connsiteY244" fmla="*/ 481739 h 878465"/>
                <a:gd name="connsiteX245" fmla="*/ 56406 w 1116024"/>
                <a:gd name="connsiteY245" fmla="*/ 492044 h 878465"/>
                <a:gd name="connsiteX246" fmla="*/ 79571 w 1116024"/>
                <a:gd name="connsiteY246" fmla="*/ 504924 h 878465"/>
                <a:gd name="connsiteX247" fmla="*/ 84718 w 1116024"/>
                <a:gd name="connsiteY247" fmla="*/ 510077 h 878465"/>
                <a:gd name="connsiteX248" fmla="*/ 87292 w 1116024"/>
                <a:gd name="connsiteY248" fmla="*/ 510077 h 878465"/>
                <a:gd name="connsiteX249" fmla="*/ 97587 w 1116024"/>
                <a:gd name="connsiteY249" fmla="*/ 515229 h 878465"/>
                <a:gd name="connsiteX250" fmla="*/ 115604 w 1116024"/>
                <a:gd name="connsiteY250" fmla="*/ 525533 h 878465"/>
                <a:gd name="connsiteX251" fmla="*/ 133620 w 1116024"/>
                <a:gd name="connsiteY251" fmla="*/ 538414 h 878465"/>
                <a:gd name="connsiteX252" fmla="*/ 143915 w 1116024"/>
                <a:gd name="connsiteY252" fmla="*/ 548719 h 878465"/>
                <a:gd name="connsiteX253" fmla="*/ 159358 w 1116024"/>
                <a:gd name="connsiteY253" fmla="*/ 577056 h 878465"/>
                <a:gd name="connsiteX254" fmla="*/ 161932 w 1116024"/>
                <a:gd name="connsiteY254" fmla="*/ 615698 h 878465"/>
                <a:gd name="connsiteX255" fmla="*/ 161932 w 1116024"/>
                <a:gd name="connsiteY255" fmla="*/ 618275 h 878465"/>
                <a:gd name="connsiteX256" fmla="*/ 159358 w 1116024"/>
                <a:gd name="connsiteY256" fmla="*/ 615698 h 878465"/>
                <a:gd name="connsiteX257" fmla="*/ 115604 w 1116024"/>
                <a:gd name="connsiteY257" fmla="*/ 587361 h 878465"/>
                <a:gd name="connsiteX258" fmla="*/ 113030 w 1116024"/>
                <a:gd name="connsiteY258" fmla="*/ 587361 h 878465"/>
                <a:gd name="connsiteX259" fmla="*/ 95013 w 1116024"/>
                <a:gd name="connsiteY259" fmla="*/ 561599 h 878465"/>
                <a:gd name="connsiteX260" fmla="*/ 110456 w 1116024"/>
                <a:gd name="connsiteY260" fmla="*/ 595089 h 878465"/>
                <a:gd name="connsiteX261" fmla="*/ 115604 w 1116024"/>
                <a:gd name="connsiteY261" fmla="*/ 597665 h 878465"/>
                <a:gd name="connsiteX262" fmla="*/ 151637 w 1116024"/>
                <a:gd name="connsiteY262" fmla="*/ 628579 h 878465"/>
                <a:gd name="connsiteX263" fmla="*/ 159358 w 1116024"/>
                <a:gd name="connsiteY263" fmla="*/ 633732 h 878465"/>
                <a:gd name="connsiteX264" fmla="*/ 149063 w 1116024"/>
                <a:gd name="connsiteY264" fmla="*/ 631155 h 878465"/>
                <a:gd name="connsiteX265" fmla="*/ 115604 w 1116024"/>
                <a:gd name="connsiteY265" fmla="*/ 618275 h 878465"/>
                <a:gd name="connsiteX266" fmla="*/ 84718 w 1116024"/>
                <a:gd name="connsiteY266" fmla="*/ 600242 h 878465"/>
                <a:gd name="connsiteX267" fmla="*/ 79571 w 1116024"/>
                <a:gd name="connsiteY267" fmla="*/ 595089 h 878465"/>
                <a:gd name="connsiteX268" fmla="*/ 64128 w 1116024"/>
                <a:gd name="connsiteY268" fmla="*/ 577056 h 878465"/>
                <a:gd name="connsiteX269" fmla="*/ 56406 w 1116024"/>
                <a:gd name="connsiteY269" fmla="*/ 569328 h 878465"/>
                <a:gd name="connsiteX270" fmla="*/ 40964 w 1116024"/>
                <a:gd name="connsiteY270" fmla="*/ 484315 h 878465"/>
                <a:gd name="connsiteX271" fmla="*/ 43537 w 1116024"/>
                <a:gd name="connsiteY271" fmla="*/ 481739 h 878465"/>
                <a:gd name="connsiteX272" fmla="*/ 1027209 w 1116024"/>
                <a:gd name="connsiteY272" fmla="*/ 463706 h 878465"/>
                <a:gd name="connsiteX273" fmla="*/ 1029784 w 1116024"/>
                <a:gd name="connsiteY273" fmla="*/ 479163 h 878465"/>
                <a:gd name="connsiteX274" fmla="*/ 1032360 w 1116024"/>
                <a:gd name="connsiteY274" fmla="*/ 476587 h 878465"/>
                <a:gd name="connsiteX275" fmla="*/ 1037510 w 1116024"/>
                <a:gd name="connsiteY275" fmla="*/ 471434 h 878465"/>
                <a:gd name="connsiteX276" fmla="*/ 1042661 w 1116024"/>
                <a:gd name="connsiteY276" fmla="*/ 466282 h 878465"/>
                <a:gd name="connsiteX277" fmla="*/ 1037510 w 1116024"/>
                <a:gd name="connsiteY277" fmla="*/ 476587 h 878465"/>
                <a:gd name="connsiteX278" fmla="*/ 1032360 w 1116024"/>
                <a:gd name="connsiteY278" fmla="*/ 486891 h 878465"/>
                <a:gd name="connsiteX279" fmla="*/ 1016908 w 1116024"/>
                <a:gd name="connsiteY279" fmla="*/ 504924 h 878465"/>
                <a:gd name="connsiteX280" fmla="*/ 1027209 w 1116024"/>
                <a:gd name="connsiteY280" fmla="*/ 463706 h 878465"/>
                <a:gd name="connsiteX281" fmla="*/ 89866 w 1116024"/>
                <a:gd name="connsiteY281" fmla="*/ 463706 h 878465"/>
                <a:gd name="connsiteX282" fmla="*/ 97587 w 1116024"/>
                <a:gd name="connsiteY282" fmla="*/ 504924 h 878465"/>
                <a:gd name="connsiteX283" fmla="*/ 84718 w 1116024"/>
                <a:gd name="connsiteY283" fmla="*/ 486891 h 878465"/>
                <a:gd name="connsiteX284" fmla="*/ 79571 w 1116024"/>
                <a:gd name="connsiteY284" fmla="*/ 476587 h 878465"/>
                <a:gd name="connsiteX285" fmla="*/ 74423 w 1116024"/>
                <a:gd name="connsiteY285" fmla="*/ 466282 h 878465"/>
                <a:gd name="connsiteX286" fmla="*/ 79571 w 1116024"/>
                <a:gd name="connsiteY286" fmla="*/ 471434 h 878465"/>
                <a:gd name="connsiteX287" fmla="*/ 84718 w 1116024"/>
                <a:gd name="connsiteY287" fmla="*/ 476587 h 878465"/>
                <a:gd name="connsiteX288" fmla="*/ 87292 w 1116024"/>
                <a:gd name="connsiteY288" fmla="*/ 479163 h 878465"/>
                <a:gd name="connsiteX289" fmla="*/ 89866 w 1116024"/>
                <a:gd name="connsiteY289" fmla="*/ 463706 h 878465"/>
                <a:gd name="connsiteX290" fmla="*/ 929346 w 1116024"/>
                <a:gd name="connsiteY290" fmla="*/ 445673 h 878465"/>
                <a:gd name="connsiteX291" fmla="*/ 952524 w 1116024"/>
                <a:gd name="connsiteY291" fmla="*/ 494620 h 878465"/>
                <a:gd name="connsiteX292" fmla="*/ 957675 w 1116024"/>
                <a:gd name="connsiteY292" fmla="*/ 502348 h 878465"/>
                <a:gd name="connsiteX293" fmla="*/ 983428 w 1116024"/>
                <a:gd name="connsiteY293" fmla="*/ 530686 h 878465"/>
                <a:gd name="connsiteX294" fmla="*/ 980853 w 1116024"/>
                <a:gd name="connsiteY294" fmla="*/ 533262 h 878465"/>
                <a:gd name="connsiteX295" fmla="*/ 970551 w 1116024"/>
                <a:gd name="connsiteY295" fmla="*/ 546143 h 878465"/>
                <a:gd name="connsiteX296" fmla="*/ 957675 w 1116024"/>
                <a:gd name="connsiteY296" fmla="*/ 561599 h 878465"/>
                <a:gd name="connsiteX297" fmla="*/ 955099 w 1116024"/>
                <a:gd name="connsiteY297" fmla="*/ 571904 h 878465"/>
                <a:gd name="connsiteX298" fmla="*/ 952524 w 1116024"/>
                <a:gd name="connsiteY298" fmla="*/ 569328 h 878465"/>
                <a:gd name="connsiteX299" fmla="*/ 939647 w 1116024"/>
                <a:gd name="connsiteY299" fmla="*/ 525533 h 878465"/>
                <a:gd name="connsiteX300" fmla="*/ 942223 w 1116024"/>
                <a:gd name="connsiteY300" fmla="*/ 569328 h 878465"/>
                <a:gd name="connsiteX301" fmla="*/ 949949 w 1116024"/>
                <a:gd name="connsiteY301" fmla="*/ 587361 h 878465"/>
                <a:gd name="connsiteX302" fmla="*/ 949949 w 1116024"/>
                <a:gd name="connsiteY302" fmla="*/ 605394 h 878465"/>
                <a:gd name="connsiteX303" fmla="*/ 911319 w 1116024"/>
                <a:gd name="connsiteY303" fmla="*/ 538414 h 878465"/>
                <a:gd name="connsiteX304" fmla="*/ 929346 w 1116024"/>
                <a:gd name="connsiteY304" fmla="*/ 445673 h 878465"/>
                <a:gd name="connsiteX305" fmla="*/ 187670 w 1116024"/>
                <a:gd name="connsiteY305" fmla="*/ 445673 h 878465"/>
                <a:gd name="connsiteX306" fmla="*/ 203112 w 1116024"/>
                <a:gd name="connsiteY306" fmla="*/ 538414 h 878465"/>
                <a:gd name="connsiteX307" fmla="*/ 167079 w 1116024"/>
                <a:gd name="connsiteY307" fmla="*/ 605394 h 878465"/>
                <a:gd name="connsiteX308" fmla="*/ 167079 w 1116024"/>
                <a:gd name="connsiteY308" fmla="*/ 587361 h 878465"/>
                <a:gd name="connsiteX309" fmla="*/ 174801 w 1116024"/>
                <a:gd name="connsiteY309" fmla="*/ 569328 h 878465"/>
                <a:gd name="connsiteX310" fmla="*/ 177374 w 1116024"/>
                <a:gd name="connsiteY310" fmla="*/ 525533 h 878465"/>
                <a:gd name="connsiteX311" fmla="*/ 164506 w 1116024"/>
                <a:gd name="connsiteY311" fmla="*/ 569328 h 878465"/>
                <a:gd name="connsiteX312" fmla="*/ 161932 w 1116024"/>
                <a:gd name="connsiteY312" fmla="*/ 571904 h 878465"/>
                <a:gd name="connsiteX313" fmla="*/ 159358 w 1116024"/>
                <a:gd name="connsiteY313" fmla="*/ 561599 h 878465"/>
                <a:gd name="connsiteX314" fmla="*/ 146489 w 1116024"/>
                <a:gd name="connsiteY314" fmla="*/ 546143 h 878465"/>
                <a:gd name="connsiteX315" fmla="*/ 136194 w 1116024"/>
                <a:gd name="connsiteY315" fmla="*/ 533262 h 878465"/>
                <a:gd name="connsiteX316" fmla="*/ 133620 w 1116024"/>
                <a:gd name="connsiteY316" fmla="*/ 530686 h 878465"/>
                <a:gd name="connsiteX317" fmla="*/ 159358 w 1116024"/>
                <a:gd name="connsiteY317" fmla="*/ 502348 h 878465"/>
                <a:gd name="connsiteX318" fmla="*/ 164506 w 1116024"/>
                <a:gd name="connsiteY318" fmla="*/ 494620 h 878465"/>
                <a:gd name="connsiteX319" fmla="*/ 187670 w 1116024"/>
                <a:gd name="connsiteY319" fmla="*/ 445673 h 878465"/>
                <a:gd name="connsiteX320" fmla="*/ 960250 w 1116024"/>
                <a:gd name="connsiteY320" fmla="*/ 322018 h 878465"/>
                <a:gd name="connsiteX321" fmla="*/ 996305 w 1116024"/>
                <a:gd name="connsiteY321" fmla="*/ 358084 h 878465"/>
                <a:gd name="connsiteX322" fmla="*/ 1001455 w 1116024"/>
                <a:gd name="connsiteY322" fmla="*/ 360660 h 878465"/>
                <a:gd name="connsiteX323" fmla="*/ 1032360 w 1116024"/>
                <a:gd name="connsiteY323" fmla="*/ 378693 h 878465"/>
                <a:gd name="connsiteX324" fmla="*/ 1034935 w 1116024"/>
                <a:gd name="connsiteY324" fmla="*/ 381269 h 878465"/>
                <a:gd name="connsiteX325" fmla="*/ 1032360 w 1116024"/>
                <a:gd name="connsiteY325" fmla="*/ 383846 h 878465"/>
                <a:gd name="connsiteX326" fmla="*/ 1032360 w 1116024"/>
                <a:gd name="connsiteY326" fmla="*/ 385456 h 878465"/>
                <a:gd name="connsiteX327" fmla="*/ 1032360 w 1116024"/>
                <a:gd name="connsiteY327" fmla="*/ 386422 h 878465"/>
                <a:gd name="connsiteX328" fmla="*/ 1027209 w 1116024"/>
                <a:gd name="connsiteY328" fmla="*/ 396726 h 878465"/>
                <a:gd name="connsiteX329" fmla="*/ 1019483 w 1116024"/>
                <a:gd name="connsiteY329" fmla="*/ 425064 h 878465"/>
                <a:gd name="connsiteX330" fmla="*/ 1019483 w 1116024"/>
                <a:gd name="connsiteY330" fmla="*/ 422488 h 878465"/>
                <a:gd name="connsiteX331" fmla="*/ 1001455 w 1116024"/>
                <a:gd name="connsiteY331" fmla="*/ 404455 h 878465"/>
                <a:gd name="connsiteX332" fmla="*/ 993729 w 1116024"/>
                <a:gd name="connsiteY332" fmla="*/ 391574 h 878465"/>
                <a:gd name="connsiteX333" fmla="*/ 1001455 w 1116024"/>
                <a:gd name="connsiteY333" fmla="*/ 417335 h 878465"/>
                <a:gd name="connsiteX334" fmla="*/ 1009181 w 1116024"/>
                <a:gd name="connsiteY334" fmla="*/ 427640 h 878465"/>
                <a:gd name="connsiteX335" fmla="*/ 1022058 w 1116024"/>
                <a:gd name="connsiteY335" fmla="*/ 440521 h 878465"/>
                <a:gd name="connsiteX336" fmla="*/ 1027209 w 1116024"/>
                <a:gd name="connsiteY336" fmla="*/ 458554 h 878465"/>
                <a:gd name="connsiteX337" fmla="*/ 1001455 w 1116024"/>
                <a:gd name="connsiteY337" fmla="*/ 440521 h 878465"/>
                <a:gd name="connsiteX338" fmla="*/ 973127 w 1116024"/>
                <a:gd name="connsiteY338" fmla="*/ 409607 h 878465"/>
                <a:gd name="connsiteX339" fmla="*/ 957675 w 1116024"/>
                <a:gd name="connsiteY339" fmla="*/ 376117 h 878465"/>
                <a:gd name="connsiteX340" fmla="*/ 957675 w 1116024"/>
                <a:gd name="connsiteY340" fmla="*/ 332323 h 878465"/>
                <a:gd name="connsiteX341" fmla="*/ 960250 w 1116024"/>
                <a:gd name="connsiteY341" fmla="*/ 322018 h 878465"/>
                <a:gd name="connsiteX342" fmla="*/ 156784 w 1116024"/>
                <a:gd name="connsiteY342" fmla="*/ 322018 h 878465"/>
                <a:gd name="connsiteX343" fmla="*/ 159358 w 1116024"/>
                <a:gd name="connsiteY343" fmla="*/ 332323 h 878465"/>
                <a:gd name="connsiteX344" fmla="*/ 159358 w 1116024"/>
                <a:gd name="connsiteY344" fmla="*/ 376117 h 878465"/>
                <a:gd name="connsiteX345" fmla="*/ 143915 w 1116024"/>
                <a:gd name="connsiteY345" fmla="*/ 409607 h 878465"/>
                <a:gd name="connsiteX346" fmla="*/ 115604 w 1116024"/>
                <a:gd name="connsiteY346" fmla="*/ 440521 h 878465"/>
                <a:gd name="connsiteX347" fmla="*/ 89866 w 1116024"/>
                <a:gd name="connsiteY347" fmla="*/ 458554 h 878465"/>
                <a:gd name="connsiteX348" fmla="*/ 95013 w 1116024"/>
                <a:gd name="connsiteY348" fmla="*/ 440521 h 878465"/>
                <a:gd name="connsiteX349" fmla="*/ 107882 w 1116024"/>
                <a:gd name="connsiteY349" fmla="*/ 427640 h 878465"/>
                <a:gd name="connsiteX350" fmla="*/ 115604 w 1116024"/>
                <a:gd name="connsiteY350" fmla="*/ 417335 h 878465"/>
                <a:gd name="connsiteX351" fmla="*/ 123325 w 1116024"/>
                <a:gd name="connsiteY351" fmla="*/ 391574 h 878465"/>
                <a:gd name="connsiteX352" fmla="*/ 115604 w 1116024"/>
                <a:gd name="connsiteY352" fmla="*/ 404455 h 878465"/>
                <a:gd name="connsiteX353" fmla="*/ 97587 w 1116024"/>
                <a:gd name="connsiteY353" fmla="*/ 422488 h 878465"/>
                <a:gd name="connsiteX354" fmla="*/ 95013 w 1116024"/>
                <a:gd name="connsiteY354" fmla="*/ 425064 h 878465"/>
                <a:gd name="connsiteX355" fmla="*/ 89866 w 1116024"/>
                <a:gd name="connsiteY355" fmla="*/ 396726 h 878465"/>
                <a:gd name="connsiteX356" fmla="*/ 84718 w 1116024"/>
                <a:gd name="connsiteY356" fmla="*/ 386422 h 878465"/>
                <a:gd name="connsiteX357" fmla="*/ 84718 w 1116024"/>
                <a:gd name="connsiteY357" fmla="*/ 385456 h 878465"/>
                <a:gd name="connsiteX358" fmla="*/ 84718 w 1116024"/>
                <a:gd name="connsiteY358" fmla="*/ 383846 h 878465"/>
                <a:gd name="connsiteX359" fmla="*/ 82144 w 1116024"/>
                <a:gd name="connsiteY359" fmla="*/ 381269 h 878465"/>
                <a:gd name="connsiteX360" fmla="*/ 84718 w 1116024"/>
                <a:gd name="connsiteY360" fmla="*/ 378693 h 878465"/>
                <a:gd name="connsiteX361" fmla="*/ 115604 w 1116024"/>
                <a:gd name="connsiteY361" fmla="*/ 360660 h 878465"/>
                <a:gd name="connsiteX362" fmla="*/ 120751 w 1116024"/>
                <a:gd name="connsiteY362" fmla="*/ 358084 h 878465"/>
                <a:gd name="connsiteX363" fmla="*/ 156784 w 1116024"/>
                <a:gd name="connsiteY363" fmla="*/ 322018 h 878465"/>
                <a:gd name="connsiteX364" fmla="*/ 1099318 w 1116024"/>
                <a:gd name="connsiteY364" fmla="*/ 303985 h 878465"/>
                <a:gd name="connsiteX365" fmla="*/ 1101894 w 1116024"/>
                <a:gd name="connsiteY365" fmla="*/ 306561 h 878465"/>
                <a:gd name="connsiteX366" fmla="*/ 1109620 w 1116024"/>
                <a:gd name="connsiteY366" fmla="*/ 396726 h 878465"/>
                <a:gd name="connsiteX367" fmla="*/ 1099318 w 1116024"/>
                <a:gd name="connsiteY367" fmla="*/ 417335 h 878465"/>
                <a:gd name="connsiteX368" fmla="*/ 1058113 w 1116024"/>
                <a:gd name="connsiteY368" fmla="*/ 468858 h 878465"/>
                <a:gd name="connsiteX369" fmla="*/ 1050387 w 1116024"/>
                <a:gd name="connsiteY369" fmla="*/ 474011 h 878465"/>
                <a:gd name="connsiteX370" fmla="*/ 1042661 w 1116024"/>
                <a:gd name="connsiteY370" fmla="*/ 479163 h 878465"/>
                <a:gd name="connsiteX371" fmla="*/ 1047812 w 1116024"/>
                <a:gd name="connsiteY371" fmla="*/ 471434 h 878465"/>
                <a:gd name="connsiteX372" fmla="*/ 1058113 w 1116024"/>
                <a:gd name="connsiteY372" fmla="*/ 453401 h 878465"/>
                <a:gd name="connsiteX373" fmla="*/ 1073565 w 1116024"/>
                <a:gd name="connsiteY373" fmla="*/ 427640 h 878465"/>
                <a:gd name="connsiteX374" fmla="*/ 1078716 w 1116024"/>
                <a:gd name="connsiteY374" fmla="*/ 394150 h 878465"/>
                <a:gd name="connsiteX375" fmla="*/ 1068414 w 1116024"/>
                <a:gd name="connsiteY375" fmla="*/ 422488 h 878465"/>
                <a:gd name="connsiteX376" fmla="*/ 1058113 w 1116024"/>
                <a:gd name="connsiteY376" fmla="*/ 437945 h 878465"/>
                <a:gd name="connsiteX377" fmla="*/ 1037510 w 1116024"/>
                <a:gd name="connsiteY377" fmla="*/ 463706 h 878465"/>
                <a:gd name="connsiteX378" fmla="*/ 1037510 w 1116024"/>
                <a:gd name="connsiteY378" fmla="*/ 466282 h 878465"/>
                <a:gd name="connsiteX379" fmla="*/ 1034935 w 1116024"/>
                <a:gd name="connsiteY379" fmla="*/ 463706 h 878465"/>
                <a:gd name="connsiteX380" fmla="*/ 1032360 w 1116024"/>
                <a:gd name="connsiteY380" fmla="*/ 458554 h 878465"/>
                <a:gd name="connsiteX381" fmla="*/ 1032360 w 1116024"/>
                <a:gd name="connsiteY381" fmla="*/ 399302 h 878465"/>
                <a:gd name="connsiteX382" fmla="*/ 1037510 w 1116024"/>
                <a:gd name="connsiteY382" fmla="*/ 386422 h 878465"/>
                <a:gd name="connsiteX383" fmla="*/ 1058113 w 1116024"/>
                <a:gd name="connsiteY383" fmla="*/ 358084 h 878465"/>
                <a:gd name="connsiteX384" fmla="*/ 1060688 w 1116024"/>
                <a:gd name="connsiteY384" fmla="*/ 355508 h 878465"/>
                <a:gd name="connsiteX385" fmla="*/ 1070990 w 1116024"/>
                <a:gd name="connsiteY385" fmla="*/ 345203 h 878465"/>
                <a:gd name="connsiteX386" fmla="*/ 1096743 w 1116024"/>
                <a:gd name="connsiteY386" fmla="*/ 306561 h 878465"/>
                <a:gd name="connsiteX387" fmla="*/ 1099318 w 1116024"/>
                <a:gd name="connsiteY387" fmla="*/ 303985 h 878465"/>
                <a:gd name="connsiteX388" fmla="*/ 1065839 w 1116024"/>
                <a:gd name="connsiteY388" fmla="*/ 303985 h 878465"/>
                <a:gd name="connsiteX389" fmla="*/ 1058113 w 1116024"/>
                <a:gd name="connsiteY389" fmla="*/ 340051 h 878465"/>
                <a:gd name="connsiteX390" fmla="*/ 1055538 w 1116024"/>
                <a:gd name="connsiteY390" fmla="*/ 347780 h 878465"/>
                <a:gd name="connsiteX391" fmla="*/ 1050387 w 1116024"/>
                <a:gd name="connsiteY391" fmla="*/ 306561 h 878465"/>
                <a:gd name="connsiteX392" fmla="*/ 1058113 w 1116024"/>
                <a:gd name="connsiteY392" fmla="*/ 319442 h 878465"/>
                <a:gd name="connsiteX393" fmla="*/ 1065839 w 1116024"/>
                <a:gd name="connsiteY393" fmla="*/ 303985 h 878465"/>
                <a:gd name="connsiteX394" fmla="*/ 48685 w 1116024"/>
                <a:gd name="connsiteY394" fmla="*/ 303985 h 878465"/>
                <a:gd name="connsiteX395" fmla="*/ 56406 w 1116024"/>
                <a:gd name="connsiteY395" fmla="*/ 319442 h 878465"/>
                <a:gd name="connsiteX396" fmla="*/ 58980 w 1116024"/>
                <a:gd name="connsiteY396" fmla="*/ 319442 h 878465"/>
                <a:gd name="connsiteX397" fmla="*/ 66702 w 1116024"/>
                <a:gd name="connsiteY397" fmla="*/ 306561 h 878465"/>
                <a:gd name="connsiteX398" fmla="*/ 61554 w 1116024"/>
                <a:gd name="connsiteY398" fmla="*/ 347780 h 878465"/>
                <a:gd name="connsiteX399" fmla="*/ 56406 w 1116024"/>
                <a:gd name="connsiteY399" fmla="*/ 340051 h 878465"/>
                <a:gd name="connsiteX400" fmla="*/ 48685 w 1116024"/>
                <a:gd name="connsiteY400" fmla="*/ 303985 h 878465"/>
                <a:gd name="connsiteX401" fmla="*/ 17800 w 1116024"/>
                <a:gd name="connsiteY401" fmla="*/ 303985 h 878465"/>
                <a:gd name="connsiteX402" fmla="*/ 20373 w 1116024"/>
                <a:gd name="connsiteY402" fmla="*/ 306561 h 878465"/>
                <a:gd name="connsiteX403" fmla="*/ 46111 w 1116024"/>
                <a:gd name="connsiteY403" fmla="*/ 345203 h 878465"/>
                <a:gd name="connsiteX404" fmla="*/ 56406 w 1116024"/>
                <a:gd name="connsiteY404" fmla="*/ 355508 h 878465"/>
                <a:gd name="connsiteX405" fmla="*/ 56406 w 1116024"/>
                <a:gd name="connsiteY405" fmla="*/ 358084 h 878465"/>
                <a:gd name="connsiteX406" fmla="*/ 79571 w 1116024"/>
                <a:gd name="connsiteY406" fmla="*/ 386422 h 878465"/>
                <a:gd name="connsiteX407" fmla="*/ 84718 w 1116024"/>
                <a:gd name="connsiteY407" fmla="*/ 399302 h 878465"/>
                <a:gd name="connsiteX408" fmla="*/ 84718 w 1116024"/>
                <a:gd name="connsiteY408" fmla="*/ 458554 h 878465"/>
                <a:gd name="connsiteX409" fmla="*/ 82144 w 1116024"/>
                <a:gd name="connsiteY409" fmla="*/ 463706 h 878465"/>
                <a:gd name="connsiteX410" fmla="*/ 79571 w 1116024"/>
                <a:gd name="connsiteY410" fmla="*/ 466282 h 878465"/>
                <a:gd name="connsiteX411" fmla="*/ 79571 w 1116024"/>
                <a:gd name="connsiteY411" fmla="*/ 463706 h 878465"/>
                <a:gd name="connsiteX412" fmla="*/ 76997 w 1116024"/>
                <a:gd name="connsiteY412" fmla="*/ 463706 h 878465"/>
                <a:gd name="connsiteX413" fmla="*/ 56406 w 1116024"/>
                <a:gd name="connsiteY413" fmla="*/ 437945 h 878465"/>
                <a:gd name="connsiteX414" fmla="*/ 48685 w 1116024"/>
                <a:gd name="connsiteY414" fmla="*/ 422488 h 878465"/>
                <a:gd name="connsiteX415" fmla="*/ 38390 w 1116024"/>
                <a:gd name="connsiteY415" fmla="*/ 394150 h 878465"/>
                <a:gd name="connsiteX416" fmla="*/ 43537 w 1116024"/>
                <a:gd name="connsiteY416" fmla="*/ 427640 h 878465"/>
                <a:gd name="connsiteX417" fmla="*/ 56406 w 1116024"/>
                <a:gd name="connsiteY417" fmla="*/ 453401 h 878465"/>
                <a:gd name="connsiteX418" fmla="*/ 69275 w 1116024"/>
                <a:gd name="connsiteY418" fmla="*/ 471434 h 878465"/>
                <a:gd name="connsiteX419" fmla="*/ 74423 w 1116024"/>
                <a:gd name="connsiteY419" fmla="*/ 479163 h 878465"/>
                <a:gd name="connsiteX420" fmla="*/ 66702 w 1116024"/>
                <a:gd name="connsiteY420" fmla="*/ 474011 h 878465"/>
                <a:gd name="connsiteX421" fmla="*/ 56406 w 1116024"/>
                <a:gd name="connsiteY421" fmla="*/ 468858 h 878465"/>
                <a:gd name="connsiteX422" fmla="*/ 15226 w 1116024"/>
                <a:gd name="connsiteY422" fmla="*/ 417335 h 878465"/>
                <a:gd name="connsiteX423" fmla="*/ 7504 w 1116024"/>
                <a:gd name="connsiteY423" fmla="*/ 396726 h 878465"/>
                <a:gd name="connsiteX424" fmla="*/ 15226 w 1116024"/>
                <a:gd name="connsiteY424" fmla="*/ 306561 h 878465"/>
                <a:gd name="connsiteX425" fmla="*/ 17800 w 1116024"/>
                <a:gd name="connsiteY425" fmla="*/ 303985 h 878465"/>
                <a:gd name="connsiteX426" fmla="*/ 947373 w 1116024"/>
                <a:gd name="connsiteY426" fmla="*/ 203515 h 878465"/>
                <a:gd name="connsiteX427" fmla="*/ 957675 w 1116024"/>
                <a:gd name="connsiteY427" fmla="*/ 208668 h 878465"/>
                <a:gd name="connsiteX428" fmla="*/ 988579 w 1116024"/>
                <a:gd name="connsiteY428" fmla="*/ 221548 h 878465"/>
                <a:gd name="connsiteX429" fmla="*/ 1001455 w 1116024"/>
                <a:gd name="connsiteY429" fmla="*/ 224125 h 878465"/>
                <a:gd name="connsiteX430" fmla="*/ 1032360 w 1116024"/>
                <a:gd name="connsiteY430" fmla="*/ 229277 h 878465"/>
                <a:gd name="connsiteX431" fmla="*/ 1029784 w 1116024"/>
                <a:gd name="connsiteY431" fmla="*/ 231853 h 878465"/>
                <a:gd name="connsiteX432" fmla="*/ 1029784 w 1116024"/>
                <a:gd name="connsiteY432" fmla="*/ 247310 h 878465"/>
                <a:gd name="connsiteX433" fmla="*/ 1032360 w 1116024"/>
                <a:gd name="connsiteY433" fmla="*/ 267919 h 878465"/>
                <a:gd name="connsiteX434" fmla="*/ 1032360 w 1116024"/>
                <a:gd name="connsiteY434" fmla="*/ 268563 h 878465"/>
                <a:gd name="connsiteX435" fmla="*/ 1032360 w 1116024"/>
                <a:gd name="connsiteY435" fmla="*/ 272427 h 878465"/>
                <a:gd name="connsiteX436" fmla="*/ 1032360 w 1116024"/>
                <a:gd name="connsiteY436" fmla="*/ 273071 h 878465"/>
                <a:gd name="connsiteX437" fmla="*/ 1029784 w 1116024"/>
                <a:gd name="connsiteY437" fmla="*/ 273071 h 878465"/>
                <a:gd name="connsiteX438" fmla="*/ 1001455 w 1116024"/>
                <a:gd name="connsiteY438" fmla="*/ 257615 h 878465"/>
                <a:gd name="connsiteX439" fmla="*/ 996305 w 1116024"/>
                <a:gd name="connsiteY439" fmla="*/ 255038 h 878465"/>
                <a:gd name="connsiteX440" fmla="*/ 1001455 w 1116024"/>
                <a:gd name="connsiteY440" fmla="*/ 260191 h 878465"/>
                <a:gd name="connsiteX441" fmla="*/ 1024634 w 1116024"/>
                <a:gd name="connsiteY441" fmla="*/ 280800 h 878465"/>
                <a:gd name="connsiteX442" fmla="*/ 1032360 w 1116024"/>
                <a:gd name="connsiteY442" fmla="*/ 285952 h 878465"/>
                <a:gd name="connsiteX443" fmla="*/ 1037510 w 1116024"/>
                <a:gd name="connsiteY443" fmla="*/ 288528 h 878465"/>
                <a:gd name="connsiteX444" fmla="*/ 1040086 w 1116024"/>
                <a:gd name="connsiteY444" fmla="*/ 288528 h 878465"/>
                <a:gd name="connsiteX445" fmla="*/ 1047812 w 1116024"/>
                <a:gd name="connsiteY445" fmla="*/ 301409 h 878465"/>
                <a:gd name="connsiteX446" fmla="*/ 1037510 w 1116024"/>
                <a:gd name="connsiteY446" fmla="*/ 301409 h 878465"/>
                <a:gd name="connsiteX447" fmla="*/ 1032360 w 1116024"/>
                <a:gd name="connsiteY447" fmla="*/ 298833 h 878465"/>
                <a:gd name="connsiteX448" fmla="*/ 1001455 w 1116024"/>
                <a:gd name="connsiteY448" fmla="*/ 288528 h 878465"/>
                <a:gd name="connsiteX449" fmla="*/ 986003 w 1116024"/>
                <a:gd name="connsiteY449" fmla="*/ 278224 h 878465"/>
                <a:gd name="connsiteX450" fmla="*/ 957675 w 1116024"/>
                <a:gd name="connsiteY450" fmla="*/ 247310 h 878465"/>
                <a:gd name="connsiteX451" fmla="*/ 947373 w 1116024"/>
                <a:gd name="connsiteY451" fmla="*/ 203515 h 878465"/>
                <a:gd name="connsiteX452" fmla="*/ 169653 w 1116024"/>
                <a:gd name="connsiteY452" fmla="*/ 203515 h 878465"/>
                <a:gd name="connsiteX453" fmla="*/ 159358 w 1116024"/>
                <a:gd name="connsiteY453" fmla="*/ 247310 h 878465"/>
                <a:gd name="connsiteX454" fmla="*/ 131046 w 1116024"/>
                <a:gd name="connsiteY454" fmla="*/ 278224 h 878465"/>
                <a:gd name="connsiteX455" fmla="*/ 115604 w 1116024"/>
                <a:gd name="connsiteY455" fmla="*/ 288528 h 878465"/>
                <a:gd name="connsiteX456" fmla="*/ 84718 w 1116024"/>
                <a:gd name="connsiteY456" fmla="*/ 298833 h 878465"/>
                <a:gd name="connsiteX457" fmla="*/ 79571 w 1116024"/>
                <a:gd name="connsiteY457" fmla="*/ 301409 h 878465"/>
                <a:gd name="connsiteX458" fmla="*/ 69275 w 1116024"/>
                <a:gd name="connsiteY458" fmla="*/ 301409 h 878465"/>
                <a:gd name="connsiteX459" fmla="*/ 76997 w 1116024"/>
                <a:gd name="connsiteY459" fmla="*/ 288528 h 878465"/>
                <a:gd name="connsiteX460" fmla="*/ 79571 w 1116024"/>
                <a:gd name="connsiteY460" fmla="*/ 288528 h 878465"/>
                <a:gd name="connsiteX461" fmla="*/ 84718 w 1116024"/>
                <a:gd name="connsiteY461" fmla="*/ 285952 h 878465"/>
                <a:gd name="connsiteX462" fmla="*/ 92439 w 1116024"/>
                <a:gd name="connsiteY462" fmla="*/ 280800 h 878465"/>
                <a:gd name="connsiteX463" fmla="*/ 115604 w 1116024"/>
                <a:gd name="connsiteY463" fmla="*/ 260191 h 878465"/>
                <a:gd name="connsiteX464" fmla="*/ 118177 w 1116024"/>
                <a:gd name="connsiteY464" fmla="*/ 255038 h 878465"/>
                <a:gd name="connsiteX465" fmla="*/ 115604 w 1116024"/>
                <a:gd name="connsiteY465" fmla="*/ 257615 h 878465"/>
                <a:gd name="connsiteX466" fmla="*/ 84718 w 1116024"/>
                <a:gd name="connsiteY466" fmla="*/ 273071 h 878465"/>
                <a:gd name="connsiteX467" fmla="*/ 82144 w 1116024"/>
                <a:gd name="connsiteY467" fmla="*/ 275648 h 878465"/>
                <a:gd name="connsiteX468" fmla="*/ 84718 w 1116024"/>
                <a:gd name="connsiteY468" fmla="*/ 267919 h 878465"/>
                <a:gd name="connsiteX469" fmla="*/ 87292 w 1116024"/>
                <a:gd name="connsiteY469" fmla="*/ 247310 h 878465"/>
                <a:gd name="connsiteX470" fmla="*/ 84718 w 1116024"/>
                <a:gd name="connsiteY470" fmla="*/ 231853 h 878465"/>
                <a:gd name="connsiteX471" fmla="*/ 84718 w 1116024"/>
                <a:gd name="connsiteY471" fmla="*/ 229277 h 878465"/>
                <a:gd name="connsiteX472" fmla="*/ 115604 w 1116024"/>
                <a:gd name="connsiteY472" fmla="*/ 224125 h 878465"/>
                <a:gd name="connsiteX473" fmla="*/ 125899 w 1116024"/>
                <a:gd name="connsiteY473" fmla="*/ 221548 h 878465"/>
                <a:gd name="connsiteX474" fmla="*/ 159358 w 1116024"/>
                <a:gd name="connsiteY474" fmla="*/ 208668 h 878465"/>
                <a:gd name="connsiteX475" fmla="*/ 169653 w 1116024"/>
                <a:gd name="connsiteY475" fmla="*/ 203515 h 878465"/>
                <a:gd name="connsiteX476" fmla="*/ 1037510 w 1116024"/>
                <a:gd name="connsiteY476" fmla="*/ 151993 h 878465"/>
                <a:gd name="connsiteX477" fmla="*/ 1037510 w 1116024"/>
                <a:gd name="connsiteY477" fmla="*/ 159721 h 878465"/>
                <a:gd name="connsiteX478" fmla="*/ 1040086 w 1116024"/>
                <a:gd name="connsiteY478" fmla="*/ 195787 h 878465"/>
                <a:gd name="connsiteX479" fmla="*/ 1037510 w 1116024"/>
                <a:gd name="connsiteY479" fmla="*/ 195787 h 878465"/>
                <a:gd name="connsiteX480" fmla="*/ 1032360 w 1116024"/>
                <a:gd name="connsiteY480" fmla="*/ 180330 h 878465"/>
                <a:gd name="connsiteX481" fmla="*/ 1022058 w 1116024"/>
                <a:gd name="connsiteY481" fmla="*/ 159721 h 878465"/>
                <a:gd name="connsiteX482" fmla="*/ 1032360 w 1116024"/>
                <a:gd name="connsiteY482" fmla="*/ 167449 h 878465"/>
                <a:gd name="connsiteX483" fmla="*/ 1032360 w 1116024"/>
                <a:gd name="connsiteY483" fmla="*/ 169059 h 878465"/>
                <a:gd name="connsiteX484" fmla="*/ 1032360 w 1116024"/>
                <a:gd name="connsiteY484" fmla="*/ 170026 h 878465"/>
                <a:gd name="connsiteX485" fmla="*/ 1037510 w 1116024"/>
                <a:gd name="connsiteY485" fmla="*/ 151993 h 878465"/>
                <a:gd name="connsiteX486" fmla="*/ 79571 w 1116024"/>
                <a:gd name="connsiteY486" fmla="*/ 151993 h 878465"/>
                <a:gd name="connsiteX487" fmla="*/ 82144 w 1116024"/>
                <a:gd name="connsiteY487" fmla="*/ 170026 h 878465"/>
                <a:gd name="connsiteX488" fmla="*/ 84718 w 1116024"/>
                <a:gd name="connsiteY488" fmla="*/ 167449 h 878465"/>
                <a:gd name="connsiteX489" fmla="*/ 95013 w 1116024"/>
                <a:gd name="connsiteY489" fmla="*/ 159721 h 878465"/>
                <a:gd name="connsiteX490" fmla="*/ 84718 w 1116024"/>
                <a:gd name="connsiteY490" fmla="*/ 180330 h 878465"/>
                <a:gd name="connsiteX491" fmla="*/ 79571 w 1116024"/>
                <a:gd name="connsiteY491" fmla="*/ 195787 h 878465"/>
                <a:gd name="connsiteX492" fmla="*/ 76997 w 1116024"/>
                <a:gd name="connsiteY492" fmla="*/ 195787 h 878465"/>
                <a:gd name="connsiteX493" fmla="*/ 79571 w 1116024"/>
                <a:gd name="connsiteY493" fmla="*/ 159721 h 878465"/>
                <a:gd name="connsiteX494" fmla="*/ 79571 w 1116024"/>
                <a:gd name="connsiteY494" fmla="*/ 151993 h 878465"/>
                <a:gd name="connsiteX495" fmla="*/ 1068414 w 1116024"/>
                <a:gd name="connsiteY495" fmla="*/ 136536 h 878465"/>
                <a:gd name="connsiteX496" fmla="*/ 1070990 w 1116024"/>
                <a:gd name="connsiteY496" fmla="*/ 139112 h 878465"/>
                <a:gd name="connsiteX497" fmla="*/ 1107044 w 1116024"/>
                <a:gd name="connsiteY497" fmla="*/ 216396 h 878465"/>
                <a:gd name="connsiteX498" fmla="*/ 1104469 w 1116024"/>
                <a:gd name="connsiteY498" fmla="*/ 239581 h 878465"/>
                <a:gd name="connsiteX499" fmla="*/ 1076140 w 1116024"/>
                <a:gd name="connsiteY499" fmla="*/ 309137 h 878465"/>
                <a:gd name="connsiteX500" fmla="*/ 1070990 w 1116024"/>
                <a:gd name="connsiteY500" fmla="*/ 316866 h 878465"/>
                <a:gd name="connsiteX501" fmla="*/ 1070990 w 1116024"/>
                <a:gd name="connsiteY501" fmla="*/ 309137 h 878465"/>
                <a:gd name="connsiteX502" fmla="*/ 1083866 w 1116024"/>
                <a:gd name="connsiteY502" fmla="*/ 257615 h 878465"/>
                <a:gd name="connsiteX503" fmla="*/ 1076140 w 1116024"/>
                <a:gd name="connsiteY503" fmla="*/ 226701 h 878465"/>
                <a:gd name="connsiteX504" fmla="*/ 1076140 w 1116024"/>
                <a:gd name="connsiteY504" fmla="*/ 255038 h 878465"/>
                <a:gd name="connsiteX505" fmla="*/ 1060688 w 1116024"/>
                <a:gd name="connsiteY505" fmla="*/ 303985 h 878465"/>
                <a:gd name="connsiteX506" fmla="*/ 1060688 w 1116024"/>
                <a:gd name="connsiteY506" fmla="*/ 306561 h 878465"/>
                <a:gd name="connsiteX507" fmla="*/ 1058113 w 1116024"/>
                <a:gd name="connsiteY507" fmla="*/ 306561 h 878465"/>
                <a:gd name="connsiteX508" fmla="*/ 1058113 w 1116024"/>
                <a:gd name="connsiteY508" fmla="*/ 304347 h 878465"/>
                <a:gd name="connsiteX509" fmla="*/ 1058113 w 1116024"/>
                <a:gd name="connsiteY509" fmla="*/ 303985 h 878465"/>
                <a:gd name="connsiteX510" fmla="*/ 1037510 w 1116024"/>
                <a:gd name="connsiteY510" fmla="*/ 270495 h 878465"/>
                <a:gd name="connsiteX511" fmla="*/ 1034935 w 1116024"/>
                <a:gd name="connsiteY511" fmla="*/ 247310 h 878465"/>
                <a:gd name="connsiteX512" fmla="*/ 1037510 w 1116024"/>
                <a:gd name="connsiteY512" fmla="*/ 234429 h 878465"/>
                <a:gd name="connsiteX513" fmla="*/ 1037510 w 1116024"/>
                <a:gd name="connsiteY513" fmla="*/ 232175 h 878465"/>
                <a:gd name="connsiteX514" fmla="*/ 1037510 w 1116024"/>
                <a:gd name="connsiteY514" fmla="*/ 227385 h 878465"/>
                <a:gd name="connsiteX515" fmla="*/ 1037510 w 1116024"/>
                <a:gd name="connsiteY515" fmla="*/ 226701 h 878465"/>
                <a:gd name="connsiteX516" fmla="*/ 1047812 w 1116024"/>
                <a:gd name="connsiteY516" fmla="*/ 195787 h 878465"/>
                <a:gd name="connsiteX517" fmla="*/ 1052962 w 1116024"/>
                <a:gd name="connsiteY517" fmla="*/ 185482 h 878465"/>
                <a:gd name="connsiteX518" fmla="*/ 1058113 w 1116024"/>
                <a:gd name="connsiteY518" fmla="*/ 164873 h 878465"/>
                <a:gd name="connsiteX519" fmla="*/ 1065839 w 1116024"/>
                <a:gd name="connsiteY519" fmla="*/ 139112 h 878465"/>
                <a:gd name="connsiteX520" fmla="*/ 1068414 w 1116024"/>
                <a:gd name="connsiteY520" fmla="*/ 136536 h 878465"/>
                <a:gd name="connsiteX521" fmla="*/ 48685 w 1116024"/>
                <a:gd name="connsiteY521" fmla="*/ 136536 h 878465"/>
                <a:gd name="connsiteX522" fmla="*/ 51259 w 1116024"/>
                <a:gd name="connsiteY522" fmla="*/ 139112 h 878465"/>
                <a:gd name="connsiteX523" fmla="*/ 56406 w 1116024"/>
                <a:gd name="connsiteY523" fmla="*/ 164873 h 878465"/>
                <a:gd name="connsiteX524" fmla="*/ 64128 w 1116024"/>
                <a:gd name="connsiteY524" fmla="*/ 185482 h 878465"/>
                <a:gd name="connsiteX525" fmla="*/ 69275 w 1116024"/>
                <a:gd name="connsiteY525" fmla="*/ 195787 h 878465"/>
                <a:gd name="connsiteX526" fmla="*/ 79571 w 1116024"/>
                <a:gd name="connsiteY526" fmla="*/ 226701 h 878465"/>
                <a:gd name="connsiteX527" fmla="*/ 79571 w 1116024"/>
                <a:gd name="connsiteY527" fmla="*/ 227385 h 878465"/>
                <a:gd name="connsiteX528" fmla="*/ 79571 w 1116024"/>
                <a:gd name="connsiteY528" fmla="*/ 232175 h 878465"/>
                <a:gd name="connsiteX529" fmla="*/ 79571 w 1116024"/>
                <a:gd name="connsiteY529" fmla="*/ 234429 h 878465"/>
                <a:gd name="connsiteX530" fmla="*/ 82144 w 1116024"/>
                <a:gd name="connsiteY530" fmla="*/ 247310 h 878465"/>
                <a:gd name="connsiteX531" fmla="*/ 79571 w 1116024"/>
                <a:gd name="connsiteY531" fmla="*/ 270495 h 878465"/>
                <a:gd name="connsiteX532" fmla="*/ 58980 w 1116024"/>
                <a:gd name="connsiteY532" fmla="*/ 303985 h 878465"/>
                <a:gd name="connsiteX533" fmla="*/ 56406 w 1116024"/>
                <a:gd name="connsiteY533" fmla="*/ 306561 h 878465"/>
                <a:gd name="connsiteX534" fmla="*/ 56406 w 1116024"/>
                <a:gd name="connsiteY534" fmla="*/ 304347 h 878465"/>
                <a:gd name="connsiteX535" fmla="*/ 56406 w 1116024"/>
                <a:gd name="connsiteY535" fmla="*/ 303985 h 878465"/>
                <a:gd name="connsiteX536" fmla="*/ 40964 w 1116024"/>
                <a:gd name="connsiteY536" fmla="*/ 255038 h 878465"/>
                <a:gd name="connsiteX537" fmla="*/ 40964 w 1116024"/>
                <a:gd name="connsiteY537" fmla="*/ 226701 h 878465"/>
                <a:gd name="connsiteX538" fmla="*/ 33242 w 1116024"/>
                <a:gd name="connsiteY538" fmla="*/ 257615 h 878465"/>
                <a:gd name="connsiteX539" fmla="*/ 46111 w 1116024"/>
                <a:gd name="connsiteY539" fmla="*/ 309137 h 878465"/>
                <a:gd name="connsiteX540" fmla="*/ 46111 w 1116024"/>
                <a:gd name="connsiteY540" fmla="*/ 316866 h 878465"/>
                <a:gd name="connsiteX541" fmla="*/ 40964 w 1116024"/>
                <a:gd name="connsiteY541" fmla="*/ 309137 h 878465"/>
                <a:gd name="connsiteX542" fmla="*/ 12652 w 1116024"/>
                <a:gd name="connsiteY542" fmla="*/ 239581 h 878465"/>
                <a:gd name="connsiteX543" fmla="*/ 10078 w 1116024"/>
                <a:gd name="connsiteY543" fmla="*/ 216396 h 878465"/>
                <a:gd name="connsiteX544" fmla="*/ 46111 w 1116024"/>
                <a:gd name="connsiteY544" fmla="*/ 139112 h 878465"/>
                <a:gd name="connsiteX545" fmla="*/ 48685 w 1116024"/>
                <a:gd name="connsiteY545" fmla="*/ 136536 h 878465"/>
                <a:gd name="connsiteX546" fmla="*/ 980853 w 1116024"/>
                <a:gd name="connsiteY546" fmla="*/ 97894 h 878465"/>
                <a:gd name="connsiteX547" fmla="*/ 980853 w 1116024"/>
                <a:gd name="connsiteY547" fmla="*/ 100470 h 878465"/>
                <a:gd name="connsiteX548" fmla="*/ 983428 w 1116024"/>
                <a:gd name="connsiteY548" fmla="*/ 113350 h 878465"/>
                <a:gd name="connsiteX549" fmla="*/ 996305 w 1116024"/>
                <a:gd name="connsiteY549" fmla="*/ 136536 h 878465"/>
                <a:gd name="connsiteX550" fmla="*/ 993729 w 1116024"/>
                <a:gd name="connsiteY550" fmla="*/ 136536 h 878465"/>
                <a:gd name="connsiteX551" fmla="*/ 957675 w 1116024"/>
                <a:gd name="connsiteY551" fmla="*/ 131383 h 878465"/>
                <a:gd name="connsiteX552" fmla="*/ 991154 w 1116024"/>
                <a:gd name="connsiteY552" fmla="*/ 146840 h 878465"/>
                <a:gd name="connsiteX553" fmla="*/ 1001455 w 1116024"/>
                <a:gd name="connsiteY553" fmla="*/ 149416 h 878465"/>
                <a:gd name="connsiteX554" fmla="*/ 1006606 w 1116024"/>
                <a:gd name="connsiteY554" fmla="*/ 149416 h 878465"/>
                <a:gd name="connsiteX555" fmla="*/ 1019483 w 1116024"/>
                <a:gd name="connsiteY555" fmla="*/ 157145 h 878465"/>
                <a:gd name="connsiteX556" fmla="*/ 1001455 w 1116024"/>
                <a:gd name="connsiteY556" fmla="*/ 159721 h 878465"/>
                <a:gd name="connsiteX557" fmla="*/ 957675 w 1116024"/>
                <a:gd name="connsiteY557" fmla="*/ 157145 h 878465"/>
                <a:gd name="connsiteX558" fmla="*/ 955099 w 1116024"/>
                <a:gd name="connsiteY558" fmla="*/ 157145 h 878465"/>
                <a:gd name="connsiteX559" fmla="*/ 895867 w 1116024"/>
                <a:gd name="connsiteY559" fmla="*/ 103046 h 878465"/>
                <a:gd name="connsiteX560" fmla="*/ 939647 w 1116024"/>
                <a:gd name="connsiteY560" fmla="*/ 105622 h 878465"/>
                <a:gd name="connsiteX561" fmla="*/ 957675 w 1116024"/>
                <a:gd name="connsiteY561" fmla="*/ 100470 h 878465"/>
                <a:gd name="connsiteX562" fmla="*/ 980853 w 1116024"/>
                <a:gd name="connsiteY562" fmla="*/ 97894 h 878465"/>
                <a:gd name="connsiteX563" fmla="*/ 136194 w 1116024"/>
                <a:gd name="connsiteY563" fmla="*/ 97894 h 878465"/>
                <a:gd name="connsiteX564" fmla="*/ 159358 w 1116024"/>
                <a:gd name="connsiteY564" fmla="*/ 100470 h 878465"/>
                <a:gd name="connsiteX565" fmla="*/ 177374 w 1116024"/>
                <a:gd name="connsiteY565" fmla="*/ 105622 h 878465"/>
                <a:gd name="connsiteX566" fmla="*/ 221129 w 1116024"/>
                <a:gd name="connsiteY566" fmla="*/ 103046 h 878465"/>
                <a:gd name="connsiteX567" fmla="*/ 161932 w 1116024"/>
                <a:gd name="connsiteY567" fmla="*/ 157145 h 878465"/>
                <a:gd name="connsiteX568" fmla="*/ 159358 w 1116024"/>
                <a:gd name="connsiteY568" fmla="*/ 157145 h 878465"/>
                <a:gd name="connsiteX569" fmla="*/ 115604 w 1116024"/>
                <a:gd name="connsiteY569" fmla="*/ 159721 h 878465"/>
                <a:gd name="connsiteX570" fmla="*/ 97587 w 1116024"/>
                <a:gd name="connsiteY570" fmla="*/ 157145 h 878465"/>
                <a:gd name="connsiteX571" fmla="*/ 110456 w 1116024"/>
                <a:gd name="connsiteY571" fmla="*/ 149416 h 878465"/>
                <a:gd name="connsiteX572" fmla="*/ 115604 w 1116024"/>
                <a:gd name="connsiteY572" fmla="*/ 149416 h 878465"/>
                <a:gd name="connsiteX573" fmla="*/ 125899 w 1116024"/>
                <a:gd name="connsiteY573" fmla="*/ 146840 h 878465"/>
                <a:gd name="connsiteX574" fmla="*/ 159358 w 1116024"/>
                <a:gd name="connsiteY574" fmla="*/ 131383 h 878465"/>
                <a:gd name="connsiteX575" fmla="*/ 123325 w 1116024"/>
                <a:gd name="connsiteY575" fmla="*/ 136536 h 878465"/>
                <a:gd name="connsiteX576" fmla="*/ 120751 w 1116024"/>
                <a:gd name="connsiteY576" fmla="*/ 136536 h 878465"/>
                <a:gd name="connsiteX577" fmla="*/ 131046 w 1116024"/>
                <a:gd name="connsiteY577" fmla="*/ 113350 h 878465"/>
                <a:gd name="connsiteX578" fmla="*/ 136194 w 1116024"/>
                <a:gd name="connsiteY578" fmla="*/ 100470 h 878465"/>
                <a:gd name="connsiteX579" fmla="*/ 136194 w 1116024"/>
                <a:gd name="connsiteY579" fmla="*/ 97894 h 878465"/>
                <a:gd name="connsiteX580" fmla="*/ 986003 w 1116024"/>
                <a:gd name="connsiteY580" fmla="*/ 0 h 878465"/>
                <a:gd name="connsiteX581" fmla="*/ 988579 w 1116024"/>
                <a:gd name="connsiteY581" fmla="*/ 0 h 878465"/>
                <a:gd name="connsiteX582" fmla="*/ 1001455 w 1116024"/>
                <a:gd name="connsiteY582" fmla="*/ 7729 h 878465"/>
                <a:gd name="connsiteX583" fmla="*/ 1032360 w 1116024"/>
                <a:gd name="connsiteY583" fmla="*/ 33490 h 878465"/>
                <a:gd name="connsiteX584" fmla="*/ 1037510 w 1116024"/>
                <a:gd name="connsiteY584" fmla="*/ 41218 h 878465"/>
                <a:gd name="connsiteX585" fmla="*/ 1045236 w 1116024"/>
                <a:gd name="connsiteY585" fmla="*/ 59251 h 878465"/>
                <a:gd name="connsiteX586" fmla="*/ 1050387 w 1116024"/>
                <a:gd name="connsiteY586" fmla="*/ 82437 h 878465"/>
                <a:gd name="connsiteX587" fmla="*/ 1045236 w 1116024"/>
                <a:gd name="connsiteY587" fmla="*/ 154569 h 878465"/>
                <a:gd name="connsiteX588" fmla="*/ 1042661 w 1116024"/>
                <a:gd name="connsiteY588" fmla="*/ 162297 h 878465"/>
                <a:gd name="connsiteX589" fmla="*/ 1042661 w 1116024"/>
                <a:gd name="connsiteY589" fmla="*/ 154569 h 878465"/>
                <a:gd name="connsiteX590" fmla="*/ 1037510 w 1116024"/>
                <a:gd name="connsiteY590" fmla="*/ 110774 h 878465"/>
                <a:gd name="connsiteX591" fmla="*/ 1037510 w 1116024"/>
                <a:gd name="connsiteY591" fmla="*/ 109688 h 878465"/>
                <a:gd name="connsiteX592" fmla="*/ 1037510 w 1116024"/>
                <a:gd name="connsiteY592" fmla="*/ 105622 h 878465"/>
                <a:gd name="connsiteX593" fmla="*/ 1032360 w 1116024"/>
                <a:gd name="connsiteY593" fmla="*/ 92741 h 878465"/>
                <a:gd name="connsiteX594" fmla="*/ 1019483 w 1116024"/>
                <a:gd name="connsiteY594" fmla="*/ 79861 h 878465"/>
                <a:gd name="connsiteX595" fmla="*/ 1029784 w 1116024"/>
                <a:gd name="connsiteY595" fmla="*/ 105622 h 878465"/>
                <a:gd name="connsiteX596" fmla="*/ 1032360 w 1116024"/>
                <a:gd name="connsiteY596" fmla="*/ 154569 h 878465"/>
                <a:gd name="connsiteX597" fmla="*/ 1032360 w 1116024"/>
                <a:gd name="connsiteY597" fmla="*/ 157145 h 878465"/>
                <a:gd name="connsiteX598" fmla="*/ 1029784 w 1116024"/>
                <a:gd name="connsiteY598" fmla="*/ 157145 h 878465"/>
                <a:gd name="connsiteX599" fmla="*/ 1001455 w 1116024"/>
                <a:gd name="connsiteY599" fmla="*/ 136536 h 878465"/>
                <a:gd name="connsiteX600" fmla="*/ 988579 w 1116024"/>
                <a:gd name="connsiteY600" fmla="*/ 110774 h 878465"/>
                <a:gd name="connsiteX601" fmla="*/ 986003 w 1116024"/>
                <a:gd name="connsiteY601" fmla="*/ 97894 h 878465"/>
                <a:gd name="connsiteX602" fmla="*/ 986003 w 1116024"/>
                <a:gd name="connsiteY602" fmla="*/ 61828 h 878465"/>
                <a:gd name="connsiteX603" fmla="*/ 986003 w 1116024"/>
                <a:gd name="connsiteY603" fmla="*/ 48947 h 878465"/>
                <a:gd name="connsiteX604" fmla="*/ 986003 w 1116024"/>
                <a:gd name="connsiteY604" fmla="*/ 2576 h 878465"/>
                <a:gd name="connsiteX605" fmla="*/ 986003 w 1116024"/>
                <a:gd name="connsiteY605" fmla="*/ 0 h 878465"/>
                <a:gd name="connsiteX606" fmla="*/ 128473 w 1116024"/>
                <a:gd name="connsiteY606" fmla="*/ 0 h 878465"/>
                <a:gd name="connsiteX607" fmla="*/ 131046 w 1116024"/>
                <a:gd name="connsiteY607" fmla="*/ 0 h 878465"/>
                <a:gd name="connsiteX608" fmla="*/ 131046 w 1116024"/>
                <a:gd name="connsiteY608" fmla="*/ 2576 h 878465"/>
                <a:gd name="connsiteX609" fmla="*/ 131046 w 1116024"/>
                <a:gd name="connsiteY609" fmla="*/ 48947 h 878465"/>
                <a:gd name="connsiteX610" fmla="*/ 131046 w 1116024"/>
                <a:gd name="connsiteY610" fmla="*/ 61828 h 878465"/>
                <a:gd name="connsiteX611" fmla="*/ 131046 w 1116024"/>
                <a:gd name="connsiteY611" fmla="*/ 97894 h 878465"/>
                <a:gd name="connsiteX612" fmla="*/ 125899 w 1116024"/>
                <a:gd name="connsiteY612" fmla="*/ 110774 h 878465"/>
                <a:gd name="connsiteX613" fmla="*/ 115604 w 1116024"/>
                <a:gd name="connsiteY613" fmla="*/ 136536 h 878465"/>
                <a:gd name="connsiteX614" fmla="*/ 87292 w 1116024"/>
                <a:gd name="connsiteY614" fmla="*/ 157145 h 878465"/>
                <a:gd name="connsiteX615" fmla="*/ 84718 w 1116024"/>
                <a:gd name="connsiteY615" fmla="*/ 157145 h 878465"/>
                <a:gd name="connsiteX616" fmla="*/ 84718 w 1116024"/>
                <a:gd name="connsiteY616" fmla="*/ 154569 h 878465"/>
                <a:gd name="connsiteX617" fmla="*/ 87292 w 1116024"/>
                <a:gd name="connsiteY617" fmla="*/ 105622 h 878465"/>
                <a:gd name="connsiteX618" fmla="*/ 97587 w 1116024"/>
                <a:gd name="connsiteY618" fmla="*/ 79861 h 878465"/>
                <a:gd name="connsiteX619" fmla="*/ 84718 w 1116024"/>
                <a:gd name="connsiteY619" fmla="*/ 92741 h 878465"/>
                <a:gd name="connsiteX620" fmla="*/ 79571 w 1116024"/>
                <a:gd name="connsiteY620" fmla="*/ 105622 h 878465"/>
                <a:gd name="connsiteX621" fmla="*/ 79571 w 1116024"/>
                <a:gd name="connsiteY621" fmla="*/ 109688 h 878465"/>
                <a:gd name="connsiteX622" fmla="*/ 79571 w 1116024"/>
                <a:gd name="connsiteY622" fmla="*/ 110774 h 878465"/>
                <a:gd name="connsiteX623" fmla="*/ 74423 w 1116024"/>
                <a:gd name="connsiteY623" fmla="*/ 154569 h 878465"/>
                <a:gd name="connsiteX624" fmla="*/ 74423 w 1116024"/>
                <a:gd name="connsiteY624" fmla="*/ 162297 h 878465"/>
                <a:gd name="connsiteX625" fmla="*/ 71849 w 1116024"/>
                <a:gd name="connsiteY625" fmla="*/ 154569 h 878465"/>
                <a:gd name="connsiteX626" fmla="*/ 66702 w 1116024"/>
                <a:gd name="connsiteY626" fmla="*/ 82437 h 878465"/>
                <a:gd name="connsiteX627" fmla="*/ 71849 w 1116024"/>
                <a:gd name="connsiteY627" fmla="*/ 59251 h 878465"/>
                <a:gd name="connsiteX628" fmla="*/ 79571 w 1116024"/>
                <a:gd name="connsiteY628" fmla="*/ 41218 h 878465"/>
                <a:gd name="connsiteX629" fmla="*/ 84718 w 1116024"/>
                <a:gd name="connsiteY629" fmla="*/ 33490 h 878465"/>
                <a:gd name="connsiteX630" fmla="*/ 115604 w 1116024"/>
                <a:gd name="connsiteY630" fmla="*/ 7729 h 878465"/>
                <a:gd name="connsiteX631" fmla="*/ 128473 w 1116024"/>
                <a:gd name="connsiteY631" fmla="*/ 0 h 8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Lst>
              <a:rect l="l" t="t" r="r" b="b"/>
              <a:pathLst>
                <a:path w="1116024" h="878465">
                  <a:moveTo>
                    <a:pt x="470786" y="803757"/>
                  </a:moveTo>
                  <a:cubicBezTo>
                    <a:pt x="478508" y="806333"/>
                    <a:pt x="486229" y="808909"/>
                    <a:pt x="496524" y="811485"/>
                  </a:cubicBezTo>
                  <a:lnTo>
                    <a:pt x="558548" y="831266"/>
                  </a:lnTo>
                  <a:lnTo>
                    <a:pt x="620305" y="811485"/>
                  </a:lnTo>
                  <a:cubicBezTo>
                    <a:pt x="630606" y="808909"/>
                    <a:pt x="638333" y="806333"/>
                    <a:pt x="646059" y="803757"/>
                  </a:cubicBezTo>
                  <a:cubicBezTo>
                    <a:pt x="635757" y="814062"/>
                    <a:pt x="635757" y="814062"/>
                    <a:pt x="635757" y="814062"/>
                  </a:cubicBezTo>
                  <a:cubicBezTo>
                    <a:pt x="646059" y="819214"/>
                    <a:pt x="646059" y="819214"/>
                    <a:pt x="646059" y="819214"/>
                  </a:cubicBezTo>
                  <a:cubicBezTo>
                    <a:pt x="651209" y="821790"/>
                    <a:pt x="651209" y="821790"/>
                    <a:pt x="651209" y="821790"/>
                  </a:cubicBezTo>
                  <a:cubicBezTo>
                    <a:pt x="651209" y="821790"/>
                    <a:pt x="648634" y="821790"/>
                    <a:pt x="646059" y="821790"/>
                  </a:cubicBezTo>
                  <a:cubicBezTo>
                    <a:pt x="629319" y="821790"/>
                    <a:pt x="603565" y="826942"/>
                    <a:pt x="579422" y="836603"/>
                  </a:cubicBezTo>
                  <a:lnTo>
                    <a:pt x="573992" y="839471"/>
                  </a:lnTo>
                  <a:lnTo>
                    <a:pt x="592076" y="850248"/>
                  </a:lnTo>
                  <a:cubicBezTo>
                    <a:pt x="601728" y="857695"/>
                    <a:pt x="611058" y="866872"/>
                    <a:pt x="620066" y="878465"/>
                  </a:cubicBezTo>
                  <a:cubicBezTo>
                    <a:pt x="620066" y="878465"/>
                    <a:pt x="620066" y="878465"/>
                    <a:pt x="594328" y="878465"/>
                  </a:cubicBezTo>
                  <a:cubicBezTo>
                    <a:pt x="589824" y="869449"/>
                    <a:pt x="581942" y="861398"/>
                    <a:pt x="572129" y="854394"/>
                  </a:cubicBezTo>
                  <a:lnTo>
                    <a:pt x="558915" y="847435"/>
                  </a:lnTo>
                  <a:lnTo>
                    <a:pt x="545741" y="854394"/>
                  </a:lnTo>
                  <a:cubicBezTo>
                    <a:pt x="535802" y="861398"/>
                    <a:pt x="527593" y="869449"/>
                    <a:pt x="522442" y="878465"/>
                  </a:cubicBezTo>
                  <a:cubicBezTo>
                    <a:pt x="499264" y="878465"/>
                    <a:pt x="499264" y="878465"/>
                    <a:pt x="499264" y="878465"/>
                  </a:cubicBezTo>
                  <a:cubicBezTo>
                    <a:pt x="507634" y="866872"/>
                    <a:pt x="516487" y="857695"/>
                    <a:pt x="525782" y="850248"/>
                  </a:cubicBezTo>
                  <a:lnTo>
                    <a:pt x="543590" y="839364"/>
                  </a:lnTo>
                  <a:lnTo>
                    <a:pt x="538348" y="836603"/>
                  </a:lnTo>
                  <a:cubicBezTo>
                    <a:pt x="513897" y="826942"/>
                    <a:pt x="487516" y="821790"/>
                    <a:pt x="470786" y="821790"/>
                  </a:cubicBezTo>
                  <a:cubicBezTo>
                    <a:pt x="468213" y="821790"/>
                    <a:pt x="465639" y="821790"/>
                    <a:pt x="463065" y="821790"/>
                  </a:cubicBezTo>
                  <a:cubicBezTo>
                    <a:pt x="470786" y="819214"/>
                    <a:pt x="470786" y="819214"/>
                    <a:pt x="470786" y="819214"/>
                  </a:cubicBezTo>
                  <a:cubicBezTo>
                    <a:pt x="470786" y="819214"/>
                    <a:pt x="470786" y="819214"/>
                    <a:pt x="481082" y="814062"/>
                  </a:cubicBezTo>
                  <a:cubicBezTo>
                    <a:pt x="481082" y="814062"/>
                    <a:pt x="481082" y="814062"/>
                    <a:pt x="470786" y="803757"/>
                  </a:cubicBezTo>
                  <a:close/>
                  <a:moveTo>
                    <a:pt x="707867" y="770267"/>
                  </a:moveTo>
                  <a:cubicBezTo>
                    <a:pt x="713017" y="770267"/>
                    <a:pt x="718168" y="770267"/>
                    <a:pt x="723319" y="770267"/>
                  </a:cubicBezTo>
                  <a:cubicBezTo>
                    <a:pt x="738771" y="770267"/>
                    <a:pt x="754223" y="772843"/>
                    <a:pt x="764524" y="777996"/>
                  </a:cubicBezTo>
                  <a:cubicBezTo>
                    <a:pt x="769675" y="777996"/>
                    <a:pt x="774826" y="780572"/>
                    <a:pt x="777401" y="780572"/>
                  </a:cubicBezTo>
                  <a:cubicBezTo>
                    <a:pt x="787702" y="783148"/>
                    <a:pt x="808305" y="785724"/>
                    <a:pt x="821182" y="785724"/>
                  </a:cubicBezTo>
                  <a:cubicBezTo>
                    <a:pt x="826332" y="788300"/>
                    <a:pt x="828908" y="788300"/>
                    <a:pt x="828908" y="788300"/>
                  </a:cubicBezTo>
                  <a:cubicBezTo>
                    <a:pt x="831483" y="788300"/>
                    <a:pt x="831483" y="788300"/>
                    <a:pt x="831483" y="788300"/>
                  </a:cubicBezTo>
                  <a:cubicBezTo>
                    <a:pt x="831483" y="790876"/>
                    <a:pt x="831483" y="790876"/>
                    <a:pt x="831483" y="790876"/>
                  </a:cubicBezTo>
                  <a:cubicBezTo>
                    <a:pt x="831483" y="790876"/>
                    <a:pt x="828908" y="798605"/>
                    <a:pt x="821182" y="808909"/>
                  </a:cubicBezTo>
                  <a:cubicBezTo>
                    <a:pt x="808305" y="826942"/>
                    <a:pt x="787702" y="847551"/>
                    <a:pt x="754223" y="852704"/>
                  </a:cubicBezTo>
                  <a:cubicBezTo>
                    <a:pt x="746497" y="852704"/>
                    <a:pt x="738771" y="852704"/>
                    <a:pt x="728469" y="852704"/>
                  </a:cubicBezTo>
                  <a:cubicBezTo>
                    <a:pt x="715593" y="852704"/>
                    <a:pt x="705291" y="852704"/>
                    <a:pt x="694990" y="850128"/>
                  </a:cubicBezTo>
                  <a:cubicBezTo>
                    <a:pt x="666661" y="844975"/>
                    <a:pt x="648634" y="834671"/>
                    <a:pt x="648634" y="832095"/>
                  </a:cubicBezTo>
                  <a:cubicBezTo>
                    <a:pt x="646059" y="832095"/>
                    <a:pt x="646059" y="832095"/>
                    <a:pt x="646059" y="832095"/>
                  </a:cubicBezTo>
                  <a:cubicBezTo>
                    <a:pt x="646059" y="832095"/>
                    <a:pt x="646059" y="832095"/>
                    <a:pt x="640908" y="826942"/>
                  </a:cubicBezTo>
                  <a:cubicBezTo>
                    <a:pt x="640908" y="826942"/>
                    <a:pt x="640908" y="826942"/>
                    <a:pt x="646059" y="826942"/>
                  </a:cubicBezTo>
                  <a:cubicBezTo>
                    <a:pt x="651209" y="826942"/>
                    <a:pt x="651209" y="826942"/>
                    <a:pt x="651209" y="826942"/>
                  </a:cubicBezTo>
                  <a:cubicBezTo>
                    <a:pt x="651209" y="826942"/>
                    <a:pt x="676963" y="829518"/>
                    <a:pt x="694990" y="832095"/>
                  </a:cubicBezTo>
                  <a:cubicBezTo>
                    <a:pt x="700141" y="832095"/>
                    <a:pt x="702716" y="832095"/>
                    <a:pt x="705291" y="832095"/>
                  </a:cubicBezTo>
                  <a:cubicBezTo>
                    <a:pt x="720743" y="832095"/>
                    <a:pt x="733620" y="824366"/>
                    <a:pt x="738771" y="816638"/>
                  </a:cubicBezTo>
                  <a:cubicBezTo>
                    <a:pt x="731045" y="819214"/>
                    <a:pt x="715593" y="821790"/>
                    <a:pt x="707867" y="821790"/>
                  </a:cubicBezTo>
                  <a:cubicBezTo>
                    <a:pt x="702716" y="821790"/>
                    <a:pt x="700141" y="821790"/>
                    <a:pt x="694990" y="821790"/>
                  </a:cubicBezTo>
                  <a:cubicBezTo>
                    <a:pt x="674387" y="819214"/>
                    <a:pt x="653785" y="814062"/>
                    <a:pt x="651209" y="814062"/>
                  </a:cubicBezTo>
                  <a:cubicBezTo>
                    <a:pt x="651209" y="814062"/>
                    <a:pt x="651209" y="814062"/>
                    <a:pt x="648634" y="814062"/>
                  </a:cubicBezTo>
                  <a:cubicBezTo>
                    <a:pt x="648634" y="814062"/>
                    <a:pt x="648634" y="814062"/>
                    <a:pt x="651209" y="811485"/>
                  </a:cubicBezTo>
                  <a:cubicBezTo>
                    <a:pt x="651209" y="808909"/>
                    <a:pt x="664086" y="783148"/>
                    <a:pt x="694990" y="772843"/>
                  </a:cubicBezTo>
                  <a:cubicBezTo>
                    <a:pt x="697565" y="772843"/>
                    <a:pt x="702716" y="770267"/>
                    <a:pt x="707867" y="770267"/>
                  </a:cubicBezTo>
                  <a:close/>
                  <a:moveTo>
                    <a:pt x="393573" y="770267"/>
                  </a:moveTo>
                  <a:cubicBezTo>
                    <a:pt x="398720" y="770267"/>
                    <a:pt x="403868" y="770267"/>
                    <a:pt x="409015" y="770267"/>
                  </a:cubicBezTo>
                  <a:cubicBezTo>
                    <a:pt x="414163" y="770267"/>
                    <a:pt x="416737" y="772843"/>
                    <a:pt x="421884" y="772843"/>
                  </a:cubicBezTo>
                  <a:cubicBezTo>
                    <a:pt x="452770" y="783148"/>
                    <a:pt x="465639" y="808909"/>
                    <a:pt x="465639" y="811485"/>
                  </a:cubicBezTo>
                  <a:cubicBezTo>
                    <a:pt x="468213" y="814062"/>
                    <a:pt x="468213" y="814062"/>
                    <a:pt x="468213" y="814062"/>
                  </a:cubicBezTo>
                  <a:cubicBezTo>
                    <a:pt x="463065" y="814062"/>
                    <a:pt x="463065" y="814062"/>
                    <a:pt x="463065" y="814062"/>
                  </a:cubicBezTo>
                  <a:cubicBezTo>
                    <a:pt x="463065" y="814062"/>
                    <a:pt x="442475" y="819214"/>
                    <a:pt x="421884" y="821790"/>
                  </a:cubicBezTo>
                  <a:cubicBezTo>
                    <a:pt x="416737" y="821790"/>
                    <a:pt x="414163" y="821790"/>
                    <a:pt x="409015" y="821790"/>
                  </a:cubicBezTo>
                  <a:cubicBezTo>
                    <a:pt x="401294" y="821790"/>
                    <a:pt x="385851" y="819214"/>
                    <a:pt x="378130" y="816638"/>
                  </a:cubicBezTo>
                  <a:cubicBezTo>
                    <a:pt x="383278" y="824366"/>
                    <a:pt x="396147" y="832095"/>
                    <a:pt x="409015" y="832095"/>
                  </a:cubicBezTo>
                  <a:cubicBezTo>
                    <a:pt x="414163" y="832095"/>
                    <a:pt x="416737" y="832095"/>
                    <a:pt x="421884" y="832095"/>
                  </a:cubicBezTo>
                  <a:cubicBezTo>
                    <a:pt x="439901" y="829518"/>
                    <a:pt x="465639" y="826942"/>
                    <a:pt x="465639" y="826942"/>
                  </a:cubicBezTo>
                  <a:cubicBezTo>
                    <a:pt x="470786" y="826942"/>
                    <a:pt x="470786" y="826942"/>
                    <a:pt x="470786" y="826942"/>
                  </a:cubicBezTo>
                  <a:cubicBezTo>
                    <a:pt x="475934" y="826942"/>
                    <a:pt x="475934" y="826942"/>
                    <a:pt x="475934" y="826942"/>
                  </a:cubicBezTo>
                  <a:cubicBezTo>
                    <a:pt x="470786" y="832095"/>
                    <a:pt x="470786" y="832095"/>
                    <a:pt x="470786" y="832095"/>
                  </a:cubicBezTo>
                  <a:cubicBezTo>
                    <a:pt x="468213" y="832095"/>
                    <a:pt x="468213" y="832095"/>
                    <a:pt x="468213" y="832095"/>
                  </a:cubicBezTo>
                  <a:cubicBezTo>
                    <a:pt x="465639" y="834671"/>
                    <a:pt x="450196" y="844975"/>
                    <a:pt x="421884" y="850128"/>
                  </a:cubicBezTo>
                  <a:cubicBezTo>
                    <a:pt x="411589" y="852704"/>
                    <a:pt x="398720" y="852704"/>
                    <a:pt x="385851" y="852704"/>
                  </a:cubicBezTo>
                  <a:cubicBezTo>
                    <a:pt x="378130" y="852704"/>
                    <a:pt x="370409" y="852704"/>
                    <a:pt x="362687" y="852704"/>
                  </a:cubicBezTo>
                  <a:cubicBezTo>
                    <a:pt x="329228" y="847551"/>
                    <a:pt x="308638" y="826942"/>
                    <a:pt x="295769" y="808909"/>
                  </a:cubicBezTo>
                  <a:cubicBezTo>
                    <a:pt x="288047" y="798605"/>
                    <a:pt x="285474" y="790876"/>
                    <a:pt x="285474" y="790876"/>
                  </a:cubicBezTo>
                  <a:cubicBezTo>
                    <a:pt x="282900" y="788300"/>
                    <a:pt x="282900" y="788300"/>
                    <a:pt x="282900" y="788300"/>
                  </a:cubicBezTo>
                  <a:cubicBezTo>
                    <a:pt x="288047" y="788300"/>
                    <a:pt x="288047" y="788300"/>
                    <a:pt x="288047" y="788300"/>
                  </a:cubicBezTo>
                  <a:cubicBezTo>
                    <a:pt x="288047" y="788300"/>
                    <a:pt x="290621" y="788300"/>
                    <a:pt x="295769" y="785724"/>
                  </a:cubicBezTo>
                  <a:cubicBezTo>
                    <a:pt x="308638" y="785724"/>
                    <a:pt x="326654" y="783148"/>
                    <a:pt x="336949" y="780572"/>
                  </a:cubicBezTo>
                  <a:cubicBezTo>
                    <a:pt x="342097" y="780572"/>
                    <a:pt x="347245" y="777996"/>
                    <a:pt x="349818" y="777996"/>
                  </a:cubicBezTo>
                  <a:cubicBezTo>
                    <a:pt x="362687" y="772843"/>
                    <a:pt x="375556" y="770267"/>
                    <a:pt x="393573" y="770267"/>
                  </a:cubicBezTo>
                  <a:close/>
                  <a:moveTo>
                    <a:pt x="813456" y="734201"/>
                  </a:moveTo>
                  <a:cubicBezTo>
                    <a:pt x="813456" y="734201"/>
                    <a:pt x="813456" y="734201"/>
                    <a:pt x="805730" y="749658"/>
                  </a:cubicBezTo>
                  <a:cubicBezTo>
                    <a:pt x="805730" y="749658"/>
                    <a:pt x="805730" y="749658"/>
                    <a:pt x="821182" y="749658"/>
                  </a:cubicBezTo>
                  <a:cubicBezTo>
                    <a:pt x="821182" y="749658"/>
                    <a:pt x="821182" y="749658"/>
                    <a:pt x="823757" y="749658"/>
                  </a:cubicBezTo>
                  <a:cubicBezTo>
                    <a:pt x="823757" y="749658"/>
                    <a:pt x="823757" y="752234"/>
                    <a:pt x="821182" y="752234"/>
                  </a:cubicBezTo>
                  <a:cubicBezTo>
                    <a:pt x="810880" y="754810"/>
                    <a:pt x="782552" y="765115"/>
                    <a:pt x="779976" y="762539"/>
                  </a:cubicBezTo>
                  <a:cubicBezTo>
                    <a:pt x="774826" y="757386"/>
                    <a:pt x="795428" y="754810"/>
                    <a:pt x="813456" y="734201"/>
                  </a:cubicBezTo>
                  <a:close/>
                  <a:moveTo>
                    <a:pt x="303490" y="734201"/>
                  </a:moveTo>
                  <a:cubicBezTo>
                    <a:pt x="321507" y="754810"/>
                    <a:pt x="339523" y="757386"/>
                    <a:pt x="336949" y="762539"/>
                  </a:cubicBezTo>
                  <a:cubicBezTo>
                    <a:pt x="334376" y="765115"/>
                    <a:pt x="306064" y="754810"/>
                    <a:pt x="295769" y="752234"/>
                  </a:cubicBezTo>
                  <a:cubicBezTo>
                    <a:pt x="293195" y="752234"/>
                    <a:pt x="293195" y="749658"/>
                    <a:pt x="293195" y="749658"/>
                  </a:cubicBezTo>
                  <a:cubicBezTo>
                    <a:pt x="295769" y="749658"/>
                    <a:pt x="295769" y="749658"/>
                    <a:pt x="295769" y="749658"/>
                  </a:cubicBezTo>
                  <a:cubicBezTo>
                    <a:pt x="295769" y="749658"/>
                    <a:pt x="295769" y="749658"/>
                    <a:pt x="311212" y="749658"/>
                  </a:cubicBezTo>
                  <a:cubicBezTo>
                    <a:pt x="311212" y="749658"/>
                    <a:pt x="311212" y="749658"/>
                    <a:pt x="303490" y="734201"/>
                  </a:cubicBezTo>
                  <a:close/>
                  <a:moveTo>
                    <a:pt x="975702" y="656917"/>
                  </a:moveTo>
                  <a:cubicBezTo>
                    <a:pt x="978277" y="656917"/>
                    <a:pt x="978277" y="656917"/>
                    <a:pt x="978277" y="656917"/>
                  </a:cubicBezTo>
                  <a:cubicBezTo>
                    <a:pt x="978277" y="659493"/>
                    <a:pt x="978277" y="659493"/>
                    <a:pt x="978277" y="659493"/>
                  </a:cubicBezTo>
                  <a:cubicBezTo>
                    <a:pt x="978277" y="659493"/>
                    <a:pt x="975702" y="687831"/>
                    <a:pt x="957675" y="713592"/>
                  </a:cubicBezTo>
                  <a:cubicBezTo>
                    <a:pt x="949949" y="723897"/>
                    <a:pt x="942223" y="734201"/>
                    <a:pt x="926771" y="741930"/>
                  </a:cubicBezTo>
                  <a:cubicBezTo>
                    <a:pt x="919045" y="747082"/>
                    <a:pt x="911319" y="749658"/>
                    <a:pt x="903593" y="752234"/>
                  </a:cubicBezTo>
                  <a:cubicBezTo>
                    <a:pt x="859812" y="770267"/>
                    <a:pt x="826332" y="762539"/>
                    <a:pt x="823757" y="762539"/>
                  </a:cubicBezTo>
                  <a:cubicBezTo>
                    <a:pt x="821182" y="759963"/>
                    <a:pt x="821182" y="759963"/>
                    <a:pt x="821182" y="759963"/>
                  </a:cubicBezTo>
                  <a:cubicBezTo>
                    <a:pt x="823757" y="757386"/>
                    <a:pt x="823757" y="757386"/>
                    <a:pt x="823757" y="757386"/>
                  </a:cubicBezTo>
                  <a:cubicBezTo>
                    <a:pt x="823757" y="757386"/>
                    <a:pt x="862387" y="747082"/>
                    <a:pt x="877839" y="739353"/>
                  </a:cubicBezTo>
                  <a:cubicBezTo>
                    <a:pt x="888141" y="734201"/>
                    <a:pt x="901017" y="723897"/>
                    <a:pt x="901017" y="716168"/>
                  </a:cubicBezTo>
                  <a:cubicBezTo>
                    <a:pt x="893291" y="721320"/>
                    <a:pt x="880414" y="729049"/>
                    <a:pt x="875264" y="731625"/>
                  </a:cubicBezTo>
                  <a:cubicBezTo>
                    <a:pt x="854661" y="739353"/>
                    <a:pt x="823757" y="744506"/>
                    <a:pt x="821182" y="744506"/>
                  </a:cubicBezTo>
                  <a:cubicBezTo>
                    <a:pt x="818606" y="744506"/>
                    <a:pt x="818606" y="744506"/>
                    <a:pt x="818606" y="744506"/>
                  </a:cubicBezTo>
                  <a:cubicBezTo>
                    <a:pt x="818606" y="741930"/>
                    <a:pt x="818606" y="741930"/>
                    <a:pt x="818606" y="741930"/>
                  </a:cubicBezTo>
                  <a:cubicBezTo>
                    <a:pt x="818606" y="741930"/>
                    <a:pt x="821182" y="739353"/>
                    <a:pt x="821182" y="736777"/>
                  </a:cubicBezTo>
                  <a:cubicBezTo>
                    <a:pt x="823757" y="726473"/>
                    <a:pt x="831483" y="698135"/>
                    <a:pt x="859812" y="685254"/>
                  </a:cubicBezTo>
                  <a:cubicBezTo>
                    <a:pt x="864962" y="682678"/>
                    <a:pt x="867538" y="680102"/>
                    <a:pt x="872688" y="677526"/>
                  </a:cubicBezTo>
                  <a:cubicBezTo>
                    <a:pt x="888141" y="672374"/>
                    <a:pt x="903593" y="669798"/>
                    <a:pt x="913894" y="669798"/>
                  </a:cubicBezTo>
                  <a:cubicBezTo>
                    <a:pt x="919045" y="669798"/>
                    <a:pt x="924195" y="669798"/>
                    <a:pt x="926771" y="667221"/>
                  </a:cubicBezTo>
                  <a:cubicBezTo>
                    <a:pt x="934497" y="667221"/>
                    <a:pt x="947373" y="664645"/>
                    <a:pt x="957675" y="662069"/>
                  </a:cubicBezTo>
                  <a:cubicBezTo>
                    <a:pt x="967976" y="659493"/>
                    <a:pt x="975702" y="656917"/>
                    <a:pt x="975702" y="656917"/>
                  </a:cubicBezTo>
                  <a:close/>
                  <a:moveTo>
                    <a:pt x="138768" y="656917"/>
                  </a:moveTo>
                  <a:cubicBezTo>
                    <a:pt x="141341" y="656917"/>
                    <a:pt x="141341" y="656917"/>
                    <a:pt x="141341" y="656917"/>
                  </a:cubicBezTo>
                  <a:cubicBezTo>
                    <a:pt x="141341" y="656917"/>
                    <a:pt x="149063" y="659493"/>
                    <a:pt x="159358" y="662069"/>
                  </a:cubicBezTo>
                  <a:cubicBezTo>
                    <a:pt x="169653" y="664645"/>
                    <a:pt x="182522" y="667221"/>
                    <a:pt x="190243" y="667221"/>
                  </a:cubicBezTo>
                  <a:cubicBezTo>
                    <a:pt x="192817" y="669798"/>
                    <a:pt x="197965" y="669798"/>
                    <a:pt x="203112" y="669798"/>
                  </a:cubicBezTo>
                  <a:cubicBezTo>
                    <a:pt x="213408" y="669798"/>
                    <a:pt x="228850" y="672374"/>
                    <a:pt x="244293" y="677526"/>
                  </a:cubicBezTo>
                  <a:cubicBezTo>
                    <a:pt x="246867" y="680102"/>
                    <a:pt x="252014" y="682678"/>
                    <a:pt x="257162" y="685254"/>
                  </a:cubicBezTo>
                  <a:cubicBezTo>
                    <a:pt x="282900" y="698135"/>
                    <a:pt x="293195" y="726473"/>
                    <a:pt x="295769" y="736777"/>
                  </a:cubicBezTo>
                  <a:cubicBezTo>
                    <a:pt x="295769" y="736777"/>
                    <a:pt x="295769" y="736777"/>
                    <a:pt x="295769" y="737743"/>
                  </a:cubicBezTo>
                  <a:lnTo>
                    <a:pt x="295769" y="741930"/>
                  </a:lnTo>
                  <a:cubicBezTo>
                    <a:pt x="298343" y="744506"/>
                    <a:pt x="298343" y="744506"/>
                    <a:pt x="298343" y="744506"/>
                  </a:cubicBezTo>
                  <a:cubicBezTo>
                    <a:pt x="295769" y="744506"/>
                    <a:pt x="295769" y="744506"/>
                    <a:pt x="295769" y="744506"/>
                  </a:cubicBezTo>
                  <a:cubicBezTo>
                    <a:pt x="295769" y="744506"/>
                    <a:pt x="295769" y="744506"/>
                    <a:pt x="293195" y="744506"/>
                  </a:cubicBezTo>
                  <a:cubicBezTo>
                    <a:pt x="293195" y="744506"/>
                    <a:pt x="259736" y="739353"/>
                    <a:pt x="241719" y="731625"/>
                  </a:cubicBezTo>
                  <a:cubicBezTo>
                    <a:pt x="233998" y="729049"/>
                    <a:pt x="221129" y="721320"/>
                    <a:pt x="215981" y="716168"/>
                  </a:cubicBezTo>
                  <a:cubicBezTo>
                    <a:pt x="215981" y="723897"/>
                    <a:pt x="226276" y="734201"/>
                    <a:pt x="239145" y="739353"/>
                  </a:cubicBezTo>
                  <a:cubicBezTo>
                    <a:pt x="254588" y="747082"/>
                    <a:pt x="293195" y="757386"/>
                    <a:pt x="293195" y="757386"/>
                  </a:cubicBezTo>
                  <a:cubicBezTo>
                    <a:pt x="293195" y="757386"/>
                    <a:pt x="293195" y="757386"/>
                    <a:pt x="295769" y="759963"/>
                  </a:cubicBezTo>
                  <a:cubicBezTo>
                    <a:pt x="295769" y="759963"/>
                    <a:pt x="295769" y="759963"/>
                    <a:pt x="290621" y="762539"/>
                  </a:cubicBezTo>
                  <a:cubicBezTo>
                    <a:pt x="290621" y="762539"/>
                    <a:pt x="257162" y="770267"/>
                    <a:pt x="210834" y="752234"/>
                  </a:cubicBezTo>
                  <a:cubicBezTo>
                    <a:pt x="203112" y="749658"/>
                    <a:pt x="195391" y="747082"/>
                    <a:pt x="190243" y="741930"/>
                  </a:cubicBezTo>
                  <a:cubicBezTo>
                    <a:pt x="174801" y="734201"/>
                    <a:pt x="164506" y="723897"/>
                    <a:pt x="159358" y="713592"/>
                  </a:cubicBezTo>
                  <a:cubicBezTo>
                    <a:pt x="141341" y="687831"/>
                    <a:pt x="138768" y="659493"/>
                    <a:pt x="138768" y="659493"/>
                  </a:cubicBezTo>
                  <a:cubicBezTo>
                    <a:pt x="138768" y="656917"/>
                    <a:pt x="138768" y="656917"/>
                    <a:pt x="138768" y="656917"/>
                  </a:cubicBezTo>
                  <a:close/>
                  <a:moveTo>
                    <a:pt x="738771" y="654341"/>
                  </a:moveTo>
                  <a:cubicBezTo>
                    <a:pt x="738771" y="654341"/>
                    <a:pt x="725894" y="692983"/>
                    <a:pt x="725894" y="711016"/>
                  </a:cubicBezTo>
                  <a:cubicBezTo>
                    <a:pt x="725894" y="723897"/>
                    <a:pt x="728469" y="739353"/>
                    <a:pt x="725894" y="762539"/>
                  </a:cubicBezTo>
                  <a:cubicBezTo>
                    <a:pt x="725894" y="762539"/>
                    <a:pt x="723319" y="762539"/>
                    <a:pt x="723319" y="762539"/>
                  </a:cubicBezTo>
                  <a:cubicBezTo>
                    <a:pt x="718168" y="762539"/>
                    <a:pt x="713017" y="762539"/>
                    <a:pt x="707867" y="765115"/>
                  </a:cubicBezTo>
                  <a:cubicBezTo>
                    <a:pt x="702716" y="765115"/>
                    <a:pt x="697565" y="765115"/>
                    <a:pt x="694990" y="767691"/>
                  </a:cubicBezTo>
                  <a:cubicBezTo>
                    <a:pt x="687264" y="767691"/>
                    <a:pt x="682113" y="772843"/>
                    <a:pt x="676963" y="775419"/>
                  </a:cubicBezTo>
                  <a:cubicBezTo>
                    <a:pt x="676963" y="772843"/>
                    <a:pt x="676963" y="772843"/>
                    <a:pt x="679538" y="770267"/>
                  </a:cubicBezTo>
                  <a:cubicBezTo>
                    <a:pt x="682113" y="754810"/>
                    <a:pt x="692415" y="726473"/>
                    <a:pt x="692415" y="726473"/>
                  </a:cubicBezTo>
                  <a:cubicBezTo>
                    <a:pt x="692415" y="726473"/>
                    <a:pt x="676963" y="741930"/>
                    <a:pt x="669237" y="765115"/>
                  </a:cubicBezTo>
                  <a:cubicBezTo>
                    <a:pt x="666661" y="770267"/>
                    <a:pt x="666661" y="775419"/>
                    <a:pt x="664086" y="785724"/>
                  </a:cubicBezTo>
                  <a:cubicBezTo>
                    <a:pt x="658935" y="788300"/>
                    <a:pt x="653785" y="793452"/>
                    <a:pt x="651209" y="798605"/>
                  </a:cubicBezTo>
                  <a:cubicBezTo>
                    <a:pt x="651209" y="777996"/>
                    <a:pt x="653785" y="749658"/>
                    <a:pt x="664086" y="716168"/>
                  </a:cubicBezTo>
                  <a:cubicBezTo>
                    <a:pt x="671812" y="698135"/>
                    <a:pt x="682113" y="685254"/>
                    <a:pt x="694990" y="674950"/>
                  </a:cubicBezTo>
                  <a:cubicBezTo>
                    <a:pt x="715593" y="659493"/>
                    <a:pt x="738771" y="654341"/>
                    <a:pt x="738771" y="654341"/>
                  </a:cubicBezTo>
                  <a:close/>
                  <a:moveTo>
                    <a:pt x="378130" y="654341"/>
                  </a:moveTo>
                  <a:cubicBezTo>
                    <a:pt x="378130" y="654341"/>
                    <a:pt x="401294" y="659493"/>
                    <a:pt x="421884" y="674950"/>
                  </a:cubicBezTo>
                  <a:cubicBezTo>
                    <a:pt x="432180" y="685254"/>
                    <a:pt x="445049" y="698135"/>
                    <a:pt x="450196" y="716168"/>
                  </a:cubicBezTo>
                  <a:cubicBezTo>
                    <a:pt x="463065" y="749658"/>
                    <a:pt x="465639" y="777996"/>
                    <a:pt x="465639" y="798605"/>
                  </a:cubicBezTo>
                  <a:cubicBezTo>
                    <a:pt x="463065" y="793452"/>
                    <a:pt x="457917" y="788300"/>
                    <a:pt x="452770" y="785724"/>
                  </a:cubicBezTo>
                  <a:cubicBezTo>
                    <a:pt x="450196" y="775419"/>
                    <a:pt x="450196" y="770267"/>
                    <a:pt x="447622" y="765115"/>
                  </a:cubicBezTo>
                  <a:cubicBezTo>
                    <a:pt x="439901" y="741930"/>
                    <a:pt x="421884" y="726473"/>
                    <a:pt x="421884" y="726473"/>
                  </a:cubicBezTo>
                  <a:cubicBezTo>
                    <a:pt x="421884" y="726473"/>
                    <a:pt x="434753" y="754810"/>
                    <a:pt x="437327" y="770267"/>
                  </a:cubicBezTo>
                  <a:cubicBezTo>
                    <a:pt x="437327" y="772843"/>
                    <a:pt x="437327" y="772843"/>
                    <a:pt x="437327" y="775419"/>
                  </a:cubicBezTo>
                  <a:cubicBezTo>
                    <a:pt x="434753" y="772843"/>
                    <a:pt x="427032" y="767691"/>
                    <a:pt x="421884" y="767691"/>
                  </a:cubicBezTo>
                  <a:cubicBezTo>
                    <a:pt x="416737" y="765115"/>
                    <a:pt x="414163" y="765115"/>
                    <a:pt x="409015" y="765115"/>
                  </a:cubicBezTo>
                  <a:cubicBezTo>
                    <a:pt x="403868" y="762539"/>
                    <a:pt x="398720" y="762539"/>
                    <a:pt x="393573" y="762539"/>
                  </a:cubicBezTo>
                  <a:cubicBezTo>
                    <a:pt x="393573" y="762539"/>
                    <a:pt x="390999" y="762539"/>
                    <a:pt x="390999" y="762539"/>
                  </a:cubicBezTo>
                  <a:cubicBezTo>
                    <a:pt x="388425" y="739353"/>
                    <a:pt x="390999" y="723897"/>
                    <a:pt x="390999" y="711016"/>
                  </a:cubicBezTo>
                  <a:cubicBezTo>
                    <a:pt x="388425" y="692983"/>
                    <a:pt x="378130" y="654341"/>
                    <a:pt x="378130" y="654341"/>
                  </a:cubicBezTo>
                  <a:close/>
                  <a:moveTo>
                    <a:pt x="947373" y="610546"/>
                  </a:moveTo>
                  <a:cubicBezTo>
                    <a:pt x="944798" y="626003"/>
                    <a:pt x="944798" y="626003"/>
                    <a:pt x="944798" y="626003"/>
                  </a:cubicBezTo>
                  <a:cubicBezTo>
                    <a:pt x="957675" y="623427"/>
                    <a:pt x="957675" y="623427"/>
                    <a:pt x="957675" y="623427"/>
                  </a:cubicBezTo>
                  <a:cubicBezTo>
                    <a:pt x="962825" y="620851"/>
                    <a:pt x="962825" y="620851"/>
                    <a:pt x="962825" y="620851"/>
                  </a:cubicBezTo>
                  <a:cubicBezTo>
                    <a:pt x="962825" y="620851"/>
                    <a:pt x="960250" y="623427"/>
                    <a:pt x="957675" y="626003"/>
                  </a:cubicBezTo>
                  <a:cubicBezTo>
                    <a:pt x="949949" y="633732"/>
                    <a:pt x="929346" y="649188"/>
                    <a:pt x="924195" y="649188"/>
                  </a:cubicBezTo>
                  <a:cubicBezTo>
                    <a:pt x="921620" y="644036"/>
                    <a:pt x="937072" y="636308"/>
                    <a:pt x="947373" y="610546"/>
                  </a:cubicBezTo>
                  <a:close/>
                  <a:moveTo>
                    <a:pt x="169653" y="610546"/>
                  </a:moveTo>
                  <a:cubicBezTo>
                    <a:pt x="179948" y="636308"/>
                    <a:pt x="195391" y="644036"/>
                    <a:pt x="190243" y="649188"/>
                  </a:cubicBezTo>
                  <a:cubicBezTo>
                    <a:pt x="187670" y="649188"/>
                    <a:pt x="167079" y="633732"/>
                    <a:pt x="159358" y="626003"/>
                  </a:cubicBezTo>
                  <a:cubicBezTo>
                    <a:pt x="156784" y="623427"/>
                    <a:pt x="154210" y="620851"/>
                    <a:pt x="154210" y="620851"/>
                  </a:cubicBezTo>
                  <a:cubicBezTo>
                    <a:pt x="159358" y="623427"/>
                    <a:pt x="159358" y="623427"/>
                    <a:pt x="159358" y="623427"/>
                  </a:cubicBezTo>
                  <a:cubicBezTo>
                    <a:pt x="159358" y="623427"/>
                    <a:pt x="159358" y="623427"/>
                    <a:pt x="169653" y="626003"/>
                  </a:cubicBezTo>
                  <a:cubicBezTo>
                    <a:pt x="169653" y="626003"/>
                    <a:pt x="169653" y="626003"/>
                    <a:pt x="169653" y="610546"/>
                  </a:cubicBezTo>
                  <a:close/>
                  <a:moveTo>
                    <a:pt x="852086" y="566752"/>
                  </a:moveTo>
                  <a:cubicBezTo>
                    <a:pt x="852086" y="566752"/>
                    <a:pt x="852086" y="607970"/>
                    <a:pt x="857236" y="623427"/>
                  </a:cubicBezTo>
                  <a:cubicBezTo>
                    <a:pt x="859812" y="633732"/>
                    <a:pt x="870113" y="649188"/>
                    <a:pt x="875264" y="669798"/>
                  </a:cubicBezTo>
                  <a:cubicBezTo>
                    <a:pt x="872688" y="672374"/>
                    <a:pt x="872688" y="672374"/>
                    <a:pt x="870113" y="672374"/>
                  </a:cubicBezTo>
                  <a:cubicBezTo>
                    <a:pt x="864962" y="674950"/>
                    <a:pt x="862387" y="674950"/>
                    <a:pt x="857236" y="677526"/>
                  </a:cubicBezTo>
                  <a:cubicBezTo>
                    <a:pt x="846935" y="685254"/>
                    <a:pt x="839209" y="690407"/>
                    <a:pt x="834058" y="698135"/>
                  </a:cubicBezTo>
                  <a:cubicBezTo>
                    <a:pt x="834058" y="698135"/>
                    <a:pt x="831483" y="695559"/>
                    <a:pt x="831483" y="695559"/>
                  </a:cubicBezTo>
                  <a:cubicBezTo>
                    <a:pt x="831483" y="677526"/>
                    <a:pt x="831483" y="649188"/>
                    <a:pt x="831483" y="649188"/>
                  </a:cubicBezTo>
                  <a:cubicBezTo>
                    <a:pt x="831483" y="649188"/>
                    <a:pt x="821182" y="669798"/>
                    <a:pt x="821182" y="692983"/>
                  </a:cubicBezTo>
                  <a:cubicBezTo>
                    <a:pt x="821182" y="698135"/>
                    <a:pt x="823757" y="705864"/>
                    <a:pt x="823757" y="713592"/>
                  </a:cubicBezTo>
                  <a:cubicBezTo>
                    <a:pt x="823757" y="713592"/>
                    <a:pt x="821182" y="716168"/>
                    <a:pt x="821182" y="718744"/>
                  </a:cubicBezTo>
                  <a:cubicBezTo>
                    <a:pt x="818606" y="721320"/>
                    <a:pt x="816031" y="726473"/>
                    <a:pt x="816031" y="729049"/>
                  </a:cubicBezTo>
                  <a:cubicBezTo>
                    <a:pt x="808305" y="711016"/>
                    <a:pt x="803154" y="685254"/>
                    <a:pt x="803154" y="649188"/>
                  </a:cubicBezTo>
                  <a:cubicBezTo>
                    <a:pt x="803154" y="628579"/>
                    <a:pt x="810880" y="610546"/>
                    <a:pt x="821182" y="597665"/>
                  </a:cubicBezTo>
                  <a:cubicBezTo>
                    <a:pt x="834058" y="577056"/>
                    <a:pt x="852086" y="566752"/>
                    <a:pt x="852086" y="566752"/>
                  </a:cubicBezTo>
                  <a:close/>
                  <a:moveTo>
                    <a:pt x="264883" y="566752"/>
                  </a:moveTo>
                  <a:cubicBezTo>
                    <a:pt x="264883" y="566752"/>
                    <a:pt x="282900" y="577056"/>
                    <a:pt x="295769" y="597665"/>
                  </a:cubicBezTo>
                  <a:cubicBezTo>
                    <a:pt x="303490" y="610546"/>
                    <a:pt x="311212" y="628579"/>
                    <a:pt x="313785" y="649188"/>
                  </a:cubicBezTo>
                  <a:cubicBezTo>
                    <a:pt x="313785" y="685254"/>
                    <a:pt x="306064" y="711016"/>
                    <a:pt x="300916" y="729049"/>
                  </a:cubicBezTo>
                  <a:cubicBezTo>
                    <a:pt x="298343" y="726473"/>
                    <a:pt x="298343" y="721320"/>
                    <a:pt x="295769" y="718744"/>
                  </a:cubicBezTo>
                  <a:cubicBezTo>
                    <a:pt x="295769" y="716168"/>
                    <a:pt x="293195" y="713592"/>
                    <a:pt x="293195" y="713592"/>
                  </a:cubicBezTo>
                  <a:cubicBezTo>
                    <a:pt x="293195" y="705864"/>
                    <a:pt x="293195" y="698135"/>
                    <a:pt x="295769" y="692983"/>
                  </a:cubicBezTo>
                  <a:cubicBezTo>
                    <a:pt x="295769" y="669798"/>
                    <a:pt x="282900" y="649188"/>
                    <a:pt x="282900" y="649188"/>
                  </a:cubicBezTo>
                  <a:cubicBezTo>
                    <a:pt x="282900" y="649188"/>
                    <a:pt x="285474" y="677526"/>
                    <a:pt x="282900" y="695559"/>
                  </a:cubicBezTo>
                  <a:cubicBezTo>
                    <a:pt x="282900" y="695559"/>
                    <a:pt x="282900" y="698135"/>
                    <a:pt x="282900" y="698135"/>
                  </a:cubicBezTo>
                  <a:cubicBezTo>
                    <a:pt x="277752" y="690407"/>
                    <a:pt x="270031" y="685254"/>
                    <a:pt x="259736" y="677526"/>
                  </a:cubicBezTo>
                  <a:cubicBezTo>
                    <a:pt x="254588" y="674950"/>
                    <a:pt x="249441" y="674950"/>
                    <a:pt x="246867" y="672374"/>
                  </a:cubicBezTo>
                  <a:cubicBezTo>
                    <a:pt x="244293" y="672374"/>
                    <a:pt x="244293" y="672374"/>
                    <a:pt x="241719" y="669798"/>
                  </a:cubicBezTo>
                  <a:cubicBezTo>
                    <a:pt x="246867" y="649188"/>
                    <a:pt x="257162" y="633732"/>
                    <a:pt x="259736" y="623427"/>
                  </a:cubicBezTo>
                  <a:cubicBezTo>
                    <a:pt x="262310" y="607970"/>
                    <a:pt x="264883" y="566752"/>
                    <a:pt x="264883" y="566752"/>
                  </a:cubicBezTo>
                  <a:close/>
                  <a:moveTo>
                    <a:pt x="1070990" y="481739"/>
                  </a:moveTo>
                  <a:cubicBezTo>
                    <a:pt x="1073565" y="481739"/>
                    <a:pt x="1073565" y="481739"/>
                    <a:pt x="1073565" y="481739"/>
                  </a:cubicBezTo>
                  <a:cubicBezTo>
                    <a:pt x="1073565" y="484315"/>
                    <a:pt x="1073565" y="484315"/>
                    <a:pt x="1073565" y="484315"/>
                  </a:cubicBezTo>
                  <a:cubicBezTo>
                    <a:pt x="1073565" y="484315"/>
                    <a:pt x="1086442" y="530686"/>
                    <a:pt x="1058113" y="569328"/>
                  </a:cubicBezTo>
                  <a:cubicBezTo>
                    <a:pt x="1058113" y="571904"/>
                    <a:pt x="1055538" y="574480"/>
                    <a:pt x="1052962" y="577056"/>
                  </a:cubicBezTo>
                  <a:cubicBezTo>
                    <a:pt x="1047812" y="584785"/>
                    <a:pt x="1042661" y="589937"/>
                    <a:pt x="1037510" y="595089"/>
                  </a:cubicBezTo>
                  <a:cubicBezTo>
                    <a:pt x="1034935" y="597665"/>
                    <a:pt x="1032360" y="597665"/>
                    <a:pt x="1032360" y="600242"/>
                  </a:cubicBezTo>
                  <a:cubicBezTo>
                    <a:pt x="1022058" y="607970"/>
                    <a:pt x="1011757" y="615698"/>
                    <a:pt x="1001455" y="618275"/>
                  </a:cubicBezTo>
                  <a:cubicBezTo>
                    <a:pt x="980853" y="628579"/>
                    <a:pt x="967976" y="631155"/>
                    <a:pt x="965401" y="631155"/>
                  </a:cubicBezTo>
                  <a:cubicBezTo>
                    <a:pt x="965401" y="631155"/>
                    <a:pt x="965401" y="631155"/>
                    <a:pt x="957675" y="633732"/>
                  </a:cubicBezTo>
                  <a:cubicBezTo>
                    <a:pt x="957675" y="633732"/>
                    <a:pt x="957675" y="633732"/>
                    <a:pt x="965401" y="628579"/>
                  </a:cubicBezTo>
                  <a:cubicBezTo>
                    <a:pt x="965401" y="628579"/>
                    <a:pt x="988579" y="610546"/>
                    <a:pt x="1001455" y="597665"/>
                  </a:cubicBezTo>
                  <a:cubicBezTo>
                    <a:pt x="1004031" y="597665"/>
                    <a:pt x="1006606" y="595089"/>
                    <a:pt x="1006606" y="595089"/>
                  </a:cubicBezTo>
                  <a:cubicBezTo>
                    <a:pt x="1016908" y="584785"/>
                    <a:pt x="1022058" y="569328"/>
                    <a:pt x="1022058" y="561599"/>
                  </a:cubicBezTo>
                  <a:cubicBezTo>
                    <a:pt x="1016908" y="569328"/>
                    <a:pt x="1009181" y="582209"/>
                    <a:pt x="1001455" y="587361"/>
                  </a:cubicBezTo>
                  <a:cubicBezTo>
                    <a:pt x="986003" y="600242"/>
                    <a:pt x="960250" y="615698"/>
                    <a:pt x="957675" y="615698"/>
                  </a:cubicBezTo>
                  <a:cubicBezTo>
                    <a:pt x="957675" y="615698"/>
                    <a:pt x="957675" y="615698"/>
                    <a:pt x="955099" y="618275"/>
                  </a:cubicBezTo>
                  <a:cubicBezTo>
                    <a:pt x="955099" y="618275"/>
                    <a:pt x="955099" y="618275"/>
                    <a:pt x="955099" y="615698"/>
                  </a:cubicBezTo>
                  <a:cubicBezTo>
                    <a:pt x="955099" y="613122"/>
                    <a:pt x="952524" y="597665"/>
                    <a:pt x="957675" y="577056"/>
                  </a:cubicBezTo>
                  <a:cubicBezTo>
                    <a:pt x="962825" y="566752"/>
                    <a:pt x="965401" y="556447"/>
                    <a:pt x="973127" y="548719"/>
                  </a:cubicBezTo>
                  <a:cubicBezTo>
                    <a:pt x="978277" y="546143"/>
                    <a:pt x="980853" y="540990"/>
                    <a:pt x="983428" y="538414"/>
                  </a:cubicBezTo>
                  <a:cubicBezTo>
                    <a:pt x="991154" y="533262"/>
                    <a:pt x="996305" y="528110"/>
                    <a:pt x="1001455" y="525533"/>
                  </a:cubicBezTo>
                  <a:cubicBezTo>
                    <a:pt x="1009181" y="522957"/>
                    <a:pt x="1014332" y="517805"/>
                    <a:pt x="1019483" y="515229"/>
                  </a:cubicBezTo>
                  <a:cubicBezTo>
                    <a:pt x="1024634" y="515229"/>
                    <a:pt x="1027209" y="512653"/>
                    <a:pt x="1029784" y="510077"/>
                  </a:cubicBezTo>
                  <a:cubicBezTo>
                    <a:pt x="1032360" y="510077"/>
                    <a:pt x="1032360" y="510077"/>
                    <a:pt x="1032360" y="510077"/>
                  </a:cubicBezTo>
                  <a:cubicBezTo>
                    <a:pt x="1032360" y="507500"/>
                    <a:pt x="1034935" y="507500"/>
                    <a:pt x="1037510" y="504924"/>
                  </a:cubicBezTo>
                  <a:cubicBezTo>
                    <a:pt x="1045236" y="502348"/>
                    <a:pt x="1052962" y="494620"/>
                    <a:pt x="1058113" y="492044"/>
                  </a:cubicBezTo>
                  <a:cubicBezTo>
                    <a:pt x="1065839" y="486891"/>
                    <a:pt x="1070990" y="484315"/>
                    <a:pt x="1070990" y="481739"/>
                  </a:cubicBezTo>
                  <a:close/>
                  <a:moveTo>
                    <a:pt x="43537" y="481739"/>
                  </a:moveTo>
                  <a:cubicBezTo>
                    <a:pt x="46111" y="481739"/>
                    <a:pt x="46111" y="481739"/>
                    <a:pt x="46111" y="481739"/>
                  </a:cubicBezTo>
                  <a:cubicBezTo>
                    <a:pt x="46111" y="484315"/>
                    <a:pt x="51259" y="486891"/>
                    <a:pt x="56406" y="492044"/>
                  </a:cubicBezTo>
                  <a:cubicBezTo>
                    <a:pt x="64128" y="494620"/>
                    <a:pt x="71849" y="502348"/>
                    <a:pt x="79571" y="504924"/>
                  </a:cubicBezTo>
                  <a:cubicBezTo>
                    <a:pt x="82144" y="507500"/>
                    <a:pt x="82144" y="507500"/>
                    <a:pt x="84718" y="510077"/>
                  </a:cubicBezTo>
                  <a:cubicBezTo>
                    <a:pt x="87292" y="510077"/>
                    <a:pt x="87292" y="510077"/>
                    <a:pt x="87292" y="510077"/>
                  </a:cubicBezTo>
                  <a:cubicBezTo>
                    <a:pt x="89866" y="512653"/>
                    <a:pt x="92439" y="515229"/>
                    <a:pt x="97587" y="515229"/>
                  </a:cubicBezTo>
                  <a:cubicBezTo>
                    <a:pt x="102735" y="517805"/>
                    <a:pt x="107882" y="522957"/>
                    <a:pt x="115604" y="525533"/>
                  </a:cubicBezTo>
                  <a:cubicBezTo>
                    <a:pt x="120751" y="528110"/>
                    <a:pt x="125899" y="533262"/>
                    <a:pt x="133620" y="538414"/>
                  </a:cubicBezTo>
                  <a:cubicBezTo>
                    <a:pt x="136194" y="540990"/>
                    <a:pt x="138768" y="546143"/>
                    <a:pt x="143915" y="548719"/>
                  </a:cubicBezTo>
                  <a:cubicBezTo>
                    <a:pt x="149063" y="556447"/>
                    <a:pt x="154210" y="566752"/>
                    <a:pt x="159358" y="577056"/>
                  </a:cubicBezTo>
                  <a:cubicBezTo>
                    <a:pt x="164506" y="597665"/>
                    <a:pt x="161932" y="613122"/>
                    <a:pt x="161932" y="615698"/>
                  </a:cubicBezTo>
                  <a:cubicBezTo>
                    <a:pt x="161932" y="618275"/>
                    <a:pt x="161932" y="618275"/>
                    <a:pt x="161932" y="618275"/>
                  </a:cubicBezTo>
                  <a:cubicBezTo>
                    <a:pt x="159358" y="615698"/>
                    <a:pt x="159358" y="615698"/>
                    <a:pt x="159358" y="615698"/>
                  </a:cubicBezTo>
                  <a:cubicBezTo>
                    <a:pt x="156784" y="615698"/>
                    <a:pt x="131046" y="600242"/>
                    <a:pt x="115604" y="587361"/>
                  </a:cubicBezTo>
                  <a:cubicBezTo>
                    <a:pt x="113030" y="587361"/>
                    <a:pt x="113030" y="587361"/>
                    <a:pt x="113030" y="587361"/>
                  </a:cubicBezTo>
                  <a:cubicBezTo>
                    <a:pt x="107882" y="582209"/>
                    <a:pt x="100161" y="569328"/>
                    <a:pt x="95013" y="561599"/>
                  </a:cubicBezTo>
                  <a:cubicBezTo>
                    <a:pt x="95013" y="569328"/>
                    <a:pt x="100161" y="584785"/>
                    <a:pt x="110456" y="595089"/>
                  </a:cubicBezTo>
                  <a:cubicBezTo>
                    <a:pt x="110456" y="595089"/>
                    <a:pt x="113030" y="597665"/>
                    <a:pt x="115604" y="597665"/>
                  </a:cubicBezTo>
                  <a:cubicBezTo>
                    <a:pt x="128473" y="610546"/>
                    <a:pt x="151637" y="628579"/>
                    <a:pt x="151637" y="628579"/>
                  </a:cubicBezTo>
                  <a:cubicBezTo>
                    <a:pt x="159358" y="633732"/>
                    <a:pt x="159358" y="633732"/>
                    <a:pt x="159358" y="633732"/>
                  </a:cubicBezTo>
                  <a:cubicBezTo>
                    <a:pt x="149063" y="631155"/>
                    <a:pt x="149063" y="631155"/>
                    <a:pt x="149063" y="631155"/>
                  </a:cubicBezTo>
                  <a:cubicBezTo>
                    <a:pt x="149063" y="631155"/>
                    <a:pt x="133620" y="628579"/>
                    <a:pt x="115604" y="618275"/>
                  </a:cubicBezTo>
                  <a:cubicBezTo>
                    <a:pt x="105308" y="615698"/>
                    <a:pt x="95013" y="607970"/>
                    <a:pt x="84718" y="600242"/>
                  </a:cubicBezTo>
                  <a:cubicBezTo>
                    <a:pt x="82144" y="597665"/>
                    <a:pt x="82144" y="597665"/>
                    <a:pt x="79571" y="595089"/>
                  </a:cubicBezTo>
                  <a:cubicBezTo>
                    <a:pt x="74423" y="589937"/>
                    <a:pt x="69275" y="584785"/>
                    <a:pt x="64128" y="577056"/>
                  </a:cubicBezTo>
                  <a:cubicBezTo>
                    <a:pt x="61554" y="574480"/>
                    <a:pt x="58980" y="571904"/>
                    <a:pt x="56406" y="569328"/>
                  </a:cubicBezTo>
                  <a:cubicBezTo>
                    <a:pt x="30669" y="530686"/>
                    <a:pt x="40964" y="484315"/>
                    <a:pt x="40964" y="484315"/>
                  </a:cubicBezTo>
                  <a:cubicBezTo>
                    <a:pt x="43537" y="481739"/>
                    <a:pt x="43537" y="481739"/>
                    <a:pt x="43537" y="481739"/>
                  </a:cubicBezTo>
                  <a:close/>
                  <a:moveTo>
                    <a:pt x="1027209" y="463706"/>
                  </a:moveTo>
                  <a:cubicBezTo>
                    <a:pt x="1029784" y="479163"/>
                    <a:pt x="1029784" y="479163"/>
                    <a:pt x="1029784" y="479163"/>
                  </a:cubicBezTo>
                  <a:cubicBezTo>
                    <a:pt x="1032360" y="476587"/>
                    <a:pt x="1032360" y="476587"/>
                    <a:pt x="1032360" y="476587"/>
                  </a:cubicBezTo>
                  <a:cubicBezTo>
                    <a:pt x="1037510" y="471434"/>
                    <a:pt x="1037510" y="471434"/>
                    <a:pt x="1037510" y="471434"/>
                  </a:cubicBezTo>
                  <a:cubicBezTo>
                    <a:pt x="1042661" y="466282"/>
                    <a:pt x="1042661" y="466282"/>
                    <a:pt x="1042661" y="466282"/>
                  </a:cubicBezTo>
                  <a:cubicBezTo>
                    <a:pt x="1042661" y="466282"/>
                    <a:pt x="1040086" y="471434"/>
                    <a:pt x="1037510" y="476587"/>
                  </a:cubicBezTo>
                  <a:cubicBezTo>
                    <a:pt x="1034935" y="479163"/>
                    <a:pt x="1034935" y="484315"/>
                    <a:pt x="1032360" y="486891"/>
                  </a:cubicBezTo>
                  <a:cubicBezTo>
                    <a:pt x="1027209" y="497196"/>
                    <a:pt x="1019483" y="504924"/>
                    <a:pt x="1016908" y="504924"/>
                  </a:cubicBezTo>
                  <a:cubicBezTo>
                    <a:pt x="1011757" y="502348"/>
                    <a:pt x="1024634" y="489467"/>
                    <a:pt x="1027209" y="463706"/>
                  </a:cubicBezTo>
                  <a:close/>
                  <a:moveTo>
                    <a:pt x="89866" y="463706"/>
                  </a:moveTo>
                  <a:cubicBezTo>
                    <a:pt x="92439" y="489467"/>
                    <a:pt x="102735" y="502348"/>
                    <a:pt x="97587" y="504924"/>
                  </a:cubicBezTo>
                  <a:cubicBezTo>
                    <a:pt x="95013" y="504924"/>
                    <a:pt x="89866" y="497196"/>
                    <a:pt x="84718" y="486891"/>
                  </a:cubicBezTo>
                  <a:cubicBezTo>
                    <a:pt x="82144" y="484315"/>
                    <a:pt x="82144" y="479163"/>
                    <a:pt x="79571" y="476587"/>
                  </a:cubicBezTo>
                  <a:cubicBezTo>
                    <a:pt x="74423" y="471434"/>
                    <a:pt x="74423" y="466282"/>
                    <a:pt x="74423" y="466282"/>
                  </a:cubicBezTo>
                  <a:cubicBezTo>
                    <a:pt x="79571" y="471434"/>
                    <a:pt x="79571" y="471434"/>
                    <a:pt x="79571" y="471434"/>
                  </a:cubicBezTo>
                  <a:cubicBezTo>
                    <a:pt x="84718" y="476587"/>
                    <a:pt x="84718" y="476587"/>
                    <a:pt x="84718" y="476587"/>
                  </a:cubicBezTo>
                  <a:cubicBezTo>
                    <a:pt x="87292" y="479163"/>
                    <a:pt x="87292" y="479163"/>
                    <a:pt x="87292" y="479163"/>
                  </a:cubicBezTo>
                  <a:cubicBezTo>
                    <a:pt x="89866" y="463706"/>
                    <a:pt x="89866" y="463706"/>
                    <a:pt x="89866" y="463706"/>
                  </a:cubicBezTo>
                  <a:close/>
                  <a:moveTo>
                    <a:pt x="929346" y="445673"/>
                  </a:moveTo>
                  <a:cubicBezTo>
                    <a:pt x="929346" y="445673"/>
                    <a:pt x="944798" y="481739"/>
                    <a:pt x="952524" y="494620"/>
                  </a:cubicBezTo>
                  <a:cubicBezTo>
                    <a:pt x="955099" y="497196"/>
                    <a:pt x="955099" y="499772"/>
                    <a:pt x="957675" y="502348"/>
                  </a:cubicBezTo>
                  <a:cubicBezTo>
                    <a:pt x="965401" y="510077"/>
                    <a:pt x="975702" y="517805"/>
                    <a:pt x="983428" y="530686"/>
                  </a:cubicBezTo>
                  <a:cubicBezTo>
                    <a:pt x="980853" y="533262"/>
                    <a:pt x="980853" y="533262"/>
                    <a:pt x="980853" y="533262"/>
                  </a:cubicBezTo>
                  <a:cubicBezTo>
                    <a:pt x="975702" y="538414"/>
                    <a:pt x="973127" y="540990"/>
                    <a:pt x="970551" y="546143"/>
                  </a:cubicBezTo>
                  <a:cubicBezTo>
                    <a:pt x="965401" y="551295"/>
                    <a:pt x="960250" y="556447"/>
                    <a:pt x="957675" y="561599"/>
                  </a:cubicBezTo>
                  <a:cubicBezTo>
                    <a:pt x="957675" y="564176"/>
                    <a:pt x="955099" y="569328"/>
                    <a:pt x="955099" y="571904"/>
                  </a:cubicBezTo>
                  <a:cubicBezTo>
                    <a:pt x="952524" y="569328"/>
                    <a:pt x="952524" y="569328"/>
                    <a:pt x="952524" y="569328"/>
                  </a:cubicBezTo>
                  <a:cubicBezTo>
                    <a:pt x="947373" y="553871"/>
                    <a:pt x="939647" y="525533"/>
                    <a:pt x="939647" y="525533"/>
                  </a:cubicBezTo>
                  <a:cubicBezTo>
                    <a:pt x="939647" y="525533"/>
                    <a:pt x="934497" y="548719"/>
                    <a:pt x="942223" y="569328"/>
                  </a:cubicBezTo>
                  <a:cubicBezTo>
                    <a:pt x="944798" y="574480"/>
                    <a:pt x="947373" y="582209"/>
                    <a:pt x="949949" y="587361"/>
                  </a:cubicBezTo>
                  <a:cubicBezTo>
                    <a:pt x="949949" y="595089"/>
                    <a:pt x="947373" y="600242"/>
                    <a:pt x="949949" y="605394"/>
                  </a:cubicBezTo>
                  <a:cubicBezTo>
                    <a:pt x="937072" y="589937"/>
                    <a:pt x="921620" y="569328"/>
                    <a:pt x="911319" y="538414"/>
                  </a:cubicBezTo>
                  <a:cubicBezTo>
                    <a:pt x="898442" y="486891"/>
                    <a:pt x="929346" y="445673"/>
                    <a:pt x="929346" y="445673"/>
                  </a:cubicBezTo>
                  <a:close/>
                  <a:moveTo>
                    <a:pt x="187670" y="445673"/>
                  </a:moveTo>
                  <a:cubicBezTo>
                    <a:pt x="187670" y="445673"/>
                    <a:pt x="218555" y="486891"/>
                    <a:pt x="203112" y="538414"/>
                  </a:cubicBezTo>
                  <a:cubicBezTo>
                    <a:pt x="195391" y="569328"/>
                    <a:pt x="179948" y="589937"/>
                    <a:pt x="167079" y="605394"/>
                  </a:cubicBezTo>
                  <a:cubicBezTo>
                    <a:pt x="167079" y="600242"/>
                    <a:pt x="167079" y="595089"/>
                    <a:pt x="167079" y="587361"/>
                  </a:cubicBezTo>
                  <a:cubicBezTo>
                    <a:pt x="169653" y="582209"/>
                    <a:pt x="172227" y="574480"/>
                    <a:pt x="174801" y="569328"/>
                  </a:cubicBezTo>
                  <a:cubicBezTo>
                    <a:pt x="182522" y="548719"/>
                    <a:pt x="177374" y="525533"/>
                    <a:pt x="177374" y="525533"/>
                  </a:cubicBezTo>
                  <a:cubicBezTo>
                    <a:pt x="177374" y="525533"/>
                    <a:pt x="169653" y="553871"/>
                    <a:pt x="164506" y="569328"/>
                  </a:cubicBezTo>
                  <a:cubicBezTo>
                    <a:pt x="161932" y="569328"/>
                    <a:pt x="161932" y="569328"/>
                    <a:pt x="161932" y="571904"/>
                  </a:cubicBezTo>
                  <a:cubicBezTo>
                    <a:pt x="161932" y="569328"/>
                    <a:pt x="159358" y="564176"/>
                    <a:pt x="159358" y="561599"/>
                  </a:cubicBezTo>
                  <a:cubicBezTo>
                    <a:pt x="154210" y="556447"/>
                    <a:pt x="151637" y="551295"/>
                    <a:pt x="146489" y="546143"/>
                  </a:cubicBezTo>
                  <a:cubicBezTo>
                    <a:pt x="143915" y="540990"/>
                    <a:pt x="138768" y="538414"/>
                    <a:pt x="136194" y="533262"/>
                  </a:cubicBezTo>
                  <a:cubicBezTo>
                    <a:pt x="136194" y="533262"/>
                    <a:pt x="133620" y="533262"/>
                    <a:pt x="133620" y="530686"/>
                  </a:cubicBezTo>
                  <a:cubicBezTo>
                    <a:pt x="141341" y="517805"/>
                    <a:pt x="151637" y="510077"/>
                    <a:pt x="159358" y="502348"/>
                  </a:cubicBezTo>
                  <a:cubicBezTo>
                    <a:pt x="159358" y="499772"/>
                    <a:pt x="161932" y="497196"/>
                    <a:pt x="164506" y="494620"/>
                  </a:cubicBezTo>
                  <a:cubicBezTo>
                    <a:pt x="172227" y="481739"/>
                    <a:pt x="187670" y="445673"/>
                    <a:pt x="187670" y="445673"/>
                  </a:cubicBezTo>
                  <a:close/>
                  <a:moveTo>
                    <a:pt x="960250" y="322018"/>
                  </a:moveTo>
                  <a:cubicBezTo>
                    <a:pt x="960250" y="322018"/>
                    <a:pt x="986003" y="350356"/>
                    <a:pt x="996305" y="358084"/>
                  </a:cubicBezTo>
                  <a:cubicBezTo>
                    <a:pt x="996305" y="358084"/>
                    <a:pt x="998880" y="360660"/>
                    <a:pt x="1001455" y="360660"/>
                  </a:cubicBezTo>
                  <a:cubicBezTo>
                    <a:pt x="1009181" y="365813"/>
                    <a:pt x="1019483" y="370965"/>
                    <a:pt x="1032360" y="378693"/>
                  </a:cubicBezTo>
                  <a:cubicBezTo>
                    <a:pt x="1032360" y="378693"/>
                    <a:pt x="1032360" y="381269"/>
                    <a:pt x="1034935" y="381269"/>
                  </a:cubicBezTo>
                  <a:cubicBezTo>
                    <a:pt x="1034935" y="381269"/>
                    <a:pt x="1032360" y="383846"/>
                    <a:pt x="1032360" y="383846"/>
                  </a:cubicBezTo>
                  <a:lnTo>
                    <a:pt x="1032360" y="385456"/>
                  </a:lnTo>
                  <a:lnTo>
                    <a:pt x="1032360" y="386422"/>
                  </a:lnTo>
                  <a:cubicBezTo>
                    <a:pt x="1029784" y="388998"/>
                    <a:pt x="1027209" y="394150"/>
                    <a:pt x="1027209" y="396726"/>
                  </a:cubicBezTo>
                  <a:cubicBezTo>
                    <a:pt x="1022058" y="407031"/>
                    <a:pt x="1019483" y="417335"/>
                    <a:pt x="1019483" y="425064"/>
                  </a:cubicBezTo>
                  <a:cubicBezTo>
                    <a:pt x="1019483" y="425064"/>
                    <a:pt x="1019483" y="425064"/>
                    <a:pt x="1019483" y="422488"/>
                  </a:cubicBezTo>
                  <a:cubicBezTo>
                    <a:pt x="1014332" y="417335"/>
                    <a:pt x="1006606" y="409607"/>
                    <a:pt x="1001455" y="404455"/>
                  </a:cubicBezTo>
                  <a:cubicBezTo>
                    <a:pt x="996305" y="396726"/>
                    <a:pt x="993729" y="391574"/>
                    <a:pt x="993729" y="391574"/>
                  </a:cubicBezTo>
                  <a:cubicBezTo>
                    <a:pt x="993729" y="391574"/>
                    <a:pt x="996305" y="404455"/>
                    <a:pt x="1001455" y="417335"/>
                  </a:cubicBezTo>
                  <a:cubicBezTo>
                    <a:pt x="1004031" y="419912"/>
                    <a:pt x="1006606" y="425064"/>
                    <a:pt x="1009181" y="427640"/>
                  </a:cubicBezTo>
                  <a:cubicBezTo>
                    <a:pt x="1011757" y="432792"/>
                    <a:pt x="1016908" y="435368"/>
                    <a:pt x="1022058" y="440521"/>
                  </a:cubicBezTo>
                  <a:cubicBezTo>
                    <a:pt x="1022058" y="448249"/>
                    <a:pt x="1024634" y="453401"/>
                    <a:pt x="1027209" y="458554"/>
                  </a:cubicBezTo>
                  <a:cubicBezTo>
                    <a:pt x="1019483" y="453401"/>
                    <a:pt x="1011757" y="448249"/>
                    <a:pt x="1001455" y="440521"/>
                  </a:cubicBezTo>
                  <a:cubicBezTo>
                    <a:pt x="991154" y="432792"/>
                    <a:pt x="983428" y="422488"/>
                    <a:pt x="973127" y="409607"/>
                  </a:cubicBezTo>
                  <a:cubicBezTo>
                    <a:pt x="965401" y="399302"/>
                    <a:pt x="960250" y="386422"/>
                    <a:pt x="957675" y="376117"/>
                  </a:cubicBezTo>
                  <a:cubicBezTo>
                    <a:pt x="955099" y="358084"/>
                    <a:pt x="957675" y="342627"/>
                    <a:pt x="957675" y="332323"/>
                  </a:cubicBezTo>
                  <a:cubicBezTo>
                    <a:pt x="960250" y="327170"/>
                    <a:pt x="960250" y="322018"/>
                    <a:pt x="960250" y="322018"/>
                  </a:cubicBezTo>
                  <a:close/>
                  <a:moveTo>
                    <a:pt x="156784" y="322018"/>
                  </a:moveTo>
                  <a:cubicBezTo>
                    <a:pt x="156784" y="322018"/>
                    <a:pt x="156784" y="327170"/>
                    <a:pt x="159358" y="332323"/>
                  </a:cubicBezTo>
                  <a:cubicBezTo>
                    <a:pt x="159358" y="342627"/>
                    <a:pt x="161932" y="358084"/>
                    <a:pt x="159358" y="376117"/>
                  </a:cubicBezTo>
                  <a:cubicBezTo>
                    <a:pt x="156784" y="386422"/>
                    <a:pt x="151637" y="399302"/>
                    <a:pt x="143915" y="409607"/>
                  </a:cubicBezTo>
                  <a:cubicBezTo>
                    <a:pt x="133620" y="422488"/>
                    <a:pt x="123325" y="432792"/>
                    <a:pt x="115604" y="440521"/>
                  </a:cubicBezTo>
                  <a:cubicBezTo>
                    <a:pt x="105308" y="448249"/>
                    <a:pt x="97587" y="453401"/>
                    <a:pt x="89866" y="458554"/>
                  </a:cubicBezTo>
                  <a:cubicBezTo>
                    <a:pt x="92439" y="453401"/>
                    <a:pt x="95013" y="448249"/>
                    <a:pt x="95013" y="440521"/>
                  </a:cubicBezTo>
                  <a:cubicBezTo>
                    <a:pt x="100161" y="435368"/>
                    <a:pt x="102735" y="432792"/>
                    <a:pt x="107882" y="427640"/>
                  </a:cubicBezTo>
                  <a:cubicBezTo>
                    <a:pt x="110456" y="425064"/>
                    <a:pt x="113030" y="419912"/>
                    <a:pt x="115604" y="417335"/>
                  </a:cubicBezTo>
                  <a:cubicBezTo>
                    <a:pt x="120751" y="404455"/>
                    <a:pt x="123325" y="391574"/>
                    <a:pt x="123325" y="391574"/>
                  </a:cubicBezTo>
                  <a:cubicBezTo>
                    <a:pt x="123325" y="391574"/>
                    <a:pt x="120751" y="396726"/>
                    <a:pt x="115604" y="404455"/>
                  </a:cubicBezTo>
                  <a:cubicBezTo>
                    <a:pt x="110456" y="409607"/>
                    <a:pt x="102735" y="417335"/>
                    <a:pt x="97587" y="422488"/>
                  </a:cubicBezTo>
                  <a:cubicBezTo>
                    <a:pt x="97587" y="425064"/>
                    <a:pt x="97587" y="425064"/>
                    <a:pt x="95013" y="425064"/>
                  </a:cubicBezTo>
                  <a:cubicBezTo>
                    <a:pt x="95013" y="417335"/>
                    <a:pt x="95013" y="407031"/>
                    <a:pt x="89866" y="396726"/>
                  </a:cubicBezTo>
                  <a:cubicBezTo>
                    <a:pt x="89866" y="394150"/>
                    <a:pt x="87292" y="388998"/>
                    <a:pt x="84718" y="386422"/>
                  </a:cubicBezTo>
                  <a:cubicBezTo>
                    <a:pt x="84718" y="386422"/>
                    <a:pt x="84718" y="386422"/>
                    <a:pt x="84718" y="385456"/>
                  </a:cubicBezTo>
                  <a:lnTo>
                    <a:pt x="84718" y="383846"/>
                  </a:lnTo>
                  <a:cubicBezTo>
                    <a:pt x="84718" y="383846"/>
                    <a:pt x="82144" y="381269"/>
                    <a:pt x="82144" y="381269"/>
                  </a:cubicBezTo>
                  <a:cubicBezTo>
                    <a:pt x="82144" y="381269"/>
                    <a:pt x="84718" y="378693"/>
                    <a:pt x="84718" y="378693"/>
                  </a:cubicBezTo>
                  <a:cubicBezTo>
                    <a:pt x="95013" y="370965"/>
                    <a:pt x="107882" y="365813"/>
                    <a:pt x="115604" y="360660"/>
                  </a:cubicBezTo>
                  <a:cubicBezTo>
                    <a:pt x="118177" y="360660"/>
                    <a:pt x="118177" y="358084"/>
                    <a:pt x="120751" y="358084"/>
                  </a:cubicBezTo>
                  <a:cubicBezTo>
                    <a:pt x="131046" y="350356"/>
                    <a:pt x="156784" y="322018"/>
                    <a:pt x="156784" y="322018"/>
                  </a:cubicBezTo>
                  <a:close/>
                  <a:moveTo>
                    <a:pt x="1099318" y="303985"/>
                  </a:moveTo>
                  <a:cubicBezTo>
                    <a:pt x="1101894" y="306561"/>
                    <a:pt x="1101894" y="306561"/>
                    <a:pt x="1101894" y="306561"/>
                  </a:cubicBezTo>
                  <a:cubicBezTo>
                    <a:pt x="1101894" y="309137"/>
                    <a:pt x="1127647" y="350356"/>
                    <a:pt x="1109620" y="396726"/>
                  </a:cubicBezTo>
                  <a:cubicBezTo>
                    <a:pt x="1107044" y="404455"/>
                    <a:pt x="1104469" y="412183"/>
                    <a:pt x="1099318" y="417335"/>
                  </a:cubicBezTo>
                  <a:cubicBezTo>
                    <a:pt x="1086442" y="445673"/>
                    <a:pt x="1068414" y="461130"/>
                    <a:pt x="1058113" y="468858"/>
                  </a:cubicBezTo>
                  <a:cubicBezTo>
                    <a:pt x="1052962" y="474011"/>
                    <a:pt x="1050387" y="474011"/>
                    <a:pt x="1050387" y="474011"/>
                  </a:cubicBezTo>
                  <a:cubicBezTo>
                    <a:pt x="1050387" y="474011"/>
                    <a:pt x="1050387" y="474011"/>
                    <a:pt x="1042661" y="479163"/>
                  </a:cubicBezTo>
                  <a:cubicBezTo>
                    <a:pt x="1042661" y="479163"/>
                    <a:pt x="1042661" y="479163"/>
                    <a:pt x="1047812" y="471434"/>
                  </a:cubicBezTo>
                  <a:cubicBezTo>
                    <a:pt x="1047812" y="471434"/>
                    <a:pt x="1052962" y="463706"/>
                    <a:pt x="1058113" y="453401"/>
                  </a:cubicBezTo>
                  <a:cubicBezTo>
                    <a:pt x="1065839" y="443097"/>
                    <a:pt x="1070990" y="432792"/>
                    <a:pt x="1073565" y="427640"/>
                  </a:cubicBezTo>
                  <a:cubicBezTo>
                    <a:pt x="1078716" y="417335"/>
                    <a:pt x="1081291" y="401879"/>
                    <a:pt x="1078716" y="394150"/>
                  </a:cubicBezTo>
                  <a:cubicBezTo>
                    <a:pt x="1076140" y="401879"/>
                    <a:pt x="1070990" y="417335"/>
                    <a:pt x="1068414" y="422488"/>
                  </a:cubicBezTo>
                  <a:cubicBezTo>
                    <a:pt x="1065839" y="427640"/>
                    <a:pt x="1063264" y="432792"/>
                    <a:pt x="1058113" y="437945"/>
                  </a:cubicBezTo>
                  <a:cubicBezTo>
                    <a:pt x="1050387" y="450825"/>
                    <a:pt x="1040086" y="463706"/>
                    <a:pt x="1037510" y="463706"/>
                  </a:cubicBezTo>
                  <a:cubicBezTo>
                    <a:pt x="1037510" y="466282"/>
                    <a:pt x="1037510" y="466282"/>
                    <a:pt x="1037510" y="466282"/>
                  </a:cubicBezTo>
                  <a:cubicBezTo>
                    <a:pt x="1034935" y="463706"/>
                    <a:pt x="1034935" y="463706"/>
                    <a:pt x="1034935" y="463706"/>
                  </a:cubicBezTo>
                  <a:cubicBezTo>
                    <a:pt x="1034935" y="463706"/>
                    <a:pt x="1032360" y="461130"/>
                    <a:pt x="1032360" y="458554"/>
                  </a:cubicBezTo>
                  <a:cubicBezTo>
                    <a:pt x="1027209" y="445673"/>
                    <a:pt x="1022058" y="425064"/>
                    <a:pt x="1032360" y="399302"/>
                  </a:cubicBezTo>
                  <a:cubicBezTo>
                    <a:pt x="1032360" y="394150"/>
                    <a:pt x="1034935" y="388998"/>
                    <a:pt x="1037510" y="386422"/>
                  </a:cubicBezTo>
                  <a:cubicBezTo>
                    <a:pt x="1045236" y="373541"/>
                    <a:pt x="1052962" y="363236"/>
                    <a:pt x="1058113" y="358084"/>
                  </a:cubicBezTo>
                  <a:cubicBezTo>
                    <a:pt x="1060688" y="355508"/>
                    <a:pt x="1060688" y="355508"/>
                    <a:pt x="1060688" y="355508"/>
                  </a:cubicBezTo>
                  <a:cubicBezTo>
                    <a:pt x="1063264" y="350356"/>
                    <a:pt x="1068414" y="347780"/>
                    <a:pt x="1070990" y="345203"/>
                  </a:cubicBezTo>
                  <a:cubicBezTo>
                    <a:pt x="1078716" y="334899"/>
                    <a:pt x="1096743" y="306561"/>
                    <a:pt x="1096743" y="306561"/>
                  </a:cubicBezTo>
                  <a:cubicBezTo>
                    <a:pt x="1099318" y="303985"/>
                    <a:pt x="1099318" y="303985"/>
                    <a:pt x="1099318" y="303985"/>
                  </a:cubicBezTo>
                  <a:close/>
                  <a:moveTo>
                    <a:pt x="1065839" y="303985"/>
                  </a:moveTo>
                  <a:cubicBezTo>
                    <a:pt x="1065839" y="303985"/>
                    <a:pt x="1063264" y="327170"/>
                    <a:pt x="1058113" y="340051"/>
                  </a:cubicBezTo>
                  <a:cubicBezTo>
                    <a:pt x="1058113" y="342627"/>
                    <a:pt x="1055538" y="347780"/>
                    <a:pt x="1055538" y="347780"/>
                  </a:cubicBezTo>
                  <a:cubicBezTo>
                    <a:pt x="1050387" y="347780"/>
                    <a:pt x="1055538" y="332323"/>
                    <a:pt x="1050387" y="306561"/>
                  </a:cubicBezTo>
                  <a:cubicBezTo>
                    <a:pt x="1058113" y="319442"/>
                    <a:pt x="1058113" y="319442"/>
                    <a:pt x="1058113" y="319442"/>
                  </a:cubicBezTo>
                  <a:cubicBezTo>
                    <a:pt x="1058113" y="319442"/>
                    <a:pt x="1058113" y="319442"/>
                    <a:pt x="1065839" y="303985"/>
                  </a:cubicBezTo>
                  <a:close/>
                  <a:moveTo>
                    <a:pt x="48685" y="303985"/>
                  </a:moveTo>
                  <a:cubicBezTo>
                    <a:pt x="48685" y="303985"/>
                    <a:pt x="48685" y="303985"/>
                    <a:pt x="56406" y="319442"/>
                  </a:cubicBezTo>
                  <a:cubicBezTo>
                    <a:pt x="58980" y="319442"/>
                    <a:pt x="58980" y="319442"/>
                    <a:pt x="58980" y="319442"/>
                  </a:cubicBezTo>
                  <a:cubicBezTo>
                    <a:pt x="66702" y="306561"/>
                    <a:pt x="66702" y="306561"/>
                    <a:pt x="66702" y="306561"/>
                  </a:cubicBezTo>
                  <a:cubicBezTo>
                    <a:pt x="58980" y="332323"/>
                    <a:pt x="66702" y="347780"/>
                    <a:pt x="61554" y="347780"/>
                  </a:cubicBezTo>
                  <a:cubicBezTo>
                    <a:pt x="58980" y="347780"/>
                    <a:pt x="58980" y="342627"/>
                    <a:pt x="56406" y="340051"/>
                  </a:cubicBezTo>
                  <a:cubicBezTo>
                    <a:pt x="53833" y="327170"/>
                    <a:pt x="48685" y="303985"/>
                    <a:pt x="48685" y="303985"/>
                  </a:cubicBezTo>
                  <a:close/>
                  <a:moveTo>
                    <a:pt x="17800" y="303985"/>
                  </a:moveTo>
                  <a:cubicBezTo>
                    <a:pt x="17800" y="303985"/>
                    <a:pt x="17800" y="303985"/>
                    <a:pt x="20373" y="306561"/>
                  </a:cubicBezTo>
                  <a:cubicBezTo>
                    <a:pt x="20373" y="306561"/>
                    <a:pt x="38390" y="334899"/>
                    <a:pt x="46111" y="345203"/>
                  </a:cubicBezTo>
                  <a:cubicBezTo>
                    <a:pt x="48685" y="347780"/>
                    <a:pt x="51259" y="350356"/>
                    <a:pt x="56406" y="355508"/>
                  </a:cubicBezTo>
                  <a:cubicBezTo>
                    <a:pt x="56406" y="355508"/>
                    <a:pt x="56406" y="355508"/>
                    <a:pt x="56406" y="358084"/>
                  </a:cubicBezTo>
                  <a:cubicBezTo>
                    <a:pt x="64128" y="363236"/>
                    <a:pt x="71849" y="373541"/>
                    <a:pt x="79571" y="386422"/>
                  </a:cubicBezTo>
                  <a:cubicBezTo>
                    <a:pt x="82144" y="388998"/>
                    <a:pt x="82144" y="394150"/>
                    <a:pt x="84718" y="399302"/>
                  </a:cubicBezTo>
                  <a:cubicBezTo>
                    <a:pt x="95013" y="425064"/>
                    <a:pt x="89866" y="445673"/>
                    <a:pt x="84718" y="458554"/>
                  </a:cubicBezTo>
                  <a:cubicBezTo>
                    <a:pt x="84718" y="461130"/>
                    <a:pt x="82144" y="463706"/>
                    <a:pt x="82144" y="463706"/>
                  </a:cubicBezTo>
                  <a:cubicBezTo>
                    <a:pt x="79571" y="466282"/>
                    <a:pt x="79571" y="466282"/>
                    <a:pt x="79571" y="466282"/>
                  </a:cubicBezTo>
                  <a:cubicBezTo>
                    <a:pt x="79571" y="463706"/>
                    <a:pt x="79571" y="463706"/>
                    <a:pt x="79571" y="463706"/>
                  </a:cubicBezTo>
                  <a:cubicBezTo>
                    <a:pt x="76997" y="463706"/>
                    <a:pt x="76997" y="463706"/>
                    <a:pt x="76997" y="463706"/>
                  </a:cubicBezTo>
                  <a:cubicBezTo>
                    <a:pt x="76997" y="463706"/>
                    <a:pt x="66702" y="450825"/>
                    <a:pt x="56406" y="437945"/>
                  </a:cubicBezTo>
                  <a:cubicBezTo>
                    <a:pt x="53833" y="432792"/>
                    <a:pt x="51259" y="427640"/>
                    <a:pt x="48685" y="422488"/>
                  </a:cubicBezTo>
                  <a:cubicBezTo>
                    <a:pt x="46111" y="417335"/>
                    <a:pt x="40964" y="401879"/>
                    <a:pt x="38390" y="394150"/>
                  </a:cubicBezTo>
                  <a:cubicBezTo>
                    <a:pt x="35816" y="401879"/>
                    <a:pt x="35816" y="417335"/>
                    <a:pt x="43537" y="427640"/>
                  </a:cubicBezTo>
                  <a:cubicBezTo>
                    <a:pt x="46111" y="432792"/>
                    <a:pt x="51259" y="443097"/>
                    <a:pt x="56406" y="453401"/>
                  </a:cubicBezTo>
                  <a:cubicBezTo>
                    <a:pt x="64128" y="463706"/>
                    <a:pt x="69275" y="471434"/>
                    <a:pt x="69275" y="471434"/>
                  </a:cubicBezTo>
                  <a:cubicBezTo>
                    <a:pt x="69275" y="471434"/>
                    <a:pt x="69275" y="471434"/>
                    <a:pt x="74423" y="479163"/>
                  </a:cubicBezTo>
                  <a:cubicBezTo>
                    <a:pt x="74423" y="479163"/>
                    <a:pt x="74423" y="479163"/>
                    <a:pt x="66702" y="474011"/>
                  </a:cubicBezTo>
                  <a:cubicBezTo>
                    <a:pt x="66702" y="474011"/>
                    <a:pt x="61554" y="474011"/>
                    <a:pt x="56406" y="468858"/>
                  </a:cubicBezTo>
                  <a:cubicBezTo>
                    <a:pt x="46111" y="461130"/>
                    <a:pt x="30669" y="445673"/>
                    <a:pt x="15226" y="417335"/>
                  </a:cubicBezTo>
                  <a:cubicBezTo>
                    <a:pt x="12652" y="412183"/>
                    <a:pt x="10078" y="404455"/>
                    <a:pt x="7504" y="396726"/>
                  </a:cubicBezTo>
                  <a:cubicBezTo>
                    <a:pt x="-13086" y="350356"/>
                    <a:pt x="15226" y="309137"/>
                    <a:pt x="15226" y="306561"/>
                  </a:cubicBezTo>
                  <a:cubicBezTo>
                    <a:pt x="15226" y="306561"/>
                    <a:pt x="15226" y="306561"/>
                    <a:pt x="17800" y="303985"/>
                  </a:cubicBezTo>
                  <a:close/>
                  <a:moveTo>
                    <a:pt x="947373" y="203515"/>
                  </a:moveTo>
                  <a:cubicBezTo>
                    <a:pt x="947373" y="203515"/>
                    <a:pt x="952524" y="206092"/>
                    <a:pt x="957675" y="208668"/>
                  </a:cubicBezTo>
                  <a:cubicBezTo>
                    <a:pt x="967976" y="213820"/>
                    <a:pt x="980853" y="218972"/>
                    <a:pt x="988579" y="221548"/>
                  </a:cubicBezTo>
                  <a:cubicBezTo>
                    <a:pt x="993729" y="224125"/>
                    <a:pt x="996305" y="224125"/>
                    <a:pt x="1001455" y="224125"/>
                  </a:cubicBezTo>
                  <a:cubicBezTo>
                    <a:pt x="1009181" y="224125"/>
                    <a:pt x="1019483" y="226701"/>
                    <a:pt x="1032360" y="229277"/>
                  </a:cubicBezTo>
                  <a:cubicBezTo>
                    <a:pt x="1032360" y="231853"/>
                    <a:pt x="1032360" y="231853"/>
                    <a:pt x="1029784" y="231853"/>
                  </a:cubicBezTo>
                  <a:cubicBezTo>
                    <a:pt x="1029784" y="237005"/>
                    <a:pt x="1029784" y="242158"/>
                    <a:pt x="1029784" y="247310"/>
                  </a:cubicBezTo>
                  <a:cubicBezTo>
                    <a:pt x="1029784" y="255038"/>
                    <a:pt x="1029784" y="262767"/>
                    <a:pt x="1032360" y="267919"/>
                  </a:cubicBezTo>
                  <a:cubicBezTo>
                    <a:pt x="1032360" y="267919"/>
                    <a:pt x="1032360" y="267919"/>
                    <a:pt x="1032360" y="268563"/>
                  </a:cubicBezTo>
                  <a:lnTo>
                    <a:pt x="1032360" y="272427"/>
                  </a:lnTo>
                  <a:cubicBezTo>
                    <a:pt x="1032360" y="273071"/>
                    <a:pt x="1032360" y="273071"/>
                    <a:pt x="1032360" y="273071"/>
                  </a:cubicBezTo>
                  <a:cubicBezTo>
                    <a:pt x="1029784" y="273071"/>
                    <a:pt x="1029784" y="273071"/>
                    <a:pt x="1029784" y="273071"/>
                  </a:cubicBezTo>
                  <a:cubicBezTo>
                    <a:pt x="1022058" y="270495"/>
                    <a:pt x="1009181" y="260191"/>
                    <a:pt x="1001455" y="257615"/>
                  </a:cubicBezTo>
                  <a:cubicBezTo>
                    <a:pt x="998880" y="255038"/>
                    <a:pt x="996305" y="255038"/>
                    <a:pt x="996305" y="255038"/>
                  </a:cubicBezTo>
                  <a:cubicBezTo>
                    <a:pt x="996305" y="255038"/>
                    <a:pt x="998880" y="257615"/>
                    <a:pt x="1001455" y="260191"/>
                  </a:cubicBezTo>
                  <a:cubicBezTo>
                    <a:pt x="1006606" y="265343"/>
                    <a:pt x="1014332" y="275648"/>
                    <a:pt x="1024634" y="280800"/>
                  </a:cubicBezTo>
                  <a:cubicBezTo>
                    <a:pt x="1027209" y="283376"/>
                    <a:pt x="1029784" y="283376"/>
                    <a:pt x="1032360" y="285952"/>
                  </a:cubicBezTo>
                  <a:cubicBezTo>
                    <a:pt x="1034935" y="285952"/>
                    <a:pt x="1034935" y="288528"/>
                    <a:pt x="1037510" y="288528"/>
                  </a:cubicBezTo>
                  <a:cubicBezTo>
                    <a:pt x="1037510" y="288528"/>
                    <a:pt x="1037510" y="288528"/>
                    <a:pt x="1040086" y="288528"/>
                  </a:cubicBezTo>
                  <a:cubicBezTo>
                    <a:pt x="1042661" y="293681"/>
                    <a:pt x="1045236" y="298833"/>
                    <a:pt x="1047812" y="301409"/>
                  </a:cubicBezTo>
                  <a:cubicBezTo>
                    <a:pt x="1045236" y="301409"/>
                    <a:pt x="1040086" y="301409"/>
                    <a:pt x="1037510" y="301409"/>
                  </a:cubicBezTo>
                  <a:cubicBezTo>
                    <a:pt x="1034935" y="298833"/>
                    <a:pt x="1034935" y="298833"/>
                    <a:pt x="1032360" y="298833"/>
                  </a:cubicBezTo>
                  <a:cubicBezTo>
                    <a:pt x="1022058" y="296257"/>
                    <a:pt x="1011757" y="293681"/>
                    <a:pt x="1001455" y="288528"/>
                  </a:cubicBezTo>
                  <a:cubicBezTo>
                    <a:pt x="996305" y="283376"/>
                    <a:pt x="991154" y="280800"/>
                    <a:pt x="986003" y="278224"/>
                  </a:cubicBezTo>
                  <a:cubicBezTo>
                    <a:pt x="973127" y="267919"/>
                    <a:pt x="965401" y="257615"/>
                    <a:pt x="957675" y="247310"/>
                  </a:cubicBezTo>
                  <a:cubicBezTo>
                    <a:pt x="947373" y="224125"/>
                    <a:pt x="947373" y="203515"/>
                    <a:pt x="947373" y="203515"/>
                  </a:cubicBezTo>
                  <a:close/>
                  <a:moveTo>
                    <a:pt x="169653" y="203515"/>
                  </a:moveTo>
                  <a:cubicBezTo>
                    <a:pt x="169653" y="203515"/>
                    <a:pt x="169653" y="224125"/>
                    <a:pt x="159358" y="247310"/>
                  </a:cubicBezTo>
                  <a:cubicBezTo>
                    <a:pt x="151637" y="257615"/>
                    <a:pt x="143915" y="267919"/>
                    <a:pt x="131046" y="278224"/>
                  </a:cubicBezTo>
                  <a:cubicBezTo>
                    <a:pt x="125899" y="280800"/>
                    <a:pt x="120751" y="283376"/>
                    <a:pt x="115604" y="288528"/>
                  </a:cubicBezTo>
                  <a:cubicBezTo>
                    <a:pt x="102735" y="293681"/>
                    <a:pt x="95013" y="296257"/>
                    <a:pt x="84718" y="298833"/>
                  </a:cubicBezTo>
                  <a:cubicBezTo>
                    <a:pt x="82144" y="298833"/>
                    <a:pt x="82144" y="298833"/>
                    <a:pt x="79571" y="301409"/>
                  </a:cubicBezTo>
                  <a:cubicBezTo>
                    <a:pt x="74423" y="301409"/>
                    <a:pt x="71849" y="301409"/>
                    <a:pt x="69275" y="301409"/>
                  </a:cubicBezTo>
                  <a:cubicBezTo>
                    <a:pt x="71849" y="298833"/>
                    <a:pt x="74423" y="293681"/>
                    <a:pt x="76997" y="288528"/>
                  </a:cubicBezTo>
                  <a:cubicBezTo>
                    <a:pt x="76997" y="288528"/>
                    <a:pt x="76997" y="288528"/>
                    <a:pt x="79571" y="288528"/>
                  </a:cubicBezTo>
                  <a:cubicBezTo>
                    <a:pt x="82144" y="288528"/>
                    <a:pt x="82144" y="285952"/>
                    <a:pt x="84718" y="285952"/>
                  </a:cubicBezTo>
                  <a:cubicBezTo>
                    <a:pt x="87292" y="283376"/>
                    <a:pt x="89866" y="283376"/>
                    <a:pt x="92439" y="280800"/>
                  </a:cubicBezTo>
                  <a:cubicBezTo>
                    <a:pt x="102735" y="275648"/>
                    <a:pt x="110456" y="265343"/>
                    <a:pt x="115604" y="260191"/>
                  </a:cubicBezTo>
                  <a:cubicBezTo>
                    <a:pt x="118177" y="257615"/>
                    <a:pt x="118177" y="255038"/>
                    <a:pt x="118177" y="255038"/>
                  </a:cubicBezTo>
                  <a:cubicBezTo>
                    <a:pt x="118177" y="255038"/>
                    <a:pt x="118177" y="255038"/>
                    <a:pt x="115604" y="257615"/>
                  </a:cubicBezTo>
                  <a:cubicBezTo>
                    <a:pt x="107882" y="260191"/>
                    <a:pt x="95013" y="270495"/>
                    <a:pt x="84718" y="273071"/>
                  </a:cubicBezTo>
                  <a:cubicBezTo>
                    <a:pt x="84718" y="275648"/>
                    <a:pt x="84718" y="275648"/>
                    <a:pt x="82144" y="275648"/>
                  </a:cubicBezTo>
                  <a:cubicBezTo>
                    <a:pt x="84718" y="273071"/>
                    <a:pt x="84718" y="270495"/>
                    <a:pt x="84718" y="267919"/>
                  </a:cubicBezTo>
                  <a:cubicBezTo>
                    <a:pt x="87292" y="262767"/>
                    <a:pt x="87292" y="255038"/>
                    <a:pt x="87292" y="247310"/>
                  </a:cubicBezTo>
                  <a:cubicBezTo>
                    <a:pt x="87292" y="242158"/>
                    <a:pt x="87292" y="237005"/>
                    <a:pt x="84718" y="231853"/>
                  </a:cubicBezTo>
                  <a:cubicBezTo>
                    <a:pt x="84718" y="231853"/>
                    <a:pt x="84718" y="231853"/>
                    <a:pt x="84718" y="229277"/>
                  </a:cubicBezTo>
                  <a:cubicBezTo>
                    <a:pt x="95013" y="226701"/>
                    <a:pt x="105308" y="224125"/>
                    <a:pt x="115604" y="224125"/>
                  </a:cubicBezTo>
                  <a:cubicBezTo>
                    <a:pt x="120751" y="224125"/>
                    <a:pt x="123325" y="224125"/>
                    <a:pt x="125899" y="221548"/>
                  </a:cubicBezTo>
                  <a:cubicBezTo>
                    <a:pt x="133620" y="218972"/>
                    <a:pt x="149063" y="213820"/>
                    <a:pt x="159358" y="208668"/>
                  </a:cubicBezTo>
                  <a:cubicBezTo>
                    <a:pt x="164506" y="206092"/>
                    <a:pt x="169653" y="203515"/>
                    <a:pt x="169653" y="203515"/>
                  </a:cubicBezTo>
                  <a:close/>
                  <a:moveTo>
                    <a:pt x="1037510" y="151993"/>
                  </a:moveTo>
                  <a:cubicBezTo>
                    <a:pt x="1037510" y="151993"/>
                    <a:pt x="1037510" y="157145"/>
                    <a:pt x="1037510" y="159721"/>
                  </a:cubicBezTo>
                  <a:cubicBezTo>
                    <a:pt x="1040086" y="170026"/>
                    <a:pt x="1042661" y="193211"/>
                    <a:pt x="1040086" y="195787"/>
                  </a:cubicBezTo>
                  <a:cubicBezTo>
                    <a:pt x="1037510" y="195787"/>
                    <a:pt x="1037510" y="195787"/>
                    <a:pt x="1037510" y="195787"/>
                  </a:cubicBezTo>
                  <a:cubicBezTo>
                    <a:pt x="1034935" y="195787"/>
                    <a:pt x="1034935" y="188059"/>
                    <a:pt x="1032360" y="180330"/>
                  </a:cubicBezTo>
                  <a:cubicBezTo>
                    <a:pt x="1029784" y="172602"/>
                    <a:pt x="1027209" y="167449"/>
                    <a:pt x="1022058" y="159721"/>
                  </a:cubicBezTo>
                  <a:cubicBezTo>
                    <a:pt x="1032360" y="167449"/>
                    <a:pt x="1032360" y="167449"/>
                    <a:pt x="1032360" y="167449"/>
                  </a:cubicBezTo>
                  <a:lnTo>
                    <a:pt x="1032360" y="169059"/>
                  </a:lnTo>
                  <a:lnTo>
                    <a:pt x="1032360" y="170026"/>
                  </a:lnTo>
                  <a:cubicBezTo>
                    <a:pt x="1037510" y="151993"/>
                    <a:pt x="1037510" y="151993"/>
                    <a:pt x="1037510" y="151993"/>
                  </a:cubicBezTo>
                  <a:close/>
                  <a:moveTo>
                    <a:pt x="79571" y="151993"/>
                  </a:moveTo>
                  <a:cubicBezTo>
                    <a:pt x="82144" y="170026"/>
                    <a:pt x="82144" y="170026"/>
                    <a:pt x="82144" y="170026"/>
                  </a:cubicBezTo>
                  <a:cubicBezTo>
                    <a:pt x="84718" y="167449"/>
                    <a:pt x="84718" y="167449"/>
                    <a:pt x="84718" y="167449"/>
                  </a:cubicBezTo>
                  <a:cubicBezTo>
                    <a:pt x="95013" y="159721"/>
                    <a:pt x="95013" y="159721"/>
                    <a:pt x="95013" y="159721"/>
                  </a:cubicBezTo>
                  <a:cubicBezTo>
                    <a:pt x="89866" y="167449"/>
                    <a:pt x="87292" y="172602"/>
                    <a:pt x="84718" y="180330"/>
                  </a:cubicBezTo>
                  <a:cubicBezTo>
                    <a:pt x="82144" y="188059"/>
                    <a:pt x="82144" y="195787"/>
                    <a:pt x="79571" y="195787"/>
                  </a:cubicBezTo>
                  <a:cubicBezTo>
                    <a:pt x="79571" y="195787"/>
                    <a:pt x="76997" y="195787"/>
                    <a:pt x="76997" y="195787"/>
                  </a:cubicBezTo>
                  <a:cubicBezTo>
                    <a:pt x="74423" y="193211"/>
                    <a:pt x="76997" y="170026"/>
                    <a:pt x="79571" y="159721"/>
                  </a:cubicBezTo>
                  <a:cubicBezTo>
                    <a:pt x="79571" y="157145"/>
                    <a:pt x="79571" y="151993"/>
                    <a:pt x="79571" y="151993"/>
                  </a:cubicBezTo>
                  <a:close/>
                  <a:moveTo>
                    <a:pt x="1068414" y="136536"/>
                  </a:moveTo>
                  <a:cubicBezTo>
                    <a:pt x="1068414" y="136536"/>
                    <a:pt x="1068414" y="136536"/>
                    <a:pt x="1070990" y="139112"/>
                  </a:cubicBezTo>
                  <a:cubicBezTo>
                    <a:pt x="1070990" y="139112"/>
                    <a:pt x="1109620" y="167449"/>
                    <a:pt x="1107044" y="216396"/>
                  </a:cubicBezTo>
                  <a:cubicBezTo>
                    <a:pt x="1107044" y="224125"/>
                    <a:pt x="1104469" y="231853"/>
                    <a:pt x="1104469" y="239581"/>
                  </a:cubicBezTo>
                  <a:cubicBezTo>
                    <a:pt x="1096743" y="285952"/>
                    <a:pt x="1076140" y="309137"/>
                    <a:pt x="1076140" y="309137"/>
                  </a:cubicBezTo>
                  <a:cubicBezTo>
                    <a:pt x="1076140" y="309137"/>
                    <a:pt x="1076140" y="309137"/>
                    <a:pt x="1070990" y="316866"/>
                  </a:cubicBezTo>
                  <a:cubicBezTo>
                    <a:pt x="1070990" y="316866"/>
                    <a:pt x="1070990" y="316866"/>
                    <a:pt x="1070990" y="309137"/>
                  </a:cubicBezTo>
                  <a:cubicBezTo>
                    <a:pt x="1070990" y="309137"/>
                    <a:pt x="1081291" y="273071"/>
                    <a:pt x="1083866" y="257615"/>
                  </a:cubicBezTo>
                  <a:cubicBezTo>
                    <a:pt x="1083866" y="244734"/>
                    <a:pt x="1081291" y="231853"/>
                    <a:pt x="1076140" y="226701"/>
                  </a:cubicBezTo>
                  <a:cubicBezTo>
                    <a:pt x="1076140" y="234429"/>
                    <a:pt x="1076140" y="249886"/>
                    <a:pt x="1076140" y="255038"/>
                  </a:cubicBezTo>
                  <a:cubicBezTo>
                    <a:pt x="1073565" y="275648"/>
                    <a:pt x="1063264" y="303985"/>
                    <a:pt x="1060688" y="303985"/>
                  </a:cubicBezTo>
                  <a:cubicBezTo>
                    <a:pt x="1060688" y="303985"/>
                    <a:pt x="1060688" y="303985"/>
                    <a:pt x="1060688" y="306561"/>
                  </a:cubicBezTo>
                  <a:cubicBezTo>
                    <a:pt x="1060688" y="306561"/>
                    <a:pt x="1060688" y="306561"/>
                    <a:pt x="1058113" y="306561"/>
                  </a:cubicBezTo>
                  <a:lnTo>
                    <a:pt x="1058113" y="304347"/>
                  </a:lnTo>
                  <a:lnTo>
                    <a:pt x="1058113" y="303985"/>
                  </a:lnTo>
                  <a:cubicBezTo>
                    <a:pt x="1058113" y="303985"/>
                    <a:pt x="1042661" y="293681"/>
                    <a:pt x="1037510" y="270495"/>
                  </a:cubicBezTo>
                  <a:cubicBezTo>
                    <a:pt x="1034935" y="262767"/>
                    <a:pt x="1034935" y="255038"/>
                    <a:pt x="1034935" y="247310"/>
                  </a:cubicBezTo>
                  <a:cubicBezTo>
                    <a:pt x="1034935" y="242158"/>
                    <a:pt x="1034935" y="237005"/>
                    <a:pt x="1037510" y="234429"/>
                  </a:cubicBezTo>
                  <a:lnTo>
                    <a:pt x="1037510" y="232175"/>
                  </a:lnTo>
                  <a:cubicBezTo>
                    <a:pt x="1037510" y="229438"/>
                    <a:pt x="1037510" y="228069"/>
                    <a:pt x="1037510" y="227385"/>
                  </a:cubicBezTo>
                  <a:lnTo>
                    <a:pt x="1037510" y="226701"/>
                  </a:lnTo>
                  <a:cubicBezTo>
                    <a:pt x="1040086" y="213820"/>
                    <a:pt x="1045236" y="203515"/>
                    <a:pt x="1047812" y="195787"/>
                  </a:cubicBezTo>
                  <a:cubicBezTo>
                    <a:pt x="1050387" y="193211"/>
                    <a:pt x="1052962" y="188059"/>
                    <a:pt x="1052962" y="185482"/>
                  </a:cubicBezTo>
                  <a:cubicBezTo>
                    <a:pt x="1055538" y="180330"/>
                    <a:pt x="1055538" y="172602"/>
                    <a:pt x="1058113" y="164873"/>
                  </a:cubicBezTo>
                  <a:cubicBezTo>
                    <a:pt x="1063264" y="151993"/>
                    <a:pt x="1065839" y="139112"/>
                    <a:pt x="1065839" y="139112"/>
                  </a:cubicBezTo>
                  <a:cubicBezTo>
                    <a:pt x="1065839" y="139112"/>
                    <a:pt x="1065839" y="139112"/>
                    <a:pt x="1068414" y="136536"/>
                  </a:cubicBezTo>
                  <a:close/>
                  <a:moveTo>
                    <a:pt x="48685" y="136536"/>
                  </a:moveTo>
                  <a:cubicBezTo>
                    <a:pt x="51259" y="139112"/>
                    <a:pt x="51259" y="139112"/>
                    <a:pt x="51259" y="139112"/>
                  </a:cubicBezTo>
                  <a:cubicBezTo>
                    <a:pt x="51259" y="139112"/>
                    <a:pt x="53833" y="151993"/>
                    <a:pt x="56406" y="164873"/>
                  </a:cubicBezTo>
                  <a:cubicBezTo>
                    <a:pt x="58980" y="172602"/>
                    <a:pt x="61554" y="180330"/>
                    <a:pt x="64128" y="185482"/>
                  </a:cubicBezTo>
                  <a:cubicBezTo>
                    <a:pt x="64128" y="188059"/>
                    <a:pt x="66702" y="193211"/>
                    <a:pt x="69275" y="195787"/>
                  </a:cubicBezTo>
                  <a:cubicBezTo>
                    <a:pt x="71849" y="203515"/>
                    <a:pt x="76997" y="213820"/>
                    <a:pt x="79571" y="226701"/>
                  </a:cubicBezTo>
                  <a:lnTo>
                    <a:pt x="79571" y="227385"/>
                  </a:lnTo>
                  <a:cubicBezTo>
                    <a:pt x="79571" y="228069"/>
                    <a:pt x="79571" y="229438"/>
                    <a:pt x="79571" y="232175"/>
                  </a:cubicBezTo>
                  <a:lnTo>
                    <a:pt x="79571" y="234429"/>
                  </a:lnTo>
                  <a:cubicBezTo>
                    <a:pt x="82144" y="237005"/>
                    <a:pt x="82144" y="242158"/>
                    <a:pt x="82144" y="247310"/>
                  </a:cubicBezTo>
                  <a:cubicBezTo>
                    <a:pt x="82144" y="255038"/>
                    <a:pt x="82144" y="262767"/>
                    <a:pt x="79571" y="270495"/>
                  </a:cubicBezTo>
                  <a:cubicBezTo>
                    <a:pt x="71849" y="293681"/>
                    <a:pt x="58980" y="303985"/>
                    <a:pt x="58980" y="303985"/>
                  </a:cubicBezTo>
                  <a:cubicBezTo>
                    <a:pt x="56406" y="306561"/>
                    <a:pt x="56406" y="306561"/>
                    <a:pt x="56406" y="306561"/>
                  </a:cubicBezTo>
                  <a:lnTo>
                    <a:pt x="56406" y="304347"/>
                  </a:lnTo>
                  <a:lnTo>
                    <a:pt x="56406" y="303985"/>
                  </a:lnTo>
                  <a:cubicBezTo>
                    <a:pt x="53833" y="303985"/>
                    <a:pt x="43537" y="275648"/>
                    <a:pt x="40964" y="255038"/>
                  </a:cubicBezTo>
                  <a:cubicBezTo>
                    <a:pt x="40964" y="249886"/>
                    <a:pt x="40964" y="234429"/>
                    <a:pt x="40964" y="226701"/>
                  </a:cubicBezTo>
                  <a:cubicBezTo>
                    <a:pt x="35816" y="231853"/>
                    <a:pt x="33242" y="244734"/>
                    <a:pt x="33242" y="257615"/>
                  </a:cubicBezTo>
                  <a:cubicBezTo>
                    <a:pt x="35816" y="273071"/>
                    <a:pt x="46111" y="309137"/>
                    <a:pt x="46111" y="309137"/>
                  </a:cubicBezTo>
                  <a:cubicBezTo>
                    <a:pt x="46111" y="316866"/>
                    <a:pt x="46111" y="316866"/>
                    <a:pt x="46111" y="316866"/>
                  </a:cubicBezTo>
                  <a:cubicBezTo>
                    <a:pt x="40964" y="309137"/>
                    <a:pt x="40964" y="309137"/>
                    <a:pt x="40964" y="309137"/>
                  </a:cubicBezTo>
                  <a:cubicBezTo>
                    <a:pt x="40964" y="309137"/>
                    <a:pt x="20373" y="285952"/>
                    <a:pt x="12652" y="239581"/>
                  </a:cubicBezTo>
                  <a:cubicBezTo>
                    <a:pt x="12652" y="231853"/>
                    <a:pt x="10078" y="224125"/>
                    <a:pt x="10078" y="216396"/>
                  </a:cubicBezTo>
                  <a:cubicBezTo>
                    <a:pt x="7504" y="167449"/>
                    <a:pt x="46111" y="139112"/>
                    <a:pt x="46111" y="139112"/>
                  </a:cubicBezTo>
                  <a:cubicBezTo>
                    <a:pt x="48685" y="136536"/>
                    <a:pt x="48685" y="136536"/>
                    <a:pt x="48685" y="136536"/>
                  </a:cubicBezTo>
                  <a:close/>
                  <a:moveTo>
                    <a:pt x="980853" y="97894"/>
                  </a:moveTo>
                  <a:cubicBezTo>
                    <a:pt x="980853" y="97894"/>
                    <a:pt x="980853" y="97894"/>
                    <a:pt x="980853" y="100470"/>
                  </a:cubicBezTo>
                  <a:cubicBezTo>
                    <a:pt x="980853" y="105622"/>
                    <a:pt x="983428" y="108198"/>
                    <a:pt x="983428" y="113350"/>
                  </a:cubicBezTo>
                  <a:cubicBezTo>
                    <a:pt x="988579" y="123655"/>
                    <a:pt x="991154" y="131383"/>
                    <a:pt x="996305" y="136536"/>
                  </a:cubicBezTo>
                  <a:cubicBezTo>
                    <a:pt x="996305" y="136536"/>
                    <a:pt x="993729" y="136536"/>
                    <a:pt x="993729" y="136536"/>
                  </a:cubicBezTo>
                  <a:cubicBezTo>
                    <a:pt x="983428" y="136536"/>
                    <a:pt x="962825" y="131383"/>
                    <a:pt x="957675" y="131383"/>
                  </a:cubicBezTo>
                  <a:cubicBezTo>
                    <a:pt x="962825" y="133960"/>
                    <a:pt x="975702" y="144264"/>
                    <a:pt x="991154" y="146840"/>
                  </a:cubicBezTo>
                  <a:cubicBezTo>
                    <a:pt x="993729" y="146840"/>
                    <a:pt x="996305" y="146840"/>
                    <a:pt x="1001455" y="149416"/>
                  </a:cubicBezTo>
                  <a:cubicBezTo>
                    <a:pt x="1004031" y="149416"/>
                    <a:pt x="1004031" y="149416"/>
                    <a:pt x="1006606" y="149416"/>
                  </a:cubicBezTo>
                  <a:cubicBezTo>
                    <a:pt x="1011757" y="151993"/>
                    <a:pt x="1014332" y="154569"/>
                    <a:pt x="1019483" y="157145"/>
                  </a:cubicBezTo>
                  <a:cubicBezTo>
                    <a:pt x="1014332" y="159721"/>
                    <a:pt x="1009181" y="159721"/>
                    <a:pt x="1001455" y="159721"/>
                  </a:cubicBezTo>
                  <a:cubicBezTo>
                    <a:pt x="988579" y="162297"/>
                    <a:pt x="975702" y="162297"/>
                    <a:pt x="957675" y="157145"/>
                  </a:cubicBezTo>
                  <a:cubicBezTo>
                    <a:pt x="957675" y="157145"/>
                    <a:pt x="955099" y="157145"/>
                    <a:pt x="955099" y="157145"/>
                  </a:cubicBezTo>
                  <a:cubicBezTo>
                    <a:pt x="911319" y="146840"/>
                    <a:pt x="895867" y="103046"/>
                    <a:pt x="895867" y="103046"/>
                  </a:cubicBezTo>
                  <a:cubicBezTo>
                    <a:pt x="895867" y="103046"/>
                    <a:pt x="926771" y="105622"/>
                    <a:pt x="939647" y="105622"/>
                  </a:cubicBezTo>
                  <a:cubicBezTo>
                    <a:pt x="944798" y="105622"/>
                    <a:pt x="952524" y="103046"/>
                    <a:pt x="957675" y="100470"/>
                  </a:cubicBezTo>
                  <a:cubicBezTo>
                    <a:pt x="965401" y="97894"/>
                    <a:pt x="973127" y="97894"/>
                    <a:pt x="980853" y="97894"/>
                  </a:cubicBezTo>
                  <a:close/>
                  <a:moveTo>
                    <a:pt x="136194" y="97894"/>
                  </a:moveTo>
                  <a:cubicBezTo>
                    <a:pt x="143915" y="97894"/>
                    <a:pt x="151637" y="97894"/>
                    <a:pt x="159358" y="100470"/>
                  </a:cubicBezTo>
                  <a:cubicBezTo>
                    <a:pt x="164506" y="103046"/>
                    <a:pt x="172227" y="105622"/>
                    <a:pt x="177374" y="105622"/>
                  </a:cubicBezTo>
                  <a:cubicBezTo>
                    <a:pt x="187670" y="105622"/>
                    <a:pt x="221129" y="103046"/>
                    <a:pt x="221129" y="103046"/>
                  </a:cubicBezTo>
                  <a:cubicBezTo>
                    <a:pt x="221129" y="103046"/>
                    <a:pt x="205686" y="146840"/>
                    <a:pt x="161932" y="157145"/>
                  </a:cubicBezTo>
                  <a:cubicBezTo>
                    <a:pt x="161932" y="157145"/>
                    <a:pt x="159358" y="157145"/>
                    <a:pt x="159358" y="157145"/>
                  </a:cubicBezTo>
                  <a:cubicBezTo>
                    <a:pt x="141341" y="162297"/>
                    <a:pt x="125899" y="162297"/>
                    <a:pt x="115604" y="159721"/>
                  </a:cubicBezTo>
                  <a:cubicBezTo>
                    <a:pt x="107882" y="159721"/>
                    <a:pt x="102735" y="159721"/>
                    <a:pt x="97587" y="157145"/>
                  </a:cubicBezTo>
                  <a:cubicBezTo>
                    <a:pt x="100161" y="154569"/>
                    <a:pt x="105308" y="151993"/>
                    <a:pt x="110456" y="149416"/>
                  </a:cubicBezTo>
                  <a:cubicBezTo>
                    <a:pt x="110456" y="149416"/>
                    <a:pt x="113030" y="149416"/>
                    <a:pt x="115604" y="149416"/>
                  </a:cubicBezTo>
                  <a:cubicBezTo>
                    <a:pt x="118177" y="146840"/>
                    <a:pt x="123325" y="146840"/>
                    <a:pt x="125899" y="146840"/>
                  </a:cubicBezTo>
                  <a:cubicBezTo>
                    <a:pt x="141341" y="144264"/>
                    <a:pt x="154210" y="133960"/>
                    <a:pt x="159358" y="131383"/>
                  </a:cubicBezTo>
                  <a:cubicBezTo>
                    <a:pt x="154210" y="131383"/>
                    <a:pt x="133620" y="136536"/>
                    <a:pt x="123325" y="136536"/>
                  </a:cubicBezTo>
                  <a:cubicBezTo>
                    <a:pt x="120751" y="136536"/>
                    <a:pt x="120751" y="136536"/>
                    <a:pt x="120751" y="136536"/>
                  </a:cubicBezTo>
                  <a:cubicBezTo>
                    <a:pt x="125899" y="131383"/>
                    <a:pt x="128473" y="123655"/>
                    <a:pt x="131046" y="113350"/>
                  </a:cubicBezTo>
                  <a:cubicBezTo>
                    <a:pt x="133620" y="108198"/>
                    <a:pt x="133620" y="105622"/>
                    <a:pt x="136194" y="100470"/>
                  </a:cubicBezTo>
                  <a:cubicBezTo>
                    <a:pt x="136194" y="97894"/>
                    <a:pt x="136194" y="97894"/>
                    <a:pt x="136194" y="97894"/>
                  </a:cubicBezTo>
                  <a:close/>
                  <a:moveTo>
                    <a:pt x="986003" y="0"/>
                  </a:moveTo>
                  <a:cubicBezTo>
                    <a:pt x="988579" y="0"/>
                    <a:pt x="988579" y="0"/>
                    <a:pt x="988579" y="0"/>
                  </a:cubicBezTo>
                  <a:cubicBezTo>
                    <a:pt x="988579" y="0"/>
                    <a:pt x="993729" y="2576"/>
                    <a:pt x="1001455" y="7729"/>
                  </a:cubicBezTo>
                  <a:cubicBezTo>
                    <a:pt x="1011757" y="12881"/>
                    <a:pt x="1022058" y="20609"/>
                    <a:pt x="1032360" y="33490"/>
                  </a:cubicBezTo>
                  <a:cubicBezTo>
                    <a:pt x="1034935" y="36066"/>
                    <a:pt x="1034935" y="38642"/>
                    <a:pt x="1037510" y="41218"/>
                  </a:cubicBezTo>
                  <a:cubicBezTo>
                    <a:pt x="1040086" y="46371"/>
                    <a:pt x="1042661" y="51523"/>
                    <a:pt x="1045236" y="59251"/>
                  </a:cubicBezTo>
                  <a:cubicBezTo>
                    <a:pt x="1047812" y="66980"/>
                    <a:pt x="1047812" y="74708"/>
                    <a:pt x="1050387" y="82437"/>
                  </a:cubicBezTo>
                  <a:cubicBezTo>
                    <a:pt x="1058113" y="123655"/>
                    <a:pt x="1047812" y="154569"/>
                    <a:pt x="1045236" y="154569"/>
                  </a:cubicBezTo>
                  <a:cubicBezTo>
                    <a:pt x="1042661" y="162297"/>
                    <a:pt x="1042661" y="162297"/>
                    <a:pt x="1042661" y="162297"/>
                  </a:cubicBezTo>
                  <a:cubicBezTo>
                    <a:pt x="1042661" y="154569"/>
                    <a:pt x="1042661" y="154569"/>
                    <a:pt x="1042661" y="154569"/>
                  </a:cubicBezTo>
                  <a:cubicBezTo>
                    <a:pt x="1042661" y="154569"/>
                    <a:pt x="1040086" y="128807"/>
                    <a:pt x="1037510" y="110774"/>
                  </a:cubicBezTo>
                  <a:lnTo>
                    <a:pt x="1037510" y="109688"/>
                  </a:lnTo>
                  <a:lnTo>
                    <a:pt x="1037510" y="105622"/>
                  </a:lnTo>
                  <a:cubicBezTo>
                    <a:pt x="1034935" y="100470"/>
                    <a:pt x="1034935" y="95317"/>
                    <a:pt x="1032360" y="92741"/>
                  </a:cubicBezTo>
                  <a:cubicBezTo>
                    <a:pt x="1027209" y="85013"/>
                    <a:pt x="1024634" y="79861"/>
                    <a:pt x="1019483" y="79861"/>
                  </a:cubicBezTo>
                  <a:cubicBezTo>
                    <a:pt x="1024634" y="85013"/>
                    <a:pt x="1027209" y="97894"/>
                    <a:pt x="1029784" y="105622"/>
                  </a:cubicBezTo>
                  <a:cubicBezTo>
                    <a:pt x="1032360" y="123655"/>
                    <a:pt x="1032360" y="151993"/>
                    <a:pt x="1032360" y="154569"/>
                  </a:cubicBezTo>
                  <a:cubicBezTo>
                    <a:pt x="1032360" y="157145"/>
                    <a:pt x="1032360" y="157145"/>
                    <a:pt x="1032360" y="157145"/>
                  </a:cubicBezTo>
                  <a:cubicBezTo>
                    <a:pt x="1029784" y="157145"/>
                    <a:pt x="1029784" y="157145"/>
                    <a:pt x="1029784" y="157145"/>
                  </a:cubicBezTo>
                  <a:cubicBezTo>
                    <a:pt x="1027209" y="157145"/>
                    <a:pt x="1014332" y="151993"/>
                    <a:pt x="1001455" y="136536"/>
                  </a:cubicBezTo>
                  <a:cubicBezTo>
                    <a:pt x="996305" y="128807"/>
                    <a:pt x="991154" y="121079"/>
                    <a:pt x="988579" y="110774"/>
                  </a:cubicBezTo>
                  <a:cubicBezTo>
                    <a:pt x="988579" y="108198"/>
                    <a:pt x="986003" y="103046"/>
                    <a:pt x="986003" y="97894"/>
                  </a:cubicBezTo>
                  <a:cubicBezTo>
                    <a:pt x="983428" y="85013"/>
                    <a:pt x="986003" y="72132"/>
                    <a:pt x="986003" y="61828"/>
                  </a:cubicBezTo>
                  <a:cubicBezTo>
                    <a:pt x="986003" y="56675"/>
                    <a:pt x="986003" y="51523"/>
                    <a:pt x="986003" y="48947"/>
                  </a:cubicBezTo>
                  <a:cubicBezTo>
                    <a:pt x="986003" y="36066"/>
                    <a:pt x="986003" y="2576"/>
                    <a:pt x="986003" y="2576"/>
                  </a:cubicBezTo>
                  <a:cubicBezTo>
                    <a:pt x="986003" y="0"/>
                    <a:pt x="986003" y="0"/>
                    <a:pt x="986003" y="0"/>
                  </a:cubicBezTo>
                  <a:close/>
                  <a:moveTo>
                    <a:pt x="128473" y="0"/>
                  </a:moveTo>
                  <a:cubicBezTo>
                    <a:pt x="128473" y="0"/>
                    <a:pt x="128473" y="0"/>
                    <a:pt x="131046" y="0"/>
                  </a:cubicBezTo>
                  <a:cubicBezTo>
                    <a:pt x="131046" y="0"/>
                    <a:pt x="131046" y="0"/>
                    <a:pt x="131046" y="2576"/>
                  </a:cubicBezTo>
                  <a:cubicBezTo>
                    <a:pt x="131046" y="2576"/>
                    <a:pt x="131046" y="36066"/>
                    <a:pt x="131046" y="48947"/>
                  </a:cubicBezTo>
                  <a:cubicBezTo>
                    <a:pt x="131046" y="51523"/>
                    <a:pt x="131046" y="56675"/>
                    <a:pt x="131046" y="61828"/>
                  </a:cubicBezTo>
                  <a:cubicBezTo>
                    <a:pt x="131046" y="72132"/>
                    <a:pt x="133620" y="85013"/>
                    <a:pt x="131046" y="97894"/>
                  </a:cubicBezTo>
                  <a:cubicBezTo>
                    <a:pt x="128473" y="103046"/>
                    <a:pt x="128473" y="108198"/>
                    <a:pt x="125899" y="110774"/>
                  </a:cubicBezTo>
                  <a:cubicBezTo>
                    <a:pt x="123325" y="121079"/>
                    <a:pt x="120751" y="128807"/>
                    <a:pt x="115604" y="136536"/>
                  </a:cubicBezTo>
                  <a:cubicBezTo>
                    <a:pt x="102735" y="151993"/>
                    <a:pt x="89866" y="157145"/>
                    <a:pt x="87292" y="157145"/>
                  </a:cubicBezTo>
                  <a:cubicBezTo>
                    <a:pt x="84718" y="157145"/>
                    <a:pt x="84718" y="157145"/>
                    <a:pt x="84718" y="157145"/>
                  </a:cubicBezTo>
                  <a:cubicBezTo>
                    <a:pt x="84718" y="154569"/>
                    <a:pt x="84718" y="154569"/>
                    <a:pt x="84718" y="154569"/>
                  </a:cubicBezTo>
                  <a:cubicBezTo>
                    <a:pt x="84718" y="151993"/>
                    <a:pt x="84718" y="123655"/>
                    <a:pt x="87292" y="105622"/>
                  </a:cubicBezTo>
                  <a:cubicBezTo>
                    <a:pt x="89866" y="97894"/>
                    <a:pt x="92439" y="85013"/>
                    <a:pt x="97587" y="79861"/>
                  </a:cubicBezTo>
                  <a:cubicBezTo>
                    <a:pt x="92439" y="79861"/>
                    <a:pt x="87292" y="85013"/>
                    <a:pt x="84718" y="92741"/>
                  </a:cubicBezTo>
                  <a:cubicBezTo>
                    <a:pt x="82144" y="95317"/>
                    <a:pt x="82144" y="100470"/>
                    <a:pt x="79571" y="105622"/>
                  </a:cubicBezTo>
                  <a:lnTo>
                    <a:pt x="79571" y="109688"/>
                  </a:lnTo>
                  <a:lnTo>
                    <a:pt x="79571" y="110774"/>
                  </a:lnTo>
                  <a:cubicBezTo>
                    <a:pt x="76997" y="128807"/>
                    <a:pt x="74423" y="154569"/>
                    <a:pt x="74423" y="154569"/>
                  </a:cubicBezTo>
                  <a:cubicBezTo>
                    <a:pt x="74423" y="162297"/>
                    <a:pt x="74423" y="162297"/>
                    <a:pt x="74423" y="162297"/>
                  </a:cubicBezTo>
                  <a:cubicBezTo>
                    <a:pt x="71849" y="154569"/>
                    <a:pt x="71849" y="154569"/>
                    <a:pt x="71849" y="154569"/>
                  </a:cubicBezTo>
                  <a:cubicBezTo>
                    <a:pt x="69275" y="154569"/>
                    <a:pt x="58980" y="123655"/>
                    <a:pt x="66702" y="82437"/>
                  </a:cubicBezTo>
                  <a:cubicBezTo>
                    <a:pt x="66702" y="74708"/>
                    <a:pt x="69275" y="66980"/>
                    <a:pt x="71849" y="59251"/>
                  </a:cubicBezTo>
                  <a:cubicBezTo>
                    <a:pt x="74423" y="51523"/>
                    <a:pt x="76997" y="46371"/>
                    <a:pt x="79571" y="41218"/>
                  </a:cubicBezTo>
                  <a:cubicBezTo>
                    <a:pt x="82144" y="38642"/>
                    <a:pt x="82144" y="36066"/>
                    <a:pt x="84718" y="33490"/>
                  </a:cubicBezTo>
                  <a:cubicBezTo>
                    <a:pt x="95013" y="20609"/>
                    <a:pt x="105308" y="12881"/>
                    <a:pt x="115604" y="7729"/>
                  </a:cubicBezTo>
                  <a:cubicBezTo>
                    <a:pt x="123325" y="2576"/>
                    <a:pt x="128473" y="0"/>
                    <a:pt x="1284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ṧḷîďe">
              <a:extLst>
                <a:ext uri="{FF2B5EF4-FFF2-40B4-BE49-F238E27FC236}">
                  <a16:creationId xmlns:a16="http://schemas.microsoft.com/office/drawing/2014/main" id="{09809005-5356-4FEF-9493-43693BC266BF}"/>
                </a:ext>
              </a:extLst>
            </p:cNvPr>
            <p:cNvSpPr/>
            <p:nvPr/>
          </p:nvSpPr>
          <p:spPr bwMode="auto">
            <a:xfrm>
              <a:off x="2094727" y="3859773"/>
              <a:ext cx="766902" cy="961772"/>
            </a:xfrm>
            <a:custGeom>
              <a:avLst/>
              <a:gdLst>
                <a:gd name="connsiteX0" fmla="*/ 252229 w 548379"/>
                <a:gd name="connsiteY0" fmla="*/ 638703 h 687724"/>
                <a:gd name="connsiteX1" fmla="*/ 247042 w 548379"/>
                <a:gd name="connsiteY1" fmla="*/ 641283 h 687724"/>
                <a:gd name="connsiteX2" fmla="*/ 247042 w 548379"/>
                <a:gd name="connsiteY2" fmla="*/ 651604 h 687724"/>
                <a:gd name="connsiteX3" fmla="*/ 249635 w 548379"/>
                <a:gd name="connsiteY3" fmla="*/ 656764 h 687724"/>
                <a:gd name="connsiteX4" fmla="*/ 254822 w 548379"/>
                <a:gd name="connsiteY4" fmla="*/ 659344 h 687724"/>
                <a:gd name="connsiteX5" fmla="*/ 260009 w 548379"/>
                <a:gd name="connsiteY5" fmla="*/ 654184 h 687724"/>
                <a:gd name="connsiteX6" fmla="*/ 260009 w 548379"/>
                <a:gd name="connsiteY6" fmla="*/ 646443 h 687724"/>
                <a:gd name="connsiteX7" fmla="*/ 260009 w 548379"/>
                <a:gd name="connsiteY7" fmla="*/ 638703 h 687724"/>
                <a:gd name="connsiteX8" fmla="*/ 254822 w 548379"/>
                <a:gd name="connsiteY8" fmla="*/ 638703 h 687724"/>
                <a:gd name="connsiteX9" fmla="*/ 252229 w 548379"/>
                <a:gd name="connsiteY9" fmla="*/ 638703 h 687724"/>
                <a:gd name="connsiteX10" fmla="*/ 370795 w 548379"/>
                <a:gd name="connsiteY10" fmla="*/ 628383 h 687724"/>
                <a:gd name="connsiteX11" fmla="*/ 383599 w 548379"/>
                <a:gd name="connsiteY11" fmla="*/ 628383 h 687724"/>
                <a:gd name="connsiteX12" fmla="*/ 383599 w 548379"/>
                <a:gd name="connsiteY12" fmla="*/ 687724 h 687724"/>
                <a:gd name="connsiteX13" fmla="*/ 368234 w 548379"/>
                <a:gd name="connsiteY13" fmla="*/ 687724 h 687724"/>
                <a:gd name="connsiteX14" fmla="*/ 368234 w 548379"/>
                <a:gd name="connsiteY14" fmla="*/ 649023 h 687724"/>
                <a:gd name="connsiteX15" fmla="*/ 352869 w 548379"/>
                <a:gd name="connsiteY15" fmla="*/ 656764 h 687724"/>
                <a:gd name="connsiteX16" fmla="*/ 352869 w 548379"/>
                <a:gd name="connsiteY16" fmla="*/ 641283 h 687724"/>
                <a:gd name="connsiteX17" fmla="*/ 370795 w 548379"/>
                <a:gd name="connsiteY17" fmla="*/ 628383 h 687724"/>
                <a:gd name="connsiteX18" fmla="*/ 311421 w 548379"/>
                <a:gd name="connsiteY18" fmla="*/ 628383 h 687724"/>
                <a:gd name="connsiteX19" fmla="*/ 324259 w 548379"/>
                <a:gd name="connsiteY19" fmla="*/ 628383 h 687724"/>
                <a:gd name="connsiteX20" fmla="*/ 324259 w 548379"/>
                <a:gd name="connsiteY20" fmla="*/ 687724 h 687724"/>
                <a:gd name="connsiteX21" fmla="*/ 308853 w 548379"/>
                <a:gd name="connsiteY21" fmla="*/ 687724 h 687724"/>
                <a:gd name="connsiteX22" fmla="*/ 308853 w 548379"/>
                <a:gd name="connsiteY22" fmla="*/ 649023 h 687724"/>
                <a:gd name="connsiteX23" fmla="*/ 290879 w 548379"/>
                <a:gd name="connsiteY23" fmla="*/ 656764 h 687724"/>
                <a:gd name="connsiteX24" fmla="*/ 290879 w 548379"/>
                <a:gd name="connsiteY24" fmla="*/ 641283 h 687724"/>
                <a:gd name="connsiteX25" fmla="*/ 311421 w 548379"/>
                <a:gd name="connsiteY25" fmla="*/ 628383 h 687724"/>
                <a:gd name="connsiteX26" fmla="*/ 252229 w 548379"/>
                <a:gd name="connsiteY26" fmla="*/ 628383 h 687724"/>
                <a:gd name="connsiteX27" fmla="*/ 254822 w 548379"/>
                <a:gd name="connsiteY27" fmla="*/ 628383 h 687724"/>
                <a:gd name="connsiteX28" fmla="*/ 267789 w 548379"/>
                <a:gd name="connsiteY28" fmla="*/ 633543 h 687724"/>
                <a:gd name="connsiteX29" fmla="*/ 278163 w 548379"/>
                <a:gd name="connsiteY29" fmla="*/ 651604 h 687724"/>
                <a:gd name="connsiteX30" fmla="*/ 275570 w 548379"/>
                <a:gd name="connsiteY30" fmla="*/ 669664 h 687724"/>
                <a:gd name="connsiteX31" fmla="*/ 267789 w 548379"/>
                <a:gd name="connsiteY31" fmla="*/ 682564 h 687724"/>
                <a:gd name="connsiteX32" fmla="*/ 254822 w 548379"/>
                <a:gd name="connsiteY32" fmla="*/ 687724 h 687724"/>
                <a:gd name="connsiteX33" fmla="*/ 252229 w 548379"/>
                <a:gd name="connsiteY33" fmla="*/ 687724 h 687724"/>
                <a:gd name="connsiteX34" fmla="*/ 239262 w 548379"/>
                <a:gd name="connsiteY34" fmla="*/ 685144 h 687724"/>
                <a:gd name="connsiteX35" fmla="*/ 231482 w 548379"/>
                <a:gd name="connsiteY35" fmla="*/ 674824 h 687724"/>
                <a:gd name="connsiteX36" fmla="*/ 247042 w 548379"/>
                <a:gd name="connsiteY36" fmla="*/ 672244 h 687724"/>
                <a:gd name="connsiteX37" fmla="*/ 252229 w 548379"/>
                <a:gd name="connsiteY37" fmla="*/ 677404 h 687724"/>
                <a:gd name="connsiteX38" fmla="*/ 254822 w 548379"/>
                <a:gd name="connsiteY38" fmla="*/ 677404 h 687724"/>
                <a:gd name="connsiteX39" fmla="*/ 257416 w 548379"/>
                <a:gd name="connsiteY39" fmla="*/ 674824 h 687724"/>
                <a:gd name="connsiteX40" fmla="*/ 262603 w 548379"/>
                <a:gd name="connsiteY40" fmla="*/ 664504 h 687724"/>
                <a:gd name="connsiteX41" fmla="*/ 260009 w 548379"/>
                <a:gd name="connsiteY41" fmla="*/ 664504 h 687724"/>
                <a:gd name="connsiteX42" fmla="*/ 254822 w 548379"/>
                <a:gd name="connsiteY42" fmla="*/ 667084 h 687724"/>
                <a:gd name="connsiteX43" fmla="*/ 249635 w 548379"/>
                <a:gd name="connsiteY43" fmla="*/ 667084 h 687724"/>
                <a:gd name="connsiteX44" fmla="*/ 236668 w 548379"/>
                <a:gd name="connsiteY44" fmla="*/ 661924 h 687724"/>
                <a:gd name="connsiteX45" fmla="*/ 231482 w 548379"/>
                <a:gd name="connsiteY45" fmla="*/ 651604 h 687724"/>
                <a:gd name="connsiteX46" fmla="*/ 234075 w 548379"/>
                <a:gd name="connsiteY46" fmla="*/ 636123 h 687724"/>
                <a:gd name="connsiteX47" fmla="*/ 252229 w 548379"/>
                <a:gd name="connsiteY47" fmla="*/ 628383 h 687724"/>
                <a:gd name="connsiteX48" fmla="*/ 190652 w 548379"/>
                <a:gd name="connsiteY48" fmla="*/ 628383 h 687724"/>
                <a:gd name="connsiteX49" fmla="*/ 203456 w 548379"/>
                <a:gd name="connsiteY49" fmla="*/ 628383 h 687724"/>
                <a:gd name="connsiteX50" fmla="*/ 203456 w 548379"/>
                <a:gd name="connsiteY50" fmla="*/ 687724 h 687724"/>
                <a:gd name="connsiteX51" fmla="*/ 188091 w 548379"/>
                <a:gd name="connsiteY51" fmla="*/ 687724 h 687724"/>
                <a:gd name="connsiteX52" fmla="*/ 188091 w 548379"/>
                <a:gd name="connsiteY52" fmla="*/ 649023 h 687724"/>
                <a:gd name="connsiteX53" fmla="*/ 172726 w 548379"/>
                <a:gd name="connsiteY53" fmla="*/ 656764 h 687724"/>
                <a:gd name="connsiteX54" fmla="*/ 172726 w 548379"/>
                <a:gd name="connsiteY54" fmla="*/ 641283 h 687724"/>
                <a:gd name="connsiteX55" fmla="*/ 190652 w 548379"/>
                <a:gd name="connsiteY55" fmla="*/ 628383 h 687724"/>
                <a:gd name="connsiteX56" fmla="*/ 288350 w 548379"/>
                <a:gd name="connsiteY56" fmla="*/ 180286 h 687724"/>
                <a:gd name="connsiteX57" fmla="*/ 290924 w 548379"/>
                <a:gd name="connsiteY57" fmla="*/ 180286 h 687724"/>
                <a:gd name="connsiteX58" fmla="*/ 293499 w 548379"/>
                <a:gd name="connsiteY58" fmla="*/ 180286 h 687724"/>
                <a:gd name="connsiteX59" fmla="*/ 293499 w 548379"/>
                <a:gd name="connsiteY59" fmla="*/ 182862 h 687724"/>
                <a:gd name="connsiteX60" fmla="*/ 296073 w 548379"/>
                <a:gd name="connsiteY60" fmla="*/ 182862 h 687724"/>
                <a:gd name="connsiteX61" fmla="*/ 296073 w 548379"/>
                <a:gd name="connsiteY61" fmla="*/ 185437 h 687724"/>
                <a:gd name="connsiteX62" fmla="*/ 298648 w 548379"/>
                <a:gd name="connsiteY62" fmla="*/ 185437 h 687724"/>
                <a:gd name="connsiteX63" fmla="*/ 298648 w 548379"/>
                <a:gd name="connsiteY63" fmla="*/ 188013 h 687724"/>
                <a:gd name="connsiteX64" fmla="*/ 298648 w 548379"/>
                <a:gd name="connsiteY64" fmla="*/ 190588 h 687724"/>
                <a:gd name="connsiteX65" fmla="*/ 301222 w 548379"/>
                <a:gd name="connsiteY65" fmla="*/ 190588 h 687724"/>
                <a:gd name="connsiteX66" fmla="*/ 301222 w 548379"/>
                <a:gd name="connsiteY66" fmla="*/ 193164 h 687724"/>
                <a:gd name="connsiteX67" fmla="*/ 303797 w 548379"/>
                <a:gd name="connsiteY67" fmla="*/ 193164 h 687724"/>
                <a:gd name="connsiteX68" fmla="*/ 303797 w 548379"/>
                <a:gd name="connsiteY68" fmla="*/ 195739 h 687724"/>
                <a:gd name="connsiteX69" fmla="*/ 303797 w 548379"/>
                <a:gd name="connsiteY69" fmla="*/ 198315 h 687724"/>
                <a:gd name="connsiteX70" fmla="*/ 306372 w 548379"/>
                <a:gd name="connsiteY70" fmla="*/ 198315 h 687724"/>
                <a:gd name="connsiteX71" fmla="*/ 306372 w 548379"/>
                <a:gd name="connsiteY71" fmla="*/ 200890 h 687724"/>
                <a:gd name="connsiteX72" fmla="*/ 308946 w 548379"/>
                <a:gd name="connsiteY72" fmla="*/ 200890 h 687724"/>
                <a:gd name="connsiteX73" fmla="*/ 308946 w 548379"/>
                <a:gd name="connsiteY73" fmla="*/ 203466 h 687724"/>
                <a:gd name="connsiteX74" fmla="*/ 311521 w 548379"/>
                <a:gd name="connsiteY74" fmla="*/ 203466 h 687724"/>
                <a:gd name="connsiteX75" fmla="*/ 311521 w 548379"/>
                <a:gd name="connsiteY75" fmla="*/ 206041 h 687724"/>
                <a:gd name="connsiteX76" fmla="*/ 311521 w 548379"/>
                <a:gd name="connsiteY76" fmla="*/ 208617 h 687724"/>
                <a:gd name="connsiteX77" fmla="*/ 314095 w 548379"/>
                <a:gd name="connsiteY77" fmla="*/ 208617 h 687724"/>
                <a:gd name="connsiteX78" fmla="*/ 314095 w 548379"/>
                <a:gd name="connsiteY78" fmla="*/ 211192 h 687724"/>
                <a:gd name="connsiteX79" fmla="*/ 316670 w 548379"/>
                <a:gd name="connsiteY79" fmla="*/ 211192 h 687724"/>
                <a:gd name="connsiteX80" fmla="*/ 319244 w 548379"/>
                <a:gd name="connsiteY80" fmla="*/ 211192 h 687724"/>
                <a:gd name="connsiteX81" fmla="*/ 319244 w 548379"/>
                <a:gd name="connsiteY81" fmla="*/ 213768 h 687724"/>
                <a:gd name="connsiteX82" fmla="*/ 321819 w 548379"/>
                <a:gd name="connsiteY82" fmla="*/ 213768 h 687724"/>
                <a:gd name="connsiteX83" fmla="*/ 321819 w 548379"/>
                <a:gd name="connsiteY83" fmla="*/ 216343 h 687724"/>
                <a:gd name="connsiteX84" fmla="*/ 324393 w 548379"/>
                <a:gd name="connsiteY84" fmla="*/ 216343 h 687724"/>
                <a:gd name="connsiteX85" fmla="*/ 324393 w 548379"/>
                <a:gd name="connsiteY85" fmla="*/ 218919 h 687724"/>
                <a:gd name="connsiteX86" fmla="*/ 326968 w 548379"/>
                <a:gd name="connsiteY86" fmla="*/ 218919 h 687724"/>
                <a:gd name="connsiteX87" fmla="*/ 326968 w 548379"/>
                <a:gd name="connsiteY87" fmla="*/ 221494 h 687724"/>
                <a:gd name="connsiteX88" fmla="*/ 329542 w 548379"/>
                <a:gd name="connsiteY88" fmla="*/ 221494 h 687724"/>
                <a:gd name="connsiteX89" fmla="*/ 329542 w 548379"/>
                <a:gd name="connsiteY89" fmla="*/ 224070 h 687724"/>
                <a:gd name="connsiteX90" fmla="*/ 332117 w 548379"/>
                <a:gd name="connsiteY90" fmla="*/ 226646 h 687724"/>
                <a:gd name="connsiteX91" fmla="*/ 334692 w 548379"/>
                <a:gd name="connsiteY91" fmla="*/ 226646 h 687724"/>
                <a:gd name="connsiteX92" fmla="*/ 334692 w 548379"/>
                <a:gd name="connsiteY92" fmla="*/ 229221 h 687724"/>
                <a:gd name="connsiteX93" fmla="*/ 337266 w 548379"/>
                <a:gd name="connsiteY93" fmla="*/ 229221 h 687724"/>
                <a:gd name="connsiteX94" fmla="*/ 339841 w 548379"/>
                <a:gd name="connsiteY94" fmla="*/ 229221 h 687724"/>
                <a:gd name="connsiteX95" fmla="*/ 339841 w 548379"/>
                <a:gd name="connsiteY95" fmla="*/ 231797 h 687724"/>
                <a:gd name="connsiteX96" fmla="*/ 342415 w 548379"/>
                <a:gd name="connsiteY96" fmla="*/ 231797 h 687724"/>
                <a:gd name="connsiteX97" fmla="*/ 344990 w 548379"/>
                <a:gd name="connsiteY97" fmla="*/ 231797 h 687724"/>
                <a:gd name="connsiteX98" fmla="*/ 344990 w 548379"/>
                <a:gd name="connsiteY98" fmla="*/ 234372 h 687724"/>
                <a:gd name="connsiteX99" fmla="*/ 347564 w 548379"/>
                <a:gd name="connsiteY99" fmla="*/ 234372 h 687724"/>
                <a:gd name="connsiteX100" fmla="*/ 347564 w 548379"/>
                <a:gd name="connsiteY100" fmla="*/ 236948 h 687724"/>
                <a:gd name="connsiteX101" fmla="*/ 350139 w 548379"/>
                <a:gd name="connsiteY101" fmla="*/ 236948 h 687724"/>
                <a:gd name="connsiteX102" fmla="*/ 350139 w 548379"/>
                <a:gd name="connsiteY102" fmla="*/ 239523 h 687724"/>
                <a:gd name="connsiteX103" fmla="*/ 352713 w 548379"/>
                <a:gd name="connsiteY103" fmla="*/ 239523 h 687724"/>
                <a:gd name="connsiteX104" fmla="*/ 352713 w 548379"/>
                <a:gd name="connsiteY104" fmla="*/ 242099 h 687724"/>
                <a:gd name="connsiteX105" fmla="*/ 355288 w 548379"/>
                <a:gd name="connsiteY105" fmla="*/ 242099 h 687724"/>
                <a:gd name="connsiteX106" fmla="*/ 355288 w 548379"/>
                <a:gd name="connsiteY106" fmla="*/ 244674 h 687724"/>
                <a:gd name="connsiteX107" fmla="*/ 357862 w 548379"/>
                <a:gd name="connsiteY107" fmla="*/ 244674 h 687724"/>
                <a:gd name="connsiteX108" fmla="*/ 360437 w 548379"/>
                <a:gd name="connsiteY108" fmla="*/ 244674 h 687724"/>
                <a:gd name="connsiteX109" fmla="*/ 360437 w 548379"/>
                <a:gd name="connsiteY109" fmla="*/ 247250 h 687724"/>
                <a:gd name="connsiteX110" fmla="*/ 363012 w 548379"/>
                <a:gd name="connsiteY110" fmla="*/ 247250 h 687724"/>
                <a:gd name="connsiteX111" fmla="*/ 365586 w 548379"/>
                <a:gd name="connsiteY111" fmla="*/ 247250 h 687724"/>
                <a:gd name="connsiteX112" fmla="*/ 365586 w 548379"/>
                <a:gd name="connsiteY112" fmla="*/ 249825 h 687724"/>
                <a:gd name="connsiteX113" fmla="*/ 368161 w 548379"/>
                <a:gd name="connsiteY113" fmla="*/ 249825 h 687724"/>
                <a:gd name="connsiteX114" fmla="*/ 368161 w 548379"/>
                <a:gd name="connsiteY114" fmla="*/ 252401 h 687724"/>
                <a:gd name="connsiteX115" fmla="*/ 370735 w 548379"/>
                <a:gd name="connsiteY115" fmla="*/ 252401 h 687724"/>
                <a:gd name="connsiteX116" fmla="*/ 370735 w 548379"/>
                <a:gd name="connsiteY116" fmla="*/ 254976 h 687724"/>
                <a:gd name="connsiteX117" fmla="*/ 373310 w 548379"/>
                <a:gd name="connsiteY117" fmla="*/ 254976 h 687724"/>
                <a:gd name="connsiteX118" fmla="*/ 375884 w 548379"/>
                <a:gd name="connsiteY118" fmla="*/ 254976 h 687724"/>
                <a:gd name="connsiteX119" fmla="*/ 375884 w 548379"/>
                <a:gd name="connsiteY119" fmla="*/ 257552 h 687724"/>
                <a:gd name="connsiteX120" fmla="*/ 378459 w 548379"/>
                <a:gd name="connsiteY120" fmla="*/ 257552 h 687724"/>
                <a:gd name="connsiteX121" fmla="*/ 381033 w 548379"/>
                <a:gd name="connsiteY121" fmla="*/ 257552 h 687724"/>
                <a:gd name="connsiteX122" fmla="*/ 381033 w 548379"/>
                <a:gd name="connsiteY122" fmla="*/ 260127 h 687724"/>
                <a:gd name="connsiteX123" fmla="*/ 383608 w 548379"/>
                <a:gd name="connsiteY123" fmla="*/ 260127 h 687724"/>
                <a:gd name="connsiteX124" fmla="*/ 386183 w 548379"/>
                <a:gd name="connsiteY124" fmla="*/ 260127 h 687724"/>
                <a:gd name="connsiteX125" fmla="*/ 386183 w 548379"/>
                <a:gd name="connsiteY125" fmla="*/ 262703 h 687724"/>
                <a:gd name="connsiteX126" fmla="*/ 388757 w 548379"/>
                <a:gd name="connsiteY126" fmla="*/ 262703 h 687724"/>
                <a:gd name="connsiteX127" fmla="*/ 391332 w 548379"/>
                <a:gd name="connsiteY127" fmla="*/ 262703 h 687724"/>
                <a:gd name="connsiteX128" fmla="*/ 391332 w 548379"/>
                <a:gd name="connsiteY128" fmla="*/ 265278 h 687724"/>
                <a:gd name="connsiteX129" fmla="*/ 393906 w 548379"/>
                <a:gd name="connsiteY129" fmla="*/ 265278 h 687724"/>
                <a:gd name="connsiteX130" fmla="*/ 396481 w 548379"/>
                <a:gd name="connsiteY130" fmla="*/ 265278 h 687724"/>
                <a:gd name="connsiteX131" fmla="*/ 396481 w 548379"/>
                <a:gd name="connsiteY131" fmla="*/ 267854 h 687724"/>
                <a:gd name="connsiteX132" fmla="*/ 399055 w 548379"/>
                <a:gd name="connsiteY132" fmla="*/ 267854 h 687724"/>
                <a:gd name="connsiteX133" fmla="*/ 401630 w 548379"/>
                <a:gd name="connsiteY133" fmla="*/ 270429 h 687724"/>
                <a:gd name="connsiteX134" fmla="*/ 404204 w 548379"/>
                <a:gd name="connsiteY134" fmla="*/ 270429 h 687724"/>
                <a:gd name="connsiteX135" fmla="*/ 404204 w 548379"/>
                <a:gd name="connsiteY135" fmla="*/ 273005 h 687724"/>
                <a:gd name="connsiteX136" fmla="*/ 406779 w 548379"/>
                <a:gd name="connsiteY136" fmla="*/ 273005 h 687724"/>
                <a:gd name="connsiteX137" fmla="*/ 409353 w 548379"/>
                <a:gd name="connsiteY137" fmla="*/ 273005 h 687724"/>
                <a:gd name="connsiteX138" fmla="*/ 409353 w 548379"/>
                <a:gd name="connsiteY138" fmla="*/ 275580 h 687724"/>
                <a:gd name="connsiteX139" fmla="*/ 411928 w 548379"/>
                <a:gd name="connsiteY139" fmla="*/ 275580 h 687724"/>
                <a:gd name="connsiteX140" fmla="*/ 414503 w 548379"/>
                <a:gd name="connsiteY140" fmla="*/ 275580 h 687724"/>
                <a:gd name="connsiteX141" fmla="*/ 414503 w 548379"/>
                <a:gd name="connsiteY141" fmla="*/ 278156 h 687724"/>
                <a:gd name="connsiteX142" fmla="*/ 417077 w 548379"/>
                <a:gd name="connsiteY142" fmla="*/ 278156 h 687724"/>
                <a:gd name="connsiteX143" fmla="*/ 419652 w 548379"/>
                <a:gd name="connsiteY143" fmla="*/ 278156 h 687724"/>
                <a:gd name="connsiteX144" fmla="*/ 419652 w 548379"/>
                <a:gd name="connsiteY144" fmla="*/ 280731 h 687724"/>
                <a:gd name="connsiteX145" fmla="*/ 422226 w 548379"/>
                <a:gd name="connsiteY145" fmla="*/ 280731 h 687724"/>
                <a:gd name="connsiteX146" fmla="*/ 424801 w 548379"/>
                <a:gd name="connsiteY146" fmla="*/ 280731 h 687724"/>
                <a:gd name="connsiteX147" fmla="*/ 424801 w 548379"/>
                <a:gd name="connsiteY147" fmla="*/ 283307 h 687724"/>
                <a:gd name="connsiteX148" fmla="*/ 427375 w 548379"/>
                <a:gd name="connsiteY148" fmla="*/ 283307 h 687724"/>
                <a:gd name="connsiteX149" fmla="*/ 429950 w 548379"/>
                <a:gd name="connsiteY149" fmla="*/ 283307 h 687724"/>
                <a:gd name="connsiteX150" fmla="*/ 429950 w 548379"/>
                <a:gd name="connsiteY150" fmla="*/ 285882 h 687724"/>
                <a:gd name="connsiteX151" fmla="*/ 432524 w 548379"/>
                <a:gd name="connsiteY151" fmla="*/ 285882 h 687724"/>
                <a:gd name="connsiteX152" fmla="*/ 435099 w 548379"/>
                <a:gd name="connsiteY152" fmla="*/ 285882 h 687724"/>
                <a:gd name="connsiteX153" fmla="*/ 437674 w 548379"/>
                <a:gd name="connsiteY153" fmla="*/ 288458 h 687724"/>
                <a:gd name="connsiteX154" fmla="*/ 440248 w 548379"/>
                <a:gd name="connsiteY154" fmla="*/ 288458 h 687724"/>
                <a:gd name="connsiteX155" fmla="*/ 442823 w 548379"/>
                <a:gd name="connsiteY155" fmla="*/ 288458 h 687724"/>
                <a:gd name="connsiteX156" fmla="*/ 442823 w 548379"/>
                <a:gd name="connsiteY156" fmla="*/ 291033 h 687724"/>
                <a:gd name="connsiteX157" fmla="*/ 445397 w 548379"/>
                <a:gd name="connsiteY157" fmla="*/ 291033 h 687724"/>
                <a:gd name="connsiteX158" fmla="*/ 447972 w 548379"/>
                <a:gd name="connsiteY158" fmla="*/ 291033 h 687724"/>
                <a:gd name="connsiteX159" fmla="*/ 450546 w 548379"/>
                <a:gd name="connsiteY159" fmla="*/ 291033 h 687724"/>
                <a:gd name="connsiteX160" fmla="*/ 453121 w 548379"/>
                <a:gd name="connsiteY160" fmla="*/ 291033 h 687724"/>
                <a:gd name="connsiteX161" fmla="*/ 453121 w 548379"/>
                <a:gd name="connsiteY161" fmla="*/ 293609 h 687724"/>
                <a:gd name="connsiteX162" fmla="*/ 455695 w 548379"/>
                <a:gd name="connsiteY162" fmla="*/ 293609 h 687724"/>
                <a:gd name="connsiteX163" fmla="*/ 458270 w 548379"/>
                <a:gd name="connsiteY163" fmla="*/ 293609 h 687724"/>
                <a:gd name="connsiteX164" fmla="*/ 458270 w 548379"/>
                <a:gd name="connsiteY164" fmla="*/ 296184 h 687724"/>
                <a:gd name="connsiteX165" fmla="*/ 460844 w 548379"/>
                <a:gd name="connsiteY165" fmla="*/ 296184 h 687724"/>
                <a:gd name="connsiteX166" fmla="*/ 463419 w 548379"/>
                <a:gd name="connsiteY166" fmla="*/ 296184 h 687724"/>
                <a:gd name="connsiteX167" fmla="*/ 465994 w 548379"/>
                <a:gd name="connsiteY167" fmla="*/ 296184 h 687724"/>
                <a:gd name="connsiteX168" fmla="*/ 465994 w 548379"/>
                <a:gd name="connsiteY168" fmla="*/ 298760 h 687724"/>
                <a:gd name="connsiteX169" fmla="*/ 468568 w 548379"/>
                <a:gd name="connsiteY169" fmla="*/ 298760 h 687724"/>
                <a:gd name="connsiteX170" fmla="*/ 471143 w 548379"/>
                <a:gd name="connsiteY170" fmla="*/ 298760 h 687724"/>
                <a:gd name="connsiteX171" fmla="*/ 473717 w 548379"/>
                <a:gd name="connsiteY171" fmla="*/ 298760 h 687724"/>
                <a:gd name="connsiteX172" fmla="*/ 476292 w 548379"/>
                <a:gd name="connsiteY172" fmla="*/ 298760 h 687724"/>
                <a:gd name="connsiteX173" fmla="*/ 476292 w 548379"/>
                <a:gd name="connsiteY173" fmla="*/ 301335 h 687724"/>
                <a:gd name="connsiteX174" fmla="*/ 478866 w 548379"/>
                <a:gd name="connsiteY174" fmla="*/ 301335 h 687724"/>
                <a:gd name="connsiteX175" fmla="*/ 481441 w 548379"/>
                <a:gd name="connsiteY175" fmla="*/ 301335 h 687724"/>
                <a:gd name="connsiteX176" fmla="*/ 484015 w 548379"/>
                <a:gd name="connsiteY176" fmla="*/ 301335 h 687724"/>
                <a:gd name="connsiteX177" fmla="*/ 484015 w 548379"/>
                <a:gd name="connsiteY177" fmla="*/ 303911 h 687724"/>
                <a:gd name="connsiteX178" fmla="*/ 486590 w 548379"/>
                <a:gd name="connsiteY178" fmla="*/ 303911 h 687724"/>
                <a:gd name="connsiteX179" fmla="*/ 489165 w 548379"/>
                <a:gd name="connsiteY179" fmla="*/ 303911 h 687724"/>
                <a:gd name="connsiteX180" fmla="*/ 491739 w 548379"/>
                <a:gd name="connsiteY180" fmla="*/ 303911 h 687724"/>
                <a:gd name="connsiteX181" fmla="*/ 491739 w 548379"/>
                <a:gd name="connsiteY181" fmla="*/ 306487 h 687724"/>
                <a:gd name="connsiteX182" fmla="*/ 494314 w 548379"/>
                <a:gd name="connsiteY182" fmla="*/ 306487 h 687724"/>
                <a:gd name="connsiteX183" fmla="*/ 496888 w 548379"/>
                <a:gd name="connsiteY183" fmla="*/ 306487 h 687724"/>
                <a:gd name="connsiteX184" fmla="*/ 496888 w 548379"/>
                <a:gd name="connsiteY184" fmla="*/ 309062 h 687724"/>
                <a:gd name="connsiteX185" fmla="*/ 499463 w 548379"/>
                <a:gd name="connsiteY185" fmla="*/ 309062 h 687724"/>
                <a:gd name="connsiteX186" fmla="*/ 502037 w 548379"/>
                <a:gd name="connsiteY186" fmla="*/ 309062 h 687724"/>
                <a:gd name="connsiteX187" fmla="*/ 504612 w 548379"/>
                <a:gd name="connsiteY187" fmla="*/ 309062 h 687724"/>
                <a:gd name="connsiteX188" fmla="*/ 504612 w 548379"/>
                <a:gd name="connsiteY188" fmla="*/ 311638 h 687724"/>
                <a:gd name="connsiteX189" fmla="*/ 507186 w 548379"/>
                <a:gd name="connsiteY189" fmla="*/ 311638 h 687724"/>
                <a:gd name="connsiteX190" fmla="*/ 509761 w 548379"/>
                <a:gd name="connsiteY190" fmla="*/ 311638 h 687724"/>
                <a:gd name="connsiteX191" fmla="*/ 512335 w 548379"/>
                <a:gd name="connsiteY191" fmla="*/ 311638 h 687724"/>
                <a:gd name="connsiteX192" fmla="*/ 512335 w 548379"/>
                <a:gd name="connsiteY192" fmla="*/ 314213 h 687724"/>
                <a:gd name="connsiteX193" fmla="*/ 514910 w 548379"/>
                <a:gd name="connsiteY193" fmla="*/ 314213 h 687724"/>
                <a:gd name="connsiteX194" fmla="*/ 517485 w 548379"/>
                <a:gd name="connsiteY194" fmla="*/ 314213 h 687724"/>
                <a:gd name="connsiteX195" fmla="*/ 517485 w 548379"/>
                <a:gd name="connsiteY195" fmla="*/ 316789 h 687724"/>
                <a:gd name="connsiteX196" fmla="*/ 520059 w 548379"/>
                <a:gd name="connsiteY196" fmla="*/ 316789 h 687724"/>
                <a:gd name="connsiteX197" fmla="*/ 520059 w 548379"/>
                <a:gd name="connsiteY197" fmla="*/ 319364 h 687724"/>
                <a:gd name="connsiteX198" fmla="*/ 522634 w 548379"/>
                <a:gd name="connsiteY198" fmla="*/ 319364 h 687724"/>
                <a:gd name="connsiteX199" fmla="*/ 522634 w 548379"/>
                <a:gd name="connsiteY199" fmla="*/ 321940 h 687724"/>
                <a:gd name="connsiteX200" fmla="*/ 525208 w 548379"/>
                <a:gd name="connsiteY200" fmla="*/ 321940 h 687724"/>
                <a:gd name="connsiteX201" fmla="*/ 525208 w 548379"/>
                <a:gd name="connsiteY201" fmla="*/ 324515 h 687724"/>
                <a:gd name="connsiteX202" fmla="*/ 525208 w 548379"/>
                <a:gd name="connsiteY202" fmla="*/ 327091 h 687724"/>
                <a:gd name="connsiteX203" fmla="*/ 525208 w 548379"/>
                <a:gd name="connsiteY203" fmla="*/ 329666 h 687724"/>
                <a:gd name="connsiteX204" fmla="*/ 525208 w 548379"/>
                <a:gd name="connsiteY204" fmla="*/ 332242 h 687724"/>
                <a:gd name="connsiteX205" fmla="*/ 525208 w 548379"/>
                <a:gd name="connsiteY205" fmla="*/ 334817 h 687724"/>
                <a:gd name="connsiteX206" fmla="*/ 525208 w 548379"/>
                <a:gd name="connsiteY206" fmla="*/ 337393 h 687724"/>
                <a:gd name="connsiteX207" fmla="*/ 525208 w 548379"/>
                <a:gd name="connsiteY207" fmla="*/ 339968 h 687724"/>
                <a:gd name="connsiteX208" fmla="*/ 525208 w 548379"/>
                <a:gd name="connsiteY208" fmla="*/ 345119 h 687724"/>
                <a:gd name="connsiteX209" fmla="*/ 525208 w 548379"/>
                <a:gd name="connsiteY209" fmla="*/ 347695 h 687724"/>
                <a:gd name="connsiteX210" fmla="*/ 525208 w 548379"/>
                <a:gd name="connsiteY210" fmla="*/ 350270 h 687724"/>
                <a:gd name="connsiteX211" fmla="*/ 527783 w 548379"/>
                <a:gd name="connsiteY211" fmla="*/ 352846 h 687724"/>
                <a:gd name="connsiteX212" fmla="*/ 527783 w 548379"/>
                <a:gd name="connsiteY212" fmla="*/ 355421 h 687724"/>
                <a:gd name="connsiteX213" fmla="*/ 527783 w 548379"/>
                <a:gd name="connsiteY213" fmla="*/ 357997 h 687724"/>
                <a:gd name="connsiteX214" fmla="*/ 527783 w 548379"/>
                <a:gd name="connsiteY214" fmla="*/ 360572 h 687724"/>
                <a:gd name="connsiteX215" fmla="*/ 527783 w 548379"/>
                <a:gd name="connsiteY215" fmla="*/ 363148 h 687724"/>
                <a:gd name="connsiteX216" fmla="*/ 527783 w 548379"/>
                <a:gd name="connsiteY216" fmla="*/ 365723 h 687724"/>
                <a:gd name="connsiteX217" fmla="*/ 527783 w 548379"/>
                <a:gd name="connsiteY217" fmla="*/ 368299 h 687724"/>
                <a:gd name="connsiteX218" fmla="*/ 527783 w 548379"/>
                <a:gd name="connsiteY218" fmla="*/ 370874 h 687724"/>
                <a:gd name="connsiteX219" fmla="*/ 527783 w 548379"/>
                <a:gd name="connsiteY219" fmla="*/ 373450 h 687724"/>
                <a:gd name="connsiteX220" fmla="*/ 530357 w 548379"/>
                <a:gd name="connsiteY220" fmla="*/ 376025 h 687724"/>
                <a:gd name="connsiteX221" fmla="*/ 530357 w 548379"/>
                <a:gd name="connsiteY221" fmla="*/ 378601 h 687724"/>
                <a:gd name="connsiteX222" fmla="*/ 530357 w 548379"/>
                <a:gd name="connsiteY222" fmla="*/ 381176 h 687724"/>
                <a:gd name="connsiteX223" fmla="*/ 527783 w 548379"/>
                <a:gd name="connsiteY223" fmla="*/ 383752 h 687724"/>
                <a:gd name="connsiteX224" fmla="*/ 527783 w 548379"/>
                <a:gd name="connsiteY224" fmla="*/ 386327 h 687724"/>
                <a:gd name="connsiteX225" fmla="*/ 525208 w 548379"/>
                <a:gd name="connsiteY225" fmla="*/ 386327 h 687724"/>
                <a:gd name="connsiteX226" fmla="*/ 522634 w 548379"/>
                <a:gd name="connsiteY226" fmla="*/ 386327 h 687724"/>
                <a:gd name="connsiteX227" fmla="*/ 520059 w 548379"/>
                <a:gd name="connsiteY227" fmla="*/ 386327 h 687724"/>
                <a:gd name="connsiteX228" fmla="*/ 514910 w 548379"/>
                <a:gd name="connsiteY228" fmla="*/ 386327 h 687724"/>
                <a:gd name="connsiteX229" fmla="*/ 512335 w 548379"/>
                <a:gd name="connsiteY229" fmla="*/ 386327 h 687724"/>
                <a:gd name="connsiteX230" fmla="*/ 512335 w 548379"/>
                <a:gd name="connsiteY230" fmla="*/ 383752 h 687724"/>
                <a:gd name="connsiteX231" fmla="*/ 509761 w 548379"/>
                <a:gd name="connsiteY231" fmla="*/ 383752 h 687724"/>
                <a:gd name="connsiteX232" fmla="*/ 507186 w 548379"/>
                <a:gd name="connsiteY232" fmla="*/ 383752 h 687724"/>
                <a:gd name="connsiteX233" fmla="*/ 504612 w 548379"/>
                <a:gd name="connsiteY233" fmla="*/ 383752 h 687724"/>
                <a:gd name="connsiteX234" fmla="*/ 504612 w 548379"/>
                <a:gd name="connsiteY234" fmla="*/ 381176 h 687724"/>
                <a:gd name="connsiteX235" fmla="*/ 502037 w 548379"/>
                <a:gd name="connsiteY235" fmla="*/ 381176 h 687724"/>
                <a:gd name="connsiteX236" fmla="*/ 499463 w 548379"/>
                <a:gd name="connsiteY236" fmla="*/ 381176 h 687724"/>
                <a:gd name="connsiteX237" fmla="*/ 496888 w 548379"/>
                <a:gd name="connsiteY237" fmla="*/ 381176 h 687724"/>
                <a:gd name="connsiteX238" fmla="*/ 494314 w 548379"/>
                <a:gd name="connsiteY238" fmla="*/ 378601 h 687724"/>
                <a:gd name="connsiteX239" fmla="*/ 491739 w 548379"/>
                <a:gd name="connsiteY239" fmla="*/ 378601 h 687724"/>
                <a:gd name="connsiteX240" fmla="*/ 489165 w 548379"/>
                <a:gd name="connsiteY240" fmla="*/ 378601 h 687724"/>
                <a:gd name="connsiteX241" fmla="*/ 489165 w 548379"/>
                <a:gd name="connsiteY241" fmla="*/ 376025 h 687724"/>
                <a:gd name="connsiteX242" fmla="*/ 486590 w 548379"/>
                <a:gd name="connsiteY242" fmla="*/ 376025 h 687724"/>
                <a:gd name="connsiteX243" fmla="*/ 484015 w 548379"/>
                <a:gd name="connsiteY243" fmla="*/ 373450 h 687724"/>
                <a:gd name="connsiteX244" fmla="*/ 481441 w 548379"/>
                <a:gd name="connsiteY244" fmla="*/ 373450 h 687724"/>
                <a:gd name="connsiteX245" fmla="*/ 481441 w 548379"/>
                <a:gd name="connsiteY245" fmla="*/ 370874 h 687724"/>
                <a:gd name="connsiteX246" fmla="*/ 481441 w 548379"/>
                <a:gd name="connsiteY246" fmla="*/ 368299 h 687724"/>
                <a:gd name="connsiteX247" fmla="*/ 481441 w 548379"/>
                <a:gd name="connsiteY247" fmla="*/ 365723 h 687724"/>
                <a:gd name="connsiteX248" fmla="*/ 481441 w 548379"/>
                <a:gd name="connsiteY248" fmla="*/ 363148 h 687724"/>
                <a:gd name="connsiteX249" fmla="*/ 478866 w 548379"/>
                <a:gd name="connsiteY249" fmla="*/ 363148 h 687724"/>
                <a:gd name="connsiteX250" fmla="*/ 478866 w 548379"/>
                <a:gd name="connsiteY250" fmla="*/ 360572 h 687724"/>
                <a:gd name="connsiteX251" fmla="*/ 478866 w 548379"/>
                <a:gd name="connsiteY251" fmla="*/ 357997 h 687724"/>
                <a:gd name="connsiteX252" fmla="*/ 476292 w 548379"/>
                <a:gd name="connsiteY252" fmla="*/ 357997 h 687724"/>
                <a:gd name="connsiteX253" fmla="*/ 473717 w 548379"/>
                <a:gd name="connsiteY253" fmla="*/ 357997 h 687724"/>
                <a:gd name="connsiteX254" fmla="*/ 473717 w 548379"/>
                <a:gd name="connsiteY254" fmla="*/ 355421 h 687724"/>
                <a:gd name="connsiteX255" fmla="*/ 471143 w 548379"/>
                <a:gd name="connsiteY255" fmla="*/ 355421 h 687724"/>
                <a:gd name="connsiteX256" fmla="*/ 468568 w 548379"/>
                <a:gd name="connsiteY256" fmla="*/ 355421 h 687724"/>
                <a:gd name="connsiteX257" fmla="*/ 465994 w 548379"/>
                <a:gd name="connsiteY257" fmla="*/ 352846 h 687724"/>
                <a:gd name="connsiteX258" fmla="*/ 463419 w 548379"/>
                <a:gd name="connsiteY258" fmla="*/ 352846 h 687724"/>
                <a:gd name="connsiteX259" fmla="*/ 463419 w 548379"/>
                <a:gd name="connsiteY259" fmla="*/ 350270 h 687724"/>
                <a:gd name="connsiteX260" fmla="*/ 460844 w 548379"/>
                <a:gd name="connsiteY260" fmla="*/ 350270 h 687724"/>
                <a:gd name="connsiteX261" fmla="*/ 458270 w 548379"/>
                <a:gd name="connsiteY261" fmla="*/ 350270 h 687724"/>
                <a:gd name="connsiteX262" fmla="*/ 455695 w 548379"/>
                <a:gd name="connsiteY262" fmla="*/ 350270 h 687724"/>
                <a:gd name="connsiteX263" fmla="*/ 453121 w 548379"/>
                <a:gd name="connsiteY263" fmla="*/ 350270 h 687724"/>
                <a:gd name="connsiteX264" fmla="*/ 450546 w 548379"/>
                <a:gd name="connsiteY264" fmla="*/ 350270 h 687724"/>
                <a:gd name="connsiteX265" fmla="*/ 450546 w 548379"/>
                <a:gd name="connsiteY265" fmla="*/ 347695 h 687724"/>
                <a:gd name="connsiteX266" fmla="*/ 447972 w 548379"/>
                <a:gd name="connsiteY266" fmla="*/ 347695 h 687724"/>
                <a:gd name="connsiteX267" fmla="*/ 445397 w 548379"/>
                <a:gd name="connsiteY267" fmla="*/ 347695 h 687724"/>
                <a:gd name="connsiteX268" fmla="*/ 442823 w 548379"/>
                <a:gd name="connsiteY268" fmla="*/ 347695 h 687724"/>
                <a:gd name="connsiteX269" fmla="*/ 442823 w 548379"/>
                <a:gd name="connsiteY269" fmla="*/ 345119 h 687724"/>
                <a:gd name="connsiteX270" fmla="*/ 440248 w 548379"/>
                <a:gd name="connsiteY270" fmla="*/ 345119 h 687724"/>
                <a:gd name="connsiteX271" fmla="*/ 440248 w 548379"/>
                <a:gd name="connsiteY271" fmla="*/ 342544 h 687724"/>
                <a:gd name="connsiteX272" fmla="*/ 437674 w 548379"/>
                <a:gd name="connsiteY272" fmla="*/ 342544 h 687724"/>
                <a:gd name="connsiteX273" fmla="*/ 435099 w 548379"/>
                <a:gd name="connsiteY273" fmla="*/ 342544 h 687724"/>
                <a:gd name="connsiteX274" fmla="*/ 432524 w 548379"/>
                <a:gd name="connsiteY274" fmla="*/ 342544 h 687724"/>
                <a:gd name="connsiteX275" fmla="*/ 432524 w 548379"/>
                <a:gd name="connsiteY275" fmla="*/ 339968 h 687724"/>
                <a:gd name="connsiteX276" fmla="*/ 429950 w 548379"/>
                <a:gd name="connsiteY276" fmla="*/ 339968 h 687724"/>
                <a:gd name="connsiteX277" fmla="*/ 427375 w 548379"/>
                <a:gd name="connsiteY277" fmla="*/ 339968 h 687724"/>
                <a:gd name="connsiteX278" fmla="*/ 424801 w 548379"/>
                <a:gd name="connsiteY278" fmla="*/ 339968 h 687724"/>
                <a:gd name="connsiteX279" fmla="*/ 424801 w 548379"/>
                <a:gd name="connsiteY279" fmla="*/ 337393 h 687724"/>
                <a:gd name="connsiteX280" fmla="*/ 422226 w 548379"/>
                <a:gd name="connsiteY280" fmla="*/ 337393 h 687724"/>
                <a:gd name="connsiteX281" fmla="*/ 419652 w 548379"/>
                <a:gd name="connsiteY281" fmla="*/ 337393 h 687724"/>
                <a:gd name="connsiteX282" fmla="*/ 419652 w 548379"/>
                <a:gd name="connsiteY282" fmla="*/ 334817 h 687724"/>
                <a:gd name="connsiteX283" fmla="*/ 417077 w 548379"/>
                <a:gd name="connsiteY283" fmla="*/ 334817 h 687724"/>
                <a:gd name="connsiteX284" fmla="*/ 414503 w 548379"/>
                <a:gd name="connsiteY284" fmla="*/ 334817 h 687724"/>
                <a:gd name="connsiteX285" fmla="*/ 414503 w 548379"/>
                <a:gd name="connsiteY285" fmla="*/ 332242 h 687724"/>
                <a:gd name="connsiteX286" fmla="*/ 411928 w 548379"/>
                <a:gd name="connsiteY286" fmla="*/ 332242 h 687724"/>
                <a:gd name="connsiteX287" fmla="*/ 409353 w 548379"/>
                <a:gd name="connsiteY287" fmla="*/ 332242 h 687724"/>
                <a:gd name="connsiteX288" fmla="*/ 409353 w 548379"/>
                <a:gd name="connsiteY288" fmla="*/ 329666 h 687724"/>
                <a:gd name="connsiteX289" fmla="*/ 406779 w 548379"/>
                <a:gd name="connsiteY289" fmla="*/ 329666 h 687724"/>
                <a:gd name="connsiteX290" fmla="*/ 404204 w 548379"/>
                <a:gd name="connsiteY290" fmla="*/ 329666 h 687724"/>
                <a:gd name="connsiteX291" fmla="*/ 401630 w 548379"/>
                <a:gd name="connsiteY291" fmla="*/ 329666 h 687724"/>
                <a:gd name="connsiteX292" fmla="*/ 401630 w 548379"/>
                <a:gd name="connsiteY292" fmla="*/ 328741 h 687724"/>
                <a:gd name="connsiteX293" fmla="*/ 401630 w 548379"/>
                <a:gd name="connsiteY293" fmla="*/ 327091 h 687724"/>
                <a:gd name="connsiteX294" fmla="*/ 399055 w 548379"/>
                <a:gd name="connsiteY294" fmla="*/ 327091 h 687724"/>
                <a:gd name="connsiteX295" fmla="*/ 396481 w 548379"/>
                <a:gd name="connsiteY295" fmla="*/ 327091 h 687724"/>
                <a:gd name="connsiteX296" fmla="*/ 393906 w 548379"/>
                <a:gd name="connsiteY296" fmla="*/ 327091 h 687724"/>
                <a:gd name="connsiteX297" fmla="*/ 393906 w 548379"/>
                <a:gd name="connsiteY297" fmla="*/ 324515 h 687724"/>
                <a:gd name="connsiteX298" fmla="*/ 391332 w 548379"/>
                <a:gd name="connsiteY298" fmla="*/ 324515 h 687724"/>
                <a:gd name="connsiteX299" fmla="*/ 391332 w 548379"/>
                <a:gd name="connsiteY299" fmla="*/ 321940 h 687724"/>
                <a:gd name="connsiteX300" fmla="*/ 388757 w 548379"/>
                <a:gd name="connsiteY300" fmla="*/ 321940 h 687724"/>
                <a:gd name="connsiteX301" fmla="*/ 386183 w 548379"/>
                <a:gd name="connsiteY301" fmla="*/ 321940 h 687724"/>
                <a:gd name="connsiteX302" fmla="*/ 386183 w 548379"/>
                <a:gd name="connsiteY302" fmla="*/ 319364 h 687724"/>
                <a:gd name="connsiteX303" fmla="*/ 383608 w 548379"/>
                <a:gd name="connsiteY303" fmla="*/ 319364 h 687724"/>
                <a:gd name="connsiteX304" fmla="*/ 381033 w 548379"/>
                <a:gd name="connsiteY304" fmla="*/ 319364 h 687724"/>
                <a:gd name="connsiteX305" fmla="*/ 381033 w 548379"/>
                <a:gd name="connsiteY305" fmla="*/ 316789 h 687724"/>
                <a:gd name="connsiteX306" fmla="*/ 378459 w 548379"/>
                <a:gd name="connsiteY306" fmla="*/ 316789 h 687724"/>
                <a:gd name="connsiteX307" fmla="*/ 378459 w 548379"/>
                <a:gd name="connsiteY307" fmla="*/ 314213 h 687724"/>
                <a:gd name="connsiteX308" fmla="*/ 375884 w 548379"/>
                <a:gd name="connsiteY308" fmla="*/ 314213 h 687724"/>
                <a:gd name="connsiteX309" fmla="*/ 373310 w 548379"/>
                <a:gd name="connsiteY309" fmla="*/ 314213 h 687724"/>
                <a:gd name="connsiteX310" fmla="*/ 373310 w 548379"/>
                <a:gd name="connsiteY310" fmla="*/ 311638 h 687724"/>
                <a:gd name="connsiteX311" fmla="*/ 370735 w 548379"/>
                <a:gd name="connsiteY311" fmla="*/ 311638 h 687724"/>
                <a:gd name="connsiteX312" fmla="*/ 370735 w 548379"/>
                <a:gd name="connsiteY312" fmla="*/ 309062 h 687724"/>
                <a:gd name="connsiteX313" fmla="*/ 368161 w 548379"/>
                <a:gd name="connsiteY313" fmla="*/ 309062 h 687724"/>
                <a:gd name="connsiteX314" fmla="*/ 365586 w 548379"/>
                <a:gd name="connsiteY314" fmla="*/ 309062 h 687724"/>
                <a:gd name="connsiteX315" fmla="*/ 365586 w 548379"/>
                <a:gd name="connsiteY315" fmla="*/ 306487 h 687724"/>
                <a:gd name="connsiteX316" fmla="*/ 363012 w 548379"/>
                <a:gd name="connsiteY316" fmla="*/ 306487 h 687724"/>
                <a:gd name="connsiteX317" fmla="*/ 363012 w 548379"/>
                <a:gd name="connsiteY317" fmla="*/ 303911 h 687724"/>
                <a:gd name="connsiteX318" fmla="*/ 360437 w 548379"/>
                <a:gd name="connsiteY318" fmla="*/ 303911 h 687724"/>
                <a:gd name="connsiteX319" fmla="*/ 360437 w 548379"/>
                <a:gd name="connsiteY319" fmla="*/ 301335 h 687724"/>
                <a:gd name="connsiteX320" fmla="*/ 357862 w 548379"/>
                <a:gd name="connsiteY320" fmla="*/ 301335 h 687724"/>
                <a:gd name="connsiteX321" fmla="*/ 357862 w 548379"/>
                <a:gd name="connsiteY321" fmla="*/ 298760 h 687724"/>
                <a:gd name="connsiteX322" fmla="*/ 355288 w 548379"/>
                <a:gd name="connsiteY322" fmla="*/ 298760 h 687724"/>
                <a:gd name="connsiteX323" fmla="*/ 352713 w 548379"/>
                <a:gd name="connsiteY323" fmla="*/ 298760 h 687724"/>
                <a:gd name="connsiteX324" fmla="*/ 352713 w 548379"/>
                <a:gd name="connsiteY324" fmla="*/ 296184 h 687724"/>
                <a:gd name="connsiteX325" fmla="*/ 350139 w 548379"/>
                <a:gd name="connsiteY325" fmla="*/ 296184 h 687724"/>
                <a:gd name="connsiteX326" fmla="*/ 350139 w 548379"/>
                <a:gd name="connsiteY326" fmla="*/ 293609 h 687724"/>
                <a:gd name="connsiteX327" fmla="*/ 347564 w 548379"/>
                <a:gd name="connsiteY327" fmla="*/ 293609 h 687724"/>
                <a:gd name="connsiteX328" fmla="*/ 344990 w 548379"/>
                <a:gd name="connsiteY328" fmla="*/ 293609 h 687724"/>
                <a:gd name="connsiteX329" fmla="*/ 344990 w 548379"/>
                <a:gd name="connsiteY329" fmla="*/ 291033 h 687724"/>
                <a:gd name="connsiteX330" fmla="*/ 342415 w 548379"/>
                <a:gd name="connsiteY330" fmla="*/ 291033 h 687724"/>
                <a:gd name="connsiteX331" fmla="*/ 342415 w 548379"/>
                <a:gd name="connsiteY331" fmla="*/ 288458 h 687724"/>
                <a:gd name="connsiteX332" fmla="*/ 342415 w 548379"/>
                <a:gd name="connsiteY332" fmla="*/ 285882 h 687724"/>
                <a:gd name="connsiteX333" fmla="*/ 339841 w 548379"/>
                <a:gd name="connsiteY333" fmla="*/ 285882 h 687724"/>
                <a:gd name="connsiteX334" fmla="*/ 339841 w 548379"/>
                <a:gd name="connsiteY334" fmla="*/ 283307 h 687724"/>
                <a:gd name="connsiteX335" fmla="*/ 337266 w 548379"/>
                <a:gd name="connsiteY335" fmla="*/ 283307 h 687724"/>
                <a:gd name="connsiteX336" fmla="*/ 334692 w 548379"/>
                <a:gd name="connsiteY336" fmla="*/ 283307 h 687724"/>
                <a:gd name="connsiteX337" fmla="*/ 332117 w 548379"/>
                <a:gd name="connsiteY337" fmla="*/ 283307 h 687724"/>
                <a:gd name="connsiteX338" fmla="*/ 329542 w 548379"/>
                <a:gd name="connsiteY338" fmla="*/ 285882 h 687724"/>
                <a:gd name="connsiteX339" fmla="*/ 329542 w 548379"/>
                <a:gd name="connsiteY339" fmla="*/ 288458 h 687724"/>
                <a:gd name="connsiteX340" fmla="*/ 329542 w 548379"/>
                <a:gd name="connsiteY340" fmla="*/ 293609 h 687724"/>
                <a:gd name="connsiteX341" fmla="*/ 329542 w 548379"/>
                <a:gd name="connsiteY341" fmla="*/ 301335 h 687724"/>
                <a:gd name="connsiteX342" fmla="*/ 329542 w 548379"/>
                <a:gd name="connsiteY342" fmla="*/ 309062 h 687724"/>
                <a:gd name="connsiteX343" fmla="*/ 329542 w 548379"/>
                <a:gd name="connsiteY343" fmla="*/ 311638 h 687724"/>
                <a:gd name="connsiteX344" fmla="*/ 329542 w 548379"/>
                <a:gd name="connsiteY344" fmla="*/ 314213 h 687724"/>
                <a:gd name="connsiteX345" fmla="*/ 329542 w 548379"/>
                <a:gd name="connsiteY345" fmla="*/ 321940 h 687724"/>
                <a:gd name="connsiteX346" fmla="*/ 329542 w 548379"/>
                <a:gd name="connsiteY346" fmla="*/ 324515 h 687724"/>
                <a:gd name="connsiteX347" fmla="*/ 329542 w 548379"/>
                <a:gd name="connsiteY347" fmla="*/ 327091 h 687724"/>
                <a:gd name="connsiteX348" fmla="*/ 329542 w 548379"/>
                <a:gd name="connsiteY348" fmla="*/ 332242 h 687724"/>
                <a:gd name="connsiteX349" fmla="*/ 332117 w 548379"/>
                <a:gd name="connsiteY349" fmla="*/ 332242 h 687724"/>
                <a:gd name="connsiteX350" fmla="*/ 332117 w 548379"/>
                <a:gd name="connsiteY350" fmla="*/ 334817 h 687724"/>
                <a:gd name="connsiteX351" fmla="*/ 332117 w 548379"/>
                <a:gd name="connsiteY351" fmla="*/ 337393 h 687724"/>
                <a:gd name="connsiteX352" fmla="*/ 332117 w 548379"/>
                <a:gd name="connsiteY352" fmla="*/ 339968 h 687724"/>
                <a:gd name="connsiteX353" fmla="*/ 334692 w 548379"/>
                <a:gd name="connsiteY353" fmla="*/ 339968 h 687724"/>
                <a:gd name="connsiteX354" fmla="*/ 337266 w 548379"/>
                <a:gd name="connsiteY354" fmla="*/ 339968 h 687724"/>
                <a:gd name="connsiteX355" fmla="*/ 337266 w 548379"/>
                <a:gd name="connsiteY355" fmla="*/ 342544 h 687724"/>
                <a:gd name="connsiteX356" fmla="*/ 339841 w 548379"/>
                <a:gd name="connsiteY356" fmla="*/ 342544 h 687724"/>
                <a:gd name="connsiteX357" fmla="*/ 339841 w 548379"/>
                <a:gd name="connsiteY357" fmla="*/ 345119 h 687724"/>
                <a:gd name="connsiteX358" fmla="*/ 342415 w 548379"/>
                <a:gd name="connsiteY358" fmla="*/ 345119 h 687724"/>
                <a:gd name="connsiteX359" fmla="*/ 344990 w 548379"/>
                <a:gd name="connsiteY359" fmla="*/ 345119 h 687724"/>
                <a:gd name="connsiteX360" fmla="*/ 344990 w 548379"/>
                <a:gd name="connsiteY360" fmla="*/ 347695 h 687724"/>
                <a:gd name="connsiteX361" fmla="*/ 347564 w 548379"/>
                <a:gd name="connsiteY361" fmla="*/ 347695 h 687724"/>
                <a:gd name="connsiteX362" fmla="*/ 350139 w 548379"/>
                <a:gd name="connsiteY362" fmla="*/ 347695 h 687724"/>
                <a:gd name="connsiteX363" fmla="*/ 352713 w 548379"/>
                <a:gd name="connsiteY363" fmla="*/ 350270 h 687724"/>
                <a:gd name="connsiteX364" fmla="*/ 355288 w 548379"/>
                <a:gd name="connsiteY364" fmla="*/ 350270 h 687724"/>
                <a:gd name="connsiteX365" fmla="*/ 355288 w 548379"/>
                <a:gd name="connsiteY365" fmla="*/ 352846 h 687724"/>
                <a:gd name="connsiteX366" fmla="*/ 357862 w 548379"/>
                <a:gd name="connsiteY366" fmla="*/ 352846 h 687724"/>
                <a:gd name="connsiteX367" fmla="*/ 357862 w 548379"/>
                <a:gd name="connsiteY367" fmla="*/ 355421 h 687724"/>
                <a:gd name="connsiteX368" fmla="*/ 360437 w 548379"/>
                <a:gd name="connsiteY368" fmla="*/ 355421 h 687724"/>
                <a:gd name="connsiteX369" fmla="*/ 363012 w 548379"/>
                <a:gd name="connsiteY369" fmla="*/ 355421 h 687724"/>
                <a:gd name="connsiteX370" fmla="*/ 363012 w 548379"/>
                <a:gd name="connsiteY370" fmla="*/ 357997 h 687724"/>
                <a:gd name="connsiteX371" fmla="*/ 365586 w 548379"/>
                <a:gd name="connsiteY371" fmla="*/ 357997 h 687724"/>
                <a:gd name="connsiteX372" fmla="*/ 365586 w 548379"/>
                <a:gd name="connsiteY372" fmla="*/ 360572 h 687724"/>
                <a:gd name="connsiteX373" fmla="*/ 368161 w 548379"/>
                <a:gd name="connsiteY373" fmla="*/ 360572 h 687724"/>
                <a:gd name="connsiteX374" fmla="*/ 370735 w 548379"/>
                <a:gd name="connsiteY374" fmla="*/ 360572 h 687724"/>
                <a:gd name="connsiteX375" fmla="*/ 370735 w 548379"/>
                <a:gd name="connsiteY375" fmla="*/ 363148 h 687724"/>
                <a:gd name="connsiteX376" fmla="*/ 373310 w 548379"/>
                <a:gd name="connsiteY376" fmla="*/ 363148 h 687724"/>
                <a:gd name="connsiteX377" fmla="*/ 375884 w 548379"/>
                <a:gd name="connsiteY377" fmla="*/ 363148 h 687724"/>
                <a:gd name="connsiteX378" fmla="*/ 375884 w 548379"/>
                <a:gd name="connsiteY378" fmla="*/ 365723 h 687724"/>
                <a:gd name="connsiteX379" fmla="*/ 378459 w 548379"/>
                <a:gd name="connsiteY379" fmla="*/ 365723 h 687724"/>
                <a:gd name="connsiteX380" fmla="*/ 381033 w 548379"/>
                <a:gd name="connsiteY380" fmla="*/ 365723 h 687724"/>
                <a:gd name="connsiteX381" fmla="*/ 381033 w 548379"/>
                <a:gd name="connsiteY381" fmla="*/ 368299 h 687724"/>
                <a:gd name="connsiteX382" fmla="*/ 383608 w 548379"/>
                <a:gd name="connsiteY382" fmla="*/ 368299 h 687724"/>
                <a:gd name="connsiteX383" fmla="*/ 386183 w 548379"/>
                <a:gd name="connsiteY383" fmla="*/ 368299 h 687724"/>
                <a:gd name="connsiteX384" fmla="*/ 386183 w 548379"/>
                <a:gd name="connsiteY384" fmla="*/ 370874 h 687724"/>
                <a:gd name="connsiteX385" fmla="*/ 388757 w 548379"/>
                <a:gd name="connsiteY385" fmla="*/ 370874 h 687724"/>
                <a:gd name="connsiteX386" fmla="*/ 391332 w 548379"/>
                <a:gd name="connsiteY386" fmla="*/ 370874 h 687724"/>
                <a:gd name="connsiteX387" fmla="*/ 391332 w 548379"/>
                <a:gd name="connsiteY387" fmla="*/ 373450 h 687724"/>
                <a:gd name="connsiteX388" fmla="*/ 393906 w 548379"/>
                <a:gd name="connsiteY388" fmla="*/ 373450 h 687724"/>
                <a:gd name="connsiteX389" fmla="*/ 396481 w 548379"/>
                <a:gd name="connsiteY389" fmla="*/ 373450 h 687724"/>
                <a:gd name="connsiteX390" fmla="*/ 399055 w 548379"/>
                <a:gd name="connsiteY390" fmla="*/ 373450 h 687724"/>
                <a:gd name="connsiteX391" fmla="*/ 399055 w 548379"/>
                <a:gd name="connsiteY391" fmla="*/ 376025 h 687724"/>
                <a:gd name="connsiteX392" fmla="*/ 401630 w 548379"/>
                <a:gd name="connsiteY392" fmla="*/ 376025 h 687724"/>
                <a:gd name="connsiteX393" fmla="*/ 404204 w 548379"/>
                <a:gd name="connsiteY393" fmla="*/ 376025 h 687724"/>
                <a:gd name="connsiteX394" fmla="*/ 404204 w 548379"/>
                <a:gd name="connsiteY394" fmla="*/ 378601 h 687724"/>
                <a:gd name="connsiteX395" fmla="*/ 406779 w 548379"/>
                <a:gd name="connsiteY395" fmla="*/ 378601 h 687724"/>
                <a:gd name="connsiteX396" fmla="*/ 409353 w 548379"/>
                <a:gd name="connsiteY396" fmla="*/ 378601 h 687724"/>
                <a:gd name="connsiteX397" fmla="*/ 409353 w 548379"/>
                <a:gd name="connsiteY397" fmla="*/ 381176 h 687724"/>
                <a:gd name="connsiteX398" fmla="*/ 411928 w 548379"/>
                <a:gd name="connsiteY398" fmla="*/ 381176 h 687724"/>
                <a:gd name="connsiteX399" fmla="*/ 414503 w 548379"/>
                <a:gd name="connsiteY399" fmla="*/ 381176 h 687724"/>
                <a:gd name="connsiteX400" fmla="*/ 414503 w 548379"/>
                <a:gd name="connsiteY400" fmla="*/ 383752 h 687724"/>
                <a:gd name="connsiteX401" fmla="*/ 417077 w 548379"/>
                <a:gd name="connsiteY401" fmla="*/ 383752 h 687724"/>
                <a:gd name="connsiteX402" fmla="*/ 419652 w 548379"/>
                <a:gd name="connsiteY402" fmla="*/ 383752 h 687724"/>
                <a:gd name="connsiteX403" fmla="*/ 422226 w 548379"/>
                <a:gd name="connsiteY403" fmla="*/ 383752 h 687724"/>
                <a:gd name="connsiteX404" fmla="*/ 424801 w 548379"/>
                <a:gd name="connsiteY404" fmla="*/ 383752 h 687724"/>
                <a:gd name="connsiteX405" fmla="*/ 427375 w 548379"/>
                <a:gd name="connsiteY405" fmla="*/ 386327 h 687724"/>
                <a:gd name="connsiteX406" fmla="*/ 429950 w 548379"/>
                <a:gd name="connsiteY406" fmla="*/ 386327 h 687724"/>
                <a:gd name="connsiteX407" fmla="*/ 432524 w 548379"/>
                <a:gd name="connsiteY407" fmla="*/ 386327 h 687724"/>
                <a:gd name="connsiteX408" fmla="*/ 432524 w 548379"/>
                <a:gd name="connsiteY408" fmla="*/ 388903 h 687724"/>
                <a:gd name="connsiteX409" fmla="*/ 435099 w 548379"/>
                <a:gd name="connsiteY409" fmla="*/ 388903 h 687724"/>
                <a:gd name="connsiteX410" fmla="*/ 437674 w 548379"/>
                <a:gd name="connsiteY410" fmla="*/ 388903 h 687724"/>
                <a:gd name="connsiteX411" fmla="*/ 437674 w 548379"/>
                <a:gd name="connsiteY411" fmla="*/ 391479 h 687724"/>
                <a:gd name="connsiteX412" fmla="*/ 442823 w 548379"/>
                <a:gd name="connsiteY412" fmla="*/ 391479 h 687724"/>
                <a:gd name="connsiteX413" fmla="*/ 445397 w 548379"/>
                <a:gd name="connsiteY413" fmla="*/ 391479 h 687724"/>
                <a:gd name="connsiteX414" fmla="*/ 447972 w 548379"/>
                <a:gd name="connsiteY414" fmla="*/ 394054 h 687724"/>
                <a:gd name="connsiteX415" fmla="*/ 450546 w 548379"/>
                <a:gd name="connsiteY415" fmla="*/ 394054 h 687724"/>
                <a:gd name="connsiteX416" fmla="*/ 453121 w 548379"/>
                <a:gd name="connsiteY416" fmla="*/ 394054 h 687724"/>
                <a:gd name="connsiteX417" fmla="*/ 455695 w 548379"/>
                <a:gd name="connsiteY417" fmla="*/ 394054 h 687724"/>
                <a:gd name="connsiteX418" fmla="*/ 458270 w 548379"/>
                <a:gd name="connsiteY418" fmla="*/ 394054 h 687724"/>
                <a:gd name="connsiteX419" fmla="*/ 460844 w 548379"/>
                <a:gd name="connsiteY419" fmla="*/ 394054 h 687724"/>
                <a:gd name="connsiteX420" fmla="*/ 460844 w 548379"/>
                <a:gd name="connsiteY420" fmla="*/ 396630 h 687724"/>
                <a:gd name="connsiteX421" fmla="*/ 463419 w 548379"/>
                <a:gd name="connsiteY421" fmla="*/ 396630 h 687724"/>
                <a:gd name="connsiteX422" fmla="*/ 465994 w 548379"/>
                <a:gd name="connsiteY422" fmla="*/ 396630 h 687724"/>
                <a:gd name="connsiteX423" fmla="*/ 468568 w 548379"/>
                <a:gd name="connsiteY423" fmla="*/ 396630 h 687724"/>
                <a:gd name="connsiteX424" fmla="*/ 468568 w 548379"/>
                <a:gd name="connsiteY424" fmla="*/ 399205 h 687724"/>
                <a:gd name="connsiteX425" fmla="*/ 471143 w 548379"/>
                <a:gd name="connsiteY425" fmla="*/ 399205 h 687724"/>
                <a:gd name="connsiteX426" fmla="*/ 473717 w 548379"/>
                <a:gd name="connsiteY426" fmla="*/ 399205 h 687724"/>
                <a:gd name="connsiteX427" fmla="*/ 476292 w 548379"/>
                <a:gd name="connsiteY427" fmla="*/ 399205 h 687724"/>
                <a:gd name="connsiteX428" fmla="*/ 478866 w 548379"/>
                <a:gd name="connsiteY428" fmla="*/ 399205 h 687724"/>
                <a:gd name="connsiteX429" fmla="*/ 478866 w 548379"/>
                <a:gd name="connsiteY429" fmla="*/ 401781 h 687724"/>
                <a:gd name="connsiteX430" fmla="*/ 481441 w 548379"/>
                <a:gd name="connsiteY430" fmla="*/ 401781 h 687724"/>
                <a:gd name="connsiteX431" fmla="*/ 484015 w 548379"/>
                <a:gd name="connsiteY431" fmla="*/ 401781 h 687724"/>
                <a:gd name="connsiteX432" fmla="*/ 486590 w 548379"/>
                <a:gd name="connsiteY432" fmla="*/ 401781 h 687724"/>
                <a:gd name="connsiteX433" fmla="*/ 489165 w 548379"/>
                <a:gd name="connsiteY433" fmla="*/ 401781 h 687724"/>
                <a:gd name="connsiteX434" fmla="*/ 489165 w 548379"/>
                <a:gd name="connsiteY434" fmla="*/ 404356 h 687724"/>
                <a:gd name="connsiteX435" fmla="*/ 491739 w 548379"/>
                <a:gd name="connsiteY435" fmla="*/ 404356 h 687724"/>
                <a:gd name="connsiteX436" fmla="*/ 494314 w 548379"/>
                <a:gd name="connsiteY436" fmla="*/ 404356 h 687724"/>
                <a:gd name="connsiteX437" fmla="*/ 496888 w 548379"/>
                <a:gd name="connsiteY437" fmla="*/ 404356 h 687724"/>
                <a:gd name="connsiteX438" fmla="*/ 499463 w 548379"/>
                <a:gd name="connsiteY438" fmla="*/ 404356 h 687724"/>
                <a:gd name="connsiteX439" fmla="*/ 499463 w 548379"/>
                <a:gd name="connsiteY439" fmla="*/ 406932 h 687724"/>
                <a:gd name="connsiteX440" fmla="*/ 502037 w 548379"/>
                <a:gd name="connsiteY440" fmla="*/ 406932 h 687724"/>
                <a:gd name="connsiteX441" fmla="*/ 504612 w 548379"/>
                <a:gd name="connsiteY441" fmla="*/ 406932 h 687724"/>
                <a:gd name="connsiteX442" fmla="*/ 507186 w 548379"/>
                <a:gd name="connsiteY442" fmla="*/ 406932 h 687724"/>
                <a:gd name="connsiteX443" fmla="*/ 509761 w 548379"/>
                <a:gd name="connsiteY443" fmla="*/ 406932 h 687724"/>
                <a:gd name="connsiteX444" fmla="*/ 509761 w 548379"/>
                <a:gd name="connsiteY444" fmla="*/ 409507 h 687724"/>
                <a:gd name="connsiteX445" fmla="*/ 512335 w 548379"/>
                <a:gd name="connsiteY445" fmla="*/ 409507 h 687724"/>
                <a:gd name="connsiteX446" fmla="*/ 514910 w 548379"/>
                <a:gd name="connsiteY446" fmla="*/ 409507 h 687724"/>
                <a:gd name="connsiteX447" fmla="*/ 517485 w 548379"/>
                <a:gd name="connsiteY447" fmla="*/ 409507 h 687724"/>
                <a:gd name="connsiteX448" fmla="*/ 517485 w 548379"/>
                <a:gd name="connsiteY448" fmla="*/ 412083 h 687724"/>
                <a:gd name="connsiteX449" fmla="*/ 520059 w 548379"/>
                <a:gd name="connsiteY449" fmla="*/ 412083 h 687724"/>
                <a:gd name="connsiteX450" fmla="*/ 522634 w 548379"/>
                <a:gd name="connsiteY450" fmla="*/ 412083 h 687724"/>
                <a:gd name="connsiteX451" fmla="*/ 525208 w 548379"/>
                <a:gd name="connsiteY451" fmla="*/ 412083 h 687724"/>
                <a:gd name="connsiteX452" fmla="*/ 527783 w 548379"/>
                <a:gd name="connsiteY452" fmla="*/ 412083 h 687724"/>
                <a:gd name="connsiteX453" fmla="*/ 527783 w 548379"/>
                <a:gd name="connsiteY453" fmla="*/ 414658 h 687724"/>
                <a:gd name="connsiteX454" fmla="*/ 530357 w 548379"/>
                <a:gd name="connsiteY454" fmla="*/ 414658 h 687724"/>
                <a:gd name="connsiteX455" fmla="*/ 530357 w 548379"/>
                <a:gd name="connsiteY455" fmla="*/ 417234 h 687724"/>
                <a:gd name="connsiteX456" fmla="*/ 532932 w 548379"/>
                <a:gd name="connsiteY456" fmla="*/ 417234 h 687724"/>
                <a:gd name="connsiteX457" fmla="*/ 532932 w 548379"/>
                <a:gd name="connsiteY457" fmla="*/ 419809 h 687724"/>
                <a:gd name="connsiteX458" fmla="*/ 532932 w 548379"/>
                <a:gd name="connsiteY458" fmla="*/ 422385 h 687724"/>
                <a:gd name="connsiteX459" fmla="*/ 532932 w 548379"/>
                <a:gd name="connsiteY459" fmla="*/ 424960 h 687724"/>
                <a:gd name="connsiteX460" fmla="*/ 532932 w 548379"/>
                <a:gd name="connsiteY460" fmla="*/ 430111 h 687724"/>
                <a:gd name="connsiteX461" fmla="*/ 535506 w 548379"/>
                <a:gd name="connsiteY461" fmla="*/ 430111 h 687724"/>
                <a:gd name="connsiteX462" fmla="*/ 535506 w 548379"/>
                <a:gd name="connsiteY462" fmla="*/ 432687 h 687724"/>
                <a:gd name="connsiteX463" fmla="*/ 535506 w 548379"/>
                <a:gd name="connsiteY463" fmla="*/ 435262 h 687724"/>
                <a:gd name="connsiteX464" fmla="*/ 535506 w 548379"/>
                <a:gd name="connsiteY464" fmla="*/ 440413 h 687724"/>
                <a:gd name="connsiteX465" fmla="*/ 535506 w 548379"/>
                <a:gd name="connsiteY465" fmla="*/ 442989 h 687724"/>
                <a:gd name="connsiteX466" fmla="*/ 538081 w 548379"/>
                <a:gd name="connsiteY466" fmla="*/ 442989 h 687724"/>
                <a:gd name="connsiteX467" fmla="*/ 538081 w 548379"/>
                <a:gd name="connsiteY467" fmla="*/ 445564 h 687724"/>
                <a:gd name="connsiteX468" fmla="*/ 538081 w 548379"/>
                <a:gd name="connsiteY468" fmla="*/ 448140 h 687724"/>
                <a:gd name="connsiteX469" fmla="*/ 538081 w 548379"/>
                <a:gd name="connsiteY469" fmla="*/ 450715 h 687724"/>
                <a:gd name="connsiteX470" fmla="*/ 538081 w 548379"/>
                <a:gd name="connsiteY470" fmla="*/ 453291 h 687724"/>
                <a:gd name="connsiteX471" fmla="*/ 538081 w 548379"/>
                <a:gd name="connsiteY471" fmla="*/ 455866 h 687724"/>
                <a:gd name="connsiteX472" fmla="*/ 540656 w 548379"/>
                <a:gd name="connsiteY472" fmla="*/ 455866 h 687724"/>
                <a:gd name="connsiteX473" fmla="*/ 540656 w 548379"/>
                <a:gd name="connsiteY473" fmla="*/ 461017 h 687724"/>
                <a:gd name="connsiteX474" fmla="*/ 540656 w 548379"/>
                <a:gd name="connsiteY474" fmla="*/ 463593 h 687724"/>
                <a:gd name="connsiteX475" fmla="*/ 540656 w 548379"/>
                <a:gd name="connsiteY475" fmla="*/ 466168 h 687724"/>
                <a:gd name="connsiteX476" fmla="*/ 540656 w 548379"/>
                <a:gd name="connsiteY476" fmla="*/ 471320 h 687724"/>
                <a:gd name="connsiteX477" fmla="*/ 540656 w 548379"/>
                <a:gd name="connsiteY477" fmla="*/ 473895 h 687724"/>
                <a:gd name="connsiteX478" fmla="*/ 540656 w 548379"/>
                <a:gd name="connsiteY478" fmla="*/ 479046 h 687724"/>
                <a:gd name="connsiteX479" fmla="*/ 540656 w 548379"/>
                <a:gd name="connsiteY479" fmla="*/ 481622 h 687724"/>
                <a:gd name="connsiteX480" fmla="*/ 540656 w 548379"/>
                <a:gd name="connsiteY480" fmla="*/ 484197 h 687724"/>
                <a:gd name="connsiteX481" fmla="*/ 540656 w 548379"/>
                <a:gd name="connsiteY481" fmla="*/ 486773 h 687724"/>
                <a:gd name="connsiteX482" fmla="*/ 543230 w 548379"/>
                <a:gd name="connsiteY482" fmla="*/ 486773 h 687724"/>
                <a:gd name="connsiteX483" fmla="*/ 543230 w 548379"/>
                <a:gd name="connsiteY483" fmla="*/ 489348 h 687724"/>
                <a:gd name="connsiteX484" fmla="*/ 540656 w 548379"/>
                <a:gd name="connsiteY484" fmla="*/ 489348 h 687724"/>
                <a:gd name="connsiteX485" fmla="*/ 538081 w 548379"/>
                <a:gd name="connsiteY485" fmla="*/ 489348 h 687724"/>
                <a:gd name="connsiteX486" fmla="*/ 538081 w 548379"/>
                <a:gd name="connsiteY486" fmla="*/ 491924 h 687724"/>
                <a:gd name="connsiteX487" fmla="*/ 540656 w 548379"/>
                <a:gd name="connsiteY487" fmla="*/ 491924 h 687724"/>
                <a:gd name="connsiteX488" fmla="*/ 543230 w 548379"/>
                <a:gd name="connsiteY488" fmla="*/ 494499 h 687724"/>
                <a:gd name="connsiteX489" fmla="*/ 543230 w 548379"/>
                <a:gd name="connsiteY489" fmla="*/ 497075 h 687724"/>
                <a:gd name="connsiteX490" fmla="*/ 543230 w 548379"/>
                <a:gd name="connsiteY490" fmla="*/ 499650 h 687724"/>
                <a:gd name="connsiteX491" fmla="*/ 543230 w 548379"/>
                <a:gd name="connsiteY491" fmla="*/ 502226 h 687724"/>
                <a:gd name="connsiteX492" fmla="*/ 543230 w 548379"/>
                <a:gd name="connsiteY492" fmla="*/ 504801 h 687724"/>
                <a:gd name="connsiteX493" fmla="*/ 545805 w 548379"/>
                <a:gd name="connsiteY493" fmla="*/ 504801 h 687724"/>
                <a:gd name="connsiteX494" fmla="*/ 545805 w 548379"/>
                <a:gd name="connsiteY494" fmla="*/ 507377 h 687724"/>
                <a:gd name="connsiteX495" fmla="*/ 545805 w 548379"/>
                <a:gd name="connsiteY495" fmla="*/ 512528 h 687724"/>
                <a:gd name="connsiteX496" fmla="*/ 545805 w 548379"/>
                <a:gd name="connsiteY496" fmla="*/ 522830 h 687724"/>
                <a:gd name="connsiteX497" fmla="*/ 545805 w 548379"/>
                <a:gd name="connsiteY497" fmla="*/ 525405 h 687724"/>
                <a:gd name="connsiteX498" fmla="*/ 545805 w 548379"/>
                <a:gd name="connsiteY498" fmla="*/ 530556 h 687724"/>
                <a:gd name="connsiteX499" fmla="*/ 545805 w 548379"/>
                <a:gd name="connsiteY499" fmla="*/ 533132 h 687724"/>
                <a:gd name="connsiteX500" fmla="*/ 545805 w 548379"/>
                <a:gd name="connsiteY500" fmla="*/ 535707 h 687724"/>
                <a:gd name="connsiteX501" fmla="*/ 545805 w 548379"/>
                <a:gd name="connsiteY501" fmla="*/ 538283 h 687724"/>
                <a:gd name="connsiteX502" fmla="*/ 545805 w 548379"/>
                <a:gd name="connsiteY502" fmla="*/ 540858 h 687724"/>
                <a:gd name="connsiteX503" fmla="*/ 548379 w 548379"/>
                <a:gd name="connsiteY503" fmla="*/ 540858 h 687724"/>
                <a:gd name="connsiteX504" fmla="*/ 548379 w 548379"/>
                <a:gd name="connsiteY504" fmla="*/ 543434 h 687724"/>
                <a:gd name="connsiteX505" fmla="*/ 548379 w 548379"/>
                <a:gd name="connsiteY505" fmla="*/ 546009 h 687724"/>
                <a:gd name="connsiteX506" fmla="*/ 548379 w 548379"/>
                <a:gd name="connsiteY506" fmla="*/ 551161 h 687724"/>
                <a:gd name="connsiteX507" fmla="*/ 548379 w 548379"/>
                <a:gd name="connsiteY507" fmla="*/ 553736 h 687724"/>
                <a:gd name="connsiteX508" fmla="*/ 548379 w 548379"/>
                <a:gd name="connsiteY508" fmla="*/ 561463 h 687724"/>
                <a:gd name="connsiteX509" fmla="*/ 548379 w 548379"/>
                <a:gd name="connsiteY509" fmla="*/ 564038 h 687724"/>
                <a:gd name="connsiteX510" fmla="*/ 548379 w 548379"/>
                <a:gd name="connsiteY510" fmla="*/ 566614 h 687724"/>
                <a:gd name="connsiteX511" fmla="*/ 548379 w 548379"/>
                <a:gd name="connsiteY511" fmla="*/ 569189 h 687724"/>
                <a:gd name="connsiteX512" fmla="*/ 545805 w 548379"/>
                <a:gd name="connsiteY512" fmla="*/ 569189 h 687724"/>
                <a:gd name="connsiteX513" fmla="*/ 545805 w 548379"/>
                <a:gd name="connsiteY513" fmla="*/ 571765 h 687724"/>
                <a:gd name="connsiteX514" fmla="*/ 543230 w 548379"/>
                <a:gd name="connsiteY514" fmla="*/ 571765 h 687724"/>
                <a:gd name="connsiteX515" fmla="*/ 540656 w 548379"/>
                <a:gd name="connsiteY515" fmla="*/ 571765 h 687724"/>
                <a:gd name="connsiteX516" fmla="*/ 538081 w 548379"/>
                <a:gd name="connsiteY516" fmla="*/ 571765 h 687724"/>
                <a:gd name="connsiteX517" fmla="*/ 535506 w 548379"/>
                <a:gd name="connsiteY517" fmla="*/ 571765 h 687724"/>
                <a:gd name="connsiteX518" fmla="*/ 532932 w 548379"/>
                <a:gd name="connsiteY518" fmla="*/ 571765 h 687724"/>
                <a:gd name="connsiteX519" fmla="*/ 532932 w 548379"/>
                <a:gd name="connsiteY519" fmla="*/ 574340 h 687724"/>
                <a:gd name="connsiteX520" fmla="*/ 530357 w 548379"/>
                <a:gd name="connsiteY520" fmla="*/ 574340 h 687724"/>
                <a:gd name="connsiteX521" fmla="*/ 530357 w 548379"/>
                <a:gd name="connsiteY521" fmla="*/ 571765 h 687724"/>
                <a:gd name="connsiteX522" fmla="*/ 527783 w 548379"/>
                <a:gd name="connsiteY522" fmla="*/ 571765 h 687724"/>
                <a:gd name="connsiteX523" fmla="*/ 527783 w 548379"/>
                <a:gd name="connsiteY523" fmla="*/ 574340 h 687724"/>
                <a:gd name="connsiteX524" fmla="*/ 525208 w 548379"/>
                <a:gd name="connsiteY524" fmla="*/ 574340 h 687724"/>
                <a:gd name="connsiteX525" fmla="*/ 525208 w 548379"/>
                <a:gd name="connsiteY525" fmla="*/ 571765 h 687724"/>
                <a:gd name="connsiteX526" fmla="*/ 522634 w 548379"/>
                <a:gd name="connsiteY526" fmla="*/ 571765 h 687724"/>
                <a:gd name="connsiteX527" fmla="*/ 522634 w 548379"/>
                <a:gd name="connsiteY527" fmla="*/ 574340 h 687724"/>
                <a:gd name="connsiteX528" fmla="*/ 520059 w 548379"/>
                <a:gd name="connsiteY528" fmla="*/ 574340 h 687724"/>
                <a:gd name="connsiteX529" fmla="*/ 520059 w 548379"/>
                <a:gd name="connsiteY529" fmla="*/ 571765 h 687724"/>
                <a:gd name="connsiteX530" fmla="*/ 517485 w 548379"/>
                <a:gd name="connsiteY530" fmla="*/ 571765 h 687724"/>
                <a:gd name="connsiteX531" fmla="*/ 514910 w 548379"/>
                <a:gd name="connsiteY531" fmla="*/ 571765 h 687724"/>
                <a:gd name="connsiteX532" fmla="*/ 512335 w 548379"/>
                <a:gd name="connsiteY532" fmla="*/ 571765 h 687724"/>
                <a:gd name="connsiteX533" fmla="*/ 509761 w 548379"/>
                <a:gd name="connsiteY533" fmla="*/ 571765 h 687724"/>
                <a:gd name="connsiteX534" fmla="*/ 509761 w 548379"/>
                <a:gd name="connsiteY534" fmla="*/ 569189 h 687724"/>
                <a:gd name="connsiteX535" fmla="*/ 507186 w 548379"/>
                <a:gd name="connsiteY535" fmla="*/ 569189 h 687724"/>
                <a:gd name="connsiteX536" fmla="*/ 504612 w 548379"/>
                <a:gd name="connsiteY536" fmla="*/ 569189 h 687724"/>
                <a:gd name="connsiteX537" fmla="*/ 502037 w 548379"/>
                <a:gd name="connsiteY537" fmla="*/ 569189 h 687724"/>
                <a:gd name="connsiteX538" fmla="*/ 499463 w 548379"/>
                <a:gd name="connsiteY538" fmla="*/ 569189 h 687724"/>
                <a:gd name="connsiteX539" fmla="*/ 496888 w 548379"/>
                <a:gd name="connsiteY539" fmla="*/ 569189 h 687724"/>
                <a:gd name="connsiteX540" fmla="*/ 494314 w 548379"/>
                <a:gd name="connsiteY540" fmla="*/ 569189 h 687724"/>
                <a:gd name="connsiteX541" fmla="*/ 491739 w 548379"/>
                <a:gd name="connsiteY541" fmla="*/ 569189 h 687724"/>
                <a:gd name="connsiteX542" fmla="*/ 489165 w 548379"/>
                <a:gd name="connsiteY542" fmla="*/ 569189 h 687724"/>
                <a:gd name="connsiteX543" fmla="*/ 489165 w 548379"/>
                <a:gd name="connsiteY543" fmla="*/ 566614 h 687724"/>
                <a:gd name="connsiteX544" fmla="*/ 486590 w 548379"/>
                <a:gd name="connsiteY544" fmla="*/ 566614 h 687724"/>
                <a:gd name="connsiteX545" fmla="*/ 484015 w 548379"/>
                <a:gd name="connsiteY545" fmla="*/ 566614 h 687724"/>
                <a:gd name="connsiteX546" fmla="*/ 481441 w 548379"/>
                <a:gd name="connsiteY546" fmla="*/ 566614 h 687724"/>
                <a:gd name="connsiteX547" fmla="*/ 478866 w 548379"/>
                <a:gd name="connsiteY547" fmla="*/ 564038 h 687724"/>
                <a:gd name="connsiteX548" fmla="*/ 476292 w 548379"/>
                <a:gd name="connsiteY548" fmla="*/ 564038 h 687724"/>
                <a:gd name="connsiteX549" fmla="*/ 473717 w 548379"/>
                <a:gd name="connsiteY549" fmla="*/ 564038 h 687724"/>
                <a:gd name="connsiteX550" fmla="*/ 471143 w 548379"/>
                <a:gd name="connsiteY550" fmla="*/ 564038 h 687724"/>
                <a:gd name="connsiteX551" fmla="*/ 471143 w 548379"/>
                <a:gd name="connsiteY551" fmla="*/ 561463 h 687724"/>
                <a:gd name="connsiteX552" fmla="*/ 468568 w 548379"/>
                <a:gd name="connsiteY552" fmla="*/ 561463 h 687724"/>
                <a:gd name="connsiteX553" fmla="*/ 465994 w 548379"/>
                <a:gd name="connsiteY553" fmla="*/ 561463 h 687724"/>
                <a:gd name="connsiteX554" fmla="*/ 465994 w 548379"/>
                <a:gd name="connsiteY554" fmla="*/ 558887 h 687724"/>
                <a:gd name="connsiteX555" fmla="*/ 463419 w 548379"/>
                <a:gd name="connsiteY555" fmla="*/ 558887 h 687724"/>
                <a:gd name="connsiteX556" fmla="*/ 460844 w 548379"/>
                <a:gd name="connsiteY556" fmla="*/ 558887 h 687724"/>
                <a:gd name="connsiteX557" fmla="*/ 458270 w 548379"/>
                <a:gd name="connsiteY557" fmla="*/ 558887 h 687724"/>
                <a:gd name="connsiteX558" fmla="*/ 458270 w 548379"/>
                <a:gd name="connsiteY558" fmla="*/ 556312 h 687724"/>
                <a:gd name="connsiteX559" fmla="*/ 455695 w 548379"/>
                <a:gd name="connsiteY559" fmla="*/ 556312 h 687724"/>
                <a:gd name="connsiteX560" fmla="*/ 453121 w 548379"/>
                <a:gd name="connsiteY560" fmla="*/ 556312 h 687724"/>
                <a:gd name="connsiteX561" fmla="*/ 453121 w 548379"/>
                <a:gd name="connsiteY561" fmla="*/ 553736 h 687724"/>
                <a:gd name="connsiteX562" fmla="*/ 447972 w 548379"/>
                <a:gd name="connsiteY562" fmla="*/ 553736 h 687724"/>
                <a:gd name="connsiteX563" fmla="*/ 445397 w 548379"/>
                <a:gd name="connsiteY563" fmla="*/ 553736 h 687724"/>
                <a:gd name="connsiteX564" fmla="*/ 442823 w 548379"/>
                <a:gd name="connsiteY564" fmla="*/ 553736 h 687724"/>
                <a:gd name="connsiteX565" fmla="*/ 442823 w 548379"/>
                <a:gd name="connsiteY565" fmla="*/ 551161 h 687724"/>
                <a:gd name="connsiteX566" fmla="*/ 440248 w 548379"/>
                <a:gd name="connsiteY566" fmla="*/ 551161 h 687724"/>
                <a:gd name="connsiteX567" fmla="*/ 437674 w 548379"/>
                <a:gd name="connsiteY567" fmla="*/ 551161 h 687724"/>
                <a:gd name="connsiteX568" fmla="*/ 437674 w 548379"/>
                <a:gd name="connsiteY568" fmla="*/ 548585 h 687724"/>
                <a:gd name="connsiteX569" fmla="*/ 435099 w 548379"/>
                <a:gd name="connsiteY569" fmla="*/ 548585 h 687724"/>
                <a:gd name="connsiteX570" fmla="*/ 432524 w 548379"/>
                <a:gd name="connsiteY570" fmla="*/ 548585 h 687724"/>
                <a:gd name="connsiteX571" fmla="*/ 429950 w 548379"/>
                <a:gd name="connsiteY571" fmla="*/ 548585 h 687724"/>
                <a:gd name="connsiteX572" fmla="*/ 427375 w 548379"/>
                <a:gd name="connsiteY572" fmla="*/ 548585 h 687724"/>
                <a:gd name="connsiteX573" fmla="*/ 427375 w 548379"/>
                <a:gd name="connsiteY573" fmla="*/ 546009 h 687724"/>
                <a:gd name="connsiteX574" fmla="*/ 424801 w 548379"/>
                <a:gd name="connsiteY574" fmla="*/ 546009 h 687724"/>
                <a:gd name="connsiteX575" fmla="*/ 422226 w 548379"/>
                <a:gd name="connsiteY575" fmla="*/ 546009 h 687724"/>
                <a:gd name="connsiteX576" fmla="*/ 422226 w 548379"/>
                <a:gd name="connsiteY576" fmla="*/ 543434 h 687724"/>
                <a:gd name="connsiteX577" fmla="*/ 419652 w 548379"/>
                <a:gd name="connsiteY577" fmla="*/ 543434 h 687724"/>
                <a:gd name="connsiteX578" fmla="*/ 417077 w 548379"/>
                <a:gd name="connsiteY578" fmla="*/ 543434 h 687724"/>
                <a:gd name="connsiteX579" fmla="*/ 417077 w 548379"/>
                <a:gd name="connsiteY579" fmla="*/ 540858 h 687724"/>
                <a:gd name="connsiteX580" fmla="*/ 414503 w 548379"/>
                <a:gd name="connsiteY580" fmla="*/ 540858 h 687724"/>
                <a:gd name="connsiteX581" fmla="*/ 411928 w 548379"/>
                <a:gd name="connsiteY581" fmla="*/ 540858 h 687724"/>
                <a:gd name="connsiteX582" fmla="*/ 409353 w 548379"/>
                <a:gd name="connsiteY582" fmla="*/ 540858 h 687724"/>
                <a:gd name="connsiteX583" fmla="*/ 409353 w 548379"/>
                <a:gd name="connsiteY583" fmla="*/ 538283 h 687724"/>
                <a:gd name="connsiteX584" fmla="*/ 406779 w 548379"/>
                <a:gd name="connsiteY584" fmla="*/ 538283 h 687724"/>
                <a:gd name="connsiteX585" fmla="*/ 404204 w 548379"/>
                <a:gd name="connsiteY585" fmla="*/ 538283 h 687724"/>
                <a:gd name="connsiteX586" fmla="*/ 404204 w 548379"/>
                <a:gd name="connsiteY586" fmla="*/ 535707 h 687724"/>
                <a:gd name="connsiteX587" fmla="*/ 401630 w 548379"/>
                <a:gd name="connsiteY587" fmla="*/ 535707 h 687724"/>
                <a:gd name="connsiteX588" fmla="*/ 399055 w 548379"/>
                <a:gd name="connsiteY588" fmla="*/ 535707 h 687724"/>
                <a:gd name="connsiteX589" fmla="*/ 396481 w 548379"/>
                <a:gd name="connsiteY589" fmla="*/ 535707 h 687724"/>
                <a:gd name="connsiteX590" fmla="*/ 396481 w 548379"/>
                <a:gd name="connsiteY590" fmla="*/ 533132 h 687724"/>
                <a:gd name="connsiteX591" fmla="*/ 393906 w 548379"/>
                <a:gd name="connsiteY591" fmla="*/ 533132 h 687724"/>
                <a:gd name="connsiteX592" fmla="*/ 393906 w 548379"/>
                <a:gd name="connsiteY592" fmla="*/ 530556 h 687724"/>
                <a:gd name="connsiteX593" fmla="*/ 391332 w 548379"/>
                <a:gd name="connsiteY593" fmla="*/ 530556 h 687724"/>
                <a:gd name="connsiteX594" fmla="*/ 388757 w 548379"/>
                <a:gd name="connsiteY594" fmla="*/ 530556 h 687724"/>
                <a:gd name="connsiteX595" fmla="*/ 386183 w 548379"/>
                <a:gd name="connsiteY595" fmla="*/ 530556 h 687724"/>
                <a:gd name="connsiteX596" fmla="*/ 383608 w 548379"/>
                <a:gd name="connsiteY596" fmla="*/ 530556 h 687724"/>
                <a:gd name="connsiteX597" fmla="*/ 383608 w 548379"/>
                <a:gd name="connsiteY597" fmla="*/ 527981 h 687724"/>
                <a:gd name="connsiteX598" fmla="*/ 381033 w 548379"/>
                <a:gd name="connsiteY598" fmla="*/ 527981 h 687724"/>
                <a:gd name="connsiteX599" fmla="*/ 381033 w 548379"/>
                <a:gd name="connsiteY599" fmla="*/ 525405 h 687724"/>
                <a:gd name="connsiteX600" fmla="*/ 378459 w 548379"/>
                <a:gd name="connsiteY600" fmla="*/ 525405 h 687724"/>
                <a:gd name="connsiteX601" fmla="*/ 375884 w 548379"/>
                <a:gd name="connsiteY601" fmla="*/ 525405 h 687724"/>
                <a:gd name="connsiteX602" fmla="*/ 375884 w 548379"/>
                <a:gd name="connsiteY602" fmla="*/ 522830 h 687724"/>
                <a:gd name="connsiteX603" fmla="*/ 373310 w 548379"/>
                <a:gd name="connsiteY603" fmla="*/ 522830 h 687724"/>
                <a:gd name="connsiteX604" fmla="*/ 370735 w 548379"/>
                <a:gd name="connsiteY604" fmla="*/ 522830 h 687724"/>
                <a:gd name="connsiteX605" fmla="*/ 368161 w 548379"/>
                <a:gd name="connsiteY605" fmla="*/ 522830 h 687724"/>
                <a:gd name="connsiteX606" fmla="*/ 368161 w 548379"/>
                <a:gd name="connsiteY606" fmla="*/ 520254 h 687724"/>
                <a:gd name="connsiteX607" fmla="*/ 365586 w 548379"/>
                <a:gd name="connsiteY607" fmla="*/ 520254 h 687724"/>
                <a:gd name="connsiteX608" fmla="*/ 363012 w 548379"/>
                <a:gd name="connsiteY608" fmla="*/ 520254 h 687724"/>
                <a:gd name="connsiteX609" fmla="*/ 363012 w 548379"/>
                <a:gd name="connsiteY609" fmla="*/ 517679 h 687724"/>
                <a:gd name="connsiteX610" fmla="*/ 360437 w 548379"/>
                <a:gd name="connsiteY610" fmla="*/ 517679 h 687724"/>
                <a:gd name="connsiteX611" fmla="*/ 360437 w 548379"/>
                <a:gd name="connsiteY611" fmla="*/ 515103 h 687724"/>
                <a:gd name="connsiteX612" fmla="*/ 357862 w 548379"/>
                <a:gd name="connsiteY612" fmla="*/ 515103 h 687724"/>
                <a:gd name="connsiteX613" fmla="*/ 357862 w 548379"/>
                <a:gd name="connsiteY613" fmla="*/ 512528 h 687724"/>
                <a:gd name="connsiteX614" fmla="*/ 355288 w 548379"/>
                <a:gd name="connsiteY614" fmla="*/ 512528 h 687724"/>
                <a:gd name="connsiteX615" fmla="*/ 352713 w 548379"/>
                <a:gd name="connsiteY615" fmla="*/ 512528 h 687724"/>
                <a:gd name="connsiteX616" fmla="*/ 352713 w 548379"/>
                <a:gd name="connsiteY616" fmla="*/ 509952 h 687724"/>
                <a:gd name="connsiteX617" fmla="*/ 350139 w 548379"/>
                <a:gd name="connsiteY617" fmla="*/ 509952 h 687724"/>
                <a:gd name="connsiteX618" fmla="*/ 350139 w 548379"/>
                <a:gd name="connsiteY618" fmla="*/ 507377 h 687724"/>
                <a:gd name="connsiteX619" fmla="*/ 347564 w 548379"/>
                <a:gd name="connsiteY619" fmla="*/ 507377 h 687724"/>
                <a:gd name="connsiteX620" fmla="*/ 344990 w 548379"/>
                <a:gd name="connsiteY620" fmla="*/ 507377 h 687724"/>
                <a:gd name="connsiteX621" fmla="*/ 344990 w 548379"/>
                <a:gd name="connsiteY621" fmla="*/ 504801 h 687724"/>
                <a:gd name="connsiteX622" fmla="*/ 342415 w 548379"/>
                <a:gd name="connsiteY622" fmla="*/ 504801 h 687724"/>
                <a:gd name="connsiteX623" fmla="*/ 339841 w 548379"/>
                <a:gd name="connsiteY623" fmla="*/ 504801 h 687724"/>
                <a:gd name="connsiteX624" fmla="*/ 339841 w 548379"/>
                <a:gd name="connsiteY624" fmla="*/ 502226 h 687724"/>
                <a:gd name="connsiteX625" fmla="*/ 337266 w 548379"/>
                <a:gd name="connsiteY625" fmla="*/ 502226 h 687724"/>
                <a:gd name="connsiteX626" fmla="*/ 334692 w 548379"/>
                <a:gd name="connsiteY626" fmla="*/ 502226 h 687724"/>
                <a:gd name="connsiteX627" fmla="*/ 334692 w 548379"/>
                <a:gd name="connsiteY627" fmla="*/ 499650 h 687724"/>
                <a:gd name="connsiteX628" fmla="*/ 332117 w 548379"/>
                <a:gd name="connsiteY628" fmla="*/ 499650 h 687724"/>
                <a:gd name="connsiteX629" fmla="*/ 329542 w 548379"/>
                <a:gd name="connsiteY629" fmla="*/ 499650 h 687724"/>
                <a:gd name="connsiteX630" fmla="*/ 329542 w 548379"/>
                <a:gd name="connsiteY630" fmla="*/ 497075 h 687724"/>
                <a:gd name="connsiteX631" fmla="*/ 326968 w 548379"/>
                <a:gd name="connsiteY631" fmla="*/ 497075 h 687724"/>
                <a:gd name="connsiteX632" fmla="*/ 326968 w 548379"/>
                <a:gd name="connsiteY632" fmla="*/ 494499 h 687724"/>
                <a:gd name="connsiteX633" fmla="*/ 324393 w 548379"/>
                <a:gd name="connsiteY633" fmla="*/ 494499 h 687724"/>
                <a:gd name="connsiteX634" fmla="*/ 324393 w 548379"/>
                <a:gd name="connsiteY634" fmla="*/ 491924 h 687724"/>
                <a:gd name="connsiteX635" fmla="*/ 321819 w 548379"/>
                <a:gd name="connsiteY635" fmla="*/ 491924 h 687724"/>
                <a:gd name="connsiteX636" fmla="*/ 319244 w 548379"/>
                <a:gd name="connsiteY636" fmla="*/ 491924 h 687724"/>
                <a:gd name="connsiteX637" fmla="*/ 319244 w 548379"/>
                <a:gd name="connsiteY637" fmla="*/ 489348 h 687724"/>
                <a:gd name="connsiteX638" fmla="*/ 316670 w 548379"/>
                <a:gd name="connsiteY638" fmla="*/ 489348 h 687724"/>
                <a:gd name="connsiteX639" fmla="*/ 316670 w 548379"/>
                <a:gd name="connsiteY639" fmla="*/ 486773 h 687724"/>
                <a:gd name="connsiteX640" fmla="*/ 314095 w 548379"/>
                <a:gd name="connsiteY640" fmla="*/ 486773 h 687724"/>
                <a:gd name="connsiteX641" fmla="*/ 311521 w 548379"/>
                <a:gd name="connsiteY641" fmla="*/ 486773 h 687724"/>
                <a:gd name="connsiteX642" fmla="*/ 311521 w 548379"/>
                <a:gd name="connsiteY642" fmla="*/ 484197 h 687724"/>
                <a:gd name="connsiteX643" fmla="*/ 308946 w 548379"/>
                <a:gd name="connsiteY643" fmla="*/ 484197 h 687724"/>
                <a:gd name="connsiteX644" fmla="*/ 308946 w 548379"/>
                <a:gd name="connsiteY644" fmla="*/ 481622 h 687724"/>
                <a:gd name="connsiteX645" fmla="*/ 306372 w 548379"/>
                <a:gd name="connsiteY645" fmla="*/ 481622 h 687724"/>
                <a:gd name="connsiteX646" fmla="*/ 306372 w 548379"/>
                <a:gd name="connsiteY646" fmla="*/ 479046 h 687724"/>
                <a:gd name="connsiteX647" fmla="*/ 303797 w 548379"/>
                <a:gd name="connsiteY647" fmla="*/ 479046 h 687724"/>
                <a:gd name="connsiteX648" fmla="*/ 301222 w 548379"/>
                <a:gd name="connsiteY648" fmla="*/ 479046 h 687724"/>
                <a:gd name="connsiteX649" fmla="*/ 301222 w 548379"/>
                <a:gd name="connsiteY649" fmla="*/ 476471 h 687724"/>
                <a:gd name="connsiteX650" fmla="*/ 298648 w 548379"/>
                <a:gd name="connsiteY650" fmla="*/ 476471 h 687724"/>
                <a:gd name="connsiteX651" fmla="*/ 298648 w 548379"/>
                <a:gd name="connsiteY651" fmla="*/ 473895 h 687724"/>
                <a:gd name="connsiteX652" fmla="*/ 296073 w 548379"/>
                <a:gd name="connsiteY652" fmla="*/ 473895 h 687724"/>
                <a:gd name="connsiteX653" fmla="*/ 296073 w 548379"/>
                <a:gd name="connsiteY653" fmla="*/ 471320 h 687724"/>
                <a:gd name="connsiteX654" fmla="*/ 293499 w 548379"/>
                <a:gd name="connsiteY654" fmla="*/ 471320 h 687724"/>
                <a:gd name="connsiteX655" fmla="*/ 290924 w 548379"/>
                <a:gd name="connsiteY655" fmla="*/ 471320 h 687724"/>
                <a:gd name="connsiteX656" fmla="*/ 290924 w 548379"/>
                <a:gd name="connsiteY656" fmla="*/ 468744 h 687724"/>
                <a:gd name="connsiteX657" fmla="*/ 290924 w 548379"/>
                <a:gd name="connsiteY657" fmla="*/ 466168 h 687724"/>
                <a:gd name="connsiteX658" fmla="*/ 288350 w 548379"/>
                <a:gd name="connsiteY658" fmla="*/ 466168 h 687724"/>
                <a:gd name="connsiteX659" fmla="*/ 288350 w 548379"/>
                <a:gd name="connsiteY659" fmla="*/ 463593 h 687724"/>
                <a:gd name="connsiteX660" fmla="*/ 285775 w 548379"/>
                <a:gd name="connsiteY660" fmla="*/ 463593 h 687724"/>
                <a:gd name="connsiteX661" fmla="*/ 285775 w 548379"/>
                <a:gd name="connsiteY661" fmla="*/ 455866 h 687724"/>
                <a:gd name="connsiteX662" fmla="*/ 285775 w 548379"/>
                <a:gd name="connsiteY662" fmla="*/ 453291 h 687724"/>
                <a:gd name="connsiteX663" fmla="*/ 285775 w 548379"/>
                <a:gd name="connsiteY663" fmla="*/ 450715 h 687724"/>
                <a:gd name="connsiteX664" fmla="*/ 285775 w 548379"/>
                <a:gd name="connsiteY664" fmla="*/ 440413 h 687724"/>
                <a:gd name="connsiteX665" fmla="*/ 285775 w 548379"/>
                <a:gd name="connsiteY665" fmla="*/ 437838 h 687724"/>
                <a:gd name="connsiteX666" fmla="*/ 285775 w 548379"/>
                <a:gd name="connsiteY666" fmla="*/ 435262 h 687724"/>
                <a:gd name="connsiteX667" fmla="*/ 285775 w 548379"/>
                <a:gd name="connsiteY667" fmla="*/ 432687 h 687724"/>
                <a:gd name="connsiteX668" fmla="*/ 285775 w 548379"/>
                <a:gd name="connsiteY668" fmla="*/ 430111 h 687724"/>
                <a:gd name="connsiteX669" fmla="*/ 285775 w 548379"/>
                <a:gd name="connsiteY669" fmla="*/ 427536 h 687724"/>
                <a:gd name="connsiteX670" fmla="*/ 285775 w 548379"/>
                <a:gd name="connsiteY670" fmla="*/ 424960 h 687724"/>
                <a:gd name="connsiteX671" fmla="*/ 285775 w 548379"/>
                <a:gd name="connsiteY671" fmla="*/ 419809 h 687724"/>
                <a:gd name="connsiteX672" fmla="*/ 285775 w 548379"/>
                <a:gd name="connsiteY672" fmla="*/ 404356 h 687724"/>
                <a:gd name="connsiteX673" fmla="*/ 285775 w 548379"/>
                <a:gd name="connsiteY673" fmla="*/ 401781 h 687724"/>
                <a:gd name="connsiteX674" fmla="*/ 288350 w 548379"/>
                <a:gd name="connsiteY674" fmla="*/ 401781 h 687724"/>
                <a:gd name="connsiteX675" fmla="*/ 290924 w 548379"/>
                <a:gd name="connsiteY675" fmla="*/ 401781 h 687724"/>
                <a:gd name="connsiteX676" fmla="*/ 293499 w 548379"/>
                <a:gd name="connsiteY676" fmla="*/ 401781 h 687724"/>
                <a:gd name="connsiteX677" fmla="*/ 293499 w 548379"/>
                <a:gd name="connsiteY677" fmla="*/ 404356 h 687724"/>
                <a:gd name="connsiteX678" fmla="*/ 296073 w 548379"/>
                <a:gd name="connsiteY678" fmla="*/ 404356 h 687724"/>
                <a:gd name="connsiteX679" fmla="*/ 298648 w 548379"/>
                <a:gd name="connsiteY679" fmla="*/ 404356 h 687724"/>
                <a:gd name="connsiteX680" fmla="*/ 298648 w 548379"/>
                <a:gd name="connsiteY680" fmla="*/ 406932 h 687724"/>
                <a:gd name="connsiteX681" fmla="*/ 301222 w 548379"/>
                <a:gd name="connsiteY681" fmla="*/ 406932 h 687724"/>
                <a:gd name="connsiteX682" fmla="*/ 303797 w 548379"/>
                <a:gd name="connsiteY682" fmla="*/ 406932 h 687724"/>
                <a:gd name="connsiteX683" fmla="*/ 303797 w 548379"/>
                <a:gd name="connsiteY683" fmla="*/ 409507 h 687724"/>
                <a:gd name="connsiteX684" fmla="*/ 303797 w 548379"/>
                <a:gd name="connsiteY684" fmla="*/ 412083 h 687724"/>
                <a:gd name="connsiteX685" fmla="*/ 306372 w 548379"/>
                <a:gd name="connsiteY685" fmla="*/ 412083 h 687724"/>
                <a:gd name="connsiteX686" fmla="*/ 308946 w 548379"/>
                <a:gd name="connsiteY686" fmla="*/ 412083 h 687724"/>
                <a:gd name="connsiteX687" fmla="*/ 311521 w 548379"/>
                <a:gd name="connsiteY687" fmla="*/ 412083 h 687724"/>
                <a:gd name="connsiteX688" fmla="*/ 311521 w 548379"/>
                <a:gd name="connsiteY688" fmla="*/ 414658 h 687724"/>
                <a:gd name="connsiteX689" fmla="*/ 314095 w 548379"/>
                <a:gd name="connsiteY689" fmla="*/ 414658 h 687724"/>
                <a:gd name="connsiteX690" fmla="*/ 314095 w 548379"/>
                <a:gd name="connsiteY690" fmla="*/ 417234 h 687724"/>
                <a:gd name="connsiteX691" fmla="*/ 316670 w 548379"/>
                <a:gd name="connsiteY691" fmla="*/ 417234 h 687724"/>
                <a:gd name="connsiteX692" fmla="*/ 319244 w 548379"/>
                <a:gd name="connsiteY692" fmla="*/ 417234 h 687724"/>
                <a:gd name="connsiteX693" fmla="*/ 321819 w 548379"/>
                <a:gd name="connsiteY693" fmla="*/ 417234 h 687724"/>
                <a:gd name="connsiteX694" fmla="*/ 321819 w 548379"/>
                <a:gd name="connsiteY694" fmla="*/ 419809 h 687724"/>
                <a:gd name="connsiteX695" fmla="*/ 324393 w 548379"/>
                <a:gd name="connsiteY695" fmla="*/ 419809 h 687724"/>
                <a:gd name="connsiteX696" fmla="*/ 324393 w 548379"/>
                <a:gd name="connsiteY696" fmla="*/ 422385 h 687724"/>
                <a:gd name="connsiteX697" fmla="*/ 326968 w 548379"/>
                <a:gd name="connsiteY697" fmla="*/ 422385 h 687724"/>
                <a:gd name="connsiteX698" fmla="*/ 326968 w 548379"/>
                <a:gd name="connsiteY698" fmla="*/ 424960 h 687724"/>
                <a:gd name="connsiteX699" fmla="*/ 329542 w 548379"/>
                <a:gd name="connsiteY699" fmla="*/ 424960 h 687724"/>
                <a:gd name="connsiteX700" fmla="*/ 329542 w 548379"/>
                <a:gd name="connsiteY700" fmla="*/ 427536 h 687724"/>
                <a:gd name="connsiteX701" fmla="*/ 329542 w 548379"/>
                <a:gd name="connsiteY701" fmla="*/ 437838 h 687724"/>
                <a:gd name="connsiteX702" fmla="*/ 329542 w 548379"/>
                <a:gd name="connsiteY702" fmla="*/ 440413 h 687724"/>
                <a:gd name="connsiteX703" fmla="*/ 332117 w 548379"/>
                <a:gd name="connsiteY703" fmla="*/ 440413 h 687724"/>
                <a:gd name="connsiteX704" fmla="*/ 332117 w 548379"/>
                <a:gd name="connsiteY704" fmla="*/ 442989 h 687724"/>
                <a:gd name="connsiteX705" fmla="*/ 334692 w 548379"/>
                <a:gd name="connsiteY705" fmla="*/ 442989 h 687724"/>
                <a:gd name="connsiteX706" fmla="*/ 334692 w 548379"/>
                <a:gd name="connsiteY706" fmla="*/ 445564 h 687724"/>
                <a:gd name="connsiteX707" fmla="*/ 337266 w 548379"/>
                <a:gd name="connsiteY707" fmla="*/ 445564 h 687724"/>
                <a:gd name="connsiteX708" fmla="*/ 339841 w 548379"/>
                <a:gd name="connsiteY708" fmla="*/ 445564 h 687724"/>
                <a:gd name="connsiteX709" fmla="*/ 339841 w 548379"/>
                <a:gd name="connsiteY709" fmla="*/ 448140 h 687724"/>
                <a:gd name="connsiteX710" fmla="*/ 342415 w 548379"/>
                <a:gd name="connsiteY710" fmla="*/ 448140 h 687724"/>
                <a:gd name="connsiteX711" fmla="*/ 342415 w 548379"/>
                <a:gd name="connsiteY711" fmla="*/ 450715 h 687724"/>
                <a:gd name="connsiteX712" fmla="*/ 344990 w 548379"/>
                <a:gd name="connsiteY712" fmla="*/ 450715 h 687724"/>
                <a:gd name="connsiteX713" fmla="*/ 347564 w 548379"/>
                <a:gd name="connsiteY713" fmla="*/ 450715 h 687724"/>
                <a:gd name="connsiteX714" fmla="*/ 347564 w 548379"/>
                <a:gd name="connsiteY714" fmla="*/ 453291 h 687724"/>
                <a:gd name="connsiteX715" fmla="*/ 350139 w 548379"/>
                <a:gd name="connsiteY715" fmla="*/ 453291 h 687724"/>
                <a:gd name="connsiteX716" fmla="*/ 352713 w 548379"/>
                <a:gd name="connsiteY716" fmla="*/ 453291 h 687724"/>
                <a:gd name="connsiteX717" fmla="*/ 352713 w 548379"/>
                <a:gd name="connsiteY717" fmla="*/ 455866 h 687724"/>
                <a:gd name="connsiteX718" fmla="*/ 355288 w 548379"/>
                <a:gd name="connsiteY718" fmla="*/ 455866 h 687724"/>
                <a:gd name="connsiteX719" fmla="*/ 355288 w 548379"/>
                <a:gd name="connsiteY719" fmla="*/ 458442 h 687724"/>
                <a:gd name="connsiteX720" fmla="*/ 357862 w 548379"/>
                <a:gd name="connsiteY720" fmla="*/ 458442 h 687724"/>
                <a:gd name="connsiteX721" fmla="*/ 357862 w 548379"/>
                <a:gd name="connsiteY721" fmla="*/ 461017 h 687724"/>
                <a:gd name="connsiteX722" fmla="*/ 360437 w 548379"/>
                <a:gd name="connsiteY722" fmla="*/ 461017 h 687724"/>
                <a:gd name="connsiteX723" fmla="*/ 363012 w 548379"/>
                <a:gd name="connsiteY723" fmla="*/ 461017 h 687724"/>
                <a:gd name="connsiteX724" fmla="*/ 363012 w 548379"/>
                <a:gd name="connsiteY724" fmla="*/ 463593 h 687724"/>
                <a:gd name="connsiteX725" fmla="*/ 365586 w 548379"/>
                <a:gd name="connsiteY725" fmla="*/ 463593 h 687724"/>
                <a:gd name="connsiteX726" fmla="*/ 368161 w 548379"/>
                <a:gd name="connsiteY726" fmla="*/ 463593 h 687724"/>
                <a:gd name="connsiteX727" fmla="*/ 370735 w 548379"/>
                <a:gd name="connsiteY727" fmla="*/ 463593 h 687724"/>
                <a:gd name="connsiteX728" fmla="*/ 370735 w 548379"/>
                <a:gd name="connsiteY728" fmla="*/ 466168 h 687724"/>
                <a:gd name="connsiteX729" fmla="*/ 373310 w 548379"/>
                <a:gd name="connsiteY729" fmla="*/ 466168 h 687724"/>
                <a:gd name="connsiteX730" fmla="*/ 375884 w 548379"/>
                <a:gd name="connsiteY730" fmla="*/ 466168 h 687724"/>
                <a:gd name="connsiteX731" fmla="*/ 375884 w 548379"/>
                <a:gd name="connsiteY731" fmla="*/ 468744 h 687724"/>
                <a:gd name="connsiteX732" fmla="*/ 378459 w 548379"/>
                <a:gd name="connsiteY732" fmla="*/ 468744 h 687724"/>
                <a:gd name="connsiteX733" fmla="*/ 378459 w 548379"/>
                <a:gd name="connsiteY733" fmla="*/ 471320 h 687724"/>
                <a:gd name="connsiteX734" fmla="*/ 381033 w 548379"/>
                <a:gd name="connsiteY734" fmla="*/ 471320 h 687724"/>
                <a:gd name="connsiteX735" fmla="*/ 383608 w 548379"/>
                <a:gd name="connsiteY735" fmla="*/ 471320 h 687724"/>
                <a:gd name="connsiteX736" fmla="*/ 383608 w 548379"/>
                <a:gd name="connsiteY736" fmla="*/ 473895 h 687724"/>
                <a:gd name="connsiteX737" fmla="*/ 386183 w 548379"/>
                <a:gd name="connsiteY737" fmla="*/ 473895 h 687724"/>
                <a:gd name="connsiteX738" fmla="*/ 388757 w 548379"/>
                <a:gd name="connsiteY738" fmla="*/ 473895 h 687724"/>
                <a:gd name="connsiteX739" fmla="*/ 388757 w 548379"/>
                <a:gd name="connsiteY739" fmla="*/ 476471 h 687724"/>
                <a:gd name="connsiteX740" fmla="*/ 391332 w 548379"/>
                <a:gd name="connsiteY740" fmla="*/ 476471 h 687724"/>
                <a:gd name="connsiteX741" fmla="*/ 393906 w 548379"/>
                <a:gd name="connsiteY741" fmla="*/ 476471 h 687724"/>
                <a:gd name="connsiteX742" fmla="*/ 396481 w 548379"/>
                <a:gd name="connsiteY742" fmla="*/ 476471 h 687724"/>
                <a:gd name="connsiteX743" fmla="*/ 396481 w 548379"/>
                <a:gd name="connsiteY743" fmla="*/ 479046 h 687724"/>
                <a:gd name="connsiteX744" fmla="*/ 399055 w 548379"/>
                <a:gd name="connsiteY744" fmla="*/ 479046 h 687724"/>
                <a:gd name="connsiteX745" fmla="*/ 401630 w 548379"/>
                <a:gd name="connsiteY745" fmla="*/ 479046 h 687724"/>
                <a:gd name="connsiteX746" fmla="*/ 404204 w 548379"/>
                <a:gd name="connsiteY746" fmla="*/ 479046 h 687724"/>
                <a:gd name="connsiteX747" fmla="*/ 404204 w 548379"/>
                <a:gd name="connsiteY747" fmla="*/ 481622 h 687724"/>
                <a:gd name="connsiteX748" fmla="*/ 406779 w 548379"/>
                <a:gd name="connsiteY748" fmla="*/ 481622 h 687724"/>
                <a:gd name="connsiteX749" fmla="*/ 409353 w 548379"/>
                <a:gd name="connsiteY749" fmla="*/ 481622 h 687724"/>
                <a:gd name="connsiteX750" fmla="*/ 411928 w 548379"/>
                <a:gd name="connsiteY750" fmla="*/ 481622 h 687724"/>
                <a:gd name="connsiteX751" fmla="*/ 411928 w 548379"/>
                <a:gd name="connsiteY751" fmla="*/ 484197 h 687724"/>
                <a:gd name="connsiteX752" fmla="*/ 414503 w 548379"/>
                <a:gd name="connsiteY752" fmla="*/ 484197 h 687724"/>
                <a:gd name="connsiteX753" fmla="*/ 414503 w 548379"/>
                <a:gd name="connsiteY753" fmla="*/ 486773 h 687724"/>
                <a:gd name="connsiteX754" fmla="*/ 417077 w 548379"/>
                <a:gd name="connsiteY754" fmla="*/ 486773 h 687724"/>
                <a:gd name="connsiteX755" fmla="*/ 419652 w 548379"/>
                <a:gd name="connsiteY755" fmla="*/ 486773 h 687724"/>
                <a:gd name="connsiteX756" fmla="*/ 422226 w 548379"/>
                <a:gd name="connsiteY756" fmla="*/ 486773 h 687724"/>
                <a:gd name="connsiteX757" fmla="*/ 424801 w 548379"/>
                <a:gd name="connsiteY757" fmla="*/ 486773 h 687724"/>
                <a:gd name="connsiteX758" fmla="*/ 427375 w 548379"/>
                <a:gd name="connsiteY758" fmla="*/ 486773 h 687724"/>
                <a:gd name="connsiteX759" fmla="*/ 427375 w 548379"/>
                <a:gd name="connsiteY759" fmla="*/ 489348 h 687724"/>
                <a:gd name="connsiteX760" fmla="*/ 429950 w 548379"/>
                <a:gd name="connsiteY760" fmla="*/ 489348 h 687724"/>
                <a:gd name="connsiteX761" fmla="*/ 432524 w 548379"/>
                <a:gd name="connsiteY761" fmla="*/ 489348 h 687724"/>
                <a:gd name="connsiteX762" fmla="*/ 435099 w 548379"/>
                <a:gd name="connsiteY762" fmla="*/ 489348 h 687724"/>
                <a:gd name="connsiteX763" fmla="*/ 437674 w 548379"/>
                <a:gd name="connsiteY763" fmla="*/ 489348 h 687724"/>
                <a:gd name="connsiteX764" fmla="*/ 440248 w 548379"/>
                <a:gd name="connsiteY764" fmla="*/ 489348 h 687724"/>
                <a:gd name="connsiteX765" fmla="*/ 440248 w 548379"/>
                <a:gd name="connsiteY765" fmla="*/ 491924 h 687724"/>
                <a:gd name="connsiteX766" fmla="*/ 442823 w 548379"/>
                <a:gd name="connsiteY766" fmla="*/ 491924 h 687724"/>
                <a:gd name="connsiteX767" fmla="*/ 445397 w 548379"/>
                <a:gd name="connsiteY767" fmla="*/ 491924 h 687724"/>
                <a:gd name="connsiteX768" fmla="*/ 447972 w 548379"/>
                <a:gd name="connsiteY768" fmla="*/ 491924 h 687724"/>
                <a:gd name="connsiteX769" fmla="*/ 453121 w 548379"/>
                <a:gd name="connsiteY769" fmla="*/ 491924 h 687724"/>
                <a:gd name="connsiteX770" fmla="*/ 453121 w 548379"/>
                <a:gd name="connsiteY770" fmla="*/ 494499 h 687724"/>
                <a:gd name="connsiteX771" fmla="*/ 455695 w 548379"/>
                <a:gd name="connsiteY771" fmla="*/ 494499 h 687724"/>
                <a:gd name="connsiteX772" fmla="*/ 463419 w 548379"/>
                <a:gd name="connsiteY772" fmla="*/ 494499 h 687724"/>
                <a:gd name="connsiteX773" fmla="*/ 463419 w 548379"/>
                <a:gd name="connsiteY773" fmla="*/ 497075 h 687724"/>
                <a:gd name="connsiteX774" fmla="*/ 465994 w 548379"/>
                <a:gd name="connsiteY774" fmla="*/ 497075 h 687724"/>
                <a:gd name="connsiteX775" fmla="*/ 468568 w 548379"/>
                <a:gd name="connsiteY775" fmla="*/ 497075 h 687724"/>
                <a:gd name="connsiteX776" fmla="*/ 471143 w 548379"/>
                <a:gd name="connsiteY776" fmla="*/ 497075 h 687724"/>
                <a:gd name="connsiteX777" fmla="*/ 473717 w 548379"/>
                <a:gd name="connsiteY777" fmla="*/ 497075 h 687724"/>
                <a:gd name="connsiteX778" fmla="*/ 476292 w 548379"/>
                <a:gd name="connsiteY778" fmla="*/ 497075 h 687724"/>
                <a:gd name="connsiteX779" fmla="*/ 478866 w 548379"/>
                <a:gd name="connsiteY779" fmla="*/ 497075 h 687724"/>
                <a:gd name="connsiteX780" fmla="*/ 478866 w 548379"/>
                <a:gd name="connsiteY780" fmla="*/ 499650 h 687724"/>
                <a:gd name="connsiteX781" fmla="*/ 481441 w 548379"/>
                <a:gd name="connsiteY781" fmla="*/ 499650 h 687724"/>
                <a:gd name="connsiteX782" fmla="*/ 484015 w 548379"/>
                <a:gd name="connsiteY782" fmla="*/ 499650 h 687724"/>
                <a:gd name="connsiteX783" fmla="*/ 484015 w 548379"/>
                <a:gd name="connsiteY783" fmla="*/ 497075 h 687724"/>
                <a:gd name="connsiteX784" fmla="*/ 486590 w 548379"/>
                <a:gd name="connsiteY784" fmla="*/ 497075 h 687724"/>
                <a:gd name="connsiteX785" fmla="*/ 486590 w 548379"/>
                <a:gd name="connsiteY785" fmla="*/ 494499 h 687724"/>
                <a:gd name="connsiteX786" fmla="*/ 486590 w 548379"/>
                <a:gd name="connsiteY786" fmla="*/ 491924 h 687724"/>
                <a:gd name="connsiteX787" fmla="*/ 486590 w 548379"/>
                <a:gd name="connsiteY787" fmla="*/ 481622 h 687724"/>
                <a:gd name="connsiteX788" fmla="*/ 486590 w 548379"/>
                <a:gd name="connsiteY788" fmla="*/ 479046 h 687724"/>
                <a:gd name="connsiteX789" fmla="*/ 484015 w 548379"/>
                <a:gd name="connsiteY789" fmla="*/ 479046 h 687724"/>
                <a:gd name="connsiteX790" fmla="*/ 484015 w 548379"/>
                <a:gd name="connsiteY790" fmla="*/ 476471 h 687724"/>
                <a:gd name="connsiteX791" fmla="*/ 484015 w 548379"/>
                <a:gd name="connsiteY791" fmla="*/ 471320 h 687724"/>
                <a:gd name="connsiteX792" fmla="*/ 484015 w 548379"/>
                <a:gd name="connsiteY792" fmla="*/ 468744 h 687724"/>
                <a:gd name="connsiteX793" fmla="*/ 484015 w 548379"/>
                <a:gd name="connsiteY793" fmla="*/ 466168 h 687724"/>
                <a:gd name="connsiteX794" fmla="*/ 481441 w 548379"/>
                <a:gd name="connsiteY794" fmla="*/ 466168 h 687724"/>
                <a:gd name="connsiteX795" fmla="*/ 481441 w 548379"/>
                <a:gd name="connsiteY795" fmla="*/ 463593 h 687724"/>
                <a:gd name="connsiteX796" fmla="*/ 481441 w 548379"/>
                <a:gd name="connsiteY796" fmla="*/ 461017 h 687724"/>
                <a:gd name="connsiteX797" fmla="*/ 481441 w 548379"/>
                <a:gd name="connsiteY797" fmla="*/ 458442 h 687724"/>
                <a:gd name="connsiteX798" fmla="*/ 481441 w 548379"/>
                <a:gd name="connsiteY798" fmla="*/ 455866 h 687724"/>
                <a:gd name="connsiteX799" fmla="*/ 478866 w 548379"/>
                <a:gd name="connsiteY799" fmla="*/ 455866 h 687724"/>
                <a:gd name="connsiteX800" fmla="*/ 478866 w 548379"/>
                <a:gd name="connsiteY800" fmla="*/ 453291 h 687724"/>
                <a:gd name="connsiteX801" fmla="*/ 476292 w 548379"/>
                <a:gd name="connsiteY801" fmla="*/ 453291 h 687724"/>
                <a:gd name="connsiteX802" fmla="*/ 473717 w 548379"/>
                <a:gd name="connsiteY802" fmla="*/ 453291 h 687724"/>
                <a:gd name="connsiteX803" fmla="*/ 471143 w 548379"/>
                <a:gd name="connsiteY803" fmla="*/ 453291 h 687724"/>
                <a:gd name="connsiteX804" fmla="*/ 468568 w 548379"/>
                <a:gd name="connsiteY804" fmla="*/ 450715 h 687724"/>
                <a:gd name="connsiteX805" fmla="*/ 465994 w 548379"/>
                <a:gd name="connsiteY805" fmla="*/ 450715 h 687724"/>
                <a:gd name="connsiteX806" fmla="*/ 463419 w 548379"/>
                <a:gd name="connsiteY806" fmla="*/ 450715 h 687724"/>
                <a:gd name="connsiteX807" fmla="*/ 460844 w 548379"/>
                <a:gd name="connsiteY807" fmla="*/ 450715 h 687724"/>
                <a:gd name="connsiteX808" fmla="*/ 460844 w 548379"/>
                <a:gd name="connsiteY808" fmla="*/ 448140 h 687724"/>
                <a:gd name="connsiteX809" fmla="*/ 458270 w 548379"/>
                <a:gd name="connsiteY809" fmla="*/ 448140 h 687724"/>
                <a:gd name="connsiteX810" fmla="*/ 455695 w 548379"/>
                <a:gd name="connsiteY810" fmla="*/ 448140 h 687724"/>
                <a:gd name="connsiteX811" fmla="*/ 453121 w 548379"/>
                <a:gd name="connsiteY811" fmla="*/ 448140 h 687724"/>
                <a:gd name="connsiteX812" fmla="*/ 450546 w 548379"/>
                <a:gd name="connsiteY812" fmla="*/ 448140 h 687724"/>
                <a:gd name="connsiteX813" fmla="*/ 450546 w 548379"/>
                <a:gd name="connsiteY813" fmla="*/ 445564 h 687724"/>
                <a:gd name="connsiteX814" fmla="*/ 447972 w 548379"/>
                <a:gd name="connsiteY814" fmla="*/ 445564 h 687724"/>
                <a:gd name="connsiteX815" fmla="*/ 445397 w 548379"/>
                <a:gd name="connsiteY815" fmla="*/ 445564 h 687724"/>
                <a:gd name="connsiteX816" fmla="*/ 442823 w 548379"/>
                <a:gd name="connsiteY816" fmla="*/ 445564 h 687724"/>
                <a:gd name="connsiteX817" fmla="*/ 440248 w 548379"/>
                <a:gd name="connsiteY817" fmla="*/ 445564 h 687724"/>
                <a:gd name="connsiteX818" fmla="*/ 437674 w 548379"/>
                <a:gd name="connsiteY818" fmla="*/ 445564 h 687724"/>
                <a:gd name="connsiteX819" fmla="*/ 437674 w 548379"/>
                <a:gd name="connsiteY819" fmla="*/ 442989 h 687724"/>
                <a:gd name="connsiteX820" fmla="*/ 435099 w 548379"/>
                <a:gd name="connsiteY820" fmla="*/ 442989 h 687724"/>
                <a:gd name="connsiteX821" fmla="*/ 432524 w 548379"/>
                <a:gd name="connsiteY821" fmla="*/ 442989 h 687724"/>
                <a:gd name="connsiteX822" fmla="*/ 429950 w 548379"/>
                <a:gd name="connsiteY822" fmla="*/ 442989 h 687724"/>
                <a:gd name="connsiteX823" fmla="*/ 429950 w 548379"/>
                <a:gd name="connsiteY823" fmla="*/ 440413 h 687724"/>
                <a:gd name="connsiteX824" fmla="*/ 427375 w 548379"/>
                <a:gd name="connsiteY824" fmla="*/ 440413 h 687724"/>
                <a:gd name="connsiteX825" fmla="*/ 424801 w 548379"/>
                <a:gd name="connsiteY825" fmla="*/ 440413 h 687724"/>
                <a:gd name="connsiteX826" fmla="*/ 424801 w 548379"/>
                <a:gd name="connsiteY826" fmla="*/ 437838 h 687724"/>
                <a:gd name="connsiteX827" fmla="*/ 422226 w 548379"/>
                <a:gd name="connsiteY827" fmla="*/ 437838 h 687724"/>
                <a:gd name="connsiteX828" fmla="*/ 419652 w 548379"/>
                <a:gd name="connsiteY828" fmla="*/ 437838 h 687724"/>
                <a:gd name="connsiteX829" fmla="*/ 417077 w 548379"/>
                <a:gd name="connsiteY829" fmla="*/ 437838 h 687724"/>
                <a:gd name="connsiteX830" fmla="*/ 417077 w 548379"/>
                <a:gd name="connsiteY830" fmla="*/ 435262 h 687724"/>
                <a:gd name="connsiteX831" fmla="*/ 414503 w 548379"/>
                <a:gd name="connsiteY831" fmla="*/ 435262 h 687724"/>
                <a:gd name="connsiteX832" fmla="*/ 411928 w 548379"/>
                <a:gd name="connsiteY832" fmla="*/ 435262 h 687724"/>
                <a:gd name="connsiteX833" fmla="*/ 409353 w 548379"/>
                <a:gd name="connsiteY833" fmla="*/ 435262 h 687724"/>
                <a:gd name="connsiteX834" fmla="*/ 409353 w 548379"/>
                <a:gd name="connsiteY834" fmla="*/ 432687 h 687724"/>
                <a:gd name="connsiteX835" fmla="*/ 406779 w 548379"/>
                <a:gd name="connsiteY835" fmla="*/ 432687 h 687724"/>
                <a:gd name="connsiteX836" fmla="*/ 404204 w 548379"/>
                <a:gd name="connsiteY836" fmla="*/ 432687 h 687724"/>
                <a:gd name="connsiteX837" fmla="*/ 404204 w 548379"/>
                <a:gd name="connsiteY837" fmla="*/ 430111 h 687724"/>
                <a:gd name="connsiteX838" fmla="*/ 401630 w 548379"/>
                <a:gd name="connsiteY838" fmla="*/ 430111 h 687724"/>
                <a:gd name="connsiteX839" fmla="*/ 399055 w 548379"/>
                <a:gd name="connsiteY839" fmla="*/ 430111 h 687724"/>
                <a:gd name="connsiteX840" fmla="*/ 399055 w 548379"/>
                <a:gd name="connsiteY840" fmla="*/ 427536 h 687724"/>
                <a:gd name="connsiteX841" fmla="*/ 393906 w 548379"/>
                <a:gd name="connsiteY841" fmla="*/ 427536 h 687724"/>
                <a:gd name="connsiteX842" fmla="*/ 391332 w 548379"/>
                <a:gd name="connsiteY842" fmla="*/ 427536 h 687724"/>
                <a:gd name="connsiteX843" fmla="*/ 391332 w 548379"/>
                <a:gd name="connsiteY843" fmla="*/ 424960 h 687724"/>
                <a:gd name="connsiteX844" fmla="*/ 388757 w 548379"/>
                <a:gd name="connsiteY844" fmla="*/ 424960 h 687724"/>
                <a:gd name="connsiteX845" fmla="*/ 386183 w 548379"/>
                <a:gd name="connsiteY845" fmla="*/ 424960 h 687724"/>
                <a:gd name="connsiteX846" fmla="*/ 383608 w 548379"/>
                <a:gd name="connsiteY846" fmla="*/ 424960 h 687724"/>
                <a:gd name="connsiteX847" fmla="*/ 381033 w 548379"/>
                <a:gd name="connsiteY847" fmla="*/ 424960 h 687724"/>
                <a:gd name="connsiteX848" fmla="*/ 381033 w 548379"/>
                <a:gd name="connsiteY848" fmla="*/ 422385 h 687724"/>
                <a:gd name="connsiteX849" fmla="*/ 378459 w 548379"/>
                <a:gd name="connsiteY849" fmla="*/ 422385 h 687724"/>
                <a:gd name="connsiteX850" fmla="*/ 375884 w 548379"/>
                <a:gd name="connsiteY850" fmla="*/ 422385 h 687724"/>
                <a:gd name="connsiteX851" fmla="*/ 375884 w 548379"/>
                <a:gd name="connsiteY851" fmla="*/ 419809 h 687724"/>
                <a:gd name="connsiteX852" fmla="*/ 373310 w 548379"/>
                <a:gd name="connsiteY852" fmla="*/ 419809 h 687724"/>
                <a:gd name="connsiteX853" fmla="*/ 370735 w 548379"/>
                <a:gd name="connsiteY853" fmla="*/ 419809 h 687724"/>
                <a:gd name="connsiteX854" fmla="*/ 368161 w 548379"/>
                <a:gd name="connsiteY854" fmla="*/ 419809 h 687724"/>
                <a:gd name="connsiteX855" fmla="*/ 365586 w 548379"/>
                <a:gd name="connsiteY855" fmla="*/ 419809 h 687724"/>
                <a:gd name="connsiteX856" fmla="*/ 365586 w 548379"/>
                <a:gd name="connsiteY856" fmla="*/ 417234 h 687724"/>
                <a:gd name="connsiteX857" fmla="*/ 363012 w 548379"/>
                <a:gd name="connsiteY857" fmla="*/ 417234 h 687724"/>
                <a:gd name="connsiteX858" fmla="*/ 363012 w 548379"/>
                <a:gd name="connsiteY858" fmla="*/ 414658 h 687724"/>
                <a:gd name="connsiteX859" fmla="*/ 360437 w 548379"/>
                <a:gd name="connsiteY859" fmla="*/ 414658 h 687724"/>
                <a:gd name="connsiteX860" fmla="*/ 357862 w 548379"/>
                <a:gd name="connsiteY860" fmla="*/ 414658 h 687724"/>
                <a:gd name="connsiteX861" fmla="*/ 357862 w 548379"/>
                <a:gd name="connsiteY861" fmla="*/ 412083 h 687724"/>
                <a:gd name="connsiteX862" fmla="*/ 355288 w 548379"/>
                <a:gd name="connsiteY862" fmla="*/ 412083 h 687724"/>
                <a:gd name="connsiteX863" fmla="*/ 352713 w 548379"/>
                <a:gd name="connsiteY863" fmla="*/ 412083 h 687724"/>
                <a:gd name="connsiteX864" fmla="*/ 352713 w 548379"/>
                <a:gd name="connsiteY864" fmla="*/ 409507 h 687724"/>
                <a:gd name="connsiteX865" fmla="*/ 350139 w 548379"/>
                <a:gd name="connsiteY865" fmla="*/ 409507 h 687724"/>
                <a:gd name="connsiteX866" fmla="*/ 350139 w 548379"/>
                <a:gd name="connsiteY866" fmla="*/ 406932 h 687724"/>
                <a:gd name="connsiteX867" fmla="*/ 347564 w 548379"/>
                <a:gd name="connsiteY867" fmla="*/ 406932 h 687724"/>
                <a:gd name="connsiteX868" fmla="*/ 344990 w 548379"/>
                <a:gd name="connsiteY868" fmla="*/ 406932 h 687724"/>
                <a:gd name="connsiteX869" fmla="*/ 344990 w 548379"/>
                <a:gd name="connsiteY869" fmla="*/ 404356 h 687724"/>
                <a:gd name="connsiteX870" fmla="*/ 342415 w 548379"/>
                <a:gd name="connsiteY870" fmla="*/ 404356 h 687724"/>
                <a:gd name="connsiteX871" fmla="*/ 339841 w 548379"/>
                <a:gd name="connsiteY871" fmla="*/ 404356 h 687724"/>
                <a:gd name="connsiteX872" fmla="*/ 339841 w 548379"/>
                <a:gd name="connsiteY872" fmla="*/ 401781 h 687724"/>
                <a:gd name="connsiteX873" fmla="*/ 337266 w 548379"/>
                <a:gd name="connsiteY873" fmla="*/ 401781 h 687724"/>
                <a:gd name="connsiteX874" fmla="*/ 334692 w 548379"/>
                <a:gd name="connsiteY874" fmla="*/ 399205 h 687724"/>
                <a:gd name="connsiteX875" fmla="*/ 332117 w 548379"/>
                <a:gd name="connsiteY875" fmla="*/ 399205 h 687724"/>
                <a:gd name="connsiteX876" fmla="*/ 332117 w 548379"/>
                <a:gd name="connsiteY876" fmla="*/ 396630 h 687724"/>
                <a:gd name="connsiteX877" fmla="*/ 329542 w 548379"/>
                <a:gd name="connsiteY877" fmla="*/ 396630 h 687724"/>
                <a:gd name="connsiteX878" fmla="*/ 326968 w 548379"/>
                <a:gd name="connsiteY878" fmla="*/ 396630 h 687724"/>
                <a:gd name="connsiteX879" fmla="*/ 326968 w 548379"/>
                <a:gd name="connsiteY879" fmla="*/ 394054 h 687724"/>
                <a:gd name="connsiteX880" fmla="*/ 324393 w 548379"/>
                <a:gd name="connsiteY880" fmla="*/ 394054 h 687724"/>
                <a:gd name="connsiteX881" fmla="*/ 324393 w 548379"/>
                <a:gd name="connsiteY881" fmla="*/ 391479 h 687724"/>
                <a:gd name="connsiteX882" fmla="*/ 321819 w 548379"/>
                <a:gd name="connsiteY882" fmla="*/ 391479 h 687724"/>
                <a:gd name="connsiteX883" fmla="*/ 319244 w 548379"/>
                <a:gd name="connsiteY883" fmla="*/ 391479 h 687724"/>
                <a:gd name="connsiteX884" fmla="*/ 319244 w 548379"/>
                <a:gd name="connsiteY884" fmla="*/ 388903 h 687724"/>
                <a:gd name="connsiteX885" fmla="*/ 316670 w 548379"/>
                <a:gd name="connsiteY885" fmla="*/ 388903 h 687724"/>
                <a:gd name="connsiteX886" fmla="*/ 316670 w 548379"/>
                <a:gd name="connsiteY886" fmla="*/ 386327 h 687724"/>
                <a:gd name="connsiteX887" fmla="*/ 314095 w 548379"/>
                <a:gd name="connsiteY887" fmla="*/ 386327 h 687724"/>
                <a:gd name="connsiteX888" fmla="*/ 311521 w 548379"/>
                <a:gd name="connsiteY888" fmla="*/ 386327 h 687724"/>
                <a:gd name="connsiteX889" fmla="*/ 311521 w 548379"/>
                <a:gd name="connsiteY889" fmla="*/ 383752 h 687724"/>
                <a:gd name="connsiteX890" fmla="*/ 308946 w 548379"/>
                <a:gd name="connsiteY890" fmla="*/ 383752 h 687724"/>
                <a:gd name="connsiteX891" fmla="*/ 308946 w 548379"/>
                <a:gd name="connsiteY891" fmla="*/ 381176 h 687724"/>
                <a:gd name="connsiteX892" fmla="*/ 306372 w 548379"/>
                <a:gd name="connsiteY892" fmla="*/ 381176 h 687724"/>
                <a:gd name="connsiteX893" fmla="*/ 303797 w 548379"/>
                <a:gd name="connsiteY893" fmla="*/ 381176 h 687724"/>
                <a:gd name="connsiteX894" fmla="*/ 303797 w 548379"/>
                <a:gd name="connsiteY894" fmla="*/ 378601 h 687724"/>
                <a:gd name="connsiteX895" fmla="*/ 301222 w 548379"/>
                <a:gd name="connsiteY895" fmla="*/ 378601 h 687724"/>
                <a:gd name="connsiteX896" fmla="*/ 301222 w 548379"/>
                <a:gd name="connsiteY896" fmla="*/ 376025 h 687724"/>
                <a:gd name="connsiteX897" fmla="*/ 298648 w 548379"/>
                <a:gd name="connsiteY897" fmla="*/ 376025 h 687724"/>
                <a:gd name="connsiteX898" fmla="*/ 298648 w 548379"/>
                <a:gd name="connsiteY898" fmla="*/ 373450 h 687724"/>
                <a:gd name="connsiteX899" fmla="*/ 296073 w 548379"/>
                <a:gd name="connsiteY899" fmla="*/ 373450 h 687724"/>
                <a:gd name="connsiteX900" fmla="*/ 296073 w 548379"/>
                <a:gd name="connsiteY900" fmla="*/ 370874 h 687724"/>
                <a:gd name="connsiteX901" fmla="*/ 293499 w 548379"/>
                <a:gd name="connsiteY901" fmla="*/ 370874 h 687724"/>
                <a:gd name="connsiteX902" fmla="*/ 293499 w 548379"/>
                <a:gd name="connsiteY902" fmla="*/ 368299 h 687724"/>
                <a:gd name="connsiteX903" fmla="*/ 290924 w 548379"/>
                <a:gd name="connsiteY903" fmla="*/ 368299 h 687724"/>
                <a:gd name="connsiteX904" fmla="*/ 290924 w 548379"/>
                <a:gd name="connsiteY904" fmla="*/ 365723 h 687724"/>
                <a:gd name="connsiteX905" fmla="*/ 290924 w 548379"/>
                <a:gd name="connsiteY905" fmla="*/ 352846 h 687724"/>
                <a:gd name="connsiteX906" fmla="*/ 288350 w 548379"/>
                <a:gd name="connsiteY906" fmla="*/ 352846 h 687724"/>
                <a:gd name="connsiteX907" fmla="*/ 288350 w 548379"/>
                <a:gd name="connsiteY907" fmla="*/ 350270 h 687724"/>
                <a:gd name="connsiteX908" fmla="*/ 290924 w 548379"/>
                <a:gd name="connsiteY908" fmla="*/ 350270 h 687724"/>
                <a:gd name="connsiteX909" fmla="*/ 290924 w 548379"/>
                <a:gd name="connsiteY909" fmla="*/ 347695 h 687724"/>
                <a:gd name="connsiteX910" fmla="*/ 288350 w 548379"/>
                <a:gd name="connsiteY910" fmla="*/ 347695 h 687724"/>
                <a:gd name="connsiteX911" fmla="*/ 288350 w 548379"/>
                <a:gd name="connsiteY911" fmla="*/ 345119 h 687724"/>
                <a:gd name="connsiteX912" fmla="*/ 288350 w 548379"/>
                <a:gd name="connsiteY912" fmla="*/ 342544 h 687724"/>
                <a:gd name="connsiteX913" fmla="*/ 288350 w 548379"/>
                <a:gd name="connsiteY913" fmla="*/ 339968 h 687724"/>
                <a:gd name="connsiteX914" fmla="*/ 288350 w 548379"/>
                <a:gd name="connsiteY914" fmla="*/ 334817 h 687724"/>
                <a:gd name="connsiteX915" fmla="*/ 288350 w 548379"/>
                <a:gd name="connsiteY915" fmla="*/ 329666 h 687724"/>
                <a:gd name="connsiteX916" fmla="*/ 288350 w 548379"/>
                <a:gd name="connsiteY916" fmla="*/ 327091 h 687724"/>
                <a:gd name="connsiteX917" fmla="*/ 288350 w 548379"/>
                <a:gd name="connsiteY917" fmla="*/ 319364 h 687724"/>
                <a:gd name="connsiteX918" fmla="*/ 288350 w 548379"/>
                <a:gd name="connsiteY918" fmla="*/ 316789 h 687724"/>
                <a:gd name="connsiteX919" fmla="*/ 288350 w 548379"/>
                <a:gd name="connsiteY919" fmla="*/ 311638 h 687724"/>
                <a:gd name="connsiteX920" fmla="*/ 288350 w 548379"/>
                <a:gd name="connsiteY920" fmla="*/ 309062 h 687724"/>
                <a:gd name="connsiteX921" fmla="*/ 288350 w 548379"/>
                <a:gd name="connsiteY921" fmla="*/ 303911 h 687724"/>
                <a:gd name="connsiteX922" fmla="*/ 288350 w 548379"/>
                <a:gd name="connsiteY922" fmla="*/ 301335 h 687724"/>
                <a:gd name="connsiteX923" fmla="*/ 288350 w 548379"/>
                <a:gd name="connsiteY923" fmla="*/ 298760 h 687724"/>
                <a:gd name="connsiteX924" fmla="*/ 288350 w 548379"/>
                <a:gd name="connsiteY924" fmla="*/ 296184 h 687724"/>
                <a:gd name="connsiteX925" fmla="*/ 288350 w 548379"/>
                <a:gd name="connsiteY925" fmla="*/ 280731 h 687724"/>
                <a:gd name="connsiteX926" fmla="*/ 288350 w 548379"/>
                <a:gd name="connsiteY926" fmla="*/ 273005 h 687724"/>
                <a:gd name="connsiteX927" fmla="*/ 288350 w 548379"/>
                <a:gd name="connsiteY927" fmla="*/ 262703 h 687724"/>
                <a:gd name="connsiteX928" fmla="*/ 288350 w 548379"/>
                <a:gd name="connsiteY928" fmla="*/ 260127 h 687724"/>
                <a:gd name="connsiteX929" fmla="*/ 288350 w 548379"/>
                <a:gd name="connsiteY929" fmla="*/ 247250 h 687724"/>
                <a:gd name="connsiteX930" fmla="*/ 288350 w 548379"/>
                <a:gd name="connsiteY930" fmla="*/ 239523 h 687724"/>
                <a:gd name="connsiteX931" fmla="*/ 288350 w 548379"/>
                <a:gd name="connsiteY931" fmla="*/ 236948 h 687724"/>
                <a:gd name="connsiteX932" fmla="*/ 288350 w 548379"/>
                <a:gd name="connsiteY932" fmla="*/ 234372 h 687724"/>
                <a:gd name="connsiteX933" fmla="*/ 288350 w 548379"/>
                <a:gd name="connsiteY933" fmla="*/ 231797 h 687724"/>
                <a:gd name="connsiteX934" fmla="*/ 288350 w 548379"/>
                <a:gd name="connsiteY934" fmla="*/ 229221 h 687724"/>
                <a:gd name="connsiteX935" fmla="*/ 290924 w 548379"/>
                <a:gd name="connsiteY935" fmla="*/ 229221 h 687724"/>
                <a:gd name="connsiteX936" fmla="*/ 290924 w 548379"/>
                <a:gd name="connsiteY936" fmla="*/ 226646 h 687724"/>
                <a:gd name="connsiteX937" fmla="*/ 288350 w 548379"/>
                <a:gd name="connsiteY937" fmla="*/ 224070 h 687724"/>
                <a:gd name="connsiteX938" fmla="*/ 288350 w 548379"/>
                <a:gd name="connsiteY938" fmla="*/ 221494 h 687724"/>
                <a:gd name="connsiteX939" fmla="*/ 288350 w 548379"/>
                <a:gd name="connsiteY939" fmla="*/ 218919 h 687724"/>
                <a:gd name="connsiteX940" fmla="*/ 288350 w 548379"/>
                <a:gd name="connsiteY940" fmla="*/ 216343 h 687724"/>
                <a:gd name="connsiteX941" fmla="*/ 288350 w 548379"/>
                <a:gd name="connsiteY941" fmla="*/ 213768 h 687724"/>
                <a:gd name="connsiteX942" fmla="*/ 288350 w 548379"/>
                <a:gd name="connsiteY942" fmla="*/ 211192 h 687724"/>
                <a:gd name="connsiteX943" fmla="*/ 288350 w 548379"/>
                <a:gd name="connsiteY943" fmla="*/ 208617 h 687724"/>
                <a:gd name="connsiteX944" fmla="*/ 288350 w 548379"/>
                <a:gd name="connsiteY944" fmla="*/ 188013 h 687724"/>
                <a:gd name="connsiteX945" fmla="*/ 288350 w 548379"/>
                <a:gd name="connsiteY945" fmla="*/ 185437 h 687724"/>
                <a:gd name="connsiteX946" fmla="*/ 288350 w 548379"/>
                <a:gd name="connsiteY946" fmla="*/ 182862 h 687724"/>
                <a:gd name="connsiteX947" fmla="*/ 288350 w 548379"/>
                <a:gd name="connsiteY947" fmla="*/ 180286 h 687724"/>
                <a:gd name="connsiteX948" fmla="*/ 260030 w 548379"/>
                <a:gd name="connsiteY948" fmla="*/ 180286 h 687724"/>
                <a:gd name="connsiteX949" fmla="*/ 260030 w 548379"/>
                <a:gd name="connsiteY949" fmla="*/ 182862 h 687724"/>
                <a:gd name="connsiteX950" fmla="*/ 262604 w 548379"/>
                <a:gd name="connsiteY950" fmla="*/ 182862 h 687724"/>
                <a:gd name="connsiteX951" fmla="*/ 262604 w 548379"/>
                <a:gd name="connsiteY951" fmla="*/ 185437 h 687724"/>
                <a:gd name="connsiteX952" fmla="*/ 262604 w 548379"/>
                <a:gd name="connsiteY952" fmla="*/ 188013 h 687724"/>
                <a:gd name="connsiteX953" fmla="*/ 262604 w 548379"/>
                <a:gd name="connsiteY953" fmla="*/ 211192 h 687724"/>
                <a:gd name="connsiteX954" fmla="*/ 262604 w 548379"/>
                <a:gd name="connsiteY954" fmla="*/ 213768 h 687724"/>
                <a:gd name="connsiteX955" fmla="*/ 262604 w 548379"/>
                <a:gd name="connsiteY955" fmla="*/ 218919 h 687724"/>
                <a:gd name="connsiteX956" fmla="*/ 260030 w 548379"/>
                <a:gd name="connsiteY956" fmla="*/ 218919 h 687724"/>
                <a:gd name="connsiteX957" fmla="*/ 260030 w 548379"/>
                <a:gd name="connsiteY957" fmla="*/ 221494 h 687724"/>
                <a:gd name="connsiteX958" fmla="*/ 260030 w 548379"/>
                <a:gd name="connsiteY958" fmla="*/ 224070 h 687724"/>
                <a:gd name="connsiteX959" fmla="*/ 260030 w 548379"/>
                <a:gd name="connsiteY959" fmla="*/ 226646 h 687724"/>
                <a:gd name="connsiteX960" fmla="*/ 260030 w 548379"/>
                <a:gd name="connsiteY960" fmla="*/ 229221 h 687724"/>
                <a:gd name="connsiteX961" fmla="*/ 260030 w 548379"/>
                <a:gd name="connsiteY961" fmla="*/ 231797 h 687724"/>
                <a:gd name="connsiteX962" fmla="*/ 260030 w 548379"/>
                <a:gd name="connsiteY962" fmla="*/ 234372 h 687724"/>
                <a:gd name="connsiteX963" fmla="*/ 262604 w 548379"/>
                <a:gd name="connsiteY963" fmla="*/ 234372 h 687724"/>
                <a:gd name="connsiteX964" fmla="*/ 262604 w 548379"/>
                <a:gd name="connsiteY964" fmla="*/ 236948 h 687724"/>
                <a:gd name="connsiteX965" fmla="*/ 260030 w 548379"/>
                <a:gd name="connsiteY965" fmla="*/ 236948 h 687724"/>
                <a:gd name="connsiteX966" fmla="*/ 260030 w 548379"/>
                <a:gd name="connsiteY966" fmla="*/ 239523 h 687724"/>
                <a:gd name="connsiteX967" fmla="*/ 260030 w 548379"/>
                <a:gd name="connsiteY967" fmla="*/ 242099 h 687724"/>
                <a:gd name="connsiteX968" fmla="*/ 260030 w 548379"/>
                <a:gd name="connsiteY968" fmla="*/ 247250 h 687724"/>
                <a:gd name="connsiteX969" fmla="*/ 262604 w 548379"/>
                <a:gd name="connsiteY969" fmla="*/ 247250 h 687724"/>
                <a:gd name="connsiteX970" fmla="*/ 262604 w 548379"/>
                <a:gd name="connsiteY970" fmla="*/ 260127 h 687724"/>
                <a:gd name="connsiteX971" fmla="*/ 262604 w 548379"/>
                <a:gd name="connsiteY971" fmla="*/ 262703 h 687724"/>
                <a:gd name="connsiteX972" fmla="*/ 262604 w 548379"/>
                <a:gd name="connsiteY972" fmla="*/ 273005 h 687724"/>
                <a:gd name="connsiteX973" fmla="*/ 262604 w 548379"/>
                <a:gd name="connsiteY973" fmla="*/ 280731 h 687724"/>
                <a:gd name="connsiteX974" fmla="*/ 262604 w 548379"/>
                <a:gd name="connsiteY974" fmla="*/ 296184 h 687724"/>
                <a:gd name="connsiteX975" fmla="*/ 262604 w 548379"/>
                <a:gd name="connsiteY975" fmla="*/ 298760 h 687724"/>
                <a:gd name="connsiteX976" fmla="*/ 262604 w 548379"/>
                <a:gd name="connsiteY976" fmla="*/ 301335 h 687724"/>
                <a:gd name="connsiteX977" fmla="*/ 262604 w 548379"/>
                <a:gd name="connsiteY977" fmla="*/ 303911 h 687724"/>
                <a:gd name="connsiteX978" fmla="*/ 260030 w 548379"/>
                <a:gd name="connsiteY978" fmla="*/ 303911 h 687724"/>
                <a:gd name="connsiteX979" fmla="*/ 262604 w 548379"/>
                <a:gd name="connsiteY979" fmla="*/ 306487 h 687724"/>
                <a:gd name="connsiteX980" fmla="*/ 262604 w 548379"/>
                <a:gd name="connsiteY980" fmla="*/ 309062 h 687724"/>
                <a:gd name="connsiteX981" fmla="*/ 260030 w 548379"/>
                <a:gd name="connsiteY981" fmla="*/ 309062 h 687724"/>
                <a:gd name="connsiteX982" fmla="*/ 260030 w 548379"/>
                <a:gd name="connsiteY982" fmla="*/ 316789 h 687724"/>
                <a:gd name="connsiteX983" fmla="*/ 260030 w 548379"/>
                <a:gd name="connsiteY983" fmla="*/ 319364 h 687724"/>
                <a:gd name="connsiteX984" fmla="*/ 262604 w 548379"/>
                <a:gd name="connsiteY984" fmla="*/ 319364 h 687724"/>
                <a:gd name="connsiteX985" fmla="*/ 262604 w 548379"/>
                <a:gd name="connsiteY985" fmla="*/ 327091 h 687724"/>
                <a:gd name="connsiteX986" fmla="*/ 262604 w 548379"/>
                <a:gd name="connsiteY986" fmla="*/ 329666 h 687724"/>
                <a:gd name="connsiteX987" fmla="*/ 262604 w 548379"/>
                <a:gd name="connsiteY987" fmla="*/ 334817 h 687724"/>
                <a:gd name="connsiteX988" fmla="*/ 262604 w 548379"/>
                <a:gd name="connsiteY988" fmla="*/ 339968 h 687724"/>
                <a:gd name="connsiteX989" fmla="*/ 262604 w 548379"/>
                <a:gd name="connsiteY989" fmla="*/ 342544 h 687724"/>
                <a:gd name="connsiteX990" fmla="*/ 262604 w 548379"/>
                <a:gd name="connsiteY990" fmla="*/ 345119 h 687724"/>
                <a:gd name="connsiteX991" fmla="*/ 262604 w 548379"/>
                <a:gd name="connsiteY991" fmla="*/ 347695 h 687724"/>
                <a:gd name="connsiteX992" fmla="*/ 260030 w 548379"/>
                <a:gd name="connsiteY992" fmla="*/ 347695 h 687724"/>
                <a:gd name="connsiteX993" fmla="*/ 260030 w 548379"/>
                <a:gd name="connsiteY993" fmla="*/ 350270 h 687724"/>
                <a:gd name="connsiteX994" fmla="*/ 260030 w 548379"/>
                <a:gd name="connsiteY994" fmla="*/ 352846 h 687724"/>
                <a:gd name="connsiteX995" fmla="*/ 260030 w 548379"/>
                <a:gd name="connsiteY995" fmla="*/ 365723 h 687724"/>
                <a:gd name="connsiteX996" fmla="*/ 260030 w 548379"/>
                <a:gd name="connsiteY996" fmla="*/ 368299 h 687724"/>
                <a:gd name="connsiteX997" fmla="*/ 257455 w 548379"/>
                <a:gd name="connsiteY997" fmla="*/ 368299 h 687724"/>
                <a:gd name="connsiteX998" fmla="*/ 257455 w 548379"/>
                <a:gd name="connsiteY998" fmla="*/ 370874 h 687724"/>
                <a:gd name="connsiteX999" fmla="*/ 254881 w 548379"/>
                <a:gd name="connsiteY999" fmla="*/ 370874 h 687724"/>
                <a:gd name="connsiteX1000" fmla="*/ 254881 w 548379"/>
                <a:gd name="connsiteY1000" fmla="*/ 373450 h 687724"/>
                <a:gd name="connsiteX1001" fmla="*/ 252306 w 548379"/>
                <a:gd name="connsiteY1001" fmla="*/ 373450 h 687724"/>
                <a:gd name="connsiteX1002" fmla="*/ 252306 w 548379"/>
                <a:gd name="connsiteY1002" fmla="*/ 376025 h 687724"/>
                <a:gd name="connsiteX1003" fmla="*/ 249731 w 548379"/>
                <a:gd name="connsiteY1003" fmla="*/ 376025 h 687724"/>
                <a:gd name="connsiteX1004" fmla="*/ 249731 w 548379"/>
                <a:gd name="connsiteY1004" fmla="*/ 378601 h 687724"/>
                <a:gd name="connsiteX1005" fmla="*/ 247157 w 548379"/>
                <a:gd name="connsiteY1005" fmla="*/ 378601 h 687724"/>
                <a:gd name="connsiteX1006" fmla="*/ 244582 w 548379"/>
                <a:gd name="connsiteY1006" fmla="*/ 378601 h 687724"/>
                <a:gd name="connsiteX1007" fmla="*/ 244582 w 548379"/>
                <a:gd name="connsiteY1007" fmla="*/ 381176 h 687724"/>
                <a:gd name="connsiteX1008" fmla="*/ 242008 w 548379"/>
                <a:gd name="connsiteY1008" fmla="*/ 381176 h 687724"/>
                <a:gd name="connsiteX1009" fmla="*/ 242008 w 548379"/>
                <a:gd name="connsiteY1009" fmla="*/ 383752 h 687724"/>
                <a:gd name="connsiteX1010" fmla="*/ 239433 w 548379"/>
                <a:gd name="connsiteY1010" fmla="*/ 383752 h 687724"/>
                <a:gd name="connsiteX1011" fmla="*/ 236859 w 548379"/>
                <a:gd name="connsiteY1011" fmla="*/ 386327 h 687724"/>
                <a:gd name="connsiteX1012" fmla="*/ 234284 w 548379"/>
                <a:gd name="connsiteY1012" fmla="*/ 386327 h 687724"/>
                <a:gd name="connsiteX1013" fmla="*/ 234284 w 548379"/>
                <a:gd name="connsiteY1013" fmla="*/ 388903 h 687724"/>
                <a:gd name="connsiteX1014" fmla="*/ 231710 w 548379"/>
                <a:gd name="connsiteY1014" fmla="*/ 388903 h 687724"/>
                <a:gd name="connsiteX1015" fmla="*/ 231710 w 548379"/>
                <a:gd name="connsiteY1015" fmla="*/ 391479 h 687724"/>
                <a:gd name="connsiteX1016" fmla="*/ 229135 w 548379"/>
                <a:gd name="connsiteY1016" fmla="*/ 391479 h 687724"/>
                <a:gd name="connsiteX1017" fmla="*/ 226560 w 548379"/>
                <a:gd name="connsiteY1017" fmla="*/ 391479 h 687724"/>
                <a:gd name="connsiteX1018" fmla="*/ 226560 w 548379"/>
                <a:gd name="connsiteY1018" fmla="*/ 394054 h 687724"/>
                <a:gd name="connsiteX1019" fmla="*/ 223986 w 548379"/>
                <a:gd name="connsiteY1019" fmla="*/ 396630 h 687724"/>
                <a:gd name="connsiteX1020" fmla="*/ 221411 w 548379"/>
                <a:gd name="connsiteY1020" fmla="*/ 396630 h 687724"/>
                <a:gd name="connsiteX1021" fmla="*/ 218837 w 548379"/>
                <a:gd name="connsiteY1021" fmla="*/ 396630 h 687724"/>
                <a:gd name="connsiteX1022" fmla="*/ 218837 w 548379"/>
                <a:gd name="connsiteY1022" fmla="*/ 399205 h 687724"/>
                <a:gd name="connsiteX1023" fmla="*/ 216262 w 548379"/>
                <a:gd name="connsiteY1023" fmla="*/ 399205 h 687724"/>
                <a:gd name="connsiteX1024" fmla="*/ 213688 w 548379"/>
                <a:gd name="connsiteY1024" fmla="*/ 401781 h 687724"/>
                <a:gd name="connsiteX1025" fmla="*/ 211113 w 548379"/>
                <a:gd name="connsiteY1025" fmla="*/ 401781 h 687724"/>
                <a:gd name="connsiteX1026" fmla="*/ 208539 w 548379"/>
                <a:gd name="connsiteY1026" fmla="*/ 401781 h 687724"/>
                <a:gd name="connsiteX1027" fmla="*/ 208539 w 548379"/>
                <a:gd name="connsiteY1027" fmla="*/ 404356 h 687724"/>
                <a:gd name="connsiteX1028" fmla="*/ 205964 w 548379"/>
                <a:gd name="connsiteY1028" fmla="*/ 404356 h 687724"/>
                <a:gd name="connsiteX1029" fmla="*/ 203390 w 548379"/>
                <a:gd name="connsiteY1029" fmla="*/ 406932 h 687724"/>
                <a:gd name="connsiteX1030" fmla="*/ 200815 w 548379"/>
                <a:gd name="connsiteY1030" fmla="*/ 406932 h 687724"/>
                <a:gd name="connsiteX1031" fmla="*/ 200815 w 548379"/>
                <a:gd name="connsiteY1031" fmla="*/ 409507 h 687724"/>
                <a:gd name="connsiteX1032" fmla="*/ 193091 w 548379"/>
                <a:gd name="connsiteY1032" fmla="*/ 412083 h 687724"/>
                <a:gd name="connsiteX1033" fmla="*/ 187942 w 548379"/>
                <a:gd name="connsiteY1033" fmla="*/ 414658 h 687724"/>
                <a:gd name="connsiteX1034" fmla="*/ 182793 w 548379"/>
                <a:gd name="connsiteY1034" fmla="*/ 419809 h 687724"/>
                <a:gd name="connsiteX1035" fmla="*/ 180219 w 548379"/>
                <a:gd name="connsiteY1035" fmla="*/ 419809 h 687724"/>
                <a:gd name="connsiteX1036" fmla="*/ 177644 w 548379"/>
                <a:gd name="connsiteY1036" fmla="*/ 419809 h 687724"/>
                <a:gd name="connsiteX1037" fmla="*/ 172495 w 548379"/>
                <a:gd name="connsiteY1037" fmla="*/ 419809 h 687724"/>
                <a:gd name="connsiteX1038" fmla="*/ 172495 w 548379"/>
                <a:gd name="connsiteY1038" fmla="*/ 422385 h 687724"/>
                <a:gd name="connsiteX1039" fmla="*/ 167346 w 548379"/>
                <a:gd name="connsiteY1039" fmla="*/ 422385 h 687724"/>
                <a:gd name="connsiteX1040" fmla="*/ 167346 w 548379"/>
                <a:gd name="connsiteY1040" fmla="*/ 424960 h 687724"/>
                <a:gd name="connsiteX1041" fmla="*/ 154473 w 548379"/>
                <a:gd name="connsiteY1041" fmla="*/ 427536 h 687724"/>
                <a:gd name="connsiteX1042" fmla="*/ 151899 w 548379"/>
                <a:gd name="connsiteY1042" fmla="*/ 427536 h 687724"/>
                <a:gd name="connsiteX1043" fmla="*/ 149324 w 548379"/>
                <a:gd name="connsiteY1043" fmla="*/ 430111 h 687724"/>
                <a:gd name="connsiteX1044" fmla="*/ 146749 w 548379"/>
                <a:gd name="connsiteY1044" fmla="*/ 430111 h 687724"/>
                <a:gd name="connsiteX1045" fmla="*/ 144175 w 548379"/>
                <a:gd name="connsiteY1045" fmla="*/ 432687 h 687724"/>
                <a:gd name="connsiteX1046" fmla="*/ 141600 w 548379"/>
                <a:gd name="connsiteY1046" fmla="*/ 432687 h 687724"/>
                <a:gd name="connsiteX1047" fmla="*/ 141600 w 548379"/>
                <a:gd name="connsiteY1047" fmla="*/ 435262 h 687724"/>
                <a:gd name="connsiteX1048" fmla="*/ 139026 w 548379"/>
                <a:gd name="connsiteY1048" fmla="*/ 435262 h 687724"/>
                <a:gd name="connsiteX1049" fmla="*/ 133877 w 548379"/>
                <a:gd name="connsiteY1049" fmla="*/ 435262 h 687724"/>
                <a:gd name="connsiteX1050" fmla="*/ 131302 w 548379"/>
                <a:gd name="connsiteY1050" fmla="*/ 437838 h 687724"/>
                <a:gd name="connsiteX1051" fmla="*/ 128728 w 548379"/>
                <a:gd name="connsiteY1051" fmla="*/ 437838 h 687724"/>
                <a:gd name="connsiteX1052" fmla="*/ 126153 w 548379"/>
                <a:gd name="connsiteY1052" fmla="*/ 437838 h 687724"/>
                <a:gd name="connsiteX1053" fmla="*/ 126153 w 548379"/>
                <a:gd name="connsiteY1053" fmla="*/ 440413 h 687724"/>
                <a:gd name="connsiteX1054" fmla="*/ 123578 w 548379"/>
                <a:gd name="connsiteY1054" fmla="*/ 440413 h 687724"/>
                <a:gd name="connsiteX1055" fmla="*/ 121004 w 548379"/>
                <a:gd name="connsiteY1055" fmla="*/ 440413 h 687724"/>
                <a:gd name="connsiteX1056" fmla="*/ 118429 w 548379"/>
                <a:gd name="connsiteY1056" fmla="*/ 440413 h 687724"/>
                <a:gd name="connsiteX1057" fmla="*/ 118429 w 548379"/>
                <a:gd name="connsiteY1057" fmla="*/ 442989 h 687724"/>
                <a:gd name="connsiteX1058" fmla="*/ 115855 w 548379"/>
                <a:gd name="connsiteY1058" fmla="*/ 442989 h 687724"/>
                <a:gd name="connsiteX1059" fmla="*/ 113280 w 548379"/>
                <a:gd name="connsiteY1059" fmla="*/ 442989 h 687724"/>
                <a:gd name="connsiteX1060" fmla="*/ 105557 w 548379"/>
                <a:gd name="connsiteY1060" fmla="*/ 445564 h 687724"/>
                <a:gd name="connsiteX1061" fmla="*/ 97833 w 548379"/>
                <a:gd name="connsiteY1061" fmla="*/ 448140 h 687724"/>
                <a:gd name="connsiteX1062" fmla="*/ 92684 w 548379"/>
                <a:gd name="connsiteY1062" fmla="*/ 448140 h 687724"/>
                <a:gd name="connsiteX1063" fmla="*/ 90109 w 548379"/>
                <a:gd name="connsiteY1063" fmla="*/ 448140 h 687724"/>
                <a:gd name="connsiteX1064" fmla="*/ 87535 w 548379"/>
                <a:gd name="connsiteY1064" fmla="*/ 448140 h 687724"/>
                <a:gd name="connsiteX1065" fmla="*/ 87535 w 548379"/>
                <a:gd name="connsiteY1065" fmla="*/ 450715 h 687724"/>
                <a:gd name="connsiteX1066" fmla="*/ 84960 w 548379"/>
                <a:gd name="connsiteY1066" fmla="*/ 450715 h 687724"/>
                <a:gd name="connsiteX1067" fmla="*/ 82386 w 548379"/>
                <a:gd name="connsiteY1067" fmla="*/ 450715 h 687724"/>
                <a:gd name="connsiteX1068" fmla="*/ 79811 w 548379"/>
                <a:gd name="connsiteY1068" fmla="*/ 453291 h 687724"/>
                <a:gd name="connsiteX1069" fmla="*/ 77237 w 548379"/>
                <a:gd name="connsiteY1069" fmla="*/ 453291 h 687724"/>
                <a:gd name="connsiteX1070" fmla="*/ 69513 w 548379"/>
                <a:gd name="connsiteY1070" fmla="*/ 455866 h 687724"/>
                <a:gd name="connsiteX1071" fmla="*/ 66938 w 548379"/>
                <a:gd name="connsiteY1071" fmla="*/ 458442 h 687724"/>
                <a:gd name="connsiteX1072" fmla="*/ 66938 w 548379"/>
                <a:gd name="connsiteY1072" fmla="*/ 466168 h 687724"/>
                <a:gd name="connsiteX1073" fmla="*/ 66938 w 548379"/>
                <a:gd name="connsiteY1073" fmla="*/ 471320 h 687724"/>
                <a:gd name="connsiteX1074" fmla="*/ 64364 w 548379"/>
                <a:gd name="connsiteY1074" fmla="*/ 471320 h 687724"/>
                <a:gd name="connsiteX1075" fmla="*/ 64364 w 548379"/>
                <a:gd name="connsiteY1075" fmla="*/ 476471 h 687724"/>
                <a:gd name="connsiteX1076" fmla="*/ 64364 w 548379"/>
                <a:gd name="connsiteY1076" fmla="*/ 479046 h 687724"/>
                <a:gd name="connsiteX1077" fmla="*/ 64364 w 548379"/>
                <a:gd name="connsiteY1077" fmla="*/ 489348 h 687724"/>
                <a:gd name="connsiteX1078" fmla="*/ 64364 w 548379"/>
                <a:gd name="connsiteY1078" fmla="*/ 497075 h 687724"/>
                <a:gd name="connsiteX1079" fmla="*/ 64364 w 548379"/>
                <a:gd name="connsiteY1079" fmla="*/ 499650 h 687724"/>
                <a:gd name="connsiteX1080" fmla="*/ 74662 w 548379"/>
                <a:gd name="connsiteY1080" fmla="*/ 499650 h 687724"/>
                <a:gd name="connsiteX1081" fmla="*/ 74662 w 548379"/>
                <a:gd name="connsiteY1081" fmla="*/ 497075 h 687724"/>
                <a:gd name="connsiteX1082" fmla="*/ 77237 w 548379"/>
                <a:gd name="connsiteY1082" fmla="*/ 497075 h 687724"/>
                <a:gd name="connsiteX1083" fmla="*/ 79811 w 548379"/>
                <a:gd name="connsiteY1083" fmla="*/ 497075 h 687724"/>
                <a:gd name="connsiteX1084" fmla="*/ 82386 w 548379"/>
                <a:gd name="connsiteY1084" fmla="*/ 497075 h 687724"/>
                <a:gd name="connsiteX1085" fmla="*/ 84960 w 548379"/>
                <a:gd name="connsiteY1085" fmla="*/ 497075 h 687724"/>
                <a:gd name="connsiteX1086" fmla="*/ 87535 w 548379"/>
                <a:gd name="connsiteY1086" fmla="*/ 497075 h 687724"/>
                <a:gd name="connsiteX1087" fmla="*/ 87535 w 548379"/>
                <a:gd name="connsiteY1087" fmla="*/ 494499 h 687724"/>
                <a:gd name="connsiteX1088" fmla="*/ 92684 w 548379"/>
                <a:gd name="connsiteY1088" fmla="*/ 494499 h 687724"/>
                <a:gd name="connsiteX1089" fmla="*/ 95258 w 548379"/>
                <a:gd name="connsiteY1089" fmla="*/ 494499 h 687724"/>
                <a:gd name="connsiteX1090" fmla="*/ 97833 w 548379"/>
                <a:gd name="connsiteY1090" fmla="*/ 494499 h 687724"/>
                <a:gd name="connsiteX1091" fmla="*/ 97833 w 548379"/>
                <a:gd name="connsiteY1091" fmla="*/ 491924 h 687724"/>
                <a:gd name="connsiteX1092" fmla="*/ 100408 w 548379"/>
                <a:gd name="connsiteY1092" fmla="*/ 491924 h 687724"/>
                <a:gd name="connsiteX1093" fmla="*/ 102982 w 548379"/>
                <a:gd name="connsiteY1093" fmla="*/ 491924 h 687724"/>
                <a:gd name="connsiteX1094" fmla="*/ 108131 w 548379"/>
                <a:gd name="connsiteY1094" fmla="*/ 491924 h 687724"/>
                <a:gd name="connsiteX1095" fmla="*/ 115855 w 548379"/>
                <a:gd name="connsiteY1095" fmla="*/ 489348 h 687724"/>
                <a:gd name="connsiteX1096" fmla="*/ 123578 w 548379"/>
                <a:gd name="connsiteY1096" fmla="*/ 489348 h 687724"/>
                <a:gd name="connsiteX1097" fmla="*/ 126153 w 548379"/>
                <a:gd name="connsiteY1097" fmla="*/ 486773 h 687724"/>
                <a:gd name="connsiteX1098" fmla="*/ 133877 w 548379"/>
                <a:gd name="connsiteY1098" fmla="*/ 486773 h 687724"/>
                <a:gd name="connsiteX1099" fmla="*/ 141600 w 548379"/>
                <a:gd name="connsiteY1099" fmla="*/ 481622 h 687724"/>
                <a:gd name="connsiteX1100" fmla="*/ 146749 w 548379"/>
                <a:gd name="connsiteY1100" fmla="*/ 479046 h 687724"/>
                <a:gd name="connsiteX1101" fmla="*/ 149324 w 548379"/>
                <a:gd name="connsiteY1101" fmla="*/ 479046 h 687724"/>
                <a:gd name="connsiteX1102" fmla="*/ 151899 w 548379"/>
                <a:gd name="connsiteY1102" fmla="*/ 479046 h 687724"/>
                <a:gd name="connsiteX1103" fmla="*/ 154473 w 548379"/>
                <a:gd name="connsiteY1103" fmla="*/ 479046 h 687724"/>
                <a:gd name="connsiteX1104" fmla="*/ 154473 w 548379"/>
                <a:gd name="connsiteY1104" fmla="*/ 476471 h 687724"/>
                <a:gd name="connsiteX1105" fmla="*/ 157048 w 548379"/>
                <a:gd name="connsiteY1105" fmla="*/ 476471 h 687724"/>
                <a:gd name="connsiteX1106" fmla="*/ 159622 w 548379"/>
                <a:gd name="connsiteY1106" fmla="*/ 476471 h 687724"/>
                <a:gd name="connsiteX1107" fmla="*/ 162197 w 548379"/>
                <a:gd name="connsiteY1107" fmla="*/ 476471 h 687724"/>
                <a:gd name="connsiteX1108" fmla="*/ 167346 w 548379"/>
                <a:gd name="connsiteY1108" fmla="*/ 473895 h 687724"/>
                <a:gd name="connsiteX1109" fmla="*/ 169920 w 548379"/>
                <a:gd name="connsiteY1109" fmla="*/ 471320 h 687724"/>
                <a:gd name="connsiteX1110" fmla="*/ 172495 w 548379"/>
                <a:gd name="connsiteY1110" fmla="*/ 471320 h 687724"/>
                <a:gd name="connsiteX1111" fmla="*/ 172495 w 548379"/>
                <a:gd name="connsiteY1111" fmla="*/ 468744 h 687724"/>
                <a:gd name="connsiteX1112" fmla="*/ 175069 w 548379"/>
                <a:gd name="connsiteY1112" fmla="*/ 468744 h 687724"/>
                <a:gd name="connsiteX1113" fmla="*/ 175069 w 548379"/>
                <a:gd name="connsiteY1113" fmla="*/ 466168 h 687724"/>
                <a:gd name="connsiteX1114" fmla="*/ 177644 w 548379"/>
                <a:gd name="connsiteY1114" fmla="*/ 466168 h 687724"/>
                <a:gd name="connsiteX1115" fmla="*/ 180219 w 548379"/>
                <a:gd name="connsiteY1115" fmla="*/ 466168 h 687724"/>
                <a:gd name="connsiteX1116" fmla="*/ 180219 w 548379"/>
                <a:gd name="connsiteY1116" fmla="*/ 463593 h 687724"/>
                <a:gd name="connsiteX1117" fmla="*/ 182793 w 548379"/>
                <a:gd name="connsiteY1117" fmla="*/ 463593 h 687724"/>
                <a:gd name="connsiteX1118" fmla="*/ 185368 w 548379"/>
                <a:gd name="connsiteY1118" fmla="*/ 463593 h 687724"/>
                <a:gd name="connsiteX1119" fmla="*/ 187942 w 548379"/>
                <a:gd name="connsiteY1119" fmla="*/ 463593 h 687724"/>
                <a:gd name="connsiteX1120" fmla="*/ 187942 w 548379"/>
                <a:gd name="connsiteY1120" fmla="*/ 461017 h 687724"/>
                <a:gd name="connsiteX1121" fmla="*/ 190517 w 548379"/>
                <a:gd name="connsiteY1121" fmla="*/ 461017 h 687724"/>
                <a:gd name="connsiteX1122" fmla="*/ 193091 w 548379"/>
                <a:gd name="connsiteY1122" fmla="*/ 458442 h 687724"/>
                <a:gd name="connsiteX1123" fmla="*/ 195666 w 548379"/>
                <a:gd name="connsiteY1123" fmla="*/ 458442 h 687724"/>
                <a:gd name="connsiteX1124" fmla="*/ 195666 w 548379"/>
                <a:gd name="connsiteY1124" fmla="*/ 455866 h 687724"/>
                <a:gd name="connsiteX1125" fmla="*/ 198240 w 548379"/>
                <a:gd name="connsiteY1125" fmla="*/ 455866 h 687724"/>
                <a:gd name="connsiteX1126" fmla="*/ 198240 w 548379"/>
                <a:gd name="connsiteY1126" fmla="*/ 453291 h 687724"/>
                <a:gd name="connsiteX1127" fmla="*/ 200815 w 548379"/>
                <a:gd name="connsiteY1127" fmla="*/ 453291 h 687724"/>
                <a:gd name="connsiteX1128" fmla="*/ 203390 w 548379"/>
                <a:gd name="connsiteY1128" fmla="*/ 453291 h 687724"/>
                <a:gd name="connsiteX1129" fmla="*/ 203390 w 548379"/>
                <a:gd name="connsiteY1129" fmla="*/ 450715 h 687724"/>
                <a:gd name="connsiteX1130" fmla="*/ 205964 w 548379"/>
                <a:gd name="connsiteY1130" fmla="*/ 450715 h 687724"/>
                <a:gd name="connsiteX1131" fmla="*/ 208539 w 548379"/>
                <a:gd name="connsiteY1131" fmla="*/ 450715 h 687724"/>
                <a:gd name="connsiteX1132" fmla="*/ 208539 w 548379"/>
                <a:gd name="connsiteY1132" fmla="*/ 448140 h 687724"/>
                <a:gd name="connsiteX1133" fmla="*/ 211113 w 548379"/>
                <a:gd name="connsiteY1133" fmla="*/ 448140 h 687724"/>
                <a:gd name="connsiteX1134" fmla="*/ 213688 w 548379"/>
                <a:gd name="connsiteY1134" fmla="*/ 448140 h 687724"/>
                <a:gd name="connsiteX1135" fmla="*/ 213688 w 548379"/>
                <a:gd name="connsiteY1135" fmla="*/ 445564 h 687724"/>
                <a:gd name="connsiteX1136" fmla="*/ 216262 w 548379"/>
                <a:gd name="connsiteY1136" fmla="*/ 445564 h 687724"/>
                <a:gd name="connsiteX1137" fmla="*/ 216262 w 548379"/>
                <a:gd name="connsiteY1137" fmla="*/ 442989 h 687724"/>
                <a:gd name="connsiteX1138" fmla="*/ 218837 w 548379"/>
                <a:gd name="connsiteY1138" fmla="*/ 442989 h 687724"/>
                <a:gd name="connsiteX1139" fmla="*/ 218837 w 548379"/>
                <a:gd name="connsiteY1139" fmla="*/ 440413 h 687724"/>
                <a:gd name="connsiteX1140" fmla="*/ 221411 w 548379"/>
                <a:gd name="connsiteY1140" fmla="*/ 440413 h 687724"/>
                <a:gd name="connsiteX1141" fmla="*/ 221411 w 548379"/>
                <a:gd name="connsiteY1141" fmla="*/ 437838 h 687724"/>
                <a:gd name="connsiteX1142" fmla="*/ 223986 w 548379"/>
                <a:gd name="connsiteY1142" fmla="*/ 437838 h 687724"/>
                <a:gd name="connsiteX1143" fmla="*/ 226560 w 548379"/>
                <a:gd name="connsiteY1143" fmla="*/ 437838 h 687724"/>
                <a:gd name="connsiteX1144" fmla="*/ 226560 w 548379"/>
                <a:gd name="connsiteY1144" fmla="*/ 435262 h 687724"/>
                <a:gd name="connsiteX1145" fmla="*/ 229135 w 548379"/>
                <a:gd name="connsiteY1145" fmla="*/ 435262 h 687724"/>
                <a:gd name="connsiteX1146" fmla="*/ 231710 w 548379"/>
                <a:gd name="connsiteY1146" fmla="*/ 435262 h 687724"/>
                <a:gd name="connsiteX1147" fmla="*/ 231710 w 548379"/>
                <a:gd name="connsiteY1147" fmla="*/ 432687 h 687724"/>
                <a:gd name="connsiteX1148" fmla="*/ 234284 w 548379"/>
                <a:gd name="connsiteY1148" fmla="*/ 432687 h 687724"/>
                <a:gd name="connsiteX1149" fmla="*/ 234284 w 548379"/>
                <a:gd name="connsiteY1149" fmla="*/ 430111 h 687724"/>
                <a:gd name="connsiteX1150" fmla="*/ 236859 w 548379"/>
                <a:gd name="connsiteY1150" fmla="*/ 430111 h 687724"/>
                <a:gd name="connsiteX1151" fmla="*/ 239433 w 548379"/>
                <a:gd name="connsiteY1151" fmla="*/ 427536 h 687724"/>
                <a:gd name="connsiteX1152" fmla="*/ 242008 w 548379"/>
                <a:gd name="connsiteY1152" fmla="*/ 427536 h 687724"/>
                <a:gd name="connsiteX1153" fmla="*/ 242008 w 548379"/>
                <a:gd name="connsiteY1153" fmla="*/ 424960 h 687724"/>
                <a:gd name="connsiteX1154" fmla="*/ 244582 w 548379"/>
                <a:gd name="connsiteY1154" fmla="*/ 424960 h 687724"/>
                <a:gd name="connsiteX1155" fmla="*/ 247157 w 548379"/>
                <a:gd name="connsiteY1155" fmla="*/ 424960 h 687724"/>
                <a:gd name="connsiteX1156" fmla="*/ 247157 w 548379"/>
                <a:gd name="connsiteY1156" fmla="*/ 422385 h 687724"/>
                <a:gd name="connsiteX1157" fmla="*/ 249731 w 548379"/>
                <a:gd name="connsiteY1157" fmla="*/ 422385 h 687724"/>
                <a:gd name="connsiteX1158" fmla="*/ 249731 w 548379"/>
                <a:gd name="connsiteY1158" fmla="*/ 419809 h 687724"/>
                <a:gd name="connsiteX1159" fmla="*/ 252306 w 548379"/>
                <a:gd name="connsiteY1159" fmla="*/ 419809 h 687724"/>
                <a:gd name="connsiteX1160" fmla="*/ 252306 w 548379"/>
                <a:gd name="connsiteY1160" fmla="*/ 417234 h 687724"/>
                <a:gd name="connsiteX1161" fmla="*/ 254881 w 548379"/>
                <a:gd name="connsiteY1161" fmla="*/ 417234 h 687724"/>
                <a:gd name="connsiteX1162" fmla="*/ 257455 w 548379"/>
                <a:gd name="connsiteY1162" fmla="*/ 417234 h 687724"/>
                <a:gd name="connsiteX1163" fmla="*/ 257455 w 548379"/>
                <a:gd name="connsiteY1163" fmla="*/ 414658 h 687724"/>
                <a:gd name="connsiteX1164" fmla="*/ 260030 w 548379"/>
                <a:gd name="connsiteY1164" fmla="*/ 414658 h 687724"/>
                <a:gd name="connsiteX1165" fmla="*/ 262604 w 548379"/>
                <a:gd name="connsiteY1165" fmla="*/ 414658 h 687724"/>
                <a:gd name="connsiteX1166" fmla="*/ 265179 w 548379"/>
                <a:gd name="connsiteY1166" fmla="*/ 414658 h 687724"/>
                <a:gd name="connsiteX1167" fmla="*/ 265179 w 548379"/>
                <a:gd name="connsiteY1167" fmla="*/ 417234 h 687724"/>
                <a:gd name="connsiteX1168" fmla="*/ 265179 w 548379"/>
                <a:gd name="connsiteY1168" fmla="*/ 419809 h 687724"/>
                <a:gd name="connsiteX1169" fmla="*/ 265179 w 548379"/>
                <a:gd name="connsiteY1169" fmla="*/ 424960 h 687724"/>
                <a:gd name="connsiteX1170" fmla="*/ 265179 w 548379"/>
                <a:gd name="connsiteY1170" fmla="*/ 427536 h 687724"/>
                <a:gd name="connsiteX1171" fmla="*/ 265179 w 548379"/>
                <a:gd name="connsiteY1171" fmla="*/ 430111 h 687724"/>
                <a:gd name="connsiteX1172" fmla="*/ 265179 w 548379"/>
                <a:gd name="connsiteY1172" fmla="*/ 432687 h 687724"/>
                <a:gd name="connsiteX1173" fmla="*/ 265179 w 548379"/>
                <a:gd name="connsiteY1173" fmla="*/ 435262 h 687724"/>
                <a:gd name="connsiteX1174" fmla="*/ 265179 w 548379"/>
                <a:gd name="connsiteY1174" fmla="*/ 437838 h 687724"/>
                <a:gd name="connsiteX1175" fmla="*/ 265179 w 548379"/>
                <a:gd name="connsiteY1175" fmla="*/ 440413 h 687724"/>
                <a:gd name="connsiteX1176" fmla="*/ 265179 w 548379"/>
                <a:gd name="connsiteY1176" fmla="*/ 450715 h 687724"/>
                <a:gd name="connsiteX1177" fmla="*/ 262604 w 548379"/>
                <a:gd name="connsiteY1177" fmla="*/ 450715 h 687724"/>
                <a:gd name="connsiteX1178" fmla="*/ 262604 w 548379"/>
                <a:gd name="connsiteY1178" fmla="*/ 453291 h 687724"/>
                <a:gd name="connsiteX1179" fmla="*/ 262604 w 548379"/>
                <a:gd name="connsiteY1179" fmla="*/ 455866 h 687724"/>
                <a:gd name="connsiteX1180" fmla="*/ 262604 w 548379"/>
                <a:gd name="connsiteY1180" fmla="*/ 461017 h 687724"/>
                <a:gd name="connsiteX1181" fmla="*/ 262604 w 548379"/>
                <a:gd name="connsiteY1181" fmla="*/ 463593 h 687724"/>
                <a:gd name="connsiteX1182" fmla="*/ 262604 w 548379"/>
                <a:gd name="connsiteY1182" fmla="*/ 466168 h 687724"/>
                <a:gd name="connsiteX1183" fmla="*/ 260030 w 548379"/>
                <a:gd name="connsiteY1183" fmla="*/ 466168 h 687724"/>
                <a:gd name="connsiteX1184" fmla="*/ 260030 w 548379"/>
                <a:gd name="connsiteY1184" fmla="*/ 468744 h 687724"/>
                <a:gd name="connsiteX1185" fmla="*/ 257455 w 548379"/>
                <a:gd name="connsiteY1185" fmla="*/ 468744 h 687724"/>
                <a:gd name="connsiteX1186" fmla="*/ 257455 w 548379"/>
                <a:gd name="connsiteY1186" fmla="*/ 471320 h 687724"/>
                <a:gd name="connsiteX1187" fmla="*/ 254881 w 548379"/>
                <a:gd name="connsiteY1187" fmla="*/ 471320 h 687724"/>
                <a:gd name="connsiteX1188" fmla="*/ 254881 w 548379"/>
                <a:gd name="connsiteY1188" fmla="*/ 473895 h 687724"/>
                <a:gd name="connsiteX1189" fmla="*/ 252306 w 548379"/>
                <a:gd name="connsiteY1189" fmla="*/ 473895 h 687724"/>
                <a:gd name="connsiteX1190" fmla="*/ 252306 w 548379"/>
                <a:gd name="connsiteY1190" fmla="*/ 476471 h 687724"/>
                <a:gd name="connsiteX1191" fmla="*/ 249731 w 548379"/>
                <a:gd name="connsiteY1191" fmla="*/ 476471 h 687724"/>
                <a:gd name="connsiteX1192" fmla="*/ 247157 w 548379"/>
                <a:gd name="connsiteY1192" fmla="*/ 476471 h 687724"/>
                <a:gd name="connsiteX1193" fmla="*/ 247157 w 548379"/>
                <a:gd name="connsiteY1193" fmla="*/ 479046 h 687724"/>
                <a:gd name="connsiteX1194" fmla="*/ 244582 w 548379"/>
                <a:gd name="connsiteY1194" fmla="*/ 479046 h 687724"/>
                <a:gd name="connsiteX1195" fmla="*/ 244582 w 548379"/>
                <a:gd name="connsiteY1195" fmla="*/ 481622 h 687724"/>
                <a:gd name="connsiteX1196" fmla="*/ 242008 w 548379"/>
                <a:gd name="connsiteY1196" fmla="*/ 481622 h 687724"/>
                <a:gd name="connsiteX1197" fmla="*/ 239433 w 548379"/>
                <a:gd name="connsiteY1197" fmla="*/ 481622 h 687724"/>
                <a:gd name="connsiteX1198" fmla="*/ 239433 w 548379"/>
                <a:gd name="connsiteY1198" fmla="*/ 484197 h 687724"/>
                <a:gd name="connsiteX1199" fmla="*/ 236859 w 548379"/>
                <a:gd name="connsiteY1199" fmla="*/ 484197 h 687724"/>
                <a:gd name="connsiteX1200" fmla="*/ 236859 w 548379"/>
                <a:gd name="connsiteY1200" fmla="*/ 486773 h 687724"/>
                <a:gd name="connsiteX1201" fmla="*/ 231710 w 548379"/>
                <a:gd name="connsiteY1201" fmla="*/ 489348 h 687724"/>
                <a:gd name="connsiteX1202" fmla="*/ 229135 w 548379"/>
                <a:gd name="connsiteY1202" fmla="*/ 489348 h 687724"/>
                <a:gd name="connsiteX1203" fmla="*/ 229135 w 548379"/>
                <a:gd name="connsiteY1203" fmla="*/ 491924 h 687724"/>
                <a:gd name="connsiteX1204" fmla="*/ 226560 w 548379"/>
                <a:gd name="connsiteY1204" fmla="*/ 491924 h 687724"/>
                <a:gd name="connsiteX1205" fmla="*/ 223986 w 548379"/>
                <a:gd name="connsiteY1205" fmla="*/ 494499 h 687724"/>
                <a:gd name="connsiteX1206" fmla="*/ 223986 w 548379"/>
                <a:gd name="connsiteY1206" fmla="*/ 497075 h 687724"/>
                <a:gd name="connsiteX1207" fmla="*/ 221411 w 548379"/>
                <a:gd name="connsiteY1207" fmla="*/ 497075 h 687724"/>
                <a:gd name="connsiteX1208" fmla="*/ 218837 w 548379"/>
                <a:gd name="connsiteY1208" fmla="*/ 499650 h 687724"/>
                <a:gd name="connsiteX1209" fmla="*/ 216262 w 548379"/>
                <a:gd name="connsiteY1209" fmla="*/ 499650 h 687724"/>
                <a:gd name="connsiteX1210" fmla="*/ 213688 w 548379"/>
                <a:gd name="connsiteY1210" fmla="*/ 502226 h 687724"/>
                <a:gd name="connsiteX1211" fmla="*/ 211113 w 548379"/>
                <a:gd name="connsiteY1211" fmla="*/ 502226 h 687724"/>
                <a:gd name="connsiteX1212" fmla="*/ 211113 w 548379"/>
                <a:gd name="connsiteY1212" fmla="*/ 504801 h 687724"/>
                <a:gd name="connsiteX1213" fmla="*/ 208539 w 548379"/>
                <a:gd name="connsiteY1213" fmla="*/ 504801 h 687724"/>
                <a:gd name="connsiteX1214" fmla="*/ 205964 w 548379"/>
                <a:gd name="connsiteY1214" fmla="*/ 504801 h 687724"/>
                <a:gd name="connsiteX1215" fmla="*/ 203390 w 548379"/>
                <a:gd name="connsiteY1215" fmla="*/ 507377 h 687724"/>
                <a:gd name="connsiteX1216" fmla="*/ 198240 w 548379"/>
                <a:gd name="connsiteY1216" fmla="*/ 509952 h 687724"/>
                <a:gd name="connsiteX1217" fmla="*/ 195666 w 548379"/>
                <a:gd name="connsiteY1217" fmla="*/ 512528 h 687724"/>
                <a:gd name="connsiteX1218" fmla="*/ 193091 w 548379"/>
                <a:gd name="connsiteY1218" fmla="*/ 515103 h 687724"/>
                <a:gd name="connsiteX1219" fmla="*/ 190517 w 548379"/>
                <a:gd name="connsiteY1219" fmla="*/ 515103 h 687724"/>
                <a:gd name="connsiteX1220" fmla="*/ 187942 w 548379"/>
                <a:gd name="connsiteY1220" fmla="*/ 517679 h 687724"/>
                <a:gd name="connsiteX1221" fmla="*/ 185368 w 548379"/>
                <a:gd name="connsiteY1221" fmla="*/ 520254 h 687724"/>
                <a:gd name="connsiteX1222" fmla="*/ 175069 w 548379"/>
                <a:gd name="connsiteY1222" fmla="*/ 522830 h 687724"/>
                <a:gd name="connsiteX1223" fmla="*/ 172495 w 548379"/>
                <a:gd name="connsiteY1223" fmla="*/ 522830 h 687724"/>
                <a:gd name="connsiteX1224" fmla="*/ 172495 w 548379"/>
                <a:gd name="connsiteY1224" fmla="*/ 525405 h 687724"/>
                <a:gd name="connsiteX1225" fmla="*/ 169920 w 548379"/>
                <a:gd name="connsiteY1225" fmla="*/ 525405 h 687724"/>
                <a:gd name="connsiteX1226" fmla="*/ 167346 w 548379"/>
                <a:gd name="connsiteY1226" fmla="*/ 527981 h 687724"/>
                <a:gd name="connsiteX1227" fmla="*/ 164771 w 548379"/>
                <a:gd name="connsiteY1227" fmla="*/ 527981 h 687724"/>
                <a:gd name="connsiteX1228" fmla="*/ 164771 w 548379"/>
                <a:gd name="connsiteY1228" fmla="*/ 530556 h 687724"/>
                <a:gd name="connsiteX1229" fmla="*/ 162197 w 548379"/>
                <a:gd name="connsiteY1229" fmla="*/ 530556 h 687724"/>
                <a:gd name="connsiteX1230" fmla="*/ 159622 w 548379"/>
                <a:gd name="connsiteY1230" fmla="*/ 530556 h 687724"/>
                <a:gd name="connsiteX1231" fmla="*/ 157048 w 548379"/>
                <a:gd name="connsiteY1231" fmla="*/ 530556 h 687724"/>
                <a:gd name="connsiteX1232" fmla="*/ 149324 w 548379"/>
                <a:gd name="connsiteY1232" fmla="*/ 535707 h 687724"/>
                <a:gd name="connsiteX1233" fmla="*/ 146749 w 548379"/>
                <a:gd name="connsiteY1233" fmla="*/ 535707 h 687724"/>
                <a:gd name="connsiteX1234" fmla="*/ 144175 w 548379"/>
                <a:gd name="connsiteY1234" fmla="*/ 535707 h 687724"/>
                <a:gd name="connsiteX1235" fmla="*/ 144175 w 548379"/>
                <a:gd name="connsiteY1235" fmla="*/ 538283 h 687724"/>
                <a:gd name="connsiteX1236" fmla="*/ 141600 w 548379"/>
                <a:gd name="connsiteY1236" fmla="*/ 538283 h 687724"/>
                <a:gd name="connsiteX1237" fmla="*/ 136451 w 548379"/>
                <a:gd name="connsiteY1237" fmla="*/ 540858 h 687724"/>
                <a:gd name="connsiteX1238" fmla="*/ 126153 w 548379"/>
                <a:gd name="connsiteY1238" fmla="*/ 546009 h 687724"/>
                <a:gd name="connsiteX1239" fmla="*/ 113280 w 548379"/>
                <a:gd name="connsiteY1239" fmla="*/ 548585 h 687724"/>
                <a:gd name="connsiteX1240" fmla="*/ 108131 w 548379"/>
                <a:gd name="connsiteY1240" fmla="*/ 551161 h 687724"/>
                <a:gd name="connsiteX1241" fmla="*/ 105557 w 548379"/>
                <a:gd name="connsiteY1241" fmla="*/ 551161 h 687724"/>
                <a:gd name="connsiteX1242" fmla="*/ 105557 w 548379"/>
                <a:gd name="connsiteY1242" fmla="*/ 553736 h 687724"/>
                <a:gd name="connsiteX1243" fmla="*/ 102982 w 548379"/>
                <a:gd name="connsiteY1243" fmla="*/ 553736 h 687724"/>
                <a:gd name="connsiteX1244" fmla="*/ 97833 w 548379"/>
                <a:gd name="connsiteY1244" fmla="*/ 553736 h 687724"/>
                <a:gd name="connsiteX1245" fmla="*/ 95258 w 548379"/>
                <a:gd name="connsiteY1245" fmla="*/ 553736 h 687724"/>
                <a:gd name="connsiteX1246" fmla="*/ 95258 w 548379"/>
                <a:gd name="connsiteY1246" fmla="*/ 556312 h 687724"/>
                <a:gd name="connsiteX1247" fmla="*/ 92684 w 548379"/>
                <a:gd name="connsiteY1247" fmla="*/ 556312 h 687724"/>
                <a:gd name="connsiteX1248" fmla="*/ 90109 w 548379"/>
                <a:gd name="connsiteY1248" fmla="*/ 558887 h 687724"/>
                <a:gd name="connsiteX1249" fmla="*/ 84960 w 548379"/>
                <a:gd name="connsiteY1249" fmla="*/ 558887 h 687724"/>
                <a:gd name="connsiteX1250" fmla="*/ 84960 w 548379"/>
                <a:gd name="connsiteY1250" fmla="*/ 561463 h 687724"/>
                <a:gd name="connsiteX1251" fmla="*/ 82386 w 548379"/>
                <a:gd name="connsiteY1251" fmla="*/ 561463 h 687724"/>
                <a:gd name="connsiteX1252" fmla="*/ 77237 w 548379"/>
                <a:gd name="connsiteY1252" fmla="*/ 561463 h 687724"/>
                <a:gd name="connsiteX1253" fmla="*/ 74662 w 548379"/>
                <a:gd name="connsiteY1253" fmla="*/ 564038 h 687724"/>
                <a:gd name="connsiteX1254" fmla="*/ 72088 w 548379"/>
                <a:gd name="connsiteY1254" fmla="*/ 564038 h 687724"/>
                <a:gd name="connsiteX1255" fmla="*/ 66938 w 548379"/>
                <a:gd name="connsiteY1255" fmla="*/ 566614 h 687724"/>
                <a:gd name="connsiteX1256" fmla="*/ 64364 w 548379"/>
                <a:gd name="connsiteY1256" fmla="*/ 566614 h 687724"/>
                <a:gd name="connsiteX1257" fmla="*/ 61789 w 548379"/>
                <a:gd name="connsiteY1257" fmla="*/ 566614 h 687724"/>
                <a:gd name="connsiteX1258" fmla="*/ 59215 w 548379"/>
                <a:gd name="connsiteY1258" fmla="*/ 569189 h 687724"/>
                <a:gd name="connsiteX1259" fmla="*/ 54066 w 548379"/>
                <a:gd name="connsiteY1259" fmla="*/ 569189 h 687724"/>
                <a:gd name="connsiteX1260" fmla="*/ 48917 w 548379"/>
                <a:gd name="connsiteY1260" fmla="*/ 569189 h 687724"/>
                <a:gd name="connsiteX1261" fmla="*/ 41193 w 548379"/>
                <a:gd name="connsiteY1261" fmla="*/ 569189 h 687724"/>
                <a:gd name="connsiteX1262" fmla="*/ 38618 w 548379"/>
                <a:gd name="connsiteY1262" fmla="*/ 569189 h 687724"/>
                <a:gd name="connsiteX1263" fmla="*/ 38618 w 548379"/>
                <a:gd name="connsiteY1263" fmla="*/ 571765 h 687724"/>
                <a:gd name="connsiteX1264" fmla="*/ 36044 w 548379"/>
                <a:gd name="connsiteY1264" fmla="*/ 571765 h 687724"/>
                <a:gd name="connsiteX1265" fmla="*/ 33469 w 548379"/>
                <a:gd name="connsiteY1265" fmla="*/ 571765 h 687724"/>
                <a:gd name="connsiteX1266" fmla="*/ 30895 w 548379"/>
                <a:gd name="connsiteY1266" fmla="*/ 571765 h 687724"/>
                <a:gd name="connsiteX1267" fmla="*/ 23171 w 548379"/>
                <a:gd name="connsiteY1267" fmla="*/ 571765 h 687724"/>
                <a:gd name="connsiteX1268" fmla="*/ 20597 w 548379"/>
                <a:gd name="connsiteY1268" fmla="*/ 571765 h 687724"/>
                <a:gd name="connsiteX1269" fmla="*/ 12873 w 548379"/>
                <a:gd name="connsiteY1269" fmla="*/ 571765 h 687724"/>
                <a:gd name="connsiteX1270" fmla="*/ 10298 w 548379"/>
                <a:gd name="connsiteY1270" fmla="*/ 571765 h 687724"/>
                <a:gd name="connsiteX1271" fmla="*/ 5149 w 548379"/>
                <a:gd name="connsiteY1271" fmla="*/ 571765 h 687724"/>
                <a:gd name="connsiteX1272" fmla="*/ 5149 w 548379"/>
                <a:gd name="connsiteY1272" fmla="*/ 569189 h 687724"/>
                <a:gd name="connsiteX1273" fmla="*/ 2575 w 548379"/>
                <a:gd name="connsiteY1273" fmla="*/ 569189 h 687724"/>
                <a:gd name="connsiteX1274" fmla="*/ 2575 w 548379"/>
                <a:gd name="connsiteY1274" fmla="*/ 566614 h 687724"/>
                <a:gd name="connsiteX1275" fmla="*/ 0 w 548379"/>
                <a:gd name="connsiteY1275" fmla="*/ 566614 h 687724"/>
                <a:gd name="connsiteX1276" fmla="*/ 0 w 548379"/>
                <a:gd name="connsiteY1276" fmla="*/ 564038 h 687724"/>
                <a:gd name="connsiteX1277" fmla="*/ 2575 w 548379"/>
                <a:gd name="connsiteY1277" fmla="*/ 564038 h 687724"/>
                <a:gd name="connsiteX1278" fmla="*/ 2575 w 548379"/>
                <a:gd name="connsiteY1278" fmla="*/ 561463 h 687724"/>
                <a:gd name="connsiteX1279" fmla="*/ 2575 w 548379"/>
                <a:gd name="connsiteY1279" fmla="*/ 553736 h 687724"/>
                <a:gd name="connsiteX1280" fmla="*/ 2575 w 548379"/>
                <a:gd name="connsiteY1280" fmla="*/ 551161 h 687724"/>
                <a:gd name="connsiteX1281" fmla="*/ 2575 w 548379"/>
                <a:gd name="connsiteY1281" fmla="*/ 546009 h 687724"/>
                <a:gd name="connsiteX1282" fmla="*/ 2575 w 548379"/>
                <a:gd name="connsiteY1282" fmla="*/ 543434 h 687724"/>
                <a:gd name="connsiteX1283" fmla="*/ 2575 w 548379"/>
                <a:gd name="connsiteY1283" fmla="*/ 540858 h 687724"/>
                <a:gd name="connsiteX1284" fmla="*/ 5149 w 548379"/>
                <a:gd name="connsiteY1284" fmla="*/ 540858 h 687724"/>
                <a:gd name="connsiteX1285" fmla="*/ 2575 w 548379"/>
                <a:gd name="connsiteY1285" fmla="*/ 535707 h 687724"/>
                <a:gd name="connsiteX1286" fmla="*/ 5149 w 548379"/>
                <a:gd name="connsiteY1286" fmla="*/ 525405 h 687724"/>
                <a:gd name="connsiteX1287" fmla="*/ 5149 w 548379"/>
                <a:gd name="connsiteY1287" fmla="*/ 512528 h 687724"/>
                <a:gd name="connsiteX1288" fmla="*/ 5149 w 548379"/>
                <a:gd name="connsiteY1288" fmla="*/ 507377 h 687724"/>
                <a:gd name="connsiteX1289" fmla="*/ 5149 w 548379"/>
                <a:gd name="connsiteY1289" fmla="*/ 504801 h 687724"/>
                <a:gd name="connsiteX1290" fmla="*/ 5149 w 548379"/>
                <a:gd name="connsiteY1290" fmla="*/ 502226 h 687724"/>
                <a:gd name="connsiteX1291" fmla="*/ 5149 w 548379"/>
                <a:gd name="connsiteY1291" fmla="*/ 499650 h 687724"/>
                <a:gd name="connsiteX1292" fmla="*/ 7724 w 548379"/>
                <a:gd name="connsiteY1292" fmla="*/ 499650 h 687724"/>
                <a:gd name="connsiteX1293" fmla="*/ 7724 w 548379"/>
                <a:gd name="connsiteY1293" fmla="*/ 497075 h 687724"/>
                <a:gd name="connsiteX1294" fmla="*/ 7724 w 548379"/>
                <a:gd name="connsiteY1294" fmla="*/ 494499 h 687724"/>
                <a:gd name="connsiteX1295" fmla="*/ 12873 w 548379"/>
                <a:gd name="connsiteY1295" fmla="*/ 491924 h 687724"/>
                <a:gd name="connsiteX1296" fmla="*/ 12873 w 548379"/>
                <a:gd name="connsiteY1296" fmla="*/ 489348 h 687724"/>
                <a:gd name="connsiteX1297" fmla="*/ 7724 w 548379"/>
                <a:gd name="connsiteY1297" fmla="*/ 486773 h 687724"/>
                <a:gd name="connsiteX1298" fmla="*/ 7724 w 548379"/>
                <a:gd name="connsiteY1298" fmla="*/ 484197 h 687724"/>
                <a:gd name="connsiteX1299" fmla="*/ 10298 w 548379"/>
                <a:gd name="connsiteY1299" fmla="*/ 484197 h 687724"/>
                <a:gd name="connsiteX1300" fmla="*/ 10298 w 548379"/>
                <a:gd name="connsiteY1300" fmla="*/ 481622 h 687724"/>
                <a:gd name="connsiteX1301" fmla="*/ 10298 w 548379"/>
                <a:gd name="connsiteY1301" fmla="*/ 479046 h 687724"/>
                <a:gd name="connsiteX1302" fmla="*/ 10298 w 548379"/>
                <a:gd name="connsiteY1302" fmla="*/ 473895 h 687724"/>
                <a:gd name="connsiteX1303" fmla="*/ 10298 w 548379"/>
                <a:gd name="connsiteY1303" fmla="*/ 471320 h 687724"/>
                <a:gd name="connsiteX1304" fmla="*/ 10298 w 548379"/>
                <a:gd name="connsiteY1304" fmla="*/ 466168 h 687724"/>
                <a:gd name="connsiteX1305" fmla="*/ 10298 w 548379"/>
                <a:gd name="connsiteY1305" fmla="*/ 463593 h 687724"/>
                <a:gd name="connsiteX1306" fmla="*/ 10298 w 548379"/>
                <a:gd name="connsiteY1306" fmla="*/ 461017 h 687724"/>
                <a:gd name="connsiteX1307" fmla="*/ 10298 w 548379"/>
                <a:gd name="connsiteY1307" fmla="*/ 455866 h 687724"/>
                <a:gd name="connsiteX1308" fmla="*/ 10298 w 548379"/>
                <a:gd name="connsiteY1308" fmla="*/ 453291 h 687724"/>
                <a:gd name="connsiteX1309" fmla="*/ 12873 w 548379"/>
                <a:gd name="connsiteY1309" fmla="*/ 453291 h 687724"/>
                <a:gd name="connsiteX1310" fmla="*/ 12873 w 548379"/>
                <a:gd name="connsiteY1310" fmla="*/ 450715 h 687724"/>
                <a:gd name="connsiteX1311" fmla="*/ 12873 w 548379"/>
                <a:gd name="connsiteY1311" fmla="*/ 448140 h 687724"/>
                <a:gd name="connsiteX1312" fmla="*/ 12873 w 548379"/>
                <a:gd name="connsiteY1312" fmla="*/ 445564 h 687724"/>
                <a:gd name="connsiteX1313" fmla="*/ 12873 w 548379"/>
                <a:gd name="connsiteY1313" fmla="*/ 442989 h 687724"/>
                <a:gd name="connsiteX1314" fmla="*/ 12873 w 548379"/>
                <a:gd name="connsiteY1314" fmla="*/ 440413 h 687724"/>
                <a:gd name="connsiteX1315" fmla="*/ 15447 w 548379"/>
                <a:gd name="connsiteY1315" fmla="*/ 440413 h 687724"/>
                <a:gd name="connsiteX1316" fmla="*/ 15447 w 548379"/>
                <a:gd name="connsiteY1316" fmla="*/ 435262 h 687724"/>
                <a:gd name="connsiteX1317" fmla="*/ 15447 w 548379"/>
                <a:gd name="connsiteY1317" fmla="*/ 432687 h 687724"/>
                <a:gd name="connsiteX1318" fmla="*/ 15447 w 548379"/>
                <a:gd name="connsiteY1318" fmla="*/ 430111 h 687724"/>
                <a:gd name="connsiteX1319" fmla="*/ 15447 w 548379"/>
                <a:gd name="connsiteY1319" fmla="*/ 424960 h 687724"/>
                <a:gd name="connsiteX1320" fmla="*/ 15447 w 548379"/>
                <a:gd name="connsiteY1320" fmla="*/ 422385 h 687724"/>
                <a:gd name="connsiteX1321" fmla="*/ 18022 w 548379"/>
                <a:gd name="connsiteY1321" fmla="*/ 419809 h 687724"/>
                <a:gd name="connsiteX1322" fmla="*/ 18022 w 548379"/>
                <a:gd name="connsiteY1322" fmla="*/ 417234 h 687724"/>
                <a:gd name="connsiteX1323" fmla="*/ 20597 w 548379"/>
                <a:gd name="connsiteY1323" fmla="*/ 417234 h 687724"/>
                <a:gd name="connsiteX1324" fmla="*/ 20597 w 548379"/>
                <a:gd name="connsiteY1324" fmla="*/ 414658 h 687724"/>
                <a:gd name="connsiteX1325" fmla="*/ 23171 w 548379"/>
                <a:gd name="connsiteY1325" fmla="*/ 414658 h 687724"/>
                <a:gd name="connsiteX1326" fmla="*/ 25746 w 548379"/>
                <a:gd name="connsiteY1326" fmla="*/ 414658 h 687724"/>
                <a:gd name="connsiteX1327" fmla="*/ 25746 w 548379"/>
                <a:gd name="connsiteY1327" fmla="*/ 412083 h 687724"/>
                <a:gd name="connsiteX1328" fmla="*/ 28320 w 548379"/>
                <a:gd name="connsiteY1328" fmla="*/ 412083 h 687724"/>
                <a:gd name="connsiteX1329" fmla="*/ 30895 w 548379"/>
                <a:gd name="connsiteY1329" fmla="*/ 412083 h 687724"/>
                <a:gd name="connsiteX1330" fmla="*/ 36044 w 548379"/>
                <a:gd name="connsiteY1330" fmla="*/ 412083 h 687724"/>
                <a:gd name="connsiteX1331" fmla="*/ 36044 w 548379"/>
                <a:gd name="connsiteY1331" fmla="*/ 409507 h 687724"/>
                <a:gd name="connsiteX1332" fmla="*/ 43767 w 548379"/>
                <a:gd name="connsiteY1332" fmla="*/ 406932 h 687724"/>
                <a:gd name="connsiteX1333" fmla="*/ 48917 w 548379"/>
                <a:gd name="connsiteY1333" fmla="*/ 406932 h 687724"/>
                <a:gd name="connsiteX1334" fmla="*/ 54066 w 548379"/>
                <a:gd name="connsiteY1334" fmla="*/ 404356 h 687724"/>
                <a:gd name="connsiteX1335" fmla="*/ 61789 w 548379"/>
                <a:gd name="connsiteY1335" fmla="*/ 404356 h 687724"/>
                <a:gd name="connsiteX1336" fmla="*/ 66938 w 548379"/>
                <a:gd name="connsiteY1336" fmla="*/ 401781 h 687724"/>
                <a:gd name="connsiteX1337" fmla="*/ 69513 w 548379"/>
                <a:gd name="connsiteY1337" fmla="*/ 401781 h 687724"/>
                <a:gd name="connsiteX1338" fmla="*/ 72088 w 548379"/>
                <a:gd name="connsiteY1338" fmla="*/ 401781 h 687724"/>
                <a:gd name="connsiteX1339" fmla="*/ 74662 w 548379"/>
                <a:gd name="connsiteY1339" fmla="*/ 401781 h 687724"/>
                <a:gd name="connsiteX1340" fmla="*/ 79811 w 548379"/>
                <a:gd name="connsiteY1340" fmla="*/ 399205 h 687724"/>
                <a:gd name="connsiteX1341" fmla="*/ 87535 w 548379"/>
                <a:gd name="connsiteY1341" fmla="*/ 396630 h 687724"/>
                <a:gd name="connsiteX1342" fmla="*/ 92684 w 548379"/>
                <a:gd name="connsiteY1342" fmla="*/ 394054 h 687724"/>
                <a:gd name="connsiteX1343" fmla="*/ 97833 w 548379"/>
                <a:gd name="connsiteY1343" fmla="*/ 394054 h 687724"/>
                <a:gd name="connsiteX1344" fmla="*/ 100408 w 548379"/>
                <a:gd name="connsiteY1344" fmla="*/ 394054 h 687724"/>
                <a:gd name="connsiteX1345" fmla="*/ 102982 w 548379"/>
                <a:gd name="connsiteY1345" fmla="*/ 394054 h 687724"/>
                <a:gd name="connsiteX1346" fmla="*/ 102982 w 548379"/>
                <a:gd name="connsiteY1346" fmla="*/ 391479 h 687724"/>
                <a:gd name="connsiteX1347" fmla="*/ 105557 w 548379"/>
                <a:gd name="connsiteY1347" fmla="*/ 391479 h 687724"/>
                <a:gd name="connsiteX1348" fmla="*/ 108131 w 548379"/>
                <a:gd name="connsiteY1348" fmla="*/ 391479 h 687724"/>
                <a:gd name="connsiteX1349" fmla="*/ 113280 w 548379"/>
                <a:gd name="connsiteY1349" fmla="*/ 388903 h 687724"/>
                <a:gd name="connsiteX1350" fmla="*/ 115855 w 548379"/>
                <a:gd name="connsiteY1350" fmla="*/ 388903 h 687724"/>
                <a:gd name="connsiteX1351" fmla="*/ 118429 w 548379"/>
                <a:gd name="connsiteY1351" fmla="*/ 388903 h 687724"/>
                <a:gd name="connsiteX1352" fmla="*/ 123578 w 548379"/>
                <a:gd name="connsiteY1352" fmla="*/ 386327 h 687724"/>
                <a:gd name="connsiteX1353" fmla="*/ 133877 w 548379"/>
                <a:gd name="connsiteY1353" fmla="*/ 383752 h 687724"/>
                <a:gd name="connsiteX1354" fmla="*/ 146749 w 548379"/>
                <a:gd name="connsiteY1354" fmla="*/ 376025 h 687724"/>
                <a:gd name="connsiteX1355" fmla="*/ 151899 w 548379"/>
                <a:gd name="connsiteY1355" fmla="*/ 373450 h 687724"/>
                <a:gd name="connsiteX1356" fmla="*/ 154473 w 548379"/>
                <a:gd name="connsiteY1356" fmla="*/ 373450 h 687724"/>
                <a:gd name="connsiteX1357" fmla="*/ 159622 w 548379"/>
                <a:gd name="connsiteY1357" fmla="*/ 370874 h 687724"/>
                <a:gd name="connsiteX1358" fmla="*/ 164771 w 548379"/>
                <a:gd name="connsiteY1358" fmla="*/ 370874 h 687724"/>
                <a:gd name="connsiteX1359" fmla="*/ 175069 w 548379"/>
                <a:gd name="connsiteY1359" fmla="*/ 363148 h 687724"/>
                <a:gd name="connsiteX1360" fmla="*/ 180219 w 548379"/>
                <a:gd name="connsiteY1360" fmla="*/ 360572 h 687724"/>
                <a:gd name="connsiteX1361" fmla="*/ 182793 w 548379"/>
                <a:gd name="connsiteY1361" fmla="*/ 360572 h 687724"/>
                <a:gd name="connsiteX1362" fmla="*/ 185368 w 548379"/>
                <a:gd name="connsiteY1362" fmla="*/ 360572 h 687724"/>
                <a:gd name="connsiteX1363" fmla="*/ 185368 w 548379"/>
                <a:gd name="connsiteY1363" fmla="*/ 357997 h 687724"/>
                <a:gd name="connsiteX1364" fmla="*/ 187942 w 548379"/>
                <a:gd name="connsiteY1364" fmla="*/ 355421 h 687724"/>
                <a:gd name="connsiteX1365" fmla="*/ 190517 w 548379"/>
                <a:gd name="connsiteY1365" fmla="*/ 355421 h 687724"/>
                <a:gd name="connsiteX1366" fmla="*/ 190517 w 548379"/>
                <a:gd name="connsiteY1366" fmla="*/ 352846 h 687724"/>
                <a:gd name="connsiteX1367" fmla="*/ 193091 w 548379"/>
                <a:gd name="connsiteY1367" fmla="*/ 352846 h 687724"/>
                <a:gd name="connsiteX1368" fmla="*/ 195666 w 548379"/>
                <a:gd name="connsiteY1368" fmla="*/ 350270 h 687724"/>
                <a:gd name="connsiteX1369" fmla="*/ 200815 w 548379"/>
                <a:gd name="connsiteY1369" fmla="*/ 347695 h 687724"/>
                <a:gd name="connsiteX1370" fmla="*/ 208539 w 548379"/>
                <a:gd name="connsiteY1370" fmla="*/ 345119 h 687724"/>
                <a:gd name="connsiteX1371" fmla="*/ 211113 w 548379"/>
                <a:gd name="connsiteY1371" fmla="*/ 342544 h 687724"/>
                <a:gd name="connsiteX1372" fmla="*/ 213688 w 548379"/>
                <a:gd name="connsiteY1372" fmla="*/ 342544 h 687724"/>
                <a:gd name="connsiteX1373" fmla="*/ 213688 w 548379"/>
                <a:gd name="connsiteY1373" fmla="*/ 339968 h 687724"/>
                <a:gd name="connsiteX1374" fmla="*/ 216262 w 548379"/>
                <a:gd name="connsiteY1374" fmla="*/ 339968 h 687724"/>
                <a:gd name="connsiteX1375" fmla="*/ 218837 w 548379"/>
                <a:gd name="connsiteY1375" fmla="*/ 337393 h 687724"/>
                <a:gd name="connsiteX1376" fmla="*/ 218837 w 548379"/>
                <a:gd name="connsiteY1376" fmla="*/ 334817 h 687724"/>
                <a:gd name="connsiteX1377" fmla="*/ 218837 w 548379"/>
                <a:gd name="connsiteY1377" fmla="*/ 332242 h 687724"/>
                <a:gd name="connsiteX1378" fmla="*/ 218837 w 548379"/>
                <a:gd name="connsiteY1378" fmla="*/ 327091 h 687724"/>
                <a:gd name="connsiteX1379" fmla="*/ 221411 w 548379"/>
                <a:gd name="connsiteY1379" fmla="*/ 327091 h 687724"/>
                <a:gd name="connsiteX1380" fmla="*/ 221411 w 548379"/>
                <a:gd name="connsiteY1380" fmla="*/ 321940 h 687724"/>
                <a:gd name="connsiteX1381" fmla="*/ 218837 w 548379"/>
                <a:gd name="connsiteY1381" fmla="*/ 321940 h 687724"/>
                <a:gd name="connsiteX1382" fmla="*/ 221411 w 548379"/>
                <a:gd name="connsiteY1382" fmla="*/ 288458 h 687724"/>
                <a:gd name="connsiteX1383" fmla="*/ 218837 w 548379"/>
                <a:gd name="connsiteY1383" fmla="*/ 285882 h 687724"/>
                <a:gd name="connsiteX1384" fmla="*/ 211113 w 548379"/>
                <a:gd name="connsiteY1384" fmla="*/ 285882 h 687724"/>
                <a:gd name="connsiteX1385" fmla="*/ 208539 w 548379"/>
                <a:gd name="connsiteY1385" fmla="*/ 285882 h 687724"/>
                <a:gd name="connsiteX1386" fmla="*/ 208539 w 548379"/>
                <a:gd name="connsiteY1386" fmla="*/ 288458 h 687724"/>
                <a:gd name="connsiteX1387" fmla="*/ 205964 w 548379"/>
                <a:gd name="connsiteY1387" fmla="*/ 288458 h 687724"/>
                <a:gd name="connsiteX1388" fmla="*/ 205964 w 548379"/>
                <a:gd name="connsiteY1388" fmla="*/ 291033 h 687724"/>
                <a:gd name="connsiteX1389" fmla="*/ 203390 w 548379"/>
                <a:gd name="connsiteY1389" fmla="*/ 293609 h 687724"/>
                <a:gd name="connsiteX1390" fmla="*/ 198240 w 548379"/>
                <a:gd name="connsiteY1390" fmla="*/ 296184 h 687724"/>
                <a:gd name="connsiteX1391" fmla="*/ 193091 w 548379"/>
                <a:gd name="connsiteY1391" fmla="*/ 298760 h 687724"/>
                <a:gd name="connsiteX1392" fmla="*/ 193091 w 548379"/>
                <a:gd name="connsiteY1392" fmla="*/ 301335 h 687724"/>
                <a:gd name="connsiteX1393" fmla="*/ 187942 w 548379"/>
                <a:gd name="connsiteY1393" fmla="*/ 303911 h 687724"/>
                <a:gd name="connsiteX1394" fmla="*/ 187942 w 548379"/>
                <a:gd name="connsiteY1394" fmla="*/ 306487 h 687724"/>
                <a:gd name="connsiteX1395" fmla="*/ 182793 w 548379"/>
                <a:gd name="connsiteY1395" fmla="*/ 306487 h 687724"/>
                <a:gd name="connsiteX1396" fmla="*/ 180219 w 548379"/>
                <a:gd name="connsiteY1396" fmla="*/ 309062 h 687724"/>
                <a:gd name="connsiteX1397" fmla="*/ 177644 w 548379"/>
                <a:gd name="connsiteY1397" fmla="*/ 311638 h 687724"/>
                <a:gd name="connsiteX1398" fmla="*/ 175069 w 548379"/>
                <a:gd name="connsiteY1398" fmla="*/ 311638 h 687724"/>
                <a:gd name="connsiteX1399" fmla="*/ 175069 w 548379"/>
                <a:gd name="connsiteY1399" fmla="*/ 314213 h 687724"/>
                <a:gd name="connsiteX1400" fmla="*/ 172495 w 548379"/>
                <a:gd name="connsiteY1400" fmla="*/ 314213 h 687724"/>
                <a:gd name="connsiteX1401" fmla="*/ 169920 w 548379"/>
                <a:gd name="connsiteY1401" fmla="*/ 316789 h 687724"/>
                <a:gd name="connsiteX1402" fmla="*/ 167346 w 548379"/>
                <a:gd name="connsiteY1402" fmla="*/ 319364 h 687724"/>
                <a:gd name="connsiteX1403" fmla="*/ 162197 w 548379"/>
                <a:gd name="connsiteY1403" fmla="*/ 321940 h 687724"/>
                <a:gd name="connsiteX1404" fmla="*/ 159622 w 548379"/>
                <a:gd name="connsiteY1404" fmla="*/ 321940 h 687724"/>
                <a:gd name="connsiteX1405" fmla="*/ 157048 w 548379"/>
                <a:gd name="connsiteY1405" fmla="*/ 321940 h 687724"/>
                <a:gd name="connsiteX1406" fmla="*/ 157048 w 548379"/>
                <a:gd name="connsiteY1406" fmla="*/ 324515 h 687724"/>
                <a:gd name="connsiteX1407" fmla="*/ 154473 w 548379"/>
                <a:gd name="connsiteY1407" fmla="*/ 324515 h 687724"/>
                <a:gd name="connsiteX1408" fmla="*/ 146749 w 548379"/>
                <a:gd name="connsiteY1408" fmla="*/ 329666 h 687724"/>
                <a:gd name="connsiteX1409" fmla="*/ 141600 w 548379"/>
                <a:gd name="connsiteY1409" fmla="*/ 329666 h 687724"/>
                <a:gd name="connsiteX1410" fmla="*/ 139026 w 548379"/>
                <a:gd name="connsiteY1410" fmla="*/ 332242 h 687724"/>
                <a:gd name="connsiteX1411" fmla="*/ 133877 w 548379"/>
                <a:gd name="connsiteY1411" fmla="*/ 334817 h 687724"/>
                <a:gd name="connsiteX1412" fmla="*/ 131302 w 548379"/>
                <a:gd name="connsiteY1412" fmla="*/ 334817 h 687724"/>
                <a:gd name="connsiteX1413" fmla="*/ 128728 w 548379"/>
                <a:gd name="connsiteY1413" fmla="*/ 337393 h 687724"/>
                <a:gd name="connsiteX1414" fmla="*/ 126153 w 548379"/>
                <a:gd name="connsiteY1414" fmla="*/ 337393 h 687724"/>
                <a:gd name="connsiteX1415" fmla="*/ 123578 w 548379"/>
                <a:gd name="connsiteY1415" fmla="*/ 337393 h 687724"/>
                <a:gd name="connsiteX1416" fmla="*/ 123578 w 548379"/>
                <a:gd name="connsiteY1416" fmla="*/ 339968 h 687724"/>
                <a:gd name="connsiteX1417" fmla="*/ 121004 w 548379"/>
                <a:gd name="connsiteY1417" fmla="*/ 339968 h 687724"/>
                <a:gd name="connsiteX1418" fmla="*/ 118429 w 548379"/>
                <a:gd name="connsiteY1418" fmla="*/ 339968 h 687724"/>
                <a:gd name="connsiteX1419" fmla="*/ 115855 w 548379"/>
                <a:gd name="connsiteY1419" fmla="*/ 342544 h 687724"/>
                <a:gd name="connsiteX1420" fmla="*/ 113280 w 548379"/>
                <a:gd name="connsiteY1420" fmla="*/ 342544 h 687724"/>
                <a:gd name="connsiteX1421" fmla="*/ 110706 w 548379"/>
                <a:gd name="connsiteY1421" fmla="*/ 342544 h 687724"/>
                <a:gd name="connsiteX1422" fmla="*/ 110706 w 548379"/>
                <a:gd name="connsiteY1422" fmla="*/ 345119 h 687724"/>
                <a:gd name="connsiteX1423" fmla="*/ 108131 w 548379"/>
                <a:gd name="connsiteY1423" fmla="*/ 345119 h 687724"/>
                <a:gd name="connsiteX1424" fmla="*/ 105557 w 548379"/>
                <a:gd name="connsiteY1424" fmla="*/ 345119 h 687724"/>
                <a:gd name="connsiteX1425" fmla="*/ 105557 w 548379"/>
                <a:gd name="connsiteY1425" fmla="*/ 347695 h 687724"/>
                <a:gd name="connsiteX1426" fmla="*/ 102982 w 548379"/>
                <a:gd name="connsiteY1426" fmla="*/ 347695 h 687724"/>
                <a:gd name="connsiteX1427" fmla="*/ 100408 w 548379"/>
                <a:gd name="connsiteY1427" fmla="*/ 347695 h 687724"/>
                <a:gd name="connsiteX1428" fmla="*/ 97833 w 548379"/>
                <a:gd name="connsiteY1428" fmla="*/ 347695 h 687724"/>
                <a:gd name="connsiteX1429" fmla="*/ 97833 w 548379"/>
                <a:gd name="connsiteY1429" fmla="*/ 350270 h 687724"/>
                <a:gd name="connsiteX1430" fmla="*/ 95258 w 548379"/>
                <a:gd name="connsiteY1430" fmla="*/ 350270 h 687724"/>
                <a:gd name="connsiteX1431" fmla="*/ 92684 w 548379"/>
                <a:gd name="connsiteY1431" fmla="*/ 350270 h 687724"/>
                <a:gd name="connsiteX1432" fmla="*/ 90109 w 548379"/>
                <a:gd name="connsiteY1432" fmla="*/ 350270 h 687724"/>
                <a:gd name="connsiteX1433" fmla="*/ 87535 w 548379"/>
                <a:gd name="connsiteY1433" fmla="*/ 350270 h 687724"/>
                <a:gd name="connsiteX1434" fmla="*/ 87535 w 548379"/>
                <a:gd name="connsiteY1434" fmla="*/ 352846 h 687724"/>
                <a:gd name="connsiteX1435" fmla="*/ 84960 w 548379"/>
                <a:gd name="connsiteY1435" fmla="*/ 352846 h 687724"/>
                <a:gd name="connsiteX1436" fmla="*/ 82386 w 548379"/>
                <a:gd name="connsiteY1436" fmla="*/ 352846 h 687724"/>
                <a:gd name="connsiteX1437" fmla="*/ 82386 w 548379"/>
                <a:gd name="connsiteY1437" fmla="*/ 355421 h 687724"/>
                <a:gd name="connsiteX1438" fmla="*/ 69513 w 548379"/>
                <a:gd name="connsiteY1438" fmla="*/ 355421 h 687724"/>
                <a:gd name="connsiteX1439" fmla="*/ 66938 w 548379"/>
                <a:gd name="connsiteY1439" fmla="*/ 357997 h 687724"/>
                <a:gd name="connsiteX1440" fmla="*/ 59215 w 548379"/>
                <a:gd name="connsiteY1440" fmla="*/ 360572 h 687724"/>
                <a:gd name="connsiteX1441" fmla="*/ 54066 w 548379"/>
                <a:gd name="connsiteY1441" fmla="*/ 360572 h 687724"/>
                <a:gd name="connsiteX1442" fmla="*/ 54066 w 548379"/>
                <a:gd name="connsiteY1442" fmla="*/ 363148 h 687724"/>
                <a:gd name="connsiteX1443" fmla="*/ 51491 w 548379"/>
                <a:gd name="connsiteY1443" fmla="*/ 363148 h 687724"/>
                <a:gd name="connsiteX1444" fmla="*/ 48917 w 548379"/>
                <a:gd name="connsiteY1444" fmla="*/ 363148 h 687724"/>
                <a:gd name="connsiteX1445" fmla="*/ 46342 w 548379"/>
                <a:gd name="connsiteY1445" fmla="*/ 363148 h 687724"/>
                <a:gd name="connsiteX1446" fmla="*/ 43767 w 548379"/>
                <a:gd name="connsiteY1446" fmla="*/ 365723 h 687724"/>
                <a:gd name="connsiteX1447" fmla="*/ 41193 w 548379"/>
                <a:gd name="connsiteY1447" fmla="*/ 365723 h 687724"/>
                <a:gd name="connsiteX1448" fmla="*/ 38618 w 548379"/>
                <a:gd name="connsiteY1448" fmla="*/ 365723 h 687724"/>
                <a:gd name="connsiteX1449" fmla="*/ 38618 w 548379"/>
                <a:gd name="connsiteY1449" fmla="*/ 368299 h 687724"/>
                <a:gd name="connsiteX1450" fmla="*/ 33469 w 548379"/>
                <a:gd name="connsiteY1450" fmla="*/ 368299 h 687724"/>
                <a:gd name="connsiteX1451" fmla="*/ 25746 w 548379"/>
                <a:gd name="connsiteY1451" fmla="*/ 368299 h 687724"/>
                <a:gd name="connsiteX1452" fmla="*/ 23171 w 548379"/>
                <a:gd name="connsiteY1452" fmla="*/ 368299 h 687724"/>
                <a:gd name="connsiteX1453" fmla="*/ 23171 w 548379"/>
                <a:gd name="connsiteY1453" fmla="*/ 365723 h 687724"/>
                <a:gd name="connsiteX1454" fmla="*/ 20597 w 548379"/>
                <a:gd name="connsiteY1454" fmla="*/ 365723 h 687724"/>
                <a:gd name="connsiteX1455" fmla="*/ 20597 w 548379"/>
                <a:gd name="connsiteY1455" fmla="*/ 363148 h 687724"/>
                <a:gd name="connsiteX1456" fmla="*/ 20597 w 548379"/>
                <a:gd name="connsiteY1456" fmla="*/ 360572 h 687724"/>
                <a:gd name="connsiteX1457" fmla="*/ 23171 w 548379"/>
                <a:gd name="connsiteY1457" fmla="*/ 357997 h 687724"/>
                <a:gd name="connsiteX1458" fmla="*/ 23171 w 548379"/>
                <a:gd name="connsiteY1458" fmla="*/ 355421 h 687724"/>
                <a:gd name="connsiteX1459" fmla="*/ 23171 w 548379"/>
                <a:gd name="connsiteY1459" fmla="*/ 352846 h 687724"/>
                <a:gd name="connsiteX1460" fmla="*/ 23171 w 548379"/>
                <a:gd name="connsiteY1460" fmla="*/ 350270 h 687724"/>
                <a:gd name="connsiteX1461" fmla="*/ 23171 w 548379"/>
                <a:gd name="connsiteY1461" fmla="*/ 347695 h 687724"/>
                <a:gd name="connsiteX1462" fmla="*/ 25746 w 548379"/>
                <a:gd name="connsiteY1462" fmla="*/ 347695 h 687724"/>
                <a:gd name="connsiteX1463" fmla="*/ 25746 w 548379"/>
                <a:gd name="connsiteY1463" fmla="*/ 345119 h 687724"/>
                <a:gd name="connsiteX1464" fmla="*/ 23171 w 548379"/>
                <a:gd name="connsiteY1464" fmla="*/ 345119 h 687724"/>
                <a:gd name="connsiteX1465" fmla="*/ 23171 w 548379"/>
                <a:gd name="connsiteY1465" fmla="*/ 339968 h 687724"/>
                <a:gd name="connsiteX1466" fmla="*/ 23171 w 548379"/>
                <a:gd name="connsiteY1466" fmla="*/ 337393 h 687724"/>
                <a:gd name="connsiteX1467" fmla="*/ 25746 w 548379"/>
                <a:gd name="connsiteY1467" fmla="*/ 337393 h 687724"/>
                <a:gd name="connsiteX1468" fmla="*/ 25746 w 548379"/>
                <a:gd name="connsiteY1468" fmla="*/ 334817 h 687724"/>
                <a:gd name="connsiteX1469" fmla="*/ 25746 w 548379"/>
                <a:gd name="connsiteY1469" fmla="*/ 332242 h 687724"/>
                <a:gd name="connsiteX1470" fmla="*/ 25746 w 548379"/>
                <a:gd name="connsiteY1470" fmla="*/ 329666 h 687724"/>
                <a:gd name="connsiteX1471" fmla="*/ 25746 w 548379"/>
                <a:gd name="connsiteY1471" fmla="*/ 327091 h 687724"/>
                <a:gd name="connsiteX1472" fmla="*/ 25746 w 548379"/>
                <a:gd name="connsiteY1472" fmla="*/ 324515 h 687724"/>
                <a:gd name="connsiteX1473" fmla="*/ 25746 w 548379"/>
                <a:gd name="connsiteY1473" fmla="*/ 321940 h 687724"/>
                <a:gd name="connsiteX1474" fmla="*/ 28320 w 548379"/>
                <a:gd name="connsiteY1474" fmla="*/ 321940 h 687724"/>
                <a:gd name="connsiteX1475" fmla="*/ 28320 w 548379"/>
                <a:gd name="connsiteY1475" fmla="*/ 319364 h 687724"/>
                <a:gd name="connsiteX1476" fmla="*/ 30895 w 548379"/>
                <a:gd name="connsiteY1476" fmla="*/ 316789 h 687724"/>
                <a:gd name="connsiteX1477" fmla="*/ 30895 w 548379"/>
                <a:gd name="connsiteY1477" fmla="*/ 314213 h 687724"/>
                <a:gd name="connsiteX1478" fmla="*/ 38618 w 548379"/>
                <a:gd name="connsiteY1478" fmla="*/ 314213 h 687724"/>
                <a:gd name="connsiteX1479" fmla="*/ 43767 w 548379"/>
                <a:gd name="connsiteY1479" fmla="*/ 311638 h 687724"/>
                <a:gd name="connsiteX1480" fmla="*/ 46342 w 548379"/>
                <a:gd name="connsiteY1480" fmla="*/ 309062 h 687724"/>
                <a:gd name="connsiteX1481" fmla="*/ 48917 w 548379"/>
                <a:gd name="connsiteY1481" fmla="*/ 309062 h 687724"/>
                <a:gd name="connsiteX1482" fmla="*/ 51491 w 548379"/>
                <a:gd name="connsiteY1482" fmla="*/ 309062 h 687724"/>
                <a:gd name="connsiteX1483" fmla="*/ 54066 w 548379"/>
                <a:gd name="connsiteY1483" fmla="*/ 309062 h 687724"/>
                <a:gd name="connsiteX1484" fmla="*/ 54066 w 548379"/>
                <a:gd name="connsiteY1484" fmla="*/ 306487 h 687724"/>
                <a:gd name="connsiteX1485" fmla="*/ 56640 w 548379"/>
                <a:gd name="connsiteY1485" fmla="*/ 306487 h 687724"/>
                <a:gd name="connsiteX1486" fmla="*/ 59215 w 548379"/>
                <a:gd name="connsiteY1486" fmla="*/ 306487 h 687724"/>
                <a:gd name="connsiteX1487" fmla="*/ 59215 w 548379"/>
                <a:gd name="connsiteY1487" fmla="*/ 303911 h 687724"/>
                <a:gd name="connsiteX1488" fmla="*/ 61789 w 548379"/>
                <a:gd name="connsiteY1488" fmla="*/ 303911 h 687724"/>
                <a:gd name="connsiteX1489" fmla="*/ 64364 w 548379"/>
                <a:gd name="connsiteY1489" fmla="*/ 303911 h 687724"/>
                <a:gd name="connsiteX1490" fmla="*/ 66938 w 548379"/>
                <a:gd name="connsiteY1490" fmla="*/ 303911 h 687724"/>
                <a:gd name="connsiteX1491" fmla="*/ 66938 w 548379"/>
                <a:gd name="connsiteY1491" fmla="*/ 301335 h 687724"/>
                <a:gd name="connsiteX1492" fmla="*/ 69513 w 548379"/>
                <a:gd name="connsiteY1492" fmla="*/ 301335 h 687724"/>
                <a:gd name="connsiteX1493" fmla="*/ 74662 w 548379"/>
                <a:gd name="connsiteY1493" fmla="*/ 298760 h 687724"/>
                <a:gd name="connsiteX1494" fmla="*/ 84960 w 548379"/>
                <a:gd name="connsiteY1494" fmla="*/ 298760 h 687724"/>
                <a:gd name="connsiteX1495" fmla="*/ 90109 w 548379"/>
                <a:gd name="connsiteY1495" fmla="*/ 296184 h 687724"/>
                <a:gd name="connsiteX1496" fmla="*/ 92684 w 548379"/>
                <a:gd name="connsiteY1496" fmla="*/ 293609 h 687724"/>
                <a:gd name="connsiteX1497" fmla="*/ 95258 w 548379"/>
                <a:gd name="connsiteY1497" fmla="*/ 293609 h 687724"/>
                <a:gd name="connsiteX1498" fmla="*/ 97833 w 548379"/>
                <a:gd name="connsiteY1498" fmla="*/ 293609 h 687724"/>
                <a:gd name="connsiteX1499" fmla="*/ 100408 w 548379"/>
                <a:gd name="connsiteY1499" fmla="*/ 291033 h 687724"/>
                <a:gd name="connsiteX1500" fmla="*/ 102982 w 548379"/>
                <a:gd name="connsiteY1500" fmla="*/ 291033 h 687724"/>
                <a:gd name="connsiteX1501" fmla="*/ 105557 w 548379"/>
                <a:gd name="connsiteY1501" fmla="*/ 291033 h 687724"/>
                <a:gd name="connsiteX1502" fmla="*/ 108131 w 548379"/>
                <a:gd name="connsiteY1502" fmla="*/ 291033 h 687724"/>
                <a:gd name="connsiteX1503" fmla="*/ 108131 w 548379"/>
                <a:gd name="connsiteY1503" fmla="*/ 288458 h 687724"/>
                <a:gd name="connsiteX1504" fmla="*/ 110706 w 548379"/>
                <a:gd name="connsiteY1504" fmla="*/ 288458 h 687724"/>
                <a:gd name="connsiteX1505" fmla="*/ 113280 w 548379"/>
                <a:gd name="connsiteY1505" fmla="*/ 288458 h 687724"/>
                <a:gd name="connsiteX1506" fmla="*/ 115855 w 548379"/>
                <a:gd name="connsiteY1506" fmla="*/ 285882 h 687724"/>
                <a:gd name="connsiteX1507" fmla="*/ 118429 w 548379"/>
                <a:gd name="connsiteY1507" fmla="*/ 285882 h 687724"/>
                <a:gd name="connsiteX1508" fmla="*/ 121004 w 548379"/>
                <a:gd name="connsiteY1508" fmla="*/ 285882 h 687724"/>
                <a:gd name="connsiteX1509" fmla="*/ 121004 w 548379"/>
                <a:gd name="connsiteY1509" fmla="*/ 283307 h 687724"/>
                <a:gd name="connsiteX1510" fmla="*/ 123578 w 548379"/>
                <a:gd name="connsiteY1510" fmla="*/ 283307 h 687724"/>
                <a:gd name="connsiteX1511" fmla="*/ 126153 w 548379"/>
                <a:gd name="connsiteY1511" fmla="*/ 283307 h 687724"/>
                <a:gd name="connsiteX1512" fmla="*/ 131302 w 548379"/>
                <a:gd name="connsiteY1512" fmla="*/ 280731 h 687724"/>
                <a:gd name="connsiteX1513" fmla="*/ 133877 w 548379"/>
                <a:gd name="connsiteY1513" fmla="*/ 278156 h 687724"/>
                <a:gd name="connsiteX1514" fmla="*/ 136451 w 548379"/>
                <a:gd name="connsiteY1514" fmla="*/ 275580 h 687724"/>
                <a:gd name="connsiteX1515" fmla="*/ 139026 w 548379"/>
                <a:gd name="connsiteY1515" fmla="*/ 275580 h 687724"/>
                <a:gd name="connsiteX1516" fmla="*/ 141600 w 548379"/>
                <a:gd name="connsiteY1516" fmla="*/ 275580 h 687724"/>
                <a:gd name="connsiteX1517" fmla="*/ 141600 w 548379"/>
                <a:gd name="connsiteY1517" fmla="*/ 273005 h 687724"/>
                <a:gd name="connsiteX1518" fmla="*/ 144175 w 548379"/>
                <a:gd name="connsiteY1518" fmla="*/ 273005 h 687724"/>
                <a:gd name="connsiteX1519" fmla="*/ 146749 w 548379"/>
                <a:gd name="connsiteY1519" fmla="*/ 270429 h 687724"/>
                <a:gd name="connsiteX1520" fmla="*/ 154473 w 548379"/>
                <a:gd name="connsiteY1520" fmla="*/ 267854 h 687724"/>
                <a:gd name="connsiteX1521" fmla="*/ 157048 w 548379"/>
                <a:gd name="connsiteY1521" fmla="*/ 265278 h 687724"/>
                <a:gd name="connsiteX1522" fmla="*/ 162197 w 548379"/>
                <a:gd name="connsiteY1522" fmla="*/ 262703 h 687724"/>
                <a:gd name="connsiteX1523" fmla="*/ 164771 w 548379"/>
                <a:gd name="connsiteY1523" fmla="*/ 262703 h 687724"/>
                <a:gd name="connsiteX1524" fmla="*/ 167346 w 548379"/>
                <a:gd name="connsiteY1524" fmla="*/ 260127 h 687724"/>
                <a:gd name="connsiteX1525" fmla="*/ 169920 w 548379"/>
                <a:gd name="connsiteY1525" fmla="*/ 257552 h 687724"/>
                <a:gd name="connsiteX1526" fmla="*/ 172495 w 548379"/>
                <a:gd name="connsiteY1526" fmla="*/ 257552 h 687724"/>
                <a:gd name="connsiteX1527" fmla="*/ 175069 w 548379"/>
                <a:gd name="connsiteY1527" fmla="*/ 254976 h 687724"/>
                <a:gd name="connsiteX1528" fmla="*/ 177644 w 548379"/>
                <a:gd name="connsiteY1528" fmla="*/ 254976 h 687724"/>
                <a:gd name="connsiteX1529" fmla="*/ 180219 w 548379"/>
                <a:gd name="connsiteY1529" fmla="*/ 254976 h 687724"/>
                <a:gd name="connsiteX1530" fmla="*/ 180219 w 548379"/>
                <a:gd name="connsiteY1530" fmla="*/ 252401 h 687724"/>
                <a:gd name="connsiteX1531" fmla="*/ 182793 w 548379"/>
                <a:gd name="connsiteY1531" fmla="*/ 249825 h 687724"/>
                <a:gd name="connsiteX1532" fmla="*/ 185368 w 548379"/>
                <a:gd name="connsiteY1532" fmla="*/ 249825 h 687724"/>
                <a:gd name="connsiteX1533" fmla="*/ 185368 w 548379"/>
                <a:gd name="connsiteY1533" fmla="*/ 247250 h 687724"/>
                <a:gd name="connsiteX1534" fmla="*/ 187942 w 548379"/>
                <a:gd name="connsiteY1534" fmla="*/ 247250 h 687724"/>
                <a:gd name="connsiteX1535" fmla="*/ 190517 w 548379"/>
                <a:gd name="connsiteY1535" fmla="*/ 247250 h 687724"/>
                <a:gd name="connsiteX1536" fmla="*/ 190517 w 548379"/>
                <a:gd name="connsiteY1536" fmla="*/ 244674 h 687724"/>
                <a:gd name="connsiteX1537" fmla="*/ 193091 w 548379"/>
                <a:gd name="connsiteY1537" fmla="*/ 244674 h 687724"/>
                <a:gd name="connsiteX1538" fmla="*/ 195666 w 548379"/>
                <a:gd name="connsiteY1538" fmla="*/ 244674 h 687724"/>
                <a:gd name="connsiteX1539" fmla="*/ 195666 w 548379"/>
                <a:gd name="connsiteY1539" fmla="*/ 242099 h 687724"/>
                <a:gd name="connsiteX1540" fmla="*/ 198240 w 548379"/>
                <a:gd name="connsiteY1540" fmla="*/ 239523 h 687724"/>
                <a:gd name="connsiteX1541" fmla="*/ 200815 w 548379"/>
                <a:gd name="connsiteY1541" fmla="*/ 239523 h 687724"/>
                <a:gd name="connsiteX1542" fmla="*/ 200815 w 548379"/>
                <a:gd name="connsiteY1542" fmla="*/ 236948 h 687724"/>
                <a:gd name="connsiteX1543" fmla="*/ 203390 w 548379"/>
                <a:gd name="connsiteY1543" fmla="*/ 234372 h 687724"/>
                <a:gd name="connsiteX1544" fmla="*/ 205964 w 548379"/>
                <a:gd name="connsiteY1544" fmla="*/ 234372 h 687724"/>
                <a:gd name="connsiteX1545" fmla="*/ 205964 w 548379"/>
                <a:gd name="connsiteY1545" fmla="*/ 231797 h 687724"/>
                <a:gd name="connsiteX1546" fmla="*/ 208539 w 548379"/>
                <a:gd name="connsiteY1546" fmla="*/ 231797 h 687724"/>
                <a:gd name="connsiteX1547" fmla="*/ 211113 w 548379"/>
                <a:gd name="connsiteY1547" fmla="*/ 231797 h 687724"/>
                <a:gd name="connsiteX1548" fmla="*/ 211113 w 548379"/>
                <a:gd name="connsiteY1548" fmla="*/ 229221 h 687724"/>
                <a:gd name="connsiteX1549" fmla="*/ 213688 w 548379"/>
                <a:gd name="connsiteY1549" fmla="*/ 229221 h 687724"/>
                <a:gd name="connsiteX1550" fmla="*/ 216262 w 548379"/>
                <a:gd name="connsiteY1550" fmla="*/ 229221 h 687724"/>
                <a:gd name="connsiteX1551" fmla="*/ 216262 w 548379"/>
                <a:gd name="connsiteY1551" fmla="*/ 226646 h 687724"/>
                <a:gd name="connsiteX1552" fmla="*/ 218837 w 548379"/>
                <a:gd name="connsiteY1552" fmla="*/ 226646 h 687724"/>
                <a:gd name="connsiteX1553" fmla="*/ 218837 w 548379"/>
                <a:gd name="connsiteY1553" fmla="*/ 224070 h 687724"/>
                <a:gd name="connsiteX1554" fmla="*/ 226560 w 548379"/>
                <a:gd name="connsiteY1554" fmla="*/ 216343 h 687724"/>
                <a:gd name="connsiteX1555" fmla="*/ 229135 w 548379"/>
                <a:gd name="connsiteY1555" fmla="*/ 216343 h 687724"/>
                <a:gd name="connsiteX1556" fmla="*/ 231710 w 548379"/>
                <a:gd name="connsiteY1556" fmla="*/ 211192 h 687724"/>
                <a:gd name="connsiteX1557" fmla="*/ 236859 w 548379"/>
                <a:gd name="connsiteY1557" fmla="*/ 208617 h 687724"/>
                <a:gd name="connsiteX1558" fmla="*/ 239433 w 548379"/>
                <a:gd name="connsiteY1558" fmla="*/ 203466 h 687724"/>
                <a:gd name="connsiteX1559" fmla="*/ 244582 w 548379"/>
                <a:gd name="connsiteY1559" fmla="*/ 200890 h 687724"/>
                <a:gd name="connsiteX1560" fmla="*/ 244582 w 548379"/>
                <a:gd name="connsiteY1560" fmla="*/ 198315 h 687724"/>
                <a:gd name="connsiteX1561" fmla="*/ 247157 w 548379"/>
                <a:gd name="connsiteY1561" fmla="*/ 198315 h 687724"/>
                <a:gd name="connsiteX1562" fmla="*/ 247157 w 548379"/>
                <a:gd name="connsiteY1562" fmla="*/ 195739 h 687724"/>
                <a:gd name="connsiteX1563" fmla="*/ 249731 w 548379"/>
                <a:gd name="connsiteY1563" fmla="*/ 193164 h 687724"/>
                <a:gd name="connsiteX1564" fmla="*/ 249731 w 548379"/>
                <a:gd name="connsiteY1564" fmla="*/ 190588 h 687724"/>
                <a:gd name="connsiteX1565" fmla="*/ 252306 w 548379"/>
                <a:gd name="connsiteY1565" fmla="*/ 188013 h 687724"/>
                <a:gd name="connsiteX1566" fmla="*/ 252306 w 548379"/>
                <a:gd name="connsiteY1566" fmla="*/ 185437 h 687724"/>
                <a:gd name="connsiteX1567" fmla="*/ 254881 w 548379"/>
                <a:gd name="connsiteY1567" fmla="*/ 185437 h 687724"/>
                <a:gd name="connsiteX1568" fmla="*/ 254881 w 548379"/>
                <a:gd name="connsiteY1568" fmla="*/ 182862 h 687724"/>
                <a:gd name="connsiteX1569" fmla="*/ 260030 w 548379"/>
                <a:gd name="connsiteY1569" fmla="*/ 180286 h 687724"/>
                <a:gd name="connsiteX1570" fmla="*/ 270328 w 548379"/>
                <a:gd name="connsiteY1570" fmla="*/ 0 h 687724"/>
                <a:gd name="connsiteX1571" fmla="*/ 272902 w 548379"/>
                <a:gd name="connsiteY1571" fmla="*/ 0 h 687724"/>
                <a:gd name="connsiteX1572" fmla="*/ 275477 w 548379"/>
                <a:gd name="connsiteY1572" fmla="*/ 0 h 687724"/>
                <a:gd name="connsiteX1573" fmla="*/ 275477 w 548379"/>
                <a:gd name="connsiteY1573" fmla="*/ 2576 h 687724"/>
                <a:gd name="connsiteX1574" fmla="*/ 278051 w 548379"/>
                <a:gd name="connsiteY1574" fmla="*/ 2576 h 687724"/>
                <a:gd name="connsiteX1575" fmla="*/ 280626 w 548379"/>
                <a:gd name="connsiteY1575" fmla="*/ 2576 h 687724"/>
                <a:gd name="connsiteX1576" fmla="*/ 280626 w 548379"/>
                <a:gd name="connsiteY1576" fmla="*/ 5151 h 687724"/>
                <a:gd name="connsiteX1577" fmla="*/ 280626 w 548379"/>
                <a:gd name="connsiteY1577" fmla="*/ 7727 h 687724"/>
                <a:gd name="connsiteX1578" fmla="*/ 283201 w 548379"/>
                <a:gd name="connsiteY1578" fmla="*/ 7727 h 687724"/>
                <a:gd name="connsiteX1579" fmla="*/ 283201 w 548379"/>
                <a:gd name="connsiteY1579" fmla="*/ 10302 h 687724"/>
                <a:gd name="connsiteX1580" fmla="*/ 285775 w 548379"/>
                <a:gd name="connsiteY1580" fmla="*/ 10302 h 687724"/>
                <a:gd name="connsiteX1581" fmla="*/ 285775 w 548379"/>
                <a:gd name="connsiteY1581" fmla="*/ 12878 h 687724"/>
                <a:gd name="connsiteX1582" fmla="*/ 288350 w 548379"/>
                <a:gd name="connsiteY1582" fmla="*/ 12878 h 687724"/>
                <a:gd name="connsiteX1583" fmla="*/ 288350 w 548379"/>
                <a:gd name="connsiteY1583" fmla="*/ 15453 h 687724"/>
                <a:gd name="connsiteX1584" fmla="*/ 290924 w 548379"/>
                <a:gd name="connsiteY1584" fmla="*/ 15453 h 687724"/>
                <a:gd name="connsiteX1585" fmla="*/ 290924 w 548379"/>
                <a:gd name="connsiteY1585" fmla="*/ 18029 h 687724"/>
                <a:gd name="connsiteX1586" fmla="*/ 293499 w 548379"/>
                <a:gd name="connsiteY1586" fmla="*/ 18029 h 687724"/>
                <a:gd name="connsiteX1587" fmla="*/ 293499 w 548379"/>
                <a:gd name="connsiteY1587" fmla="*/ 20604 h 687724"/>
                <a:gd name="connsiteX1588" fmla="*/ 296073 w 548379"/>
                <a:gd name="connsiteY1588" fmla="*/ 20604 h 687724"/>
                <a:gd name="connsiteX1589" fmla="*/ 296073 w 548379"/>
                <a:gd name="connsiteY1589" fmla="*/ 23180 h 687724"/>
                <a:gd name="connsiteX1590" fmla="*/ 298648 w 548379"/>
                <a:gd name="connsiteY1590" fmla="*/ 23180 h 687724"/>
                <a:gd name="connsiteX1591" fmla="*/ 301222 w 548379"/>
                <a:gd name="connsiteY1591" fmla="*/ 23180 h 687724"/>
                <a:gd name="connsiteX1592" fmla="*/ 303797 w 548379"/>
                <a:gd name="connsiteY1592" fmla="*/ 23180 h 687724"/>
                <a:gd name="connsiteX1593" fmla="*/ 303797 w 548379"/>
                <a:gd name="connsiteY1593" fmla="*/ 25755 h 687724"/>
                <a:gd name="connsiteX1594" fmla="*/ 306372 w 548379"/>
                <a:gd name="connsiteY1594" fmla="*/ 25755 h 687724"/>
                <a:gd name="connsiteX1595" fmla="*/ 306372 w 548379"/>
                <a:gd name="connsiteY1595" fmla="*/ 28331 h 687724"/>
                <a:gd name="connsiteX1596" fmla="*/ 308946 w 548379"/>
                <a:gd name="connsiteY1596" fmla="*/ 28331 h 687724"/>
                <a:gd name="connsiteX1597" fmla="*/ 308946 w 548379"/>
                <a:gd name="connsiteY1597" fmla="*/ 30906 h 687724"/>
                <a:gd name="connsiteX1598" fmla="*/ 311521 w 548379"/>
                <a:gd name="connsiteY1598" fmla="*/ 30906 h 687724"/>
                <a:gd name="connsiteX1599" fmla="*/ 314095 w 548379"/>
                <a:gd name="connsiteY1599" fmla="*/ 30906 h 687724"/>
                <a:gd name="connsiteX1600" fmla="*/ 314095 w 548379"/>
                <a:gd name="connsiteY1600" fmla="*/ 33482 h 687724"/>
                <a:gd name="connsiteX1601" fmla="*/ 316670 w 548379"/>
                <a:gd name="connsiteY1601" fmla="*/ 33482 h 687724"/>
                <a:gd name="connsiteX1602" fmla="*/ 316670 w 548379"/>
                <a:gd name="connsiteY1602" fmla="*/ 36057 h 687724"/>
                <a:gd name="connsiteX1603" fmla="*/ 319244 w 548379"/>
                <a:gd name="connsiteY1603" fmla="*/ 36057 h 687724"/>
                <a:gd name="connsiteX1604" fmla="*/ 321819 w 548379"/>
                <a:gd name="connsiteY1604" fmla="*/ 36057 h 687724"/>
                <a:gd name="connsiteX1605" fmla="*/ 321819 w 548379"/>
                <a:gd name="connsiteY1605" fmla="*/ 38633 h 687724"/>
                <a:gd name="connsiteX1606" fmla="*/ 324393 w 548379"/>
                <a:gd name="connsiteY1606" fmla="*/ 38633 h 687724"/>
                <a:gd name="connsiteX1607" fmla="*/ 326968 w 548379"/>
                <a:gd name="connsiteY1607" fmla="*/ 38633 h 687724"/>
                <a:gd name="connsiteX1608" fmla="*/ 326968 w 548379"/>
                <a:gd name="connsiteY1608" fmla="*/ 41208 h 687724"/>
                <a:gd name="connsiteX1609" fmla="*/ 329542 w 548379"/>
                <a:gd name="connsiteY1609" fmla="*/ 41208 h 687724"/>
                <a:gd name="connsiteX1610" fmla="*/ 332117 w 548379"/>
                <a:gd name="connsiteY1610" fmla="*/ 41208 h 687724"/>
                <a:gd name="connsiteX1611" fmla="*/ 332117 w 548379"/>
                <a:gd name="connsiteY1611" fmla="*/ 43784 h 687724"/>
                <a:gd name="connsiteX1612" fmla="*/ 334692 w 548379"/>
                <a:gd name="connsiteY1612" fmla="*/ 43784 h 687724"/>
                <a:gd name="connsiteX1613" fmla="*/ 337266 w 548379"/>
                <a:gd name="connsiteY1613" fmla="*/ 43784 h 687724"/>
                <a:gd name="connsiteX1614" fmla="*/ 337266 w 548379"/>
                <a:gd name="connsiteY1614" fmla="*/ 46359 h 687724"/>
                <a:gd name="connsiteX1615" fmla="*/ 339841 w 548379"/>
                <a:gd name="connsiteY1615" fmla="*/ 46359 h 687724"/>
                <a:gd name="connsiteX1616" fmla="*/ 342415 w 548379"/>
                <a:gd name="connsiteY1616" fmla="*/ 46359 h 687724"/>
                <a:gd name="connsiteX1617" fmla="*/ 342415 w 548379"/>
                <a:gd name="connsiteY1617" fmla="*/ 48935 h 687724"/>
                <a:gd name="connsiteX1618" fmla="*/ 344990 w 548379"/>
                <a:gd name="connsiteY1618" fmla="*/ 48935 h 687724"/>
                <a:gd name="connsiteX1619" fmla="*/ 347564 w 548379"/>
                <a:gd name="connsiteY1619" fmla="*/ 48935 h 687724"/>
                <a:gd name="connsiteX1620" fmla="*/ 350139 w 548379"/>
                <a:gd name="connsiteY1620" fmla="*/ 48935 h 687724"/>
                <a:gd name="connsiteX1621" fmla="*/ 350139 w 548379"/>
                <a:gd name="connsiteY1621" fmla="*/ 51510 h 687724"/>
                <a:gd name="connsiteX1622" fmla="*/ 352713 w 548379"/>
                <a:gd name="connsiteY1622" fmla="*/ 51510 h 687724"/>
                <a:gd name="connsiteX1623" fmla="*/ 355288 w 548379"/>
                <a:gd name="connsiteY1623" fmla="*/ 51510 h 687724"/>
                <a:gd name="connsiteX1624" fmla="*/ 357862 w 548379"/>
                <a:gd name="connsiteY1624" fmla="*/ 51510 h 687724"/>
                <a:gd name="connsiteX1625" fmla="*/ 360437 w 548379"/>
                <a:gd name="connsiteY1625" fmla="*/ 51510 h 687724"/>
                <a:gd name="connsiteX1626" fmla="*/ 360437 w 548379"/>
                <a:gd name="connsiteY1626" fmla="*/ 54086 h 687724"/>
                <a:gd name="connsiteX1627" fmla="*/ 363012 w 548379"/>
                <a:gd name="connsiteY1627" fmla="*/ 54086 h 687724"/>
                <a:gd name="connsiteX1628" fmla="*/ 363012 w 548379"/>
                <a:gd name="connsiteY1628" fmla="*/ 56661 h 687724"/>
                <a:gd name="connsiteX1629" fmla="*/ 365586 w 548379"/>
                <a:gd name="connsiteY1629" fmla="*/ 56661 h 687724"/>
                <a:gd name="connsiteX1630" fmla="*/ 368161 w 548379"/>
                <a:gd name="connsiteY1630" fmla="*/ 56661 h 687724"/>
                <a:gd name="connsiteX1631" fmla="*/ 370735 w 548379"/>
                <a:gd name="connsiteY1631" fmla="*/ 59237 h 687724"/>
                <a:gd name="connsiteX1632" fmla="*/ 373310 w 548379"/>
                <a:gd name="connsiteY1632" fmla="*/ 59237 h 687724"/>
                <a:gd name="connsiteX1633" fmla="*/ 375884 w 548379"/>
                <a:gd name="connsiteY1633" fmla="*/ 59237 h 687724"/>
                <a:gd name="connsiteX1634" fmla="*/ 378459 w 548379"/>
                <a:gd name="connsiteY1634" fmla="*/ 59237 h 687724"/>
                <a:gd name="connsiteX1635" fmla="*/ 381033 w 548379"/>
                <a:gd name="connsiteY1635" fmla="*/ 59237 h 687724"/>
                <a:gd name="connsiteX1636" fmla="*/ 381033 w 548379"/>
                <a:gd name="connsiteY1636" fmla="*/ 61813 h 687724"/>
                <a:gd name="connsiteX1637" fmla="*/ 383608 w 548379"/>
                <a:gd name="connsiteY1637" fmla="*/ 61813 h 687724"/>
                <a:gd name="connsiteX1638" fmla="*/ 386183 w 548379"/>
                <a:gd name="connsiteY1638" fmla="*/ 61813 h 687724"/>
                <a:gd name="connsiteX1639" fmla="*/ 388757 w 548379"/>
                <a:gd name="connsiteY1639" fmla="*/ 61813 h 687724"/>
                <a:gd name="connsiteX1640" fmla="*/ 388757 w 548379"/>
                <a:gd name="connsiteY1640" fmla="*/ 64388 h 687724"/>
                <a:gd name="connsiteX1641" fmla="*/ 391332 w 548379"/>
                <a:gd name="connsiteY1641" fmla="*/ 64388 h 687724"/>
                <a:gd name="connsiteX1642" fmla="*/ 391332 w 548379"/>
                <a:gd name="connsiteY1642" fmla="*/ 66964 h 687724"/>
                <a:gd name="connsiteX1643" fmla="*/ 393906 w 548379"/>
                <a:gd name="connsiteY1643" fmla="*/ 66964 h 687724"/>
                <a:gd name="connsiteX1644" fmla="*/ 396481 w 548379"/>
                <a:gd name="connsiteY1644" fmla="*/ 66964 h 687724"/>
                <a:gd name="connsiteX1645" fmla="*/ 399055 w 548379"/>
                <a:gd name="connsiteY1645" fmla="*/ 66964 h 687724"/>
                <a:gd name="connsiteX1646" fmla="*/ 401630 w 548379"/>
                <a:gd name="connsiteY1646" fmla="*/ 66964 h 687724"/>
                <a:gd name="connsiteX1647" fmla="*/ 401630 w 548379"/>
                <a:gd name="connsiteY1647" fmla="*/ 67768 h 687724"/>
                <a:gd name="connsiteX1648" fmla="*/ 401630 w 548379"/>
                <a:gd name="connsiteY1648" fmla="*/ 69539 h 687724"/>
                <a:gd name="connsiteX1649" fmla="*/ 404204 w 548379"/>
                <a:gd name="connsiteY1649" fmla="*/ 69539 h 687724"/>
                <a:gd name="connsiteX1650" fmla="*/ 406779 w 548379"/>
                <a:gd name="connsiteY1650" fmla="*/ 69539 h 687724"/>
                <a:gd name="connsiteX1651" fmla="*/ 409353 w 548379"/>
                <a:gd name="connsiteY1651" fmla="*/ 69539 h 687724"/>
                <a:gd name="connsiteX1652" fmla="*/ 411928 w 548379"/>
                <a:gd name="connsiteY1652" fmla="*/ 69539 h 687724"/>
                <a:gd name="connsiteX1653" fmla="*/ 411928 w 548379"/>
                <a:gd name="connsiteY1653" fmla="*/ 72115 h 687724"/>
                <a:gd name="connsiteX1654" fmla="*/ 414503 w 548379"/>
                <a:gd name="connsiteY1654" fmla="*/ 72115 h 687724"/>
                <a:gd name="connsiteX1655" fmla="*/ 417077 w 548379"/>
                <a:gd name="connsiteY1655" fmla="*/ 72115 h 687724"/>
                <a:gd name="connsiteX1656" fmla="*/ 419652 w 548379"/>
                <a:gd name="connsiteY1656" fmla="*/ 72115 h 687724"/>
                <a:gd name="connsiteX1657" fmla="*/ 419652 w 548379"/>
                <a:gd name="connsiteY1657" fmla="*/ 74690 h 687724"/>
                <a:gd name="connsiteX1658" fmla="*/ 424801 w 548379"/>
                <a:gd name="connsiteY1658" fmla="*/ 74690 h 687724"/>
                <a:gd name="connsiteX1659" fmla="*/ 427375 w 548379"/>
                <a:gd name="connsiteY1659" fmla="*/ 74690 h 687724"/>
                <a:gd name="connsiteX1660" fmla="*/ 429950 w 548379"/>
                <a:gd name="connsiteY1660" fmla="*/ 74690 h 687724"/>
                <a:gd name="connsiteX1661" fmla="*/ 429950 w 548379"/>
                <a:gd name="connsiteY1661" fmla="*/ 77266 h 687724"/>
                <a:gd name="connsiteX1662" fmla="*/ 432524 w 548379"/>
                <a:gd name="connsiteY1662" fmla="*/ 77266 h 687724"/>
                <a:gd name="connsiteX1663" fmla="*/ 440248 w 548379"/>
                <a:gd name="connsiteY1663" fmla="*/ 77266 h 687724"/>
                <a:gd name="connsiteX1664" fmla="*/ 442823 w 548379"/>
                <a:gd name="connsiteY1664" fmla="*/ 77266 h 687724"/>
                <a:gd name="connsiteX1665" fmla="*/ 445397 w 548379"/>
                <a:gd name="connsiteY1665" fmla="*/ 77266 h 687724"/>
                <a:gd name="connsiteX1666" fmla="*/ 447972 w 548379"/>
                <a:gd name="connsiteY1666" fmla="*/ 77266 h 687724"/>
                <a:gd name="connsiteX1667" fmla="*/ 450546 w 548379"/>
                <a:gd name="connsiteY1667" fmla="*/ 77266 h 687724"/>
                <a:gd name="connsiteX1668" fmla="*/ 450546 w 548379"/>
                <a:gd name="connsiteY1668" fmla="*/ 79841 h 687724"/>
                <a:gd name="connsiteX1669" fmla="*/ 453121 w 548379"/>
                <a:gd name="connsiteY1669" fmla="*/ 79841 h 687724"/>
                <a:gd name="connsiteX1670" fmla="*/ 455695 w 548379"/>
                <a:gd name="connsiteY1670" fmla="*/ 79841 h 687724"/>
                <a:gd name="connsiteX1671" fmla="*/ 458270 w 548379"/>
                <a:gd name="connsiteY1671" fmla="*/ 79841 h 687724"/>
                <a:gd name="connsiteX1672" fmla="*/ 468568 w 548379"/>
                <a:gd name="connsiteY1672" fmla="*/ 79841 h 687724"/>
                <a:gd name="connsiteX1673" fmla="*/ 471143 w 548379"/>
                <a:gd name="connsiteY1673" fmla="*/ 79841 h 687724"/>
                <a:gd name="connsiteX1674" fmla="*/ 473717 w 548379"/>
                <a:gd name="connsiteY1674" fmla="*/ 79841 h 687724"/>
                <a:gd name="connsiteX1675" fmla="*/ 476292 w 548379"/>
                <a:gd name="connsiteY1675" fmla="*/ 79841 h 687724"/>
                <a:gd name="connsiteX1676" fmla="*/ 478866 w 548379"/>
                <a:gd name="connsiteY1676" fmla="*/ 79841 h 687724"/>
                <a:gd name="connsiteX1677" fmla="*/ 481441 w 548379"/>
                <a:gd name="connsiteY1677" fmla="*/ 79841 h 687724"/>
                <a:gd name="connsiteX1678" fmla="*/ 481441 w 548379"/>
                <a:gd name="connsiteY1678" fmla="*/ 82417 h 687724"/>
                <a:gd name="connsiteX1679" fmla="*/ 484015 w 548379"/>
                <a:gd name="connsiteY1679" fmla="*/ 82417 h 687724"/>
                <a:gd name="connsiteX1680" fmla="*/ 486590 w 548379"/>
                <a:gd name="connsiteY1680" fmla="*/ 82417 h 687724"/>
                <a:gd name="connsiteX1681" fmla="*/ 486590 w 548379"/>
                <a:gd name="connsiteY1681" fmla="*/ 84992 h 687724"/>
                <a:gd name="connsiteX1682" fmla="*/ 489165 w 548379"/>
                <a:gd name="connsiteY1682" fmla="*/ 84992 h 687724"/>
                <a:gd name="connsiteX1683" fmla="*/ 489165 w 548379"/>
                <a:gd name="connsiteY1683" fmla="*/ 87568 h 687724"/>
                <a:gd name="connsiteX1684" fmla="*/ 489165 w 548379"/>
                <a:gd name="connsiteY1684" fmla="*/ 90143 h 687724"/>
                <a:gd name="connsiteX1685" fmla="*/ 489165 w 548379"/>
                <a:gd name="connsiteY1685" fmla="*/ 95294 h 687724"/>
                <a:gd name="connsiteX1686" fmla="*/ 489165 w 548379"/>
                <a:gd name="connsiteY1686" fmla="*/ 97870 h 687724"/>
                <a:gd name="connsiteX1687" fmla="*/ 491739 w 548379"/>
                <a:gd name="connsiteY1687" fmla="*/ 97870 h 687724"/>
                <a:gd name="connsiteX1688" fmla="*/ 491739 w 548379"/>
                <a:gd name="connsiteY1688" fmla="*/ 100445 h 687724"/>
                <a:gd name="connsiteX1689" fmla="*/ 491739 w 548379"/>
                <a:gd name="connsiteY1689" fmla="*/ 103021 h 687724"/>
                <a:gd name="connsiteX1690" fmla="*/ 491739 w 548379"/>
                <a:gd name="connsiteY1690" fmla="*/ 105596 h 687724"/>
                <a:gd name="connsiteX1691" fmla="*/ 491739 w 548379"/>
                <a:gd name="connsiteY1691" fmla="*/ 108172 h 687724"/>
                <a:gd name="connsiteX1692" fmla="*/ 494314 w 548379"/>
                <a:gd name="connsiteY1692" fmla="*/ 108172 h 687724"/>
                <a:gd name="connsiteX1693" fmla="*/ 494314 w 548379"/>
                <a:gd name="connsiteY1693" fmla="*/ 110747 h 687724"/>
                <a:gd name="connsiteX1694" fmla="*/ 494314 w 548379"/>
                <a:gd name="connsiteY1694" fmla="*/ 113323 h 687724"/>
                <a:gd name="connsiteX1695" fmla="*/ 494314 w 548379"/>
                <a:gd name="connsiteY1695" fmla="*/ 115898 h 687724"/>
                <a:gd name="connsiteX1696" fmla="*/ 494314 w 548379"/>
                <a:gd name="connsiteY1696" fmla="*/ 118474 h 687724"/>
                <a:gd name="connsiteX1697" fmla="*/ 494314 w 548379"/>
                <a:gd name="connsiteY1697" fmla="*/ 121049 h 687724"/>
                <a:gd name="connsiteX1698" fmla="*/ 494314 w 548379"/>
                <a:gd name="connsiteY1698" fmla="*/ 123625 h 687724"/>
                <a:gd name="connsiteX1699" fmla="*/ 496888 w 548379"/>
                <a:gd name="connsiteY1699" fmla="*/ 123625 h 687724"/>
                <a:gd name="connsiteX1700" fmla="*/ 496888 w 548379"/>
                <a:gd name="connsiteY1700" fmla="*/ 126200 h 687724"/>
                <a:gd name="connsiteX1701" fmla="*/ 496888 w 548379"/>
                <a:gd name="connsiteY1701" fmla="*/ 128776 h 687724"/>
                <a:gd name="connsiteX1702" fmla="*/ 496888 w 548379"/>
                <a:gd name="connsiteY1702" fmla="*/ 131351 h 687724"/>
                <a:gd name="connsiteX1703" fmla="*/ 499463 w 548379"/>
                <a:gd name="connsiteY1703" fmla="*/ 131351 h 687724"/>
                <a:gd name="connsiteX1704" fmla="*/ 499463 w 548379"/>
                <a:gd name="connsiteY1704" fmla="*/ 133927 h 687724"/>
                <a:gd name="connsiteX1705" fmla="*/ 499463 w 548379"/>
                <a:gd name="connsiteY1705" fmla="*/ 136502 h 687724"/>
                <a:gd name="connsiteX1706" fmla="*/ 496888 w 548379"/>
                <a:gd name="connsiteY1706" fmla="*/ 136502 h 687724"/>
                <a:gd name="connsiteX1707" fmla="*/ 496888 w 548379"/>
                <a:gd name="connsiteY1707" fmla="*/ 139078 h 687724"/>
                <a:gd name="connsiteX1708" fmla="*/ 494314 w 548379"/>
                <a:gd name="connsiteY1708" fmla="*/ 139078 h 687724"/>
                <a:gd name="connsiteX1709" fmla="*/ 491739 w 548379"/>
                <a:gd name="connsiteY1709" fmla="*/ 139078 h 687724"/>
                <a:gd name="connsiteX1710" fmla="*/ 489165 w 548379"/>
                <a:gd name="connsiteY1710" fmla="*/ 139078 h 687724"/>
                <a:gd name="connsiteX1711" fmla="*/ 484015 w 548379"/>
                <a:gd name="connsiteY1711" fmla="*/ 139078 h 687724"/>
                <a:gd name="connsiteX1712" fmla="*/ 481441 w 548379"/>
                <a:gd name="connsiteY1712" fmla="*/ 139078 h 687724"/>
                <a:gd name="connsiteX1713" fmla="*/ 476292 w 548379"/>
                <a:gd name="connsiteY1713" fmla="*/ 139078 h 687724"/>
                <a:gd name="connsiteX1714" fmla="*/ 473717 w 548379"/>
                <a:gd name="connsiteY1714" fmla="*/ 139078 h 687724"/>
                <a:gd name="connsiteX1715" fmla="*/ 473717 w 548379"/>
                <a:gd name="connsiteY1715" fmla="*/ 136502 h 687724"/>
                <a:gd name="connsiteX1716" fmla="*/ 471143 w 548379"/>
                <a:gd name="connsiteY1716" fmla="*/ 136502 h 687724"/>
                <a:gd name="connsiteX1717" fmla="*/ 468568 w 548379"/>
                <a:gd name="connsiteY1717" fmla="*/ 136502 h 687724"/>
                <a:gd name="connsiteX1718" fmla="*/ 465994 w 548379"/>
                <a:gd name="connsiteY1718" fmla="*/ 136502 h 687724"/>
                <a:gd name="connsiteX1719" fmla="*/ 463419 w 548379"/>
                <a:gd name="connsiteY1719" fmla="*/ 136502 h 687724"/>
                <a:gd name="connsiteX1720" fmla="*/ 463419 w 548379"/>
                <a:gd name="connsiteY1720" fmla="*/ 133927 h 687724"/>
                <a:gd name="connsiteX1721" fmla="*/ 460844 w 548379"/>
                <a:gd name="connsiteY1721" fmla="*/ 133927 h 687724"/>
                <a:gd name="connsiteX1722" fmla="*/ 458270 w 548379"/>
                <a:gd name="connsiteY1722" fmla="*/ 133927 h 687724"/>
                <a:gd name="connsiteX1723" fmla="*/ 455695 w 548379"/>
                <a:gd name="connsiteY1723" fmla="*/ 133927 h 687724"/>
                <a:gd name="connsiteX1724" fmla="*/ 453121 w 548379"/>
                <a:gd name="connsiteY1724" fmla="*/ 133927 h 687724"/>
                <a:gd name="connsiteX1725" fmla="*/ 450546 w 548379"/>
                <a:gd name="connsiteY1725" fmla="*/ 133927 h 687724"/>
                <a:gd name="connsiteX1726" fmla="*/ 447972 w 548379"/>
                <a:gd name="connsiteY1726" fmla="*/ 133927 h 687724"/>
                <a:gd name="connsiteX1727" fmla="*/ 447972 w 548379"/>
                <a:gd name="connsiteY1727" fmla="*/ 131351 h 687724"/>
                <a:gd name="connsiteX1728" fmla="*/ 445397 w 548379"/>
                <a:gd name="connsiteY1728" fmla="*/ 131351 h 687724"/>
                <a:gd name="connsiteX1729" fmla="*/ 442823 w 548379"/>
                <a:gd name="connsiteY1729" fmla="*/ 131351 h 687724"/>
                <a:gd name="connsiteX1730" fmla="*/ 440248 w 548379"/>
                <a:gd name="connsiteY1730" fmla="*/ 131351 h 687724"/>
                <a:gd name="connsiteX1731" fmla="*/ 437674 w 548379"/>
                <a:gd name="connsiteY1731" fmla="*/ 131351 h 687724"/>
                <a:gd name="connsiteX1732" fmla="*/ 437674 w 548379"/>
                <a:gd name="connsiteY1732" fmla="*/ 128776 h 687724"/>
                <a:gd name="connsiteX1733" fmla="*/ 435099 w 548379"/>
                <a:gd name="connsiteY1733" fmla="*/ 128776 h 687724"/>
                <a:gd name="connsiteX1734" fmla="*/ 432524 w 548379"/>
                <a:gd name="connsiteY1734" fmla="*/ 128776 h 687724"/>
                <a:gd name="connsiteX1735" fmla="*/ 429950 w 548379"/>
                <a:gd name="connsiteY1735" fmla="*/ 128776 h 687724"/>
                <a:gd name="connsiteX1736" fmla="*/ 429950 w 548379"/>
                <a:gd name="connsiteY1736" fmla="*/ 126200 h 687724"/>
                <a:gd name="connsiteX1737" fmla="*/ 427375 w 548379"/>
                <a:gd name="connsiteY1737" fmla="*/ 126200 h 687724"/>
                <a:gd name="connsiteX1738" fmla="*/ 424801 w 548379"/>
                <a:gd name="connsiteY1738" fmla="*/ 126200 h 687724"/>
                <a:gd name="connsiteX1739" fmla="*/ 422226 w 548379"/>
                <a:gd name="connsiteY1739" fmla="*/ 126200 h 687724"/>
                <a:gd name="connsiteX1740" fmla="*/ 422226 w 548379"/>
                <a:gd name="connsiteY1740" fmla="*/ 123625 h 687724"/>
                <a:gd name="connsiteX1741" fmla="*/ 419652 w 548379"/>
                <a:gd name="connsiteY1741" fmla="*/ 123625 h 687724"/>
                <a:gd name="connsiteX1742" fmla="*/ 417077 w 548379"/>
                <a:gd name="connsiteY1742" fmla="*/ 123625 h 687724"/>
                <a:gd name="connsiteX1743" fmla="*/ 414503 w 548379"/>
                <a:gd name="connsiteY1743" fmla="*/ 123625 h 687724"/>
                <a:gd name="connsiteX1744" fmla="*/ 411928 w 548379"/>
                <a:gd name="connsiteY1744" fmla="*/ 123625 h 687724"/>
                <a:gd name="connsiteX1745" fmla="*/ 411928 w 548379"/>
                <a:gd name="connsiteY1745" fmla="*/ 121049 h 687724"/>
                <a:gd name="connsiteX1746" fmla="*/ 409353 w 548379"/>
                <a:gd name="connsiteY1746" fmla="*/ 121049 h 687724"/>
                <a:gd name="connsiteX1747" fmla="*/ 406779 w 548379"/>
                <a:gd name="connsiteY1747" fmla="*/ 121049 h 687724"/>
                <a:gd name="connsiteX1748" fmla="*/ 404204 w 548379"/>
                <a:gd name="connsiteY1748" fmla="*/ 121049 h 687724"/>
                <a:gd name="connsiteX1749" fmla="*/ 404204 w 548379"/>
                <a:gd name="connsiteY1749" fmla="*/ 118474 h 687724"/>
                <a:gd name="connsiteX1750" fmla="*/ 401630 w 548379"/>
                <a:gd name="connsiteY1750" fmla="*/ 118474 h 687724"/>
                <a:gd name="connsiteX1751" fmla="*/ 399055 w 548379"/>
                <a:gd name="connsiteY1751" fmla="*/ 118474 h 687724"/>
                <a:gd name="connsiteX1752" fmla="*/ 399055 w 548379"/>
                <a:gd name="connsiteY1752" fmla="*/ 115898 h 687724"/>
                <a:gd name="connsiteX1753" fmla="*/ 396481 w 548379"/>
                <a:gd name="connsiteY1753" fmla="*/ 115898 h 687724"/>
                <a:gd name="connsiteX1754" fmla="*/ 393906 w 548379"/>
                <a:gd name="connsiteY1754" fmla="*/ 115898 h 687724"/>
                <a:gd name="connsiteX1755" fmla="*/ 391332 w 548379"/>
                <a:gd name="connsiteY1755" fmla="*/ 115898 h 687724"/>
                <a:gd name="connsiteX1756" fmla="*/ 391332 w 548379"/>
                <a:gd name="connsiteY1756" fmla="*/ 113323 h 687724"/>
                <a:gd name="connsiteX1757" fmla="*/ 388757 w 548379"/>
                <a:gd name="connsiteY1757" fmla="*/ 113323 h 687724"/>
                <a:gd name="connsiteX1758" fmla="*/ 386183 w 548379"/>
                <a:gd name="connsiteY1758" fmla="*/ 113323 h 687724"/>
                <a:gd name="connsiteX1759" fmla="*/ 383608 w 548379"/>
                <a:gd name="connsiteY1759" fmla="*/ 113323 h 687724"/>
                <a:gd name="connsiteX1760" fmla="*/ 383608 w 548379"/>
                <a:gd name="connsiteY1760" fmla="*/ 110747 h 687724"/>
                <a:gd name="connsiteX1761" fmla="*/ 381033 w 548379"/>
                <a:gd name="connsiteY1761" fmla="*/ 110747 h 687724"/>
                <a:gd name="connsiteX1762" fmla="*/ 381033 w 548379"/>
                <a:gd name="connsiteY1762" fmla="*/ 108172 h 687724"/>
                <a:gd name="connsiteX1763" fmla="*/ 378459 w 548379"/>
                <a:gd name="connsiteY1763" fmla="*/ 108172 h 687724"/>
                <a:gd name="connsiteX1764" fmla="*/ 375884 w 548379"/>
                <a:gd name="connsiteY1764" fmla="*/ 108172 h 687724"/>
                <a:gd name="connsiteX1765" fmla="*/ 375884 w 548379"/>
                <a:gd name="connsiteY1765" fmla="*/ 105596 h 687724"/>
                <a:gd name="connsiteX1766" fmla="*/ 373310 w 548379"/>
                <a:gd name="connsiteY1766" fmla="*/ 105596 h 687724"/>
                <a:gd name="connsiteX1767" fmla="*/ 370735 w 548379"/>
                <a:gd name="connsiteY1767" fmla="*/ 105596 h 687724"/>
                <a:gd name="connsiteX1768" fmla="*/ 368161 w 548379"/>
                <a:gd name="connsiteY1768" fmla="*/ 105596 h 687724"/>
                <a:gd name="connsiteX1769" fmla="*/ 368161 w 548379"/>
                <a:gd name="connsiteY1769" fmla="*/ 103021 h 687724"/>
                <a:gd name="connsiteX1770" fmla="*/ 365586 w 548379"/>
                <a:gd name="connsiteY1770" fmla="*/ 103021 h 687724"/>
                <a:gd name="connsiteX1771" fmla="*/ 363012 w 548379"/>
                <a:gd name="connsiteY1771" fmla="*/ 103021 h 687724"/>
                <a:gd name="connsiteX1772" fmla="*/ 360437 w 548379"/>
                <a:gd name="connsiteY1772" fmla="*/ 103021 h 687724"/>
                <a:gd name="connsiteX1773" fmla="*/ 360437 w 548379"/>
                <a:gd name="connsiteY1773" fmla="*/ 100445 h 687724"/>
                <a:gd name="connsiteX1774" fmla="*/ 357862 w 548379"/>
                <a:gd name="connsiteY1774" fmla="*/ 100445 h 687724"/>
                <a:gd name="connsiteX1775" fmla="*/ 355288 w 548379"/>
                <a:gd name="connsiteY1775" fmla="*/ 100445 h 687724"/>
                <a:gd name="connsiteX1776" fmla="*/ 352713 w 548379"/>
                <a:gd name="connsiteY1776" fmla="*/ 100445 h 687724"/>
                <a:gd name="connsiteX1777" fmla="*/ 352713 w 548379"/>
                <a:gd name="connsiteY1777" fmla="*/ 97870 h 687724"/>
                <a:gd name="connsiteX1778" fmla="*/ 350139 w 548379"/>
                <a:gd name="connsiteY1778" fmla="*/ 97870 h 687724"/>
                <a:gd name="connsiteX1779" fmla="*/ 350139 w 548379"/>
                <a:gd name="connsiteY1779" fmla="*/ 95294 h 687724"/>
                <a:gd name="connsiteX1780" fmla="*/ 347564 w 548379"/>
                <a:gd name="connsiteY1780" fmla="*/ 95294 h 687724"/>
                <a:gd name="connsiteX1781" fmla="*/ 344990 w 548379"/>
                <a:gd name="connsiteY1781" fmla="*/ 95294 h 687724"/>
                <a:gd name="connsiteX1782" fmla="*/ 342415 w 548379"/>
                <a:gd name="connsiteY1782" fmla="*/ 95294 h 687724"/>
                <a:gd name="connsiteX1783" fmla="*/ 342415 w 548379"/>
                <a:gd name="connsiteY1783" fmla="*/ 92719 h 687724"/>
                <a:gd name="connsiteX1784" fmla="*/ 339841 w 548379"/>
                <a:gd name="connsiteY1784" fmla="*/ 92719 h 687724"/>
                <a:gd name="connsiteX1785" fmla="*/ 339841 w 548379"/>
                <a:gd name="connsiteY1785" fmla="*/ 90143 h 687724"/>
                <a:gd name="connsiteX1786" fmla="*/ 337266 w 548379"/>
                <a:gd name="connsiteY1786" fmla="*/ 90143 h 687724"/>
                <a:gd name="connsiteX1787" fmla="*/ 337266 w 548379"/>
                <a:gd name="connsiteY1787" fmla="*/ 87568 h 687724"/>
                <a:gd name="connsiteX1788" fmla="*/ 334692 w 548379"/>
                <a:gd name="connsiteY1788" fmla="*/ 87568 h 687724"/>
                <a:gd name="connsiteX1789" fmla="*/ 332117 w 548379"/>
                <a:gd name="connsiteY1789" fmla="*/ 87568 h 687724"/>
                <a:gd name="connsiteX1790" fmla="*/ 332117 w 548379"/>
                <a:gd name="connsiteY1790" fmla="*/ 84992 h 687724"/>
                <a:gd name="connsiteX1791" fmla="*/ 329542 w 548379"/>
                <a:gd name="connsiteY1791" fmla="*/ 84992 h 687724"/>
                <a:gd name="connsiteX1792" fmla="*/ 329542 w 548379"/>
                <a:gd name="connsiteY1792" fmla="*/ 82417 h 687724"/>
                <a:gd name="connsiteX1793" fmla="*/ 326968 w 548379"/>
                <a:gd name="connsiteY1793" fmla="*/ 82417 h 687724"/>
                <a:gd name="connsiteX1794" fmla="*/ 326968 w 548379"/>
                <a:gd name="connsiteY1794" fmla="*/ 79841 h 687724"/>
                <a:gd name="connsiteX1795" fmla="*/ 324393 w 548379"/>
                <a:gd name="connsiteY1795" fmla="*/ 79841 h 687724"/>
                <a:gd name="connsiteX1796" fmla="*/ 324393 w 548379"/>
                <a:gd name="connsiteY1796" fmla="*/ 77266 h 687724"/>
                <a:gd name="connsiteX1797" fmla="*/ 321819 w 548379"/>
                <a:gd name="connsiteY1797" fmla="*/ 77266 h 687724"/>
                <a:gd name="connsiteX1798" fmla="*/ 319244 w 548379"/>
                <a:gd name="connsiteY1798" fmla="*/ 77266 h 687724"/>
                <a:gd name="connsiteX1799" fmla="*/ 319244 w 548379"/>
                <a:gd name="connsiteY1799" fmla="*/ 74690 h 687724"/>
                <a:gd name="connsiteX1800" fmla="*/ 316670 w 548379"/>
                <a:gd name="connsiteY1800" fmla="*/ 74690 h 687724"/>
                <a:gd name="connsiteX1801" fmla="*/ 316670 w 548379"/>
                <a:gd name="connsiteY1801" fmla="*/ 72115 h 687724"/>
                <a:gd name="connsiteX1802" fmla="*/ 314095 w 548379"/>
                <a:gd name="connsiteY1802" fmla="*/ 72115 h 687724"/>
                <a:gd name="connsiteX1803" fmla="*/ 314095 w 548379"/>
                <a:gd name="connsiteY1803" fmla="*/ 69539 h 687724"/>
                <a:gd name="connsiteX1804" fmla="*/ 311521 w 548379"/>
                <a:gd name="connsiteY1804" fmla="*/ 69539 h 687724"/>
                <a:gd name="connsiteX1805" fmla="*/ 311521 w 548379"/>
                <a:gd name="connsiteY1805" fmla="*/ 66964 h 687724"/>
                <a:gd name="connsiteX1806" fmla="*/ 308946 w 548379"/>
                <a:gd name="connsiteY1806" fmla="*/ 66964 h 687724"/>
                <a:gd name="connsiteX1807" fmla="*/ 308946 w 548379"/>
                <a:gd name="connsiteY1807" fmla="*/ 64388 h 687724"/>
                <a:gd name="connsiteX1808" fmla="*/ 306372 w 548379"/>
                <a:gd name="connsiteY1808" fmla="*/ 64388 h 687724"/>
                <a:gd name="connsiteX1809" fmla="*/ 303797 w 548379"/>
                <a:gd name="connsiteY1809" fmla="*/ 64388 h 687724"/>
                <a:gd name="connsiteX1810" fmla="*/ 303797 w 548379"/>
                <a:gd name="connsiteY1810" fmla="*/ 61813 h 687724"/>
                <a:gd name="connsiteX1811" fmla="*/ 301222 w 548379"/>
                <a:gd name="connsiteY1811" fmla="*/ 61813 h 687724"/>
                <a:gd name="connsiteX1812" fmla="*/ 301222 w 548379"/>
                <a:gd name="connsiteY1812" fmla="*/ 59237 h 687724"/>
                <a:gd name="connsiteX1813" fmla="*/ 298648 w 548379"/>
                <a:gd name="connsiteY1813" fmla="*/ 59237 h 687724"/>
                <a:gd name="connsiteX1814" fmla="*/ 298648 w 548379"/>
                <a:gd name="connsiteY1814" fmla="*/ 56661 h 687724"/>
                <a:gd name="connsiteX1815" fmla="*/ 298648 w 548379"/>
                <a:gd name="connsiteY1815" fmla="*/ 54086 h 687724"/>
                <a:gd name="connsiteX1816" fmla="*/ 296073 w 548379"/>
                <a:gd name="connsiteY1816" fmla="*/ 54086 h 687724"/>
                <a:gd name="connsiteX1817" fmla="*/ 296073 w 548379"/>
                <a:gd name="connsiteY1817" fmla="*/ 51510 h 687724"/>
                <a:gd name="connsiteX1818" fmla="*/ 293499 w 548379"/>
                <a:gd name="connsiteY1818" fmla="*/ 51510 h 687724"/>
                <a:gd name="connsiteX1819" fmla="*/ 293499 w 548379"/>
                <a:gd name="connsiteY1819" fmla="*/ 48935 h 687724"/>
                <a:gd name="connsiteX1820" fmla="*/ 290924 w 548379"/>
                <a:gd name="connsiteY1820" fmla="*/ 48935 h 687724"/>
                <a:gd name="connsiteX1821" fmla="*/ 290924 w 548379"/>
                <a:gd name="connsiteY1821" fmla="*/ 46359 h 687724"/>
                <a:gd name="connsiteX1822" fmla="*/ 288350 w 548379"/>
                <a:gd name="connsiteY1822" fmla="*/ 46359 h 687724"/>
                <a:gd name="connsiteX1823" fmla="*/ 288350 w 548379"/>
                <a:gd name="connsiteY1823" fmla="*/ 43784 h 687724"/>
                <a:gd name="connsiteX1824" fmla="*/ 285775 w 548379"/>
                <a:gd name="connsiteY1824" fmla="*/ 43784 h 687724"/>
                <a:gd name="connsiteX1825" fmla="*/ 285775 w 548379"/>
                <a:gd name="connsiteY1825" fmla="*/ 41208 h 687724"/>
                <a:gd name="connsiteX1826" fmla="*/ 283201 w 548379"/>
                <a:gd name="connsiteY1826" fmla="*/ 41208 h 687724"/>
                <a:gd name="connsiteX1827" fmla="*/ 283201 w 548379"/>
                <a:gd name="connsiteY1827" fmla="*/ 38633 h 687724"/>
                <a:gd name="connsiteX1828" fmla="*/ 280626 w 548379"/>
                <a:gd name="connsiteY1828" fmla="*/ 38633 h 687724"/>
                <a:gd name="connsiteX1829" fmla="*/ 280626 w 548379"/>
                <a:gd name="connsiteY1829" fmla="*/ 36057 h 687724"/>
                <a:gd name="connsiteX1830" fmla="*/ 278051 w 548379"/>
                <a:gd name="connsiteY1830" fmla="*/ 36057 h 687724"/>
                <a:gd name="connsiteX1831" fmla="*/ 278051 w 548379"/>
                <a:gd name="connsiteY1831" fmla="*/ 38633 h 687724"/>
                <a:gd name="connsiteX1832" fmla="*/ 280626 w 548379"/>
                <a:gd name="connsiteY1832" fmla="*/ 41208 h 687724"/>
                <a:gd name="connsiteX1833" fmla="*/ 280626 w 548379"/>
                <a:gd name="connsiteY1833" fmla="*/ 43784 h 687724"/>
                <a:gd name="connsiteX1834" fmla="*/ 280626 w 548379"/>
                <a:gd name="connsiteY1834" fmla="*/ 46359 h 687724"/>
                <a:gd name="connsiteX1835" fmla="*/ 283201 w 548379"/>
                <a:gd name="connsiteY1835" fmla="*/ 46359 h 687724"/>
                <a:gd name="connsiteX1836" fmla="*/ 283201 w 548379"/>
                <a:gd name="connsiteY1836" fmla="*/ 48935 h 687724"/>
                <a:gd name="connsiteX1837" fmla="*/ 283201 w 548379"/>
                <a:gd name="connsiteY1837" fmla="*/ 51510 h 687724"/>
                <a:gd name="connsiteX1838" fmla="*/ 283201 w 548379"/>
                <a:gd name="connsiteY1838" fmla="*/ 54086 h 687724"/>
                <a:gd name="connsiteX1839" fmla="*/ 285775 w 548379"/>
                <a:gd name="connsiteY1839" fmla="*/ 54086 h 687724"/>
                <a:gd name="connsiteX1840" fmla="*/ 285775 w 548379"/>
                <a:gd name="connsiteY1840" fmla="*/ 56661 h 687724"/>
                <a:gd name="connsiteX1841" fmla="*/ 285775 w 548379"/>
                <a:gd name="connsiteY1841" fmla="*/ 59237 h 687724"/>
                <a:gd name="connsiteX1842" fmla="*/ 288350 w 548379"/>
                <a:gd name="connsiteY1842" fmla="*/ 59237 h 687724"/>
                <a:gd name="connsiteX1843" fmla="*/ 288350 w 548379"/>
                <a:gd name="connsiteY1843" fmla="*/ 61813 h 687724"/>
                <a:gd name="connsiteX1844" fmla="*/ 288350 w 548379"/>
                <a:gd name="connsiteY1844" fmla="*/ 64388 h 687724"/>
                <a:gd name="connsiteX1845" fmla="*/ 290924 w 548379"/>
                <a:gd name="connsiteY1845" fmla="*/ 64388 h 687724"/>
                <a:gd name="connsiteX1846" fmla="*/ 290924 w 548379"/>
                <a:gd name="connsiteY1846" fmla="*/ 66964 h 687724"/>
                <a:gd name="connsiteX1847" fmla="*/ 290924 w 548379"/>
                <a:gd name="connsiteY1847" fmla="*/ 69539 h 687724"/>
                <a:gd name="connsiteX1848" fmla="*/ 293499 w 548379"/>
                <a:gd name="connsiteY1848" fmla="*/ 69539 h 687724"/>
                <a:gd name="connsiteX1849" fmla="*/ 293499 w 548379"/>
                <a:gd name="connsiteY1849" fmla="*/ 72115 h 687724"/>
                <a:gd name="connsiteX1850" fmla="*/ 293499 w 548379"/>
                <a:gd name="connsiteY1850" fmla="*/ 74690 h 687724"/>
                <a:gd name="connsiteX1851" fmla="*/ 296073 w 548379"/>
                <a:gd name="connsiteY1851" fmla="*/ 74690 h 687724"/>
                <a:gd name="connsiteX1852" fmla="*/ 296073 w 548379"/>
                <a:gd name="connsiteY1852" fmla="*/ 77266 h 687724"/>
                <a:gd name="connsiteX1853" fmla="*/ 298648 w 548379"/>
                <a:gd name="connsiteY1853" fmla="*/ 77266 h 687724"/>
                <a:gd name="connsiteX1854" fmla="*/ 298648 w 548379"/>
                <a:gd name="connsiteY1854" fmla="*/ 79841 h 687724"/>
                <a:gd name="connsiteX1855" fmla="*/ 301222 w 548379"/>
                <a:gd name="connsiteY1855" fmla="*/ 79841 h 687724"/>
                <a:gd name="connsiteX1856" fmla="*/ 301222 w 548379"/>
                <a:gd name="connsiteY1856" fmla="*/ 82417 h 687724"/>
                <a:gd name="connsiteX1857" fmla="*/ 301222 w 548379"/>
                <a:gd name="connsiteY1857" fmla="*/ 84992 h 687724"/>
                <a:gd name="connsiteX1858" fmla="*/ 303797 w 548379"/>
                <a:gd name="connsiteY1858" fmla="*/ 84992 h 687724"/>
                <a:gd name="connsiteX1859" fmla="*/ 303797 w 548379"/>
                <a:gd name="connsiteY1859" fmla="*/ 87568 h 687724"/>
                <a:gd name="connsiteX1860" fmla="*/ 306372 w 548379"/>
                <a:gd name="connsiteY1860" fmla="*/ 87568 h 687724"/>
                <a:gd name="connsiteX1861" fmla="*/ 308946 w 548379"/>
                <a:gd name="connsiteY1861" fmla="*/ 87568 h 687724"/>
                <a:gd name="connsiteX1862" fmla="*/ 308946 w 548379"/>
                <a:gd name="connsiteY1862" fmla="*/ 90143 h 687724"/>
                <a:gd name="connsiteX1863" fmla="*/ 311521 w 548379"/>
                <a:gd name="connsiteY1863" fmla="*/ 90143 h 687724"/>
                <a:gd name="connsiteX1864" fmla="*/ 311521 w 548379"/>
                <a:gd name="connsiteY1864" fmla="*/ 92719 h 687724"/>
                <a:gd name="connsiteX1865" fmla="*/ 311521 w 548379"/>
                <a:gd name="connsiteY1865" fmla="*/ 95294 h 687724"/>
                <a:gd name="connsiteX1866" fmla="*/ 314095 w 548379"/>
                <a:gd name="connsiteY1866" fmla="*/ 95294 h 687724"/>
                <a:gd name="connsiteX1867" fmla="*/ 314095 w 548379"/>
                <a:gd name="connsiteY1867" fmla="*/ 97870 h 687724"/>
                <a:gd name="connsiteX1868" fmla="*/ 316670 w 548379"/>
                <a:gd name="connsiteY1868" fmla="*/ 97870 h 687724"/>
                <a:gd name="connsiteX1869" fmla="*/ 319244 w 548379"/>
                <a:gd name="connsiteY1869" fmla="*/ 97870 h 687724"/>
                <a:gd name="connsiteX1870" fmla="*/ 319244 w 548379"/>
                <a:gd name="connsiteY1870" fmla="*/ 100445 h 687724"/>
                <a:gd name="connsiteX1871" fmla="*/ 321819 w 548379"/>
                <a:gd name="connsiteY1871" fmla="*/ 100445 h 687724"/>
                <a:gd name="connsiteX1872" fmla="*/ 321819 w 548379"/>
                <a:gd name="connsiteY1872" fmla="*/ 103021 h 687724"/>
                <a:gd name="connsiteX1873" fmla="*/ 324393 w 548379"/>
                <a:gd name="connsiteY1873" fmla="*/ 103021 h 687724"/>
                <a:gd name="connsiteX1874" fmla="*/ 324393 w 548379"/>
                <a:gd name="connsiteY1874" fmla="*/ 105596 h 687724"/>
                <a:gd name="connsiteX1875" fmla="*/ 326968 w 548379"/>
                <a:gd name="connsiteY1875" fmla="*/ 105596 h 687724"/>
                <a:gd name="connsiteX1876" fmla="*/ 326968 w 548379"/>
                <a:gd name="connsiteY1876" fmla="*/ 108172 h 687724"/>
                <a:gd name="connsiteX1877" fmla="*/ 329542 w 548379"/>
                <a:gd name="connsiteY1877" fmla="*/ 108172 h 687724"/>
                <a:gd name="connsiteX1878" fmla="*/ 329542 w 548379"/>
                <a:gd name="connsiteY1878" fmla="*/ 110747 h 687724"/>
                <a:gd name="connsiteX1879" fmla="*/ 332117 w 548379"/>
                <a:gd name="connsiteY1879" fmla="*/ 110747 h 687724"/>
                <a:gd name="connsiteX1880" fmla="*/ 332117 w 548379"/>
                <a:gd name="connsiteY1880" fmla="*/ 113323 h 687724"/>
                <a:gd name="connsiteX1881" fmla="*/ 334692 w 548379"/>
                <a:gd name="connsiteY1881" fmla="*/ 113323 h 687724"/>
                <a:gd name="connsiteX1882" fmla="*/ 337266 w 548379"/>
                <a:gd name="connsiteY1882" fmla="*/ 113323 h 687724"/>
                <a:gd name="connsiteX1883" fmla="*/ 337266 w 548379"/>
                <a:gd name="connsiteY1883" fmla="*/ 115898 h 687724"/>
                <a:gd name="connsiteX1884" fmla="*/ 339841 w 548379"/>
                <a:gd name="connsiteY1884" fmla="*/ 115898 h 687724"/>
                <a:gd name="connsiteX1885" fmla="*/ 339841 w 548379"/>
                <a:gd name="connsiteY1885" fmla="*/ 118474 h 687724"/>
                <a:gd name="connsiteX1886" fmla="*/ 342415 w 548379"/>
                <a:gd name="connsiteY1886" fmla="*/ 118474 h 687724"/>
                <a:gd name="connsiteX1887" fmla="*/ 342415 w 548379"/>
                <a:gd name="connsiteY1887" fmla="*/ 121049 h 687724"/>
                <a:gd name="connsiteX1888" fmla="*/ 344990 w 548379"/>
                <a:gd name="connsiteY1888" fmla="*/ 121049 h 687724"/>
                <a:gd name="connsiteX1889" fmla="*/ 347564 w 548379"/>
                <a:gd name="connsiteY1889" fmla="*/ 121049 h 687724"/>
                <a:gd name="connsiteX1890" fmla="*/ 347564 w 548379"/>
                <a:gd name="connsiteY1890" fmla="*/ 123625 h 687724"/>
                <a:gd name="connsiteX1891" fmla="*/ 350139 w 548379"/>
                <a:gd name="connsiteY1891" fmla="*/ 123625 h 687724"/>
                <a:gd name="connsiteX1892" fmla="*/ 352713 w 548379"/>
                <a:gd name="connsiteY1892" fmla="*/ 123625 h 687724"/>
                <a:gd name="connsiteX1893" fmla="*/ 352713 w 548379"/>
                <a:gd name="connsiteY1893" fmla="*/ 126200 h 687724"/>
                <a:gd name="connsiteX1894" fmla="*/ 352713 w 548379"/>
                <a:gd name="connsiteY1894" fmla="*/ 128776 h 687724"/>
                <a:gd name="connsiteX1895" fmla="*/ 355288 w 548379"/>
                <a:gd name="connsiteY1895" fmla="*/ 128776 h 687724"/>
                <a:gd name="connsiteX1896" fmla="*/ 357862 w 548379"/>
                <a:gd name="connsiteY1896" fmla="*/ 128776 h 687724"/>
                <a:gd name="connsiteX1897" fmla="*/ 357862 w 548379"/>
                <a:gd name="connsiteY1897" fmla="*/ 131351 h 687724"/>
                <a:gd name="connsiteX1898" fmla="*/ 360437 w 548379"/>
                <a:gd name="connsiteY1898" fmla="*/ 131351 h 687724"/>
                <a:gd name="connsiteX1899" fmla="*/ 360437 w 548379"/>
                <a:gd name="connsiteY1899" fmla="*/ 133927 h 687724"/>
                <a:gd name="connsiteX1900" fmla="*/ 363012 w 548379"/>
                <a:gd name="connsiteY1900" fmla="*/ 133927 h 687724"/>
                <a:gd name="connsiteX1901" fmla="*/ 363012 w 548379"/>
                <a:gd name="connsiteY1901" fmla="*/ 136502 h 687724"/>
                <a:gd name="connsiteX1902" fmla="*/ 365586 w 548379"/>
                <a:gd name="connsiteY1902" fmla="*/ 136502 h 687724"/>
                <a:gd name="connsiteX1903" fmla="*/ 368161 w 548379"/>
                <a:gd name="connsiteY1903" fmla="*/ 136502 h 687724"/>
                <a:gd name="connsiteX1904" fmla="*/ 368161 w 548379"/>
                <a:gd name="connsiteY1904" fmla="*/ 139078 h 687724"/>
                <a:gd name="connsiteX1905" fmla="*/ 370735 w 548379"/>
                <a:gd name="connsiteY1905" fmla="*/ 139078 h 687724"/>
                <a:gd name="connsiteX1906" fmla="*/ 370735 w 548379"/>
                <a:gd name="connsiteY1906" fmla="*/ 141653 h 687724"/>
                <a:gd name="connsiteX1907" fmla="*/ 373310 w 548379"/>
                <a:gd name="connsiteY1907" fmla="*/ 141653 h 687724"/>
                <a:gd name="connsiteX1908" fmla="*/ 375884 w 548379"/>
                <a:gd name="connsiteY1908" fmla="*/ 141653 h 687724"/>
                <a:gd name="connsiteX1909" fmla="*/ 375884 w 548379"/>
                <a:gd name="connsiteY1909" fmla="*/ 144229 h 687724"/>
                <a:gd name="connsiteX1910" fmla="*/ 378459 w 548379"/>
                <a:gd name="connsiteY1910" fmla="*/ 144229 h 687724"/>
                <a:gd name="connsiteX1911" fmla="*/ 381033 w 548379"/>
                <a:gd name="connsiteY1911" fmla="*/ 144229 h 687724"/>
                <a:gd name="connsiteX1912" fmla="*/ 381033 w 548379"/>
                <a:gd name="connsiteY1912" fmla="*/ 146805 h 687724"/>
                <a:gd name="connsiteX1913" fmla="*/ 383608 w 548379"/>
                <a:gd name="connsiteY1913" fmla="*/ 146805 h 687724"/>
                <a:gd name="connsiteX1914" fmla="*/ 383608 w 548379"/>
                <a:gd name="connsiteY1914" fmla="*/ 149380 h 687724"/>
                <a:gd name="connsiteX1915" fmla="*/ 386183 w 548379"/>
                <a:gd name="connsiteY1915" fmla="*/ 149380 h 687724"/>
                <a:gd name="connsiteX1916" fmla="*/ 388757 w 548379"/>
                <a:gd name="connsiteY1916" fmla="*/ 149380 h 687724"/>
                <a:gd name="connsiteX1917" fmla="*/ 388757 w 548379"/>
                <a:gd name="connsiteY1917" fmla="*/ 151956 h 687724"/>
                <a:gd name="connsiteX1918" fmla="*/ 391332 w 548379"/>
                <a:gd name="connsiteY1918" fmla="*/ 151956 h 687724"/>
                <a:gd name="connsiteX1919" fmla="*/ 393906 w 548379"/>
                <a:gd name="connsiteY1919" fmla="*/ 151956 h 687724"/>
                <a:gd name="connsiteX1920" fmla="*/ 396481 w 548379"/>
                <a:gd name="connsiteY1920" fmla="*/ 151956 h 687724"/>
                <a:gd name="connsiteX1921" fmla="*/ 396481 w 548379"/>
                <a:gd name="connsiteY1921" fmla="*/ 154531 h 687724"/>
                <a:gd name="connsiteX1922" fmla="*/ 399055 w 548379"/>
                <a:gd name="connsiteY1922" fmla="*/ 154531 h 687724"/>
                <a:gd name="connsiteX1923" fmla="*/ 401630 w 548379"/>
                <a:gd name="connsiteY1923" fmla="*/ 157107 h 687724"/>
                <a:gd name="connsiteX1924" fmla="*/ 404204 w 548379"/>
                <a:gd name="connsiteY1924" fmla="*/ 157107 h 687724"/>
                <a:gd name="connsiteX1925" fmla="*/ 404204 w 548379"/>
                <a:gd name="connsiteY1925" fmla="*/ 159682 h 687724"/>
                <a:gd name="connsiteX1926" fmla="*/ 406779 w 548379"/>
                <a:gd name="connsiteY1926" fmla="*/ 159682 h 687724"/>
                <a:gd name="connsiteX1927" fmla="*/ 409353 w 548379"/>
                <a:gd name="connsiteY1927" fmla="*/ 159682 h 687724"/>
                <a:gd name="connsiteX1928" fmla="*/ 409353 w 548379"/>
                <a:gd name="connsiteY1928" fmla="*/ 162258 h 687724"/>
                <a:gd name="connsiteX1929" fmla="*/ 411928 w 548379"/>
                <a:gd name="connsiteY1929" fmla="*/ 162258 h 687724"/>
                <a:gd name="connsiteX1930" fmla="*/ 414503 w 548379"/>
                <a:gd name="connsiteY1930" fmla="*/ 162258 h 687724"/>
                <a:gd name="connsiteX1931" fmla="*/ 414503 w 548379"/>
                <a:gd name="connsiteY1931" fmla="*/ 164833 h 687724"/>
                <a:gd name="connsiteX1932" fmla="*/ 417077 w 548379"/>
                <a:gd name="connsiteY1932" fmla="*/ 164833 h 687724"/>
                <a:gd name="connsiteX1933" fmla="*/ 419652 w 548379"/>
                <a:gd name="connsiteY1933" fmla="*/ 164833 h 687724"/>
                <a:gd name="connsiteX1934" fmla="*/ 419652 w 548379"/>
                <a:gd name="connsiteY1934" fmla="*/ 167409 h 687724"/>
                <a:gd name="connsiteX1935" fmla="*/ 422226 w 548379"/>
                <a:gd name="connsiteY1935" fmla="*/ 167409 h 687724"/>
                <a:gd name="connsiteX1936" fmla="*/ 424801 w 548379"/>
                <a:gd name="connsiteY1936" fmla="*/ 167409 h 687724"/>
                <a:gd name="connsiteX1937" fmla="*/ 424801 w 548379"/>
                <a:gd name="connsiteY1937" fmla="*/ 169984 h 687724"/>
                <a:gd name="connsiteX1938" fmla="*/ 427375 w 548379"/>
                <a:gd name="connsiteY1938" fmla="*/ 169984 h 687724"/>
                <a:gd name="connsiteX1939" fmla="*/ 427375 w 548379"/>
                <a:gd name="connsiteY1939" fmla="*/ 172560 h 687724"/>
                <a:gd name="connsiteX1940" fmla="*/ 429950 w 548379"/>
                <a:gd name="connsiteY1940" fmla="*/ 172560 h 687724"/>
                <a:gd name="connsiteX1941" fmla="*/ 432524 w 548379"/>
                <a:gd name="connsiteY1941" fmla="*/ 172560 h 687724"/>
                <a:gd name="connsiteX1942" fmla="*/ 432524 w 548379"/>
                <a:gd name="connsiteY1942" fmla="*/ 175135 h 687724"/>
                <a:gd name="connsiteX1943" fmla="*/ 435099 w 548379"/>
                <a:gd name="connsiteY1943" fmla="*/ 175135 h 687724"/>
                <a:gd name="connsiteX1944" fmla="*/ 437674 w 548379"/>
                <a:gd name="connsiteY1944" fmla="*/ 175135 h 687724"/>
                <a:gd name="connsiteX1945" fmla="*/ 437674 w 548379"/>
                <a:gd name="connsiteY1945" fmla="*/ 177711 h 687724"/>
                <a:gd name="connsiteX1946" fmla="*/ 440248 w 548379"/>
                <a:gd name="connsiteY1946" fmla="*/ 177711 h 687724"/>
                <a:gd name="connsiteX1947" fmla="*/ 442823 w 548379"/>
                <a:gd name="connsiteY1947" fmla="*/ 177711 h 687724"/>
                <a:gd name="connsiteX1948" fmla="*/ 445397 w 548379"/>
                <a:gd name="connsiteY1948" fmla="*/ 177711 h 687724"/>
                <a:gd name="connsiteX1949" fmla="*/ 445397 w 548379"/>
                <a:gd name="connsiteY1949" fmla="*/ 180286 h 687724"/>
                <a:gd name="connsiteX1950" fmla="*/ 447972 w 548379"/>
                <a:gd name="connsiteY1950" fmla="*/ 180286 h 687724"/>
                <a:gd name="connsiteX1951" fmla="*/ 450546 w 548379"/>
                <a:gd name="connsiteY1951" fmla="*/ 180286 h 687724"/>
                <a:gd name="connsiteX1952" fmla="*/ 453121 w 548379"/>
                <a:gd name="connsiteY1952" fmla="*/ 180286 h 687724"/>
                <a:gd name="connsiteX1953" fmla="*/ 453121 w 548379"/>
                <a:gd name="connsiteY1953" fmla="*/ 182862 h 687724"/>
                <a:gd name="connsiteX1954" fmla="*/ 455695 w 548379"/>
                <a:gd name="connsiteY1954" fmla="*/ 182862 h 687724"/>
                <a:gd name="connsiteX1955" fmla="*/ 458270 w 548379"/>
                <a:gd name="connsiteY1955" fmla="*/ 182862 h 687724"/>
                <a:gd name="connsiteX1956" fmla="*/ 458270 w 548379"/>
                <a:gd name="connsiteY1956" fmla="*/ 185437 h 687724"/>
                <a:gd name="connsiteX1957" fmla="*/ 460844 w 548379"/>
                <a:gd name="connsiteY1957" fmla="*/ 185437 h 687724"/>
                <a:gd name="connsiteX1958" fmla="*/ 463419 w 548379"/>
                <a:gd name="connsiteY1958" fmla="*/ 185437 h 687724"/>
                <a:gd name="connsiteX1959" fmla="*/ 465994 w 548379"/>
                <a:gd name="connsiteY1959" fmla="*/ 185437 h 687724"/>
                <a:gd name="connsiteX1960" fmla="*/ 468568 w 548379"/>
                <a:gd name="connsiteY1960" fmla="*/ 185437 h 687724"/>
                <a:gd name="connsiteX1961" fmla="*/ 468568 w 548379"/>
                <a:gd name="connsiteY1961" fmla="*/ 188013 h 687724"/>
                <a:gd name="connsiteX1962" fmla="*/ 471143 w 548379"/>
                <a:gd name="connsiteY1962" fmla="*/ 188013 h 687724"/>
                <a:gd name="connsiteX1963" fmla="*/ 473717 w 548379"/>
                <a:gd name="connsiteY1963" fmla="*/ 188013 h 687724"/>
                <a:gd name="connsiteX1964" fmla="*/ 476292 w 548379"/>
                <a:gd name="connsiteY1964" fmla="*/ 188013 h 687724"/>
                <a:gd name="connsiteX1965" fmla="*/ 478866 w 548379"/>
                <a:gd name="connsiteY1965" fmla="*/ 188013 h 687724"/>
                <a:gd name="connsiteX1966" fmla="*/ 478866 w 548379"/>
                <a:gd name="connsiteY1966" fmla="*/ 190588 h 687724"/>
                <a:gd name="connsiteX1967" fmla="*/ 481441 w 548379"/>
                <a:gd name="connsiteY1967" fmla="*/ 190588 h 687724"/>
                <a:gd name="connsiteX1968" fmla="*/ 484015 w 548379"/>
                <a:gd name="connsiteY1968" fmla="*/ 190588 h 687724"/>
                <a:gd name="connsiteX1969" fmla="*/ 486590 w 548379"/>
                <a:gd name="connsiteY1969" fmla="*/ 190588 h 687724"/>
                <a:gd name="connsiteX1970" fmla="*/ 486590 w 548379"/>
                <a:gd name="connsiteY1970" fmla="*/ 193164 h 687724"/>
                <a:gd name="connsiteX1971" fmla="*/ 489165 w 548379"/>
                <a:gd name="connsiteY1971" fmla="*/ 193164 h 687724"/>
                <a:gd name="connsiteX1972" fmla="*/ 494314 w 548379"/>
                <a:gd name="connsiteY1972" fmla="*/ 193164 h 687724"/>
                <a:gd name="connsiteX1973" fmla="*/ 496888 w 548379"/>
                <a:gd name="connsiteY1973" fmla="*/ 193164 h 687724"/>
                <a:gd name="connsiteX1974" fmla="*/ 499463 w 548379"/>
                <a:gd name="connsiteY1974" fmla="*/ 193164 h 687724"/>
                <a:gd name="connsiteX1975" fmla="*/ 499463 w 548379"/>
                <a:gd name="connsiteY1975" fmla="*/ 195739 h 687724"/>
                <a:gd name="connsiteX1976" fmla="*/ 502037 w 548379"/>
                <a:gd name="connsiteY1976" fmla="*/ 195739 h 687724"/>
                <a:gd name="connsiteX1977" fmla="*/ 504612 w 548379"/>
                <a:gd name="connsiteY1977" fmla="*/ 195739 h 687724"/>
                <a:gd name="connsiteX1978" fmla="*/ 504612 w 548379"/>
                <a:gd name="connsiteY1978" fmla="*/ 198315 h 687724"/>
                <a:gd name="connsiteX1979" fmla="*/ 507186 w 548379"/>
                <a:gd name="connsiteY1979" fmla="*/ 198315 h 687724"/>
                <a:gd name="connsiteX1980" fmla="*/ 507186 w 548379"/>
                <a:gd name="connsiteY1980" fmla="*/ 200890 h 687724"/>
                <a:gd name="connsiteX1981" fmla="*/ 507186 w 548379"/>
                <a:gd name="connsiteY1981" fmla="*/ 203466 h 687724"/>
                <a:gd name="connsiteX1982" fmla="*/ 509761 w 548379"/>
                <a:gd name="connsiteY1982" fmla="*/ 203466 h 687724"/>
                <a:gd name="connsiteX1983" fmla="*/ 509761 w 548379"/>
                <a:gd name="connsiteY1983" fmla="*/ 206041 h 687724"/>
                <a:gd name="connsiteX1984" fmla="*/ 509761 w 548379"/>
                <a:gd name="connsiteY1984" fmla="*/ 211192 h 687724"/>
                <a:gd name="connsiteX1985" fmla="*/ 509761 w 548379"/>
                <a:gd name="connsiteY1985" fmla="*/ 213768 h 687724"/>
                <a:gd name="connsiteX1986" fmla="*/ 509761 w 548379"/>
                <a:gd name="connsiteY1986" fmla="*/ 216343 h 687724"/>
                <a:gd name="connsiteX1987" fmla="*/ 509761 w 548379"/>
                <a:gd name="connsiteY1987" fmla="*/ 218919 h 687724"/>
                <a:gd name="connsiteX1988" fmla="*/ 512335 w 548379"/>
                <a:gd name="connsiteY1988" fmla="*/ 218919 h 687724"/>
                <a:gd name="connsiteX1989" fmla="*/ 512335 w 548379"/>
                <a:gd name="connsiteY1989" fmla="*/ 221494 h 687724"/>
                <a:gd name="connsiteX1990" fmla="*/ 512335 w 548379"/>
                <a:gd name="connsiteY1990" fmla="*/ 224070 h 687724"/>
                <a:gd name="connsiteX1991" fmla="*/ 512335 w 548379"/>
                <a:gd name="connsiteY1991" fmla="*/ 226646 h 687724"/>
                <a:gd name="connsiteX1992" fmla="*/ 514910 w 548379"/>
                <a:gd name="connsiteY1992" fmla="*/ 226646 h 687724"/>
                <a:gd name="connsiteX1993" fmla="*/ 514910 w 548379"/>
                <a:gd name="connsiteY1993" fmla="*/ 229221 h 687724"/>
                <a:gd name="connsiteX1994" fmla="*/ 514910 w 548379"/>
                <a:gd name="connsiteY1994" fmla="*/ 231797 h 687724"/>
                <a:gd name="connsiteX1995" fmla="*/ 514910 w 548379"/>
                <a:gd name="connsiteY1995" fmla="*/ 236948 h 687724"/>
                <a:gd name="connsiteX1996" fmla="*/ 514910 w 548379"/>
                <a:gd name="connsiteY1996" fmla="*/ 239523 h 687724"/>
                <a:gd name="connsiteX1997" fmla="*/ 514910 w 548379"/>
                <a:gd name="connsiteY1997" fmla="*/ 242099 h 687724"/>
                <a:gd name="connsiteX1998" fmla="*/ 514910 w 548379"/>
                <a:gd name="connsiteY1998" fmla="*/ 244674 h 687724"/>
                <a:gd name="connsiteX1999" fmla="*/ 517485 w 548379"/>
                <a:gd name="connsiteY1999" fmla="*/ 244674 h 687724"/>
                <a:gd name="connsiteX2000" fmla="*/ 517485 w 548379"/>
                <a:gd name="connsiteY2000" fmla="*/ 247250 h 687724"/>
                <a:gd name="connsiteX2001" fmla="*/ 517485 w 548379"/>
                <a:gd name="connsiteY2001" fmla="*/ 249825 h 687724"/>
                <a:gd name="connsiteX2002" fmla="*/ 517485 w 548379"/>
                <a:gd name="connsiteY2002" fmla="*/ 252401 h 687724"/>
                <a:gd name="connsiteX2003" fmla="*/ 517485 w 548379"/>
                <a:gd name="connsiteY2003" fmla="*/ 254976 h 687724"/>
                <a:gd name="connsiteX2004" fmla="*/ 517485 w 548379"/>
                <a:gd name="connsiteY2004" fmla="*/ 257552 h 687724"/>
                <a:gd name="connsiteX2005" fmla="*/ 517485 w 548379"/>
                <a:gd name="connsiteY2005" fmla="*/ 260127 h 687724"/>
                <a:gd name="connsiteX2006" fmla="*/ 517485 w 548379"/>
                <a:gd name="connsiteY2006" fmla="*/ 262703 h 687724"/>
                <a:gd name="connsiteX2007" fmla="*/ 520059 w 548379"/>
                <a:gd name="connsiteY2007" fmla="*/ 262703 h 687724"/>
                <a:gd name="connsiteX2008" fmla="*/ 520059 w 548379"/>
                <a:gd name="connsiteY2008" fmla="*/ 265278 h 687724"/>
                <a:gd name="connsiteX2009" fmla="*/ 520059 w 548379"/>
                <a:gd name="connsiteY2009" fmla="*/ 267854 h 687724"/>
                <a:gd name="connsiteX2010" fmla="*/ 520059 w 548379"/>
                <a:gd name="connsiteY2010" fmla="*/ 270429 h 687724"/>
                <a:gd name="connsiteX2011" fmla="*/ 517485 w 548379"/>
                <a:gd name="connsiteY2011" fmla="*/ 270429 h 687724"/>
                <a:gd name="connsiteX2012" fmla="*/ 517485 w 548379"/>
                <a:gd name="connsiteY2012" fmla="*/ 273005 h 687724"/>
                <a:gd name="connsiteX2013" fmla="*/ 517485 w 548379"/>
                <a:gd name="connsiteY2013" fmla="*/ 275580 h 687724"/>
                <a:gd name="connsiteX2014" fmla="*/ 514910 w 548379"/>
                <a:gd name="connsiteY2014" fmla="*/ 275580 h 687724"/>
                <a:gd name="connsiteX2015" fmla="*/ 514910 w 548379"/>
                <a:gd name="connsiteY2015" fmla="*/ 273005 h 687724"/>
                <a:gd name="connsiteX2016" fmla="*/ 512335 w 548379"/>
                <a:gd name="connsiteY2016" fmla="*/ 273005 h 687724"/>
                <a:gd name="connsiteX2017" fmla="*/ 509761 w 548379"/>
                <a:gd name="connsiteY2017" fmla="*/ 273005 h 687724"/>
                <a:gd name="connsiteX2018" fmla="*/ 507186 w 548379"/>
                <a:gd name="connsiteY2018" fmla="*/ 273005 h 687724"/>
                <a:gd name="connsiteX2019" fmla="*/ 504612 w 548379"/>
                <a:gd name="connsiteY2019" fmla="*/ 273005 h 687724"/>
                <a:gd name="connsiteX2020" fmla="*/ 504612 w 548379"/>
                <a:gd name="connsiteY2020" fmla="*/ 270429 h 687724"/>
                <a:gd name="connsiteX2021" fmla="*/ 502037 w 548379"/>
                <a:gd name="connsiteY2021" fmla="*/ 270429 h 687724"/>
                <a:gd name="connsiteX2022" fmla="*/ 499463 w 548379"/>
                <a:gd name="connsiteY2022" fmla="*/ 270429 h 687724"/>
                <a:gd name="connsiteX2023" fmla="*/ 496888 w 548379"/>
                <a:gd name="connsiteY2023" fmla="*/ 270429 h 687724"/>
                <a:gd name="connsiteX2024" fmla="*/ 494314 w 548379"/>
                <a:gd name="connsiteY2024" fmla="*/ 270429 h 687724"/>
                <a:gd name="connsiteX2025" fmla="*/ 491739 w 548379"/>
                <a:gd name="connsiteY2025" fmla="*/ 270429 h 687724"/>
                <a:gd name="connsiteX2026" fmla="*/ 491739 w 548379"/>
                <a:gd name="connsiteY2026" fmla="*/ 267854 h 687724"/>
                <a:gd name="connsiteX2027" fmla="*/ 489165 w 548379"/>
                <a:gd name="connsiteY2027" fmla="*/ 267854 h 687724"/>
                <a:gd name="connsiteX2028" fmla="*/ 486590 w 548379"/>
                <a:gd name="connsiteY2028" fmla="*/ 267854 h 687724"/>
                <a:gd name="connsiteX2029" fmla="*/ 484015 w 548379"/>
                <a:gd name="connsiteY2029" fmla="*/ 267854 h 687724"/>
                <a:gd name="connsiteX2030" fmla="*/ 484015 w 548379"/>
                <a:gd name="connsiteY2030" fmla="*/ 265278 h 687724"/>
                <a:gd name="connsiteX2031" fmla="*/ 481441 w 548379"/>
                <a:gd name="connsiteY2031" fmla="*/ 265278 h 687724"/>
                <a:gd name="connsiteX2032" fmla="*/ 478866 w 548379"/>
                <a:gd name="connsiteY2032" fmla="*/ 265278 h 687724"/>
                <a:gd name="connsiteX2033" fmla="*/ 478866 w 548379"/>
                <a:gd name="connsiteY2033" fmla="*/ 262703 h 687724"/>
                <a:gd name="connsiteX2034" fmla="*/ 476292 w 548379"/>
                <a:gd name="connsiteY2034" fmla="*/ 262703 h 687724"/>
                <a:gd name="connsiteX2035" fmla="*/ 473717 w 548379"/>
                <a:gd name="connsiteY2035" fmla="*/ 262703 h 687724"/>
                <a:gd name="connsiteX2036" fmla="*/ 471143 w 548379"/>
                <a:gd name="connsiteY2036" fmla="*/ 262703 h 687724"/>
                <a:gd name="connsiteX2037" fmla="*/ 471143 w 548379"/>
                <a:gd name="connsiteY2037" fmla="*/ 260127 h 687724"/>
                <a:gd name="connsiteX2038" fmla="*/ 468568 w 548379"/>
                <a:gd name="connsiteY2038" fmla="*/ 260127 h 687724"/>
                <a:gd name="connsiteX2039" fmla="*/ 465994 w 548379"/>
                <a:gd name="connsiteY2039" fmla="*/ 260127 h 687724"/>
                <a:gd name="connsiteX2040" fmla="*/ 463419 w 548379"/>
                <a:gd name="connsiteY2040" fmla="*/ 260127 h 687724"/>
                <a:gd name="connsiteX2041" fmla="*/ 463419 w 548379"/>
                <a:gd name="connsiteY2041" fmla="*/ 257552 h 687724"/>
                <a:gd name="connsiteX2042" fmla="*/ 460844 w 548379"/>
                <a:gd name="connsiteY2042" fmla="*/ 257552 h 687724"/>
                <a:gd name="connsiteX2043" fmla="*/ 458270 w 548379"/>
                <a:gd name="connsiteY2043" fmla="*/ 257552 h 687724"/>
                <a:gd name="connsiteX2044" fmla="*/ 455695 w 548379"/>
                <a:gd name="connsiteY2044" fmla="*/ 257552 h 687724"/>
                <a:gd name="connsiteX2045" fmla="*/ 455695 w 548379"/>
                <a:gd name="connsiteY2045" fmla="*/ 254976 h 687724"/>
                <a:gd name="connsiteX2046" fmla="*/ 453121 w 548379"/>
                <a:gd name="connsiteY2046" fmla="*/ 254976 h 687724"/>
                <a:gd name="connsiteX2047" fmla="*/ 450546 w 548379"/>
                <a:gd name="connsiteY2047" fmla="*/ 254976 h 687724"/>
                <a:gd name="connsiteX2048" fmla="*/ 450546 w 548379"/>
                <a:gd name="connsiteY2048" fmla="*/ 252401 h 687724"/>
                <a:gd name="connsiteX2049" fmla="*/ 447972 w 548379"/>
                <a:gd name="connsiteY2049" fmla="*/ 252401 h 687724"/>
                <a:gd name="connsiteX2050" fmla="*/ 445397 w 548379"/>
                <a:gd name="connsiteY2050" fmla="*/ 252401 h 687724"/>
                <a:gd name="connsiteX2051" fmla="*/ 445397 w 548379"/>
                <a:gd name="connsiteY2051" fmla="*/ 249825 h 687724"/>
                <a:gd name="connsiteX2052" fmla="*/ 442823 w 548379"/>
                <a:gd name="connsiteY2052" fmla="*/ 249825 h 687724"/>
                <a:gd name="connsiteX2053" fmla="*/ 440248 w 548379"/>
                <a:gd name="connsiteY2053" fmla="*/ 249825 h 687724"/>
                <a:gd name="connsiteX2054" fmla="*/ 437674 w 548379"/>
                <a:gd name="connsiteY2054" fmla="*/ 249825 h 687724"/>
                <a:gd name="connsiteX2055" fmla="*/ 437674 w 548379"/>
                <a:gd name="connsiteY2055" fmla="*/ 247250 h 687724"/>
                <a:gd name="connsiteX2056" fmla="*/ 435099 w 548379"/>
                <a:gd name="connsiteY2056" fmla="*/ 247250 h 687724"/>
                <a:gd name="connsiteX2057" fmla="*/ 432524 w 548379"/>
                <a:gd name="connsiteY2057" fmla="*/ 247250 h 687724"/>
                <a:gd name="connsiteX2058" fmla="*/ 432524 w 548379"/>
                <a:gd name="connsiteY2058" fmla="*/ 244674 h 687724"/>
                <a:gd name="connsiteX2059" fmla="*/ 429950 w 548379"/>
                <a:gd name="connsiteY2059" fmla="*/ 244674 h 687724"/>
                <a:gd name="connsiteX2060" fmla="*/ 427375 w 548379"/>
                <a:gd name="connsiteY2060" fmla="*/ 244674 h 687724"/>
                <a:gd name="connsiteX2061" fmla="*/ 427375 w 548379"/>
                <a:gd name="connsiteY2061" fmla="*/ 242099 h 687724"/>
                <a:gd name="connsiteX2062" fmla="*/ 424801 w 548379"/>
                <a:gd name="connsiteY2062" fmla="*/ 242099 h 687724"/>
                <a:gd name="connsiteX2063" fmla="*/ 424801 w 548379"/>
                <a:gd name="connsiteY2063" fmla="*/ 239523 h 687724"/>
                <a:gd name="connsiteX2064" fmla="*/ 422226 w 548379"/>
                <a:gd name="connsiteY2064" fmla="*/ 239523 h 687724"/>
                <a:gd name="connsiteX2065" fmla="*/ 419652 w 548379"/>
                <a:gd name="connsiteY2065" fmla="*/ 239523 h 687724"/>
                <a:gd name="connsiteX2066" fmla="*/ 419652 w 548379"/>
                <a:gd name="connsiteY2066" fmla="*/ 236948 h 687724"/>
                <a:gd name="connsiteX2067" fmla="*/ 417077 w 548379"/>
                <a:gd name="connsiteY2067" fmla="*/ 236948 h 687724"/>
                <a:gd name="connsiteX2068" fmla="*/ 417077 w 548379"/>
                <a:gd name="connsiteY2068" fmla="*/ 234372 h 687724"/>
                <a:gd name="connsiteX2069" fmla="*/ 414503 w 548379"/>
                <a:gd name="connsiteY2069" fmla="*/ 234372 h 687724"/>
                <a:gd name="connsiteX2070" fmla="*/ 411928 w 548379"/>
                <a:gd name="connsiteY2070" fmla="*/ 234372 h 687724"/>
                <a:gd name="connsiteX2071" fmla="*/ 409353 w 548379"/>
                <a:gd name="connsiteY2071" fmla="*/ 234372 h 687724"/>
                <a:gd name="connsiteX2072" fmla="*/ 409353 w 548379"/>
                <a:gd name="connsiteY2072" fmla="*/ 231797 h 687724"/>
                <a:gd name="connsiteX2073" fmla="*/ 406779 w 548379"/>
                <a:gd name="connsiteY2073" fmla="*/ 231797 h 687724"/>
                <a:gd name="connsiteX2074" fmla="*/ 406779 w 548379"/>
                <a:gd name="connsiteY2074" fmla="*/ 229221 h 687724"/>
                <a:gd name="connsiteX2075" fmla="*/ 404204 w 548379"/>
                <a:gd name="connsiteY2075" fmla="*/ 229221 h 687724"/>
                <a:gd name="connsiteX2076" fmla="*/ 401630 w 548379"/>
                <a:gd name="connsiteY2076" fmla="*/ 229221 h 687724"/>
                <a:gd name="connsiteX2077" fmla="*/ 401630 w 548379"/>
                <a:gd name="connsiteY2077" fmla="*/ 226646 h 687724"/>
                <a:gd name="connsiteX2078" fmla="*/ 399055 w 548379"/>
                <a:gd name="connsiteY2078" fmla="*/ 226646 h 687724"/>
                <a:gd name="connsiteX2079" fmla="*/ 396481 w 548379"/>
                <a:gd name="connsiteY2079" fmla="*/ 226646 h 687724"/>
                <a:gd name="connsiteX2080" fmla="*/ 396481 w 548379"/>
                <a:gd name="connsiteY2080" fmla="*/ 224070 h 687724"/>
                <a:gd name="connsiteX2081" fmla="*/ 393906 w 548379"/>
                <a:gd name="connsiteY2081" fmla="*/ 224070 h 687724"/>
                <a:gd name="connsiteX2082" fmla="*/ 393906 w 548379"/>
                <a:gd name="connsiteY2082" fmla="*/ 221494 h 687724"/>
                <a:gd name="connsiteX2083" fmla="*/ 391332 w 548379"/>
                <a:gd name="connsiteY2083" fmla="*/ 221494 h 687724"/>
                <a:gd name="connsiteX2084" fmla="*/ 388757 w 548379"/>
                <a:gd name="connsiteY2084" fmla="*/ 221494 h 687724"/>
                <a:gd name="connsiteX2085" fmla="*/ 388757 w 548379"/>
                <a:gd name="connsiteY2085" fmla="*/ 218919 h 687724"/>
                <a:gd name="connsiteX2086" fmla="*/ 386183 w 548379"/>
                <a:gd name="connsiteY2086" fmla="*/ 218919 h 687724"/>
                <a:gd name="connsiteX2087" fmla="*/ 386183 w 548379"/>
                <a:gd name="connsiteY2087" fmla="*/ 216343 h 687724"/>
                <a:gd name="connsiteX2088" fmla="*/ 383608 w 548379"/>
                <a:gd name="connsiteY2088" fmla="*/ 216343 h 687724"/>
                <a:gd name="connsiteX2089" fmla="*/ 383608 w 548379"/>
                <a:gd name="connsiteY2089" fmla="*/ 213768 h 687724"/>
                <a:gd name="connsiteX2090" fmla="*/ 381033 w 548379"/>
                <a:gd name="connsiteY2090" fmla="*/ 213768 h 687724"/>
                <a:gd name="connsiteX2091" fmla="*/ 378459 w 548379"/>
                <a:gd name="connsiteY2091" fmla="*/ 211192 h 687724"/>
                <a:gd name="connsiteX2092" fmla="*/ 375884 w 548379"/>
                <a:gd name="connsiteY2092" fmla="*/ 211192 h 687724"/>
                <a:gd name="connsiteX2093" fmla="*/ 373310 w 548379"/>
                <a:gd name="connsiteY2093" fmla="*/ 211192 h 687724"/>
                <a:gd name="connsiteX2094" fmla="*/ 373310 w 548379"/>
                <a:gd name="connsiteY2094" fmla="*/ 208617 h 687724"/>
                <a:gd name="connsiteX2095" fmla="*/ 370735 w 548379"/>
                <a:gd name="connsiteY2095" fmla="*/ 208617 h 687724"/>
                <a:gd name="connsiteX2096" fmla="*/ 368161 w 548379"/>
                <a:gd name="connsiteY2096" fmla="*/ 208617 h 687724"/>
                <a:gd name="connsiteX2097" fmla="*/ 368161 w 548379"/>
                <a:gd name="connsiteY2097" fmla="*/ 206041 h 687724"/>
                <a:gd name="connsiteX2098" fmla="*/ 368161 w 548379"/>
                <a:gd name="connsiteY2098" fmla="*/ 203466 h 687724"/>
                <a:gd name="connsiteX2099" fmla="*/ 365586 w 548379"/>
                <a:gd name="connsiteY2099" fmla="*/ 203466 h 687724"/>
                <a:gd name="connsiteX2100" fmla="*/ 363012 w 548379"/>
                <a:gd name="connsiteY2100" fmla="*/ 203466 h 687724"/>
                <a:gd name="connsiteX2101" fmla="*/ 363012 w 548379"/>
                <a:gd name="connsiteY2101" fmla="*/ 200890 h 687724"/>
                <a:gd name="connsiteX2102" fmla="*/ 360437 w 548379"/>
                <a:gd name="connsiteY2102" fmla="*/ 200890 h 687724"/>
                <a:gd name="connsiteX2103" fmla="*/ 360437 w 548379"/>
                <a:gd name="connsiteY2103" fmla="*/ 198315 h 687724"/>
                <a:gd name="connsiteX2104" fmla="*/ 357862 w 548379"/>
                <a:gd name="connsiteY2104" fmla="*/ 198315 h 687724"/>
                <a:gd name="connsiteX2105" fmla="*/ 355288 w 548379"/>
                <a:gd name="connsiteY2105" fmla="*/ 198315 h 687724"/>
                <a:gd name="connsiteX2106" fmla="*/ 355288 w 548379"/>
                <a:gd name="connsiteY2106" fmla="*/ 195739 h 687724"/>
                <a:gd name="connsiteX2107" fmla="*/ 352713 w 548379"/>
                <a:gd name="connsiteY2107" fmla="*/ 195739 h 687724"/>
                <a:gd name="connsiteX2108" fmla="*/ 352713 w 548379"/>
                <a:gd name="connsiteY2108" fmla="*/ 193164 h 687724"/>
                <a:gd name="connsiteX2109" fmla="*/ 350139 w 548379"/>
                <a:gd name="connsiteY2109" fmla="*/ 193164 h 687724"/>
                <a:gd name="connsiteX2110" fmla="*/ 350139 w 548379"/>
                <a:gd name="connsiteY2110" fmla="*/ 190588 h 687724"/>
                <a:gd name="connsiteX2111" fmla="*/ 347564 w 548379"/>
                <a:gd name="connsiteY2111" fmla="*/ 190588 h 687724"/>
                <a:gd name="connsiteX2112" fmla="*/ 344990 w 548379"/>
                <a:gd name="connsiteY2112" fmla="*/ 190588 h 687724"/>
                <a:gd name="connsiteX2113" fmla="*/ 344990 w 548379"/>
                <a:gd name="connsiteY2113" fmla="*/ 188013 h 687724"/>
                <a:gd name="connsiteX2114" fmla="*/ 342415 w 548379"/>
                <a:gd name="connsiteY2114" fmla="*/ 188013 h 687724"/>
                <a:gd name="connsiteX2115" fmla="*/ 342415 w 548379"/>
                <a:gd name="connsiteY2115" fmla="*/ 185437 h 687724"/>
                <a:gd name="connsiteX2116" fmla="*/ 339841 w 548379"/>
                <a:gd name="connsiteY2116" fmla="*/ 185437 h 687724"/>
                <a:gd name="connsiteX2117" fmla="*/ 339841 w 548379"/>
                <a:gd name="connsiteY2117" fmla="*/ 182862 h 687724"/>
                <a:gd name="connsiteX2118" fmla="*/ 337266 w 548379"/>
                <a:gd name="connsiteY2118" fmla="*/ 182862 h 687724"/>
                <a:gd name="connsiteX2119" fmla="*/ 337266 w 548379"/>
                <a:gd name="connsiteY2119" fmla="*/ 180286 h 687724"/>
                <a:gd name="connsiteX2120" fmla="*/ 334692 w 548379"/>
                <a:gd name="connsiteY2120" fmla="*/ 180286 h 687724"/>
                <a:gd name="connsiteX2121" fmla="*/ 334692 w 548379"/>
                <a:gd name="connsiteY2121" fmla="*/ 177711 h 687724"/>
                <a:gd name="connsiteX2122" fmla="*/ 332117 w 548379"/>
                <a:gd name="connsiteY2122" fmla="*/ 177711 h 687724"/>
                <a:gd name="connsiteX2123" fmla="*/ 332117 w 548379"/>
                <a:gd name="connsiteY2123" fmla="*/ 175135 h 687724"/>
                <a:gd name="connsiteX2124" fmla="*/ 329542 w 548379"/>
                <a:gd name="connsiteY2124" fmla="*/ 175135 h 687724"/>
                <a:gd name="connsiteX2125" fmla="*/ 326968 w 548379"/>
                <a:gd name="connsiteY2125" fmla="*/ 175135 h 687724"/>
                <a:gd name="connsiteX2126" fmla="*/ 326968 w 548379"/>
                <a:gd name="connsiteY2126" fmla="*/ 172560 h 687724"/>
                <a:gd name="connsiteX2127" fmla="*/ 324393 w 548379"/>
                <a:gd name="connsiteY2127" fmla="*/ 172560 h 687724"/>
                <a:gd name="connsiteX2128" fmla="*/ 324393 w 548379"/>
                <a:gd name="connsiteY2128" fmla="*/ 169984 h 687724"/>
                <a:gd name="connsiteX2129" fmla="*/ 321819 w 548379"/>
                <a:gd name="connsiteY2129" fmla="*/ 169984 h 687724"/>
                <a:gd name="connsiteX2130" fmla="*/ 321819 w 548379"/>
                <a:gd name="connsiteY2130" fmla="*/ 167409 h 687724"/>
                <a:gd name="connsiteX2131" fmla="*/ 319244 w 548379"/>
                <a:gd name="connsiteY2131" fmla="*/ 167409 h 687724"/>
                <a:gd name="connsiteX2132" fmla="*/ 319244 w 548379"/>
                <a:gd name="connsiteY2132" fmla="*/ 164833 h 687724"/>
                <a:gd name="connsiteX2133" fmla="*/ 319244 w 548379"/>
                <a:gd name="connsiteY2133" fmla="*/ 162258 h 687724"/>
                <a:gd name="connsiteX2134" fmla="*/ 316670 w 548379"/>
                <a:gd name="connsiteY2134" fmla="*/ 162258 h 687724"/>
                <a:gd name="connsiteX2135" fmla="*/ 316670 w 548379"/>
                <a:gd name="connsiteY2135" fmla="*/ 159682 h 687724"/>
                <a:gd name="connsiteX2136" fmla="*/ 314095 w 548379"/>
                <a:gd name="connsiteY2136" fmla="*/ 159682 h 687724"/>
                <a:gd name="connsiteX2137" fmla="*/ 314095 w 548379"/>
                <a:gd name="connsiteY2137" fmla="*/ 157107 h 687724"/>
                <a:gd name="connsiteX2138" fmla="*/ 311521 w 548379"/>
                <a:gd name="connsiteY2138" fmla="*/ 157107 h 687724"/>
                <a:gd name="connsiteX2139" fmla="*/ 311521 w 548379"/>
                <a:gd name="connsiteY2139" fmla="*/ 154531 h 687724"/>
                <a:gd name="connsiteX2140" fmla="*/ 308946 w 548379"/>
                <a:gd name="connsiteY2140" fmla="*/ 154531 h 687724"/>
                <a:gd name="connsiteX2141" fmla="*/ 308946 w 548379"/>
                <a:gd name="connsiteY2141" fmla="*/ 151956 h 687724"/>
                <a:gd name="connsiteX2142" fmla="*/ 306372 w 548379"/>
                <a:gd name="connsiteY2142" fmla="*/ 151956 h 687724"/>
                <a:gd name="connsiteX2143" fmla="*/ 306372 w 548379"/>
                <a:gd name="connsiteY2143" fmla="*/ 149380 h 687724"/>
                <a:gd name="connsiteX2144" fmla="*/ 303797 w 548379"/>
                <a:gd name="connsiteY2144" fmla="*/ 149380 h 687724"/>
                <a:gd name="connsiteX2145" fmla="*/ 303797 w 548379"/>
                <a:gd name="connsiteY2145" fmla="*/ 146805 h 687724"/>
                <a:gd name="connsiteX2146" fmla="*/ 301222 w 548379"/>
                <a:gd name="connsiteY2146" fmla="*/ 146805 h 687724"/>
                <a:gd name="connsiteX2147" fmla="*/ 301222 w 548379"/>
                <a:gd name="connsiteY2147" fmla="*/ 144229 h 687724"/>
                <a:gd name="connsiteX2148" fmla="*/ 298648 w 548379"/>
                <a:gd name="connsiteY2148" fmla="*/ 144229 h 687724"/>
                <a:gd name="connsiteX2149" fmla="*/ 298648 w 548379"/>
                <a:gd name="connsiteY2149" fmla="*/ 141653 h 687724"/>
                <a:gd name="connsiteX2150" fmla="*/ 298648 w 548379"/>
                <a:gd name="connsiteY2150" fmla="*/ 139078 h 687724"/>
                <a:gd name="connsiteX2151" fmla="*/ 296073 w 548379"/>
                <a:gd name="connsiteY2151" fmla="*/ 139078 h 687724"/>
                <a:gd name="connsiteX2152" fmla="*/ 296073 w 548379"/>
                <a:gd name="connsiteY2152" fmla="*/ 136502 h 687724"/>
                <a:gd name="connsiteX2153" fmla="*/ 293499 w 548379"/>
                <a:gd name="connsiteY2153" fmla="*/ 136502 h 687724"/>
                <a:gd name="connsiteX2154" fmla="*/ 293499 w 548379"/>
                <a:gd name="connsiteY2154" fmla="*/ 133927 h 687724"/>
                <a:gd name="connsiteX2155" fmla="*/ 290924 w 548379"/>
                <a:gd name="connsiteY2155" fmla="*/ 133927 h 687724"/>
                <a:gd name="connsiteX2156" fmla="*/ 290924 w 548379"/>
                <a:gd name="connsiteY2156" fmla="*/ 131351 h 687724"/>
                <a:gd name="connsiteX2157" fmla="*/ 290924 w 548379"/>
                <a:gd name="connsiteY2157" fmla="*/ 128776 h 687724"/>
                <a:gd name="connsiteX2158" fmla="*/ 288350 w 548379"/>
                <a:gd name="connsiteY2158" fmla="*/ 128776 h 687724"/>
                <a:gd name="connsiteX2159" fmla="*/ 288350 w 548379"/>
                <a:gd name="connsiteY2159" fmla="*/ 126200 h 687724"/>
                <a:gd name="connsiteX2160" fmla="*/ 285775 w 548379"/>
                <a:gd name="connsiteY2160" fmla="*/ 126200 h 687724"/>
                <a:gd name="connsiteX2161" fmla="*/ 285775 w 548379"/>
                <a:gd name="connsiteY2161" fmla="*/ 123625 h 687724"/>
                <a:gd name="connsiteX2162" fmla="*/ 283201 w 548379"/>
                <a:gd name="connsiteY2162" fmla="*/ 121049 h 687724"/>
                <a:gd name="connsiteX2163" fmla="*/ 283201 w 548379"/>
                <a:gd name="connsiteY2163" fmla="*/ 118474 h 687724"/>
                <a:gd name="connsiteX2164" fmla="*/ 280626 w 548379"/>
                <a:gd name="connsiteY2164" fmla="*/ 118474 h 687724"/>
                <a:gd name="connsiteX2165" fmla="*/ 280626 w 548379"/>
                <a:gd name="connsiteY2165" fmla="*/ 115898 h 687724"/>
                <a:gd name="connsiteX2166" fmla="*/ 278051 w 548379"/>
                <a:gd name="connsiteY2166" fmla="*/ 113323 h 687724"/>
                <a:gd name="connsiteX2167" fmla="*/ 278051 w 548379"/>
                <a:gd name="connsiteY2167" fmla="*/ 110747 h 687724"/>
                <a:gd name="connsiteX2168" fmla="*/ 275477 w 548379"/>
                <a:gd name="connsiteY2168" fmla="*/ 110747 h 687724"/>
                <a:gd name="connsiteX2169" fmla="*/ 275477 w 548379"/>
                <a:gd name="connsiteY2169" fmla="*/ 108172 h 687724"/>
                <a:gd name="connsiteX2170" fmla="*/ 272902 w 548379"/>
                <a:gd name="connsiteY2170" fmla="*/ 108172 h 687724"/>
                <a:gd name="connsiteX2171" fmla="*/ 272902 w 548379"/>
                <a:gd name="connsiteY2171" fmla="*/ 110747 h 687724"/>
                <a:gd name="connsiteX2172" fmla="*/ 270328 w 548379"/>
                <a:gd name="connsiteY2172" fmla="*/ 110747 h 687724"/>
                <a:gd name="connsiteX2173" fmla="*/ 270328 w 548379"/>
                <a:gd name="connsiteY2173" fmla="*/ 113323 h 687724"/>
                <a:gd name="connsiteX2174" fmla="*/ 270328 w 548379"/>
                <a:gd name="connsiteY2174" fmla="*/ 115898 h 687724"/>
                <a:gd name="connsiteX2175" fmla="*/ 267753 w 548379"/>
                <a:gd name="connsiteY2175" fmla="*/ 115898 h 687724"/>
                <a:gd name="connsiteX2176" fmla="*/ 267753 w 548379"/>
                <a:gd name="connsiteY2176" fmla="*/ 118474 h 687724"/>
                <a:gd name="connsiteX2177" fmla="*/ 265179 w 548379"/>
                <a:gd name="connsiteY2177" fmla="*/ 118474 h 687724"/>
                <a:gd name="connsiteX2178" fmla="*/ 265179 w 548379"/>
                <a:gd name="connsiteY2178" fmla="*/ 121049 h 687724"/>
                <a:gd name="connsiteX2179" fmla="*/ 265179 w 548379"/>
                <a:gd name="connsiteY2179" fmla="*/ 123625 h 687724"/>
                <a:gd name="connsiteX2180" fmla="*/ 265179 w 548379"/>
                <a:gd name="connsiteY2180" fmla="*/ 126200 h 687724"/>
                <a:gd name="connsiteX2181" fmla="*/ 262604 w 548379"/>
                <a:gd name="connsiteY2181" fmla="*/ 126200 h 687724"/>
                <a:gd name="connsiteX2182" fmla="*/ 262604 w 548379"/>
                <a:gd name="connsiteY2182" fmla="*/ 128776 h 687724"/>
                <a:gd name="connsiteX2183" fmla="*/ 260030 w 548379"/>
                <a:gd name="connsiteY2183" fmla="*/ 128776 h 687724"/>
                <a:gd name="connsiteX2184" fmla="*/ 260030 w 548379"/>
                <a:gd name="connsiteY2184" fmla="*/ 131351 h 687724"/>
                <a:gd name="connsiteX2185" fmla="*/ 260030 w 548379"/>
                <a:gd name="connsiteY2185" fmla="*/ 133927 h 687724"/>
                <a:gd name="connsiteX2186" fmla="*/ 257455 w 548379"/>
                <a:gd name="connsiteY2186" fmla="*/ 133927 h 687724"/>
                <a:gd name="connsiteX2187" fmla="*/ 257455 w 548379"/>
                <a:gd name="connsiteY2187" fmla="*/ 136502 h 687724"/>
                <a:gd name="connsiteX2188" fmla="*/ 254881 w 548379"/>
                <a:gd name="connsiteY2188" fmla="*/ 136502 h 687724"/>
                <a:gd name="connsiteX2189" fmla="*/ 254881 w 548379"/>
                <a:gd name="connsiteY2189" fmla="*/ 139078 h 687724"/>
                <a:gd name="connsiteX2190" fmla="*/ 254881 w 548379"/>
                <a:gd name="connsiteY2190" fmla="*/ 141653 h 687724"/>
                <a:gd name="connsiteX2191" fmla="*/ 252306 w 548379"/>
                <a:gd name="connsiteY2191" fmla="*/ 141653 h 687724"/>
                <a:gd name="connsiteX2192" fmla="*/ 252306 w 548379"/>
                <a:gd name="connsiteY2192" fmla="*/ 144229 h 687724"/>
                <a:gd name="connsiteX2193" fmla="*/ 252306 w 548379"/>
                <a:gd name="connsiteY2193" fmla="*/ 146805 h 687724"/>
                <a:gd name="connsiteX2194" fmla="*/ 249731 w 548379"/>
                <a:gd name="connsiteY2194" fmla="*/ 146805 h 687724"/>
                <a:gd name="connsiteX2195" fmla="*/ 249731 w 548379"/>
                <a:gd name="connsiteY2195" fmla="*/ 149380 h 687724"/>
                <a:gd name="connsiteX2196" fmla="*/ 247157 w 548379"/>
                <a:gd name="connsiteY2196" fmla="*/ 149380 h 687724"/>
                <a:gd name="connsiteX2197" fmla="*/ 247157 w 548379"/>
                <a:gd name="connsiteY2197" fmla="*/ 151956 h 687724"/>
                <a:gd name="connsiteX2198" fmla="*/ 244582 w 548379"/>
                <a:gd name="connsiteY2198" fmla="*/ 154531 h 687724"/>
                <a:gd name="connsiteX2199" fmla="*/ 244582 w 548379"/>
                <a:gd name="connsiteY2199" fmla="*/ 157107 h 687724"/>
                <a:gd name="connsiteX2200" fmla="*/ 242008 w 548379"/>
                <a:gd name="connsiteY2200" fmla="*/ 157107 h 687724"/>
                <a:gd name="connsiteX2201" fmla="*/ 242008 w 548379"/>
                <a:gd name="connsiteY2201" fmla="*/ 159682 h 687724"/>
                <a:gd name="connsiteX2202" fmla="*/ 239433 w 548379"/>
                <a:gd name="connsiteY2202" fmla="*/ 159682 h 687724"/>
                <a:gd name="connsiteX2203" fmla="*/ 239433 w 548379"/>
                <a:gd name="connsiteY2203" fmla="*/ 162258 h 687724"/>
                <a:gd name="connsiteX2204" fmla="*/ 239433 w 548379"/>
                <a:gd name="connsiteY2204" fmla="*/ 164833 h 687724"/>
                <a:gd name="connsiteX2205" fmla="*/ 236859 w 548379"/>
                <a:gd name="connsiteY2205" fmla="*/ 164833 h 687724"/>
                <a:gd name="connsiteX2206" fmla="*/ 236859 w 548379"/>
                <a:gd name="connsiteY2206" fmla="*/ 167409 h 687724"/>
                <a:gd name="connsiteX2207" fmla="*/ 234284 w 548379"/>
                <a:gd name="connsiteY2207" fmla="*/ 167409 h 687724"/>
                <a:gd name="connsiteX2208" fmla="*/ 234284 w 548379"/>
                <a:gd name="connsiteY2208" fmla="*/ 169984 h 687724"/>
                <a:gd name="connsiteX2209" fmla="*/ 231710 w 548379"/>
                <a:gd name="connsiteY2209" fmla="*/ 169984 h 687724"/>
                <a:gd name="connsiteX2210" fmla="*/ 231710 w 548379"/>
                <a:gd name="connsiteY2210" fmla="*/ 172560 h 687724"/>
                <a:gd name="connsiteX2211" fmla="*/ 229135 w 548379"/>
                <a:gd name="connsiteY2211" fmla="*/ 172560 h 687724"/>
                <a:gd name="connsiteX2212" fmla="*/ 229135 w 548379"/>
                <a:gd name="connsiteY2212" fmla="*/ 175135 h 687724"/>
                <a:gd name="connsiteX2213" fmla="*/ 226560 w 548379"/>
                <a:gd name="connsiteY2213" fmla="*/ 175135 h 687724"/>
                <a:gd name="connsiteX2214" fmla="*/ 226560 w 548379"/>
                <a:gd name="connsiteY2214" fmla="*/ 177711 h 687724"/>
                <a:gd name="connsiteX2215" fmla="*/ 223986 w 548379"/>
                <a:gd name="connsiteY2215" fmla="*/ 177711 h 687724"/>
                <a:gd name="connsiteX2216" fmla="*/ 223986 w 548379"/>
                <a:gd name="connsiteY2216" fmla="*/ 180286 h 687724"/>
                <a:gd name="connsiteX2217" fmla="*/ 223986 w 548379"/>
                <a:gd name="connsiteY2217" fmla="*/ 182862 h 687724"/>
                <a:gd name="connsiteX2218" fmla="*/ 221411 w 548379"/>
                <a:gd name="connsiteY2218" fmla="*/ 182862 h 687724"/>
                <a:gd name="connsiteX2219" fmla="*/ 218837 w 548379"/>
                <a:gd name="connsiteY2219" fmla="*/ 182862 h 687724"/>
                <a:gd name="connsiteX2220" fmla="*/ 218837 w 548379"/>
                <a:gd name="connsiteY2220" fmla="*/ 185437 h 687724"/>
                <a:gd name="connsiteX2221" fmla="*/ 216262 w 548379"/>
                <a:gd name="connsiteY2221" fmla="*/ 185437 h 687724"/>
                <a:gd name="connsiteX2222" fmla="*/ 216262 w 548379"/>
                <a:gd name="connsiteY2222" fmla="*/ 188013 h 687724"/>
                <a:gd name="connsiteX2223" fmla="*/ 213688 w 548379"/>
                <a:gd name="connsiteY2223" fmla="*/ 188013 h 687724"/>
                <a:gd name="connsiteX2224" fmla="*/ 213688 w 548379"/>
                <a:gd name="connsiteY2224" fmla="*/ 190588 h 687724"/>
                <a:gd name="connsiteX2225" fmla="*/ 211113 w 548379"/>
                <a:gd name="connsiteY2225" fmla="*/ 190588 h 687724"/>
                <a:gd name="connsiteX2226" fmla="*/ 211113 w 548379"/>
                <a:gd name="connsiteY2226" fmla="*/ 193164 h 687724"/>
                <a:gd name="connsiteX2227" fmla="*/ 208539 w 548379"/>
                <a:gd name="connsiteY2227" fmla="*/ 193164 h 687724"/>
                <a:gd name="connsiteX2228" fmla="*/ 208539 w 548379"/>
                <a:gd name="connsiteY2228" fmla="*/ 195739 h 687724"/>
                <a:gd name="connsiteX2229" fmla="*/ 205964 w 548379"/>
                <a:gd name="connsiteY2229" fmla="*/ 195739 h 687724"/>
                <a:gd name="connsiteX2230" fmla="*/ 205964 w 548379"/>
                <a:gd name="connsiteY2230" fmla="*/ 198315 h 687724"/>
                <a:gd name="connsiteX2231" fmla="*/ 203390 w 548379"/>
                <a:gd name="connsiteY2231" fmla="*/ 198315 h 687724"/>
                <a:gd name="connsiteX2232" fmla="*/ 203390 w 548379"/>
                <a:gd name="connsiteY2232" fmla="*/ 200890 h 687724"/>
                <a:gd name="connsiteX2233" fmla="*/ 200815 w 548379"/>
                <a:gd name="connsiteY2233" fmla="*/ 200890 h 687724"/>
                <a:gd name="connsiteX2234" fmla="*/ 200815 w 548379"/>
                <a:gd name="connsiteY2234" fmla="*/ 203466 h 687724"/>
                <a:gd name="connsiteX2235" fmla="*/ 198240 w 548379"/>
                <a:gd name="connsiteY2235" fmla="*/ 203466 h 687724"/>
                <a:gd name="connsiteX2236" fmla="*/ 198240 w 548379"/>
                <a:gd name="connsiteY2236" fmla="*/ 206041 h 687724"/>
                <a:gd name="connsiteX2237" fmla="*/ 195666 w 548379"/>
                <a:gd name="connsiteY2237" fmla="*/ 206041 h 687724"/>
                <a:gd name="connsiteX2238" fmla="*/ 195666 w 548379"/>
                <a:gd name="connsiteY2238" fmla="*/ 208617 h 687724"/>
                <a:gd name="connsiteX2239" fmla="*/ 193091 w 548379"/>
                <a:gd name="connsiteY2239" fmla="*/ 208617 h 687724"/>
                <a:gd name="connsiteX2240" fmla="*/ 193091 w 548379"/>
                <a:gd name="connsiteY2240" fmla="*/ 211192 h 687724"/>
                <a:gd name="connsiteX2241" fmla="*/ 190517 w 548379"/>
                <a:gd name="connsiteY2241" fmla="*/ 211192 h 687724"/>
                <a:gd name="connsiteX2242" fmla="*/ 190517 w 548379"/>
                <a:gd name="connsiteY2242" fmla="*/ 213768 h 687724"/>
                <a:gd name="connsiteX2243" fmla="*/ 187942 w 548379"/>
                <a:gd name="connsiteY2243" fmla="*/ 213768 h 687724"/>
                <a:gd name="connsiteX2244" fmla="*/ 185368 w 548379"/>
                <a:gd name="connsiteY2244" fmla="*/ 213768 h 687724"/>
                <a:gd name="connsiteX2245" fmla="*/ 185368 w 548379"/>
                <a:gd name="connsiteY2245" fmla="*/ 216343 h 687724"/>
                <a:gd name="connsiteX2246" fmla="*/ 182793 w 548379"/>
                <a:gd name="connsiteY2246" fmla="*/ 216343 h 687724"/>
                <a:gd name="connsiteX2247" fmla="*/ 182793 w 548379"/>
                <a:gd name="connsiteY2247" fmla="*/ 218919 h 687724"/>
                <a:gd name="connsiteX2248" fmla="*/ 180219 w 548379"/>
                <a:gd name="connsiteY2248" fmla="*/ 218919 h 687724"/>
                <a:gd name="connsiteX2249" fmla="*/ 180219 w 548379"/>
                <a:gd name="connsiteY2249" fmla="*/ 221494 h 687724"/>
                <a:gd name="connsiteX2250" fmla="*/ 177644 w 548379"/>
                <a:gd name="connsiteY2250" fmla="*/ 221494 h 687724"/>
                <a:gd name="connsiteX2251" fmla="*/ 175069 w 548379"/>
                <a:gd name="connsiteY2251" fmla="*/ 221494 h 687724"/>
                <a:gd name="connsiteX2252" fmla="*/ 175069 w 548379"/>
                <a:gd name="connsiteY2252" fmla="*/ 224070 h 687724"/>
                <a:gd name="connsiteX2253" fmla="*/ 172495 w 548379"/>
                <a:gd name="connsiteY2253" fmla="*/ 224070 h 687724"/>
                <a:gd name="connsiteX2254" fmla="*/ 172495 w 548379"/>
                <a:gd name="connsiteY2254" fmla="*/ 226646 h 687724"/>
                <a:gd name="connsiteX2255" fmla="*/ 169920 w 548379"/>
                <a:gd name="connsiteY2255" fmla="*/ 226646 h 687724"/>
                <a:gd name="connsiteX2256" fmla="*/ 167346 w 548379"/>
                <a:gd name="connsiteY2256" fmla="*/ 226646 h 687724"/>
                <a:gd name="connsiteX2257" fmla="*/ 167346 w 548379"/>
                <a:gd name="connsiteY2257" fmla="*/ 229221 h 687724"/>
                <a:gd name="connsiteX2258" fmla="*/ 164771 w 548379"/>
                <a:gd name="connsiteY2258" fmla="*/ 229221 h 687724"/>
                <a:gd name="connsiteX2259" fmla="*/ 162197 w 548379"/>
                <a:gd name="connsiteY2259" fmla="*/ 229221 h 687724"/>
                <a:gd name="connsiteX2260" fmla="*/ 162197 w 548379"/>
                <a:gd name="connsiteY2260" fmla="*/ 231797 h 687724"/>
                <a:gd name="connsiteX2261" fmla="*/ 159622 w 548379"/>
                <a:gd name="connsiteY2261" fmla="*/ 231797 h 687724"/>
                <a:gd name="connsiteX2262" fmla="*/ 157048 w 548379"/>
                <a:gd name="connsiteY2262" fmla="*/ 231797 h 687724"/>
                <a:gd name="connsiteX2263" fmla="*/ 157048 w 548379"/>
                <a:gd name="connsiteY2263" fmla="*/ 234372 h 687724"/>
                <a:gd name="connsiteX2264" fmla="*/ 154473 w 548379"/>
                <a:gd name="connsiteY2264" fmla="*/ 234372 h 687724"/>
                <a:gd name="connsiteX2265" fmla="*/ 151899 w 548379"/>
                <a:gd name="connsiteY2265" fmla="*/ 234372 h 687724"/>
                <a:gd name="connsiteX2266" fmla="*/ 151899 w 548379"/>
                <a:gd name="connsiteY2266" fmla="*/ 236948 h 687724"/>
                <a:gd name="connsiteX2267" fmla="*/ 149324 w 548379"/>
                <a:gd name="connsiteY2267" fmla="*/ 236948 h 687724"/>
                <a:gd name="connsiteX2268" fmla="*/ 146749 w 548379"/>
                <a:gd name="connsiteY2268" fmla="*/ 236948 h 687724"/>
                <a:gd name="connsiteX2269" fmla="*/ 146749 w 548379"/>
                <a:gd name="connsiteY2269" fmla="*/ 238316 h 687724"/>
                <a:gd name="connsiteX2270" fmla="*/ 146749 w 548379"/>
                <a:gd name="connsiteY2270" fmla="*/ 239523 h 687724"/>
                <a:gd name="connsiteX2271" fmla="*/ 144175 w 548379"/>
                <a:gd name="connsiteY2271" fmla="*/ 239523 h 687724"/>
                <a:gd name="connsiteX2272" fmla="*/ 141600 w 548379"/>
                <a:gd name="connsiteY2272" fmla="*/ 239523 h 687724"/>
                <a:gd name="connsiteX2273" fmla="*/ 141600 w 548379"/>
                <a:gd name="connsiteY2273" fmla="*/ 242099 h 687724"/>
                <a:gd name="connsiteX2274" fmla="*/ 139026 w 548379"/>
                <a:gd name="connsiteY2274" fmla="*/ 242099 h 687724"/>
                <a:gd name="connsiteX2275" fmla="*/ 139026 w 548379"/>
                <a:gd name="connsiteY2275" fmla="*/ 244674 h 687724"/>
                <a:gd name="connsiteX2276" fmla="*/ 136451 w 548379"/>
                <a:gd name="connsiteY2276" fmla="*/ 244674 h 687724"/>
                <a:gd name="connsiteX2277" fmla="*/ 133877 w 548379"/>
                <a:gd name="connsiteY2277" fmla="*/ 244674 h 687724"/>
                <a:gd name="connsiteX2278" fmla="*/ 131302 w 548379"/>
                <a:gd name="connsiteY2278" fmla="*/ 244674 h 687724"/>
                <a:gd name="connsiteX2279" fmla="*/ 131302 w 548379"/>
                <a:gd name="connsiteY2279" fmla="*/ 247250 h 687724"/>
                <a:gd name="connsiteX2280" fmla="*/ 128728 w 548379"/>
                <a:gd name="connsiteY2280" fmla="*/ 247250 h 687724"/>
                <a:gd name="connsiteX2281" fmla="*/ 126153 w 548379"/>
                <a:gd name="connsiteY2281" fmla="*/ 247250 h 687724"/>
                <a:gd name="connsiteX2282" fmla="*/ 123578 w 548379"/>
                <a:gd name="connsiteY2282" fmla="*/ 247250 h 687724"/>
                <a:gd name="connsiteX2283" fmla="*/ 123578 w 548379"/>
                <a:gd name="connsiteY2283" fmla="*/ 249825 h 687724"/>
                <a:gd name="connsiteX2284" fmla="*/ 121004 w 548379"/>
                <a:gd name="connsiteY2284" fmla="*/ 249825 h 687724"/>
                <a:gd name="connsiteX2285" fmla="*/ 121004 w 548379"/>
                <a:gd name="connsiteY2285" fmla="*/ 252401 h 687724"/>
                <a:gd name="connsiteX2286" fmla="*/ 118429 w 548379"/>
                <a:gd name="connsiteY2286" fmla="*/ 252401 h 687724"/>
                <a:gd name="connsiteX2287" fmla="*/ 115855 w 548379"/>
                <a:gd name="connsiteY2287" fmla="*/ 252401 h 687724"/>
                <a:gd name="connsiteX2288" fmla="*/ 113280 w 548379"/>
                <a:gd name="connsiteY2288" fmla="*/ 252401 h 687724"/>
                <a:gd name="connsiteX2289" fmla="*/ 113280 w 548379"/>
                <a:gd name="connsiteY2289" fmla="*/ 254976 h 687724"/>
                <a:gd name="connsiteX2290" fmla="*/ 110706 w 548379"/>
                <a:gd name="connsiteY2290" fmla="*/ 254976 h 687724"/>
                <a:gd name="connsiteX2291" fmla="*/ 108131 w 548379"/>
                <a:gd name="connsiteY2291" fmla="*/ 254976 h 687724"/>
                <a:gd name="connsiteX2292" fmla="*/ 105557 w 548379"/>
                <a:gd name="connsiteY2292" fmla="*/ 254976 h 687724"/>
                <a:gd name="connsiteX2293" fmla="*/ 105557 w 548379"/>
                <a:gd name="connsiteY2293" fmla="*/ 257552 h 687724"/>
                <a:gd name="connsiteX2294" fmla="*/ 102982 w 548379"/>
                <a:gd name="connsiteY2294" fmla="*/ 257552 h 687724"/>
                <a:gd name="connsiteX2295" fmla="*/ 100408 w 548379"/>
                <a:gd name="connsiteY2295" fmla="*/ 257552 h 687724"/>
                <a:gd name="connsiteX2296" fmla="*/ 97833 w 548379"/>
                <a:gd name="connsiteY2296" fmla="*/ 257552 h 687724"/>
                <a:gd name="connsiteX2297" fmla="*/ 97833 w 548379"/>
                <a:gd name="connsiteY2297" fmla="*/ 260127 h 687724"/>
                <a:gd name="connsiteX2298" fmla="*/ 95258 w 548379"/>
                <a:gd name="connsiteY2298" fmla="*/ 260127 h 687724"/>
                <a:gd name="connsiteX2299" fmla="*/ 92684 w 548379"/>
                <a:gd name="connsiteY2299" fmla="*/ 260127 h 687724"/>
                <a:gd name="connsiteX2300" fmla="*/ 92684 w 548379"/>
                <a:gd name="connsiteY2300" fmla="*/ 262703 h 687724"/>
                <a:gd name="connsiteX2301" fmla="*/ 90109 w 548379"/>
                <a:gd name="connsiteY2301" fmla="*/ 262703 h 687724"/>
                <a:gd name="connsiteX2302" fmla="*/ 87535 w 548379"/>
                <a:gd name="connsiteY2302" fmla="*/ 262703 h 687724"/>
                <a:gd name="connsiteX2303" fmla="*/ 84960 w 548379"/>
                <a:gd name="connsiteY2303" fmla="*/ 262703 h 687724"/>
                <a:gd name="connsiteX2304" fmla="*/ 84960 w 548379"/>
                <a:gd name="connsiteY2304" fmla="*/ 265278 h 687724"/>
                <a:gd name="connsiteX2305" fmla="*/ 82386 w 548379"/>
                <a:gd name="connsiteY2305" fmla="*/ 265278 h 687724"/>
                <a:gd name="connsiteX2306" fmla="*/ 79811 w 548379"/>
                <a:gd name="connsiteY2306" fmla="*/ 265278 h 687724"/>
                <a:gd name="connsiteX2307" fmla="*/ 77237 w 548379"/>
                <a:gd name="connsiteY2307" fmla="*/ 265278 h 687724"/>
                <a:gd name="connsiteX2308" fmla="*/ 74662 w 548379"/>
                <a:gd name="connsiteY2308" fmla="*/ 265278 h 687724"/>
                <a:gd name="connsiteX2309" fmla="*/ 74662 w 548379"/>
                <a:gd name="connsiteY2309" fmla="*/ 267854 h 687724"/>
                <a:gd name="connsiteX2310" fmla="*/ 72088 w 548379"/>
                <a:gd name="connsiteY2310" fmla="*/ 267854 h 687724"/>
                <a:gd name="connsiteX2311" fmla="*/ 69513 w 548379"/>
                <a:gd name="connsiteY2311" fmla="*/ 267854 h 687724"/>
                <a:gd name="connsiteX2312" fmla="*/ 66938 w 548379"/>
                <a:gd name="connsiteY2312" fmla="*/ 267854 h 687724"/>
                <a:gd name="connsiteX2313" fmla="*/ 66938 w 548379"/>
                <a:gd name="connsiteY2313" fmla="*/ 270429 h 687724"/>
                <a:gd name="connsiteX2314" fmla="*/ 64364 w 548379"/>
                <a:gd name="connsiteY2314" fmla="*/ 270429 h 687724"/>
                <a:gd name="connsiteX2315" fmla="*/ 61789 w 548379"/>
                <a:gd name="connsiteY2315" fmla="*/ 270429 h 687724"/>
                <a:gd name="connsiteX2316" fmla="*/ 59215 w 548379"/>
                <a:gd name="connsiteY2316" fmla="*/ 270429 h 687724"/>
                <a:gd name="connsiteX2317" fmla="*/ 59215 w 548379"/>
                <a:gd name="connsiteY2317" fmla="*/ 273005 h 687724"/>
                <a:gd name="connsiteX2318" fmla="*/ 56640 w 548379"/>
                <a:gd name="connsiteY2318" fmla="*/ 273005 h 687724"/>
                <a:gd name="connsiteX2319" fmla="*/ 54066 w 548379"/>
                <a:gd name="connsiteY2319" fmla="*/ 273005 h 687724"/>
                <a:gd name="connsiteX2320" fmla="*/ 54066 w 548379"/>
                <a:gd name="connsiteY2320" fmla="*/ 275580 h 687724"/>
                <a:gd name="connsiteX2321" fmla="*/ 51491 w 548379"/>
                <a:gd name="connsiteY2321" fmla="*/ 275580 h 687724"/>
                <a:gd name="connsiteX2322" fmla="*/ 48917 w 548379"/>
                <a:gd name="connsiteY2322" fmla="*/ 275580 h 687724"/>
                <a:gd name="connsiteX2323" fmla="*/ 43767 w 548379"/>
                <a:gd name="connsiteY2323" fmla="*/ 275580 h 687724"/>
                <a:gd name="connsiteX2324" fmla="*/ 41193 w 548379"/>
                <a:gd name="connsiteY2324" fmla="*/ 278156 h 687724"/>
                <a:gd name="connsiteX2325" fmla="*/ 38618 w 548379"/>
                <a:gd name="connsiteY2325" fmla="*/ 278156 h 687724"/>
                <a:gd name="connsiteX2326" fmla="*/ 36044 w 548379"/>
                <a:gd name="connsiteY2326" fmla="*/ 278156 h 687724"/>
                <a:gd name="connsiteX2327" fmla="*/ 36044 w 548379"/>
                <a:gd name="connsiteY2327" fmla="*/ 280731 h 687724"/>
                <a:gd name="connsiteX2328" fmla="*/ 33469 w 548379"/>
                <a:gd name="connsiteY2328" fmla="*/ 280731 h 687724"/>
                <a:gd name="connsiteX2329" fmla="*/ 30895 w 548379"/>
                <a:gd name="connsiteY2329" fmla="*/ 280731 h 687724"/>
                <a:gd name="connsiteX2330" fmla="*/ 28320 w 548379"/>
                <a:gd name="connsiteY2330" fmla="*/ 280731 h 687724"/>
                <a:gd name="connsiteX2331" fmla="*/ 28320 w 548379"/>
                <a:gd name="connsiteY2331" fmla="*/ 275580 h 687724"/>
                <a:gd name="connsiteX2332" fmla="*/ 28320 w 548379"/>
                <a:gd name="connsiteY2332" fmla="*/ 273005 h 687724"/>
                <a:gd name="connsiteX2333" fmla="*/ 28320 w 548379"/>
                <a:gd name="connsiteY2333" fmla="*/ 270429 h 687724"/>
                <a:gd name="connsiteX2334" fmla="*/ 28320 w 548379"/>
                <a:gd name="connsiteY2334" fmla="*/ 267854 h 687724"/>
                <a:gd name="connsiteX2335" fmla="*/ 30895 w 548379"/>
                <a:gd name="connsiteY2335" fmla="*/ 267854 h 687724"/>
                <a:gd name="connsiteX2336" fmla="*/ 30895 w 548379"/>
                <a:gd name="connsiteY2336" fmla="*/ 265278 h 687724"/>
                <a:gd name="connsiteX2337" fmla="*/ 28320 w 548379"/>
                <a:gd name="connsiteY2337" fmla="*/ 265278 h 687724"/>
                <a:gd name="connsiteX2338" fmla="*/ 28320 w 548379"/>
                <a:gd name="connsiteY2338" fmla="*/ 260127 h 687724"/>
                <a:gd name="connsiteX2339" fmla="*/ 28320 w 548379"/>
                <a:gd name="connsiteY2339" fmla="*/ 257552 h 687724"/>
                <a:gd name="connsiteX2340" fmla="*/ 30895 w 548379"/>
                <a:gd name="connsiteY2340" fmla="*/ 257552 h 687724"/>
                <a:gd name="connsiteX2341" fmla="*/ 30895 w 548379"/>
                <a:gd name="connsiteY2341" fmla="*/ 254976 h 687724"/>
                <a:gd name="connsiteX2342" fmla="*/ 30895 w 548379"/>
                <a:gd name="connsiteY2342" fmla="*/ 252401 h 687724"/>
                <a:gd name="connsiteX2343" fmla="*/ 30895 w 548379"/>
                <a:gd name="connsiteY2343" fmla="*/ 249825 h 687724"/>
                <a:gd name="connsiteX2344" fmla="*/ 30895 w 548379"/>
                <a:gd name="connsiteY2344" fmla="*/ 244674 h 687724"/>
                <a:gd name="connsiteX2345" fmla="*/ 30895 w 548379"/>
                <a:gd name="connsiteY2345" fmla="*/ 239523 h 687724"/>
                <a:gd name="connsiteX2346" fmla="*/ 30895 w 548379"/>
                <a:gd name="connsiteY2346" fmla="*/ 236948 h 687724"/>
                <a:gd name="connsiteX2347" fmla="*/ 30895 w 548379"/>
                <a:gd name="connsiteY2347" fmla="*/ 234372 h 687724"/>
                <a:gd name="connsiteX2348" fmla="*/ 30895 w 548379"/>
                <a:gd name="connsiteY2348" fmla="*/ 231797 h 687724"/>
                <a:gd name="connsiteX2349" fmla="*/ 33469 w 548379"/>
                <a:gd name="connsiteY2349" fmla="*/ 231797 h 687724"/>
                <a:gd name="connsiteX2350" fmla="*/ 33469 w 548379"/>
                <a:gd name="connsiteY2350" fmla="*/ 226646 h 687724"/>
                <a:gd name="connsiteX2351" fmla="*/ 33469 w 548379"/>
                <a:gd name="connsiteY2351" fmla="*/ 224070 h 687724"/>
                <a:gd name="connsiteX2352" fmla="*/ 33469 w 548379"/>
                <a:gd name="connsiteY2352" fmla="*/ 221494 h 687724"/>
                <a:gd name="connsiteX2353" fmla="*/ 33469 w 548379"/>
                <a:gd name="connsiteY2353" fmla="*/ 216343 h 687724"/>
                <a:gd name="connsiteX2354" fmla="*/ 33469 w 548379"/>
                <a:gd name="connsiteY2354" fmla="*/ 213768 h 687724"/>
                <a:gd name="connsiteX2355" fmla="*/ 36044 w 548379"/>
                <a:gd name="connsiteY2355" fmla="*/ 213768 h 687724"/>
                <a:gd name="connsiteX2356" fmla="*/ 36044 w 548379"/>
                <a:gd name="connsiteY2356" fmla="*/ 211192 h 687724"/>
                <a:gd name="connsiteX2357" fmla="*/ 36044 w 548379"/>
                <a:gd name="connsiteY2357" fmla="*/ 208617 h 687724"/>
                <a:gd name="connsiteX2358" fmla="*/ 36044 w 548379"/>
                <a:gd name="connsiteY2358" fmla="*/ 206041 h 687724"/>
                <a:gd name="connsiteX2359" fmla="*/ 36044 w 548379"/>
                <a:gd name="connsiteY2359" fmla="*/ 203466 h 687724"/>
                <a:gd name="connsiteX2360" fmla="*/ 36044 w 548379"/>
                <a:gd name="connsiteY2360" fmla="*/ 200890 h 687724"/>
                <a:gd name="connsiteX2361" fmla="*/ 36044 w 548379"/>
                <a:gd name="connsiteY2361" fmla="*/ 198315 h 687724"/>
                <a:gd name="connsiteX2362" fmla="*/ 38618 w 548379"/>
                <a:gd name="connsiteY2362" fmla="*/ 198315 h 687724"/>
                <a:gd name="connsiteX2363" fmla="*/ 38618 w 548379"/>
                <a:gd name="connsiteY2363" fmla="*/ 195739 h 687724"/>
                <a:gd name="connsiteX2364" fmla="*/ 41193 w 548379"/>
                <a:gd name="connsiteY2364" fmla="*/ 195739 h 687724"/>
                <a:gd name="connsiteX2365" fmla="*/ 41193 w 548379"/>
                <a:gd name="connsiteY2365" fmla="*/ 193164 h 687724"/>
                <a:gd name="connsiteX2366" fmla="*/ 43767 w 548379"/>
                <a:gd name="connsiteY2366" fmla="*/ 193164 h 687724"/>
                <a:gd name="connsiteX2367" fmla="*/ 46342 w 548379"/>
                <a:gd name="connsiteY2367" fmla="*/ 193164 h 687724"/>
                <a:gd name="connsiteX2368" fmla="*/ 48917 w 548379"/>
                <a:gd name="connsiteY2368" fmla="*/ 193164 h 687724"/>
                <a:gd name="connsiteX2369" fmla="*/ 51491 w 548379"/>
                <a:gd name="connsiteY2369" fmla="*/ 193164 h 687724"/>
                <a:gd name="connsiteX2370" fmla="*/ 54066 w 548379"/>
                <a:gd name="connsiteY2370" fmla="*/ 193164 h 687724"/>
                <a:gd name="connsiteX2371" fmla="*/ 56640 w 548379"/>
                <a:gd name="connsiteY2371" fmla="*/ 193164 h 687724"/>
                <a:gd name="connsiteX2372" fmla="*/ 56640 w 548379"/>
                <a:gd name="connsiteY2372" fmla="*/ 190588 h 687724"/>
                <a:gd name="connsiteX2373" fmla="*/ 59215 w 548379"/>
                <a:gd name="connsiteY2373" fmla="*/ 190588 h 687724"/>
                <a:gd name="connsiteX2374" fmla="*/ 61789 w 548379"/>
                <a:gd name="connsiteY2374" fmla="*/ 190588 h 687724"/>
                <a:gd name="connsiteX2375" fmla="*/ 64364 w 548379"/>
                <a:gd name="connsiteY2375" fmla="*/ 190588 h 687724"/>
                <a:gd name="connsiteX2376" fmla="*/ 66938 w 548379"/>
                <a:gd name="connsiteY2376" fmla="*/ 190588 h 687724"/>
                <a:gd name="connsiteX2377" fmla="*/ 69513 w 548379"/>
                <a:gd name="connsiteY2377" fmla="*/ 190588 h 687724"/>
                <a:gd name="connsiteX2378" fmla="*/ 72088 w 548379"/>
                <a:gd name="connsiteY2378" fmla="*/ 190588 h 687724"/>
                <a:gd name="connsiteX2379" fmla="*/ 72088 w 548379"/>
                <a:gd name="connsiteY2379" fmla="*/ 188013 h 687724"/>
                <a:gd name="connsiteX2380" fmla="*/ 74662 w 548379"/>
                <a:gd name="connsiteY2380" fmla="*/ 188013 h 687724"/>
                <a:gd name="connsiteX2381" fmla="*/ 77237 w 548379"/>
                <a:gd name="connsiteY2381" fmla="*/ 188013 h 687724"/>
                <a:gd name="connsiteX2382" fmla="*/ 79811 w 548379"/>
                <a:gd name="connsiteY2382" fmla="*/ 188013 h 687724"/>
                <a:gd name="connsiteX2383" fmla="*/ 79811 w 548379"/>
                <a:gd name="connsiteY2383" fmla="*/ 185437 h 687724"/>
                <a:gd name="connsiteX2384" fmla="*/ 82386 w 548379"/>
                <a:gd name="connsiteY2384" fmla="*/ 185437 h 687724"/>
                <a:gd name="connsiteX2385" fmla="*/ 84960 w 548379"/>
                <a:gd name="connsiteY2385" fmla="*/ 185437 h 687724"/>
                <a:gd name="connsiteX2386" fmla="*/ 87535 w 548379"/>
                <a:gd name="connsiteY2386" fmla="*/ 185437 h 687724"/>
                <a:gd name="connsiteX2387" fmla="*/ 87535 w 548379"/>
                <a:gd name="connsiteY2387" fmla="*/ 182862 h 687724"/>
                <a:gd name="connsiteX2388" fmla="*/ 90109 w 548379"/>
                <a:gd name="connsiteY2388" fmla="*/ 182862 h 687724"/>
                <a:gd name="connsiteX2389" fmla="*/ 92684 w 548379"/>
                <a:gd name="connsiteY2389" fmla="*/ 182862 h 687724"/>
                <a:gd name="connsiteX2390" fmla="*/ 95258 w 548379"/>
                <a:gd name="connsiteY2390" fmla="*/ 182862 h 687724"/>
                <a:gd name="connsiteX2391" fmla="*/ 95258 w 548379"/>
                <a:gd name="connsiteY2391" fmla="*/ 180286 h 687724"/>
                <a:gd name="connsiteX2392" fmla="*/ 97833 w 548379"/>
                <a:gd name="connsiteY2392" fmla="*/ 180286 h 687724"/>
                <a:gd name="connsiteX2393" fmla="*/ 100408 w 548379"/>
                <a:gd name="connsiteY2393" fmla="*/ 180286 h 687724"/>
                <a:gd name="connsiteX2394" fmla="*/ 102982 w 548379"/>
                <a:gd name="connsiteY2394" fmla="*/ 180286 h 687724"/>
                <a:gd name="connsiteX2395" fmla="*/ 102982 w 548379"/>
                <a:gd name="connsiteY2395" fmla="*/ 177711 h 687724"/>
                <a:gd name="connsiteX2396" fmla="*/ 105557 w 548379"/>
                <a:gd name="connsiteY2396" fmla="*/ 177711 h 687724"/>
                <a:gd name="connsiteX2397" fmla="*/ 108131 w 548379"/>
                <a:gd name="connsiteY2397" fmla="*/ 177711 h 687724"/>
                <a:gd name="connsiteX2398" fmla="*/ 110706 w 548379"/>
                <a:gd name="connsiteY2398" fmla="*/ 177711 h 687724"/>
                <a:gd name="connsiteX2399" fmla="*/ 110706 w 548379"/>
                <a:gd name="connsiteY2399" fmla="*/ 175135 h 687724"/>
                <a:gd name="connsiteX2400" fmla="*/ 113280 w 548379"/>
                <a:gd name="connsiteY2400" fmla="*/ 175135 h 687724"/>
                <a:gd name="connsiteX2401" fmla="*/ 115855 w 548379"/>
                <a:gd name="connsiteY2401" fmla="*/ 175135 h 687724"/>
                <a:gd name="connsiteX2402" fmla="*/ 118429 w 548379"/>
                <a:gd name="connsiteY2402" fmla="*/ 175135 h 687724"/>
                <a:gd name="connsiteX2403" fmla="*/ 118429 w 548379"/>
                <a:gd name="connsiteY2403" fmla="*/ 172560 h 687724"/>
                <a:gd name="connsiteX2404" fmla="*/ 121004 w 548379"/>
                <a:gd name="connsiteY2404" fmla="*/ 172560 h 687724"/>
                <a:gd name="connsiteX2405" fmla="*/ 123578 w 548379"/>
                <a:gd name="connsiteY2405" fmla="*/ 172560 h 687724"/>
                <a:gd name="connsiteX2406" fmla="*/ 123578 w 548379"/>
                <a:gd name="connsiteY2406" fmla="*/ 169984 h 687724"/>
                <a:gd name="connsiteX2407" fmla="*/ 126153 w 548379"/>
                <a:gd name="connsiteY2407" fmla="*/ 169984 h 687724"/>
                <a:gd name="connsiteX2408" fmla="*/ 128728 w 548379"/>
                <a:gd name="connsiteY2408" fmla="*/ 169984 h 687724"/>
                <a:gd name="connsiteX2409" fmla="*/ 128728 w 548379"/>
                <a:gd name="connsiteY2409" fmla="*/ 167409 h 687724"/>
                <a:gd name="connsiteX2410" fmla="*/ 131302 w 548379"/>
                <a:gd name="connsiteY2410" fmla="*/ 167409 h 687724"/>
                <a:gd name="connsiteX2411" fmla="*/ 133877 w 548379"/>
                <a:gd name="connsiteY2411" fmla="*/ 167409 h 687724"/>
                <a:gd name="connsiteX2412" fmla="*/ 136451 w 548379"/>
                <a:gd name="connsiteY2412" fmla="*/ 167409 h 687724"/>
                <a:gd name="connsiteX2413" fmla="*/ 136451 w 548379"/>
                <a:gd name="connsiteY2413" fmla="*/ 164833 h 687724"/>
                <a:gd name="connsiteX2414" fmla="*/ 139026 w 548379"/>
                <a:gd name="connsiteY2414" fmla="*/ 164833 h 687724"/>
                <a:gd name="connsiteX2415" fmla="*/ 141600 w 548379"/>
                <a:gd name="connsiteY2415" fmla="*/ 164833 h 687724"/>
                <a:gd name="connsiteX2416" fmla="*/ 141600 w 548379"/>
                <a:gd name="connsiteY2416" fmla="*/ 162258 h 687724"/>
                <a:gd name="connsiteX2417" fmla="*/ 144175 w 548379"/>
                <a:gd name="connsiteY2417" fmla="*/ 162258 h 687724"/>
                <a:gd name="connsiteX2418" fmla="*/ 146749 w 548379"/>
                <a:gd name="connsiteY2418" fmla="*/ 162258 h 687724"/>
                <a:gd name="connsiteX2419" fmla="*/ 146749 w 548379"/>
                <a:gd name="connsiteY2419" fmla="*/ 159682 h 687724"/>
                <a:gd name="connsiteX2420" fmla="*/ 149324 w 548379"/>
                <a:gd name="connsiteY2420" fmla="*/ 159682 h 687724"/>
                <a:gd name="connsiteX2421" fmla="*/ 151899 w 548379"/>
                <a:gd name="connsiteY2421" fmla="*/ 159682 h 687724"/>
                <a:gd name="connsiteX2422" fmla="*/ 151899 w 548379"/>
                <a:gd name="connsiteY2422" fmla="*/ 157107 h 687724"/>
                <a:gd name="connsiteX2423" fmla="*/ 154473 w 548379"/>
                <a:gd name="connsiteY2423" fmla="*/ 157107 h 687724"/>
                <a:gd name="connsiteX2424" fmla="*/ 154473 w 548379"/>
                <a:gd name="connsiteY2424" fmla="*/ 154531 h 687724"/>
                <a:gd name="connsiteX2425" fmla="*/ 157048 w 548379"/>
                <a:gd name="connsiteY2425" fmla="*/ 154531 h 687724"/>
                <a:gd name="connsiteX2426" fmla="*/ 159622 w 548379"/>
                <a:gd name="connsiteY2426" fmla="*/ 154531 h 687724"/>
                <a:gd name="connsiteX2427" fmla="*/ 159622 w 548379"/>
                <a:gd name="connsiteY2427" fmla="*/ 151956 h 687724"/>
                <a:gd name="connsiteX2428" fmla="*/ 162197 w 548379"/>
                <a:gd name="connsiteY2428" fmla="*/ 151956 h 687724"/>
                <a:gd name="connsiteX2429" fmla="*/ 164771 w 548379"/>
                <a:gd name="connsiteY2429" fmla="*/ 151956 h 687724"/>
                <a:gd name="connsiteX2430" fmla="*/ 164771 w 548379"/>
                <a:gd name="connsiteY2430" fmla="*/ 149380 h 687724"/>
                <a:gd name="connsiteX2431" fmla="*/ 167346 w 548379"/>
                <a:gd name="connsiteY2431" fmla="*/ 149380 h 687724"/>
                <a:gd name="connsiteX2432" fmla="*/ 169920 w 548379"/>
                <a:gd name="connsiteY2432" fmla="*/ 149380 h 687724"/>
                <a:gd name="connsiteX2433" fmla="*/ 169920 w 548379"/>
                <a:gd name="connsiteY2433" fmla="*/ 146805 h 687724"/>
                <a:gd name="connsiteX2434" fmla="*/ 172495 w 548379"/>
                <a:gd name="connsiteY2434" fmla="*/ 146805 h 687724"/>
                <a:gd name="connsiteX2435" fmla="*/ 175069 w 548379"/>
                <a:gd name="connsiteY2435" fmla="*/ 146805 h 687724"/>
                <a:gd name="connsiteX2436" fmla="*/ 175069 w 548379"/>
                <a:gd name="connsiteY2436" fmla="*/ 144229 h 687724"/>
                <a:gd name="connsiteX2437" fmla="*/ 177644 w 548379"/>
                <a:gd name="connsiteY2437" fmla="*/ 144229 h 687724"/>
                <a:gd name="connsiteX2438" fmla="*/ 180219 w 548379"/>
                <a:gd name="connsiteY2438" fmla="*/ 144229 h 687724"/>
                <a:gd name="connsiteX2439" fmla="*/ 180219 w 548379"/>
                <a:gd name="connsiteY2439" fmla="*/ 141653 h 687724"/>
                <a:gd name="connsiteX2440" fmla="*/ 182793 w 548379"/>
                <a:gd name="connsiteY2440" fmla="*/ 141653 h 687724"/>
                <a:gd name="connsiteX2441" fmla="*/ 182793 w 548379"/>
                <a:gd name="connsiteY2441" fmla="*/ 139078 h 687724"/>
                <a:gd name="connsiteX2442" fmla="*/ 185368 w 548379"/>
                <a:gd name="connsiteY2442" fmla="*/ 139078 h 687724"/>
                <a:gd name="connsiteX2443" fmla="*/ 187942 w 548379"/>
                <a:gd name="connsiteY2443" fmla="*/ 139078 h 687724"/>
                <a:gd name="connsiteX2444" fmla="*/ 187942 w 548379"/>
                <a:gd name="connsiteY2444" fmla="*/ 136502 h 687724"/>
                <a:gd name="connsiteX2445" fmla="*/ 190517 w 548379"/>
                <a:gd name="connsiteY2445" fmla="*/ 136502 h 687724"/>
                <a:gd name="connsiteX2446" fmla="*/ 190517 w 548379"/>
                <a:gd name="connsiteY2446" fmla="*/ 133927 h 687724"/>
                <a:gd name="connsiteX2447" fmla="*/ 193091 w 548379"/>
                <a:gd name="connsiteY2447" fmla="*/ 133927 h 687724"/>
                <a:gd name="connsiteX2448" fmla="*/ 195666 w 548379"/>
                <a:gd name="connsiteY2448" fmla="*/ 133927 h 687724"/>
                <a:gd name="connsiteX2449" fmla="*/ 195666 w 548379"/>
                <a:gd name="connsiteY2449" fmla="*/ 131351 h 687724"/>
                <a:gd name="connsiteX2450" fmla="*/ 198240 w 548379"/>
                <a:gd name="connsiteY2450" fmla="*/ 131351 h 687724"/>
                <a:gd name="connsiteX2451" fmla="*/ 198240 w 548379"/>
                <a:gd name="connsiteY2451" fmla="*/ 128776 h 687724"/>
                <a:gd name="connsiteX2452" fmla="*/ 200815 w 548379"/>
                <a:gd name="connsiteY2452" fmla="*/ 128776 h 687724"/>
                <a:gd name="connsiteX2453" fmla="*/ 203390 w 548379"/>
                <a:gd name="connsiteY2453" fmla="*/ 128776 h 687724"/>
                <a:gd name="connsiteX2454" fmla="*/ 203390 w 548379"/>
                <a:gd name="connsiteY2454" fmla="*/ 126200 h 687724"/>
                <a:gd name="connsiteX2455" fmla="*/ 205964 w 548379"/>
                <a:gd name="connsiteY2455" fmla="*/ 126200 h 687724"/>
                <a:gd name="connsiteX2456" fmla="*/ 205964 w 548379"/>
                <a:gd name="connsiteY2456" fmla="*/ 123625 h 687724"/>
                <a:gd name="connsiteX2457" fmla="*/ 208539 w 548379"/>
                <a:gd name="connsiteY2457" fmla="*/ 123625 h 687724"/>
                <a:gd name="connsiteX2458" fmla="*/ 208539 w 548379"/>
                <a:gd name="connsiteY2458" fmla="*/ 121049 h 687724"/>
                <a:gd name="connsiteX2459" fmla="*/ 211113 w 548379"/>
                <a:gd name="connsiteY2459" fmla="*/ 121049 h 687724"/>
                <a:gd name="connsiteX2460" fmla="*/ 211113 w 548379"/>
                <a:gd name="connsiteY2460" fmla="*/ 118474 h 687724"/>
                <a:gd name="connsiteX2461" fmla="*/ 213688 w 548379"/>
                <a:gd name="connsiteY2461" fmla="*/ 118474 h 687724"/>
                <a:gd name="connsiteX2462" fmla="*/ 213688 w 548379"/>
                <a:gd name="connsiteY2462" fmla="*/ 115898 h 687724"/>
                <a:gd name="connsiteX2463" fmla="*/ 216262 w 548379"/>
                <a:gd name="connsiteY2463" fmla="*/ 115898 h 687724"/>
                <a:gd name="connsiteX2464" fmla="*/ 216262 w 548379"/>
                <a:gd name="connsiteY2464" fmla="*/ 113323 h 687724"/>
                <a:gd name="connsiteX2465" fmla="*/ 218837 w 548379"/>
                <a:gd name="connsiteY2465" fmla="*/ 113323 h 687724"/>
                <a:gd name="connsiteX2466" fmla="*/ 218837 w 548379"/>
                <a:gd name="connsiteY2466" fmla="*/ 110747 h 687724"/>
                <a:gd name="connsiteX2467" fmla="*/ 221411 w 548379"/>
                <a:gd name="connsiteY2467" fmla="*/ 110747 h 687724"/>
                <a:gd name="connsiteX2468" fmla="*/ 221411 w 548379"/>
                <a:gd name="connsiteY2468" fmla="*/ 108172 h 687724"/>
                <a:gd name="connsiteX2469" fmla="*/ 223986 w 548379"/>
                <a:gd name="connsiteY2469" fmla="*/ 108172 h 687724"/>
                <a:gd name="connsiteX2470" fmla="*/ 223986 w 548379"/>
                <a:gd name="connsiteY2470" fmla="*/ 105596 h 687724"/>
                <a:gd name="connsiteX2471" fmla="*/ 226560 w 548379"/>
                <a:gd name="connsiteY2471" fmla="*/ 105596 h 687724"/>
                <a:gd name="connsiteX2472" fmla="*/ 226560 w 548379"/>
                <a:gd name="connsiteY2472" fmla="*/ 103021 h 687724"/>
                <a:gd name="connsiteX2473" fmla="*/ 229135 w 548379"/>
                <a:gd name="connsiteY2473" fmla="*/ 103021 h 687724"/>
                <a:gd name="connsiteX2474" fmla="*/ 229135 w 548379"/>
                <a:gd name="connsiteY2474" fmla="*/ 100445 h 687724"/>
                <a:gd name="connsiteX2475" fmla="*/ 231710 w 548379"/>
                <a:gd name="connsiteY2475" fmla="*/ 100445 h 687724"/>
                <a:gd name="connsiteX2476" fmla="*/ 231710 w 548379"/>
                <a:gd name="connsiteY2476" fmla="*/ 97870 h 687724"/>
                <a:gd name="connsiteX2477" fmla="*/ 231710 w 548379"/>
                <a:gd name="connsiteY2477" fmla="*/ 95294 h 687724"/>
                <a:gd name="connsiteX2478" fmla="*/ 234284 w 548379"/>
                <a:gd name="connsiteY2478" fmla="*/ 95294 h 687724"/>
                <a:gd name="connsiteX2479" fmla="*/ 236859 w 548379"/>
                <a:gd name="connsiteY2479" fmla="*/ 95294 h 687724"/>
                <a:gd name="connsiteX2480" fmla="*/ 236859 w 548379"/>
                <a:gd name="connsiteY2480" fmla="*/ 92719 h 687724"/>
                <a:gd name="connsiteX2481" fmla="*/ 236859 w 548379"/>
                <a:gd name="connsiteY2481" fmla="*/ 90143 h 687724"/>
                <a:gd name="connsiteX2482" fmla="*/ 239433 w 548379"/>
                <a:gd name="connsiteY2482" fmla="*/ 90143 h 687724"/>
                <a:gd name="connsiteX2483" fmla="*/ 239433 w 548379"/>
                <a:gd name="connsiteY2483" fmla="*/ 87568 h 687724"/>
                <a:gd name="connsiteX2484" fmla="*/ 242008 w 548379"/>
                <a:gd name="connsiteY2484" fmla="*/ 87568 h 687724"/>
                <a:gd name="connsiteX2485" fmla="*/ 242008 w 548379"/>
                <a:gd name="connsiteY2485" fmla="*/ 84992 h 687724"/>
                <a:gd name="connsiteX2486" fmla="*/ 244582 w 548379"/>
                <a:gd name="connsiteY2486" fmla="*/ 84992 h 687724"/>
                <a:gd name="connsiteX2487" fmla="*/ 244582 w 548379"/>
                <a:gd name="connsiteY2487" fmla="*/ 82417 h 687724"/>
                <a:gd name="connsiteX2488" fmla="*/ 247157 w 548379"/>
                <a:gd name="connsiteY2488" fmla="*/ 82417 h 687724"/>
                <a:gd name="connsiteX2489" fmla="*/ 247157 w 548379"/>
                <a:gd name="connsiteY2489" fmla="*/ 79841 h 687724"/>
                <a:gd name="connsiteX2490" fmla="*/ 249731 w 548379"/>
                <a:gd name="connsiteY2490" fmla="*/ 79841 h 687724"/>
                <a:gd name="connsiteX2491" fmla="*/ 249731 w 548379"/>
                <a:gd name="connsiteY2491" fmla="*/ 77266 h 687724"/>
                <a:gd name="connsiteX2492" fmla="*/ 249731 w 548379"/>
                <a:gd name="connsiteY2492" fmla="*/ 74690 h 687724"/>
                <a:gd name="connsiteX2493" fmla="*/ 252306 w 548379"/>
                <a:gd name="connsiteY2493" fmla="*/ 74690 h 687724"/>
                <a:gd name="connsiteX2494" fmla="*/ 252306 w 548379"/>
                <a:gd name="connsiteY2494" fmla="*/ 72115 h 687724"/>
                <a:gd name="connsiteX2495" fmla="*/ 254881 w 548379"/>
                <a:gd name="connsiteY2495" fmla="*/ 72115 h 687724"/>
                <a:gd name="connsiteX2496" fmla="*/ 254881 w 548379"/>
                <a:gd name="connsiteY2496" fmla="*/ 69539 h 687724"/>
                <a:gd name="connsiteX2497" fmla="*/ 254881 w 548379"/>
                <a:gd name="connsiteY2497" fmla="*/ 66964 h 687724"/>
                <a:gd name="connsiteX2498" fmla="*/ 257455 w 548379"/>
                <a:gd name="connsiteY2498" fmla="*/ 66964 h 687724"/>
                <a:gd name="connsiteX2499" fmla="*/ 257455 w 548379"/>
                <a:gd name="connsiteY2499" fmla="*/ 64388 h 687724"/>
                <a:gd name="connsiteX2500" fmla="*/ 257455 w 548379"/>
                <a:gd name="connsiteY2500" fmla="*/ 61813 h 687724"/>
                <a:gd name="connsiteX2501" fmla="*/ 260030 w 548379"/>
                <a:gd name="connsiteY2501" fmla="*/ 61813 h 687724"/>
                <a:gd name="connsiteX2502" fmla="*/ 260030 w 548379"/>
                <a:gd name="connsiteY2502" fmla="*/ 59237 h 687724"/>
                <a:gd name="connsiteX2503" fmla="*/ 262604 w 548379"/>
                <a:gd name="connsiteY2503" fmla="*/ 59237 h 687724"/>
                <a:gd name="connsiteX2504" fmla="*/ 262604 w 548379"/>
                <a:gd name="connsiteY2504" fmla="*/ 56661 h 687724"/>
                <a:gd name="connsiteX2505" fmla="*/ 262604 w 548379"/>
                <a:gd name="connsiteY2505" fmla="*/ 54086 h 687724"/>
                <a:gd name="connsiteX2506" fmla="*/ 265179 w 548379"/>
                <a:gd name="connsiteY2506" fmla="*/ 54086 h 687724"/>
                <a:gd name="connsiteX2507" fmla="*/ 265179 w 548379"/>
                <a:gd name="connsiteY2507" fmla="*/ 51510 h 687724"/>
                <a:gd name="connsiteX2508" fmla="*/ 265179 w 548379"/>
                <a:gd name="connsiteY2508" fmla="*/ 48935 h 687724"/>
                <a:gd name="connsiteX2509" fmla="*/ 267753 w 548379"/>
                <a:gd name="connsiteY2509" fmla="*/ 48935 h 687724"/>
                <a:gd name="connsiteX2510" fmla="*/ 267753 w 548379"/>
                <a:gd name="connsiteY2510" fmla="*/ 46359 h 687724"/>
                <a:gd name="connsiteX2511" fmla="*/ 267753 w 548379"/>
                <a:gd name="connsiteY2511" fmla="*/ 43784 h 687724"/>
                <a:gd name="connsiteX2512" fmla="*/ 267753 w 548379"/>
                <a:gd name="connsiteY2512" fmla="*/ 41208 h 687724"/>
                <a:gd name="connsiteX2513" fmla="*/ 267753 w 548379"/>
                <a:gd name="connsiteY2513" fmla="*/ 38633 h 687724"/>
                <a:gd name="connsiteX2514" fmla="*/ 270328 w 548379"/>
                <a:gd name="connsiteY2514" fmla="*/ 38633 h 687724"/>
                <a:gd name="connsiteX2515" fmla="*/ 270328 w 548379"/>
                <a:gd name="connsiteY2515" fmla="*/ 36057 h 687724"/>
                <a:gd name="connsiteX2516" fmla="*/ 267753 w 548379"/>
                <a:gd name="connsiteY2516" fmla="*/ 36057 h 687724"/>
                <a:gd name="connsiteX2517" fmla="*/ 267753 w 548379"/>
                <a:gd name="connsiteY2517" fmla="*/ 38633 h 687724"/>
                <a:gd name="connsiteX2518" fmla="*/ 265179 w 548379"/>
                <a:gd name="connsiteY2518" fmla="*/ 38633 h 687724"/>
                <a:gd name="connsiteX2519" fmla="*/ 265179 w 548379"/>
                <a:gd name="connsiteY2519" fmla="*/ 41208 h 687724"/>
                <a:gd name="connsiteX2520" fmla="*/ 262604 w 548379"/>
                <a:gd name="connsiteY2520" fmla="*/ 41208 h 687724"/>
                <a:gd name="connsiteX2521" fmla="*/ 262604 w 548379"/>
                <a:gd name="connsiteY2521" fmla="*/ 43784 h 687724"/>
                <a:gd name="connsiteX2522" fmla="*/ 260030 w 548379"/>
                <a:gd name="connsiteY2522" fmla="*/ 43784 h 687724"/>
                <a:gd name="connsiteX2523" fmla="*/ 260030 w 548379"/>
                <a:gd name="connsiteY2523" fmla="*/ 46359 h 687724"/>
                <a:gd name="connsiteX2524" fmla="*/ 257455 w 548379"/>
                <a:gd name="connsiteY2524" fmla="*/ 46359 h 687724"/>
                <a:gd name="connsiteX2525" fmla="*/ 257455 w 548379"/>
                <a:gd name="connsiteY2525" fmla="*/ 48935 h 687724"/>
                <a:gd name="connsiteX2526" fmla="*/ 254881 w 548379"/>
                <a:gd name="connsiteY2526" fmla="*/ 48935 h 687724"/>
                <a:gd name="connsiteX2527" fmla="*/ 254881 w 548379"/>
                <a:gd name="connsiteY2527" fmla="*/ 51510 h 687724"/>
                <a:gd name="connsiteX2528" fmla="*/ 252306 w 548379"/>
                <a:gd name="connsiteY2528" fmla="*/ 51510 h 687724"/>
                <a:gd name="connsiteX2529" fmla="*/ 252306 w 548379"/>
                <a:gd name="connsiteY2529" fmla="*/ 54086 h 687724"/>
                <a:gd name="connsiteX2530" fmla="*/ 249731 w 548379"/>
                <a:gd name="connsiteY2530" fmla="*/ 54086 h 687724"/>
                <a:gd name="connsiteX2531" fmla="*/ 249731 w 548379"/>
                <a:gd name="connsiteY2531" fmla="*/ 56661 h 687724"/>
                <a:gd name="connsiteX2532" fmla="*/ 247157 w 548379"/>
                <a:gd name="connsiteY2532" fmla="*/ 56661 h 687724"/>
                <a:gd name="connsiteX2533" fmla="*/ 247157 w 548379"/>
                <a:gd name="connsiteY2533" fmla="*/ 59237 h 687724"/>
                <a:gd name="connsiteX2534" fmla="*/ 244582 w 548379"/>
                <a:gd name="connsiteY2534" fmla="*/ 59237 h 687724"/>
                <a:gd name="connsiteX2535" fmla="*/ 244582 w 548379"/>
                <a:gd name="connsiteY2535" fmla="*/ 61813 h 687724"/>
                <a:gd name="connsiteX2536" fmla="*/ 242008 w 548379"/>
                <a:gd name="connsiteY2536" fmla="*/ 61813 h 687724"/>
                <a:gd name="connsiteX2537" fmla="*/ 242008 w 548379"/>
                <a:gd name="connsiteY2537" fmla="*/ 64388 h 687724"/>
                <a:gd name="connsiteX2538" fmla="*/ 239433 w 548379"/>
                <a:gd name="connsiteY2538" fmla="*/ 64388 h 687724"/>
                <a:gd name="connsiteX2539" fmla="*/ 239433 w 548379"/>
                <a:gd name="connsiteY2539" fmla="*/ 66964 h 687724"/>
                <a:gd name="connsiteX2540" fmla="*/ 236859 w 548379"/>
                <a:gd name="connsiteY2540" fmla="*/ 66964 h 687724"/>
                <a:gd name="connsiteX2541" fmla="*/ 236859 w 548379"/>
                <a:gd name="connsiteY2541" fmla="*/ 69539 h 687724"/>
                <a:gd name="connsiteX2542" fmla="*/ 234284 w 548379"/>
                <a:gd name="connsiteY2542" fmla="*/ 69539 h 687724"/>
                <a:gd name="connsiteX2543" fmla="*/ 234284 w 548379"/>
                <a:gd name="connsiteY2543" fmla="*/ 72115 h 687724"/>
                <a:gd name="connsiteX2544" fmla="*/ 231710 w 548379"/>
                <a:gd name="connsiteY2544" fmla="*/ 72115 h 687724"/>
                <a:gd name="connsiteX2545" fmla="*/ 231710 w 548379"/>
                <a:gd name="connsiteY2545" fmla="*/ 74690 h 687724"/>
                <a:gd name="connsiteX2546" fmla="*/ 229135 w 548379"/>
                <a:gd name="connsiteY2546" fmla="*/ 74690 h 687724"/>
                <a:gd name="connsiteX2547" fmla="*/ 229135 w 548379"/>
                <a:gd name="connsiteY2547" fmla="*/ 77266 h 687724"/>
                <a:gd name="connsiteX2548" fmla="*/ 226560 w 548379"/>
                <a:gd name="connsiteY2548" fmla="*/ 77266 h 687724"/>
                <a:gd name="connsiteX2549" fmla="*/ 223986 w 548379"/>
                <a:gd name="connsiteY2549" fmla="*/ 77266 h 687724"/>
                <a:gd name="connsiteX2550" fmla="*/ 223986 w 548379"/>
                <a:gd name="connsiteY2550" fmla="*/ 79841 h 687724"/>
                <a:gd name="connsiteX2551" fmla="*/ 221411 w 548379"/>
                <a:gd name="connsiteY2551" fmla="*/ 79841 h 687724"/>
                <a:gd name="connsiteX2552" fmla="*/ 218837 w 548379"/>
                <a:gd name="connsiteY2552" fmla="*/ 79841 h 687724"/>
                <a:gd name="connsiteX2553" fmla="*/ 218837 w 548379"/>
                <a:gd name="connsiteY2553" fmla="*/ 82417 h 687724"/>
                <a:gd name="connsiteX2554" fmla="*/ 216262 w 548379"/>
                <a:gd name="connsiteY2554" fmla="*/ 82417 h 687724"/>
                <a:gd name="connsiteX2555" fmla="*/ 216262 w 548379"/>
                <a:gd name="connsiteY2555" fmla="*/ 84992 h 687724"/>
                <a:gd name="connsiteX2556" fmla="*/ 213688 w 548379"/>
                <a:gd name="connsiteY2556" fmla="*/ 84992 h 687724"/>
                <a:gd name="connsiteX2557" fmla="*/ 213688 w 548379"/>
                <a:gd name="connsiteY2557" fmla="*/ 87568 h 687724"/>
                <a:gd name="connsiteX2558" fmla="*/ 211113 w 548379"/>
                <a:gd name="connsiteY2558" fmla="*/ 87568 h 687724"/>
                <a:gd name="connsiteX2559" fmla="*/ 208539 w 548379"/>
                <a:gd name="connsiteY2559" fmla="*/ 87568 h 687724"/>
                <a:gd name="connsiteX2560" fmla="*/ 208539 w 548379"/>
                <a:gd name="connsiteY2560" fmla="*/ 90143 h 687724"/>
                <a:gd name="connsiteX2561" fmla="*/ 205964 w 548379"/>
                <a:gd name="connsiteY2561" fmla="*/ 90143 h 687724"/>
                <a:gd name="connsiteX2562" fmla="*/ 205964 w 548379"/>
                <a:gd name="connsiteY2562" fmla="*/ 92719 h 687724"/>
                <a:gd name="connsiteX2563" fmla="*/ 203390 w 548379"/>
                <a:gd name="connsiteY2563" fmla="*/ 92719 h 687724"/>
                <a:gd name="connsiteX2564" fmla="*/ 203390 w 548379"/>
                <a:gd name="connsiteY2564" fmla="*/ 95294 h 687724"/>
                <a:gd name="connsiteX2565" fmla="*/ 200815 w 548379"/>
                <a:gd name="connsiteY2565" fmla="*/ 95294 h 687724"/>
                <a:gd name="connsiteX2566" fmla="*/ 198240 w 548379"/>
                <a:gd name="connsiteY2566" fmla="*/ 95294 h 687724"/>
                <a:gd name="connsiteX2567" fmla="*/ 195666 w 548379"/>
                <a:gd name="connsiteY2567" fmla="*/ 95294 h 687724"/>
                <a:gd name="connsiteX2568" fmla="*/ 195666 w 548379"/>
                <a:gd name="connsiteY2568" fmla="*/ 97870 h 687724"/>
                <a:gd name="connsiteX2569" fmla="*/ 193091 w 548379"/>
                <a:gd name="connsiteY2569" fmla="*/ 97870 h 687724"/>
                <a:gd name="connsiteX2570" fmla="*/ 190517 w 548379"/>
                <a:gd name="connsiteY2570" fmla="*/ 97870 h 687724"/>
                <a:gd name="connsiteX2571" fmla="*/ 190517 w 548379"/>
                <a:gd name="connsiteY2571" fmla="*/ 100445 h 687724"/>
                <a:gd name="connsiteX2572" fmla="*/ 187942 w 548379"/>
                <a:gd name="connsiteY2572" fmla="*/ 100445 h 687724"/>
                <a:gd name="connsiteX2573" fmla="*/ 185368 w 548379"/>
                <a:gd name="connsiteY2573" fmla="*/ 100445 h 687724"/>
                <a:gd name="connsiteX2574" fmla="*/ 185368 w 548379"/>
                <a:gd name="connsiteY2574" fmla="*/ 103021 h 687724"/>
                <a:gd name="connsiteX2575" fmla="*/ 182793 w 548379"/>
                <a:gd name="connsiteY2575" fmla="*/ 103021 h 687724"/>
                <a:gd name="connsiteX2576" fmla="*/ 180219 w 548379"/>
                <a:gd name="connsiteY2576" fmla="*/ 103021 h 687724"/>
                <a:gd name="connsiteX2577" fmla="*/ 177644 w 548379"/>
                <a:gd name="connsiteY2577" fmla="*/ 103021 h 687724"/>
                <a:gd name="connsiteX2578" fmla="*/ 177644 w 548379"/>
                <a:gd name="connsiteY2578" fmla="*/ 105596 h 687724"/>
                <a:gd name="connsiteX2579" fmla="*/ 175069 w 548379"/>
                <a:gd name="connsiteY2579" fmla="*/ 105596 h 687724"/>
                <a:gd name="connsiteX2580" fmla="*/ 172495 w 548379"/>
                <a:gd name="connsiteY2580" fmla="*/ 105596 h 687724"/>
                <a:gd name="connsiteX2581" fmla="*/ 169920 w 548379"/>
                <a:gd name="connsiteY2581" fmla="*/ 105596 h 687724"/>
                <a:gd name="connsiteX2582" fmla="*/ 169920 w 548379"/>
                <a:gd name="connsiteY2582" fmla="*/ 108172 h 687724"/>
                <a:gd name="connsiteX2583" fmla="*/ 167346 w 548379"/>
                <a:gd name="connsiteY2583" fmla="*/ 108172 h 687724"/>
                <a:gd name="connsiteX2584" fmla="*/ 167346 w 548379"/>
                <a:gd name="connsiteY2584" fmla="*/ 110747 h 687724"/>
                <a:gd name="connsiteX2585" fmla="*/ 164771 w 548379"/>
                <a:gd name="connsiteY2585" fmla="*/ 110747 h 687724"/>
                <a:gd name="connsiteX2586" fmla="*/ 162197 w 548379"/>
                <a:gd name="connsiteY2586" fmla="*/ 110747 h 687724"/>
                <a:gd name="connsiteX2587" fmla="*/ 162197 w 548379"/>
                <a:gd name="connsiteY2587" fmla="*/ 113323 h 687724"/>
                <a:gd name="connsiteX2588" fmla="*/ 159622 w 548379"/>
                <a:gd name="connsiteY2588" fmla="*/ 113323 h 687724"/>
                <a:gd name="connsiteX2589" fmla="*/ 157048 w 548379"/>
                <a:gd name="connsiteY2589" fmla="*/ 113323 h 687724"/>
                <a:gd name="connsiteX2590" fmla="*/ 154473 w 548379"/>
                <a:gd name="connsiteY2590" fmla="*/ 113323 h 687724"/>
                <a:gd name="connsiteX2591" fmla="*/ 154473 w 548379"/>
                <a:gd name="connsiteY2591" fmla="*/ 115898 h 687724"/>
                <a:gd name="connsiteX2592" fmla="*/ 151899 w 548379"/>
                <a:gd name="connsiteY2592" fmla="*/ 115898 h 687724"/>
                <a:gd name="connsiteX2593" fmla="*/ 149324 w 548379"/>
                <a:gd name="connsiteY2593" fmla="*/ 115898 h 687724"/>
                <a:gd name="connsiteX2594" fmla="*/ 146749 w 548379"/>
                <a:gd name="connsiteY2594" fmla="*/ 115898 h 687724"/>
                <a:gd name="connsiteX2595" fmla="*/ 146749 w 548379"/>
                <a:gd name="connsiteY2595" fmla="*/ 117669 h 687724"/>
                <a:gd name="connsiteX2596" fmla="*/ 146749 w 548379"/>
                <a:gd name="connsiteY2596" fmla="*/ 118474 h 687724"/>
                <a:gd name="connsiteX2597" fmla="*/ 144175 w 548379"/>
                <a:gd name="connsiteY2597" fmla="*/ 118474 h 687724"/>
                <a:gd name="connsiteX2598" fmla="*/ 141600 w 548379"/>
                <a:gd name="connsiteY2598" fmla="*/ 118474 h 687724"/>
                <a:gd name="connsiteX2599" fmla="*/ 141600 w 548379"/>
                <a:gd name="connsiteY2599" fmla="*/ 121049 h 687724"/>
                <a:gd name="connsiteX2600" fmla="*/ 139026 w 548379"/>
                <a:gd name="connsiteY2600" fmla="*/ 121049 h 687724"/>
                <a:gd name="connsiteX2601" fmla="*/ 136451 w 548379"/>
                <a:gd name="connsiteY2601" fmla="*/ 121049 h 687724"/>
                <a:gd name="connsiteX2602" fmla="*/ 133877 w 548379"/>
                <a:gd name="connsiteY2602" fmla="*/ 121049 h 687724"/>
                <a:gd name="connsiteX2603" fmla="*/ 131302 w 548379"/>
                <a:gd name="connsiteY2603" fmla="*/ 121049 h 687724"/>
                <a:gd name="connsiteX2604" fmla="*/ 131302 w 548379"/>
                <a:gd name="connsiteY2604" fmla="*/ 123625 h 687724"/>
                <a:gd name="connsiteX2605" fmla="*/ 128728 w 548379"/>
                <a:gd name="connsiteY2605" fmla="*/ 123625 h 687724"/>
                <a:gd name="connsiteX2606" fmla="*/ 126153 w 548379"/>
                <a:gd name="connsiteY2606" fmla="*/ 123625 h 687724"/>
                <a:gd name="connsiteX2607" fmla="*/ 123578 w 548379"/>
                <a:gd name="connsiteY2607" fmla="*/ 123625 h 687724"/>
                <a:gd name="connsiteX2608" fmla="*/ 123578 w 548379"/>
                <a:gd name="connsiteY2608" fmla="*/ 126200 h 687724"/>
                <a:gd name="connsiteX2609" fmla="*/ 121004 w 548379"/>
                <a:gd name="connsiteY2609" fmla="*/ 126200 h 687724"/>
                <a:gd name="connsiteX2610" fmla="*/ 118429 w 548379"/>
                <a:gd name="connsiteY2610" fmla="*/ 126200 h 687724"/>
                <a:gd name="connsiteX2611" fmla="*/ 115855 w 548379"/>
                <a:gd name="connsiteY2611" fmla="*/ 126200 h 687724"/>
                <a:gd name="connsiteX2612" fmla="*/ 113280 w 548379"/>
                <a:gd name="connsiteY2612" fmla="*/ 126200 h 687724"/>
                <a:gd name="connsiteX2613" fmla="*/ 113280 w 548379"/>
                <a:gd name="connsiteY2613" fmla="*/ 128776 h 687724"/>
                <a:gd name="connsiteX2614" fmla="*/ 110706 w 548379"/>
                <a:gd name="connsiteY2614" fmla="*/ 128776 h 687724"/>
                <a:gd name="connsiteX2615" fmla="*/ 108131 w 548379"/>
                <a:gd name="connsiteY2615" fmla="*/ 128776 h 687724"/>
                <a:gd name="connsiteX2616" fmla="*/ 105557 w 548379"/>
                <a:gd name="connsiteY2616" fmla="*/ 128776 h 687724"/>
                <a:gd name="connsiteX2617" fmla="*/ 105557 w 548379"/>
                <a:gd name="connsiteY2617" fmla="*/ 131351 h 687724"/>
                <a:gd name="connsiteX2618" fmla="*/ 102982 w 548379"/>
                <a:gd name="connsiteY2618" fmla="*/ 131351 h 687724"/>
                <a:gd name="connsiteX2619" fmla="*/ 100408 w 548379"/>
                <a:gd name="connsiteY2619" fmla="*/ 131351 h 687724"/>
                <a:gd name="connsiteX2620" fmla="*/ 97833 w 548379"/>
                <a:gd name="connsiteY2620" fmla="*/ 131351 h 687724"/>
                <a:gd name="connsiteX2621" fmla="*/ 95258 w 548379"/>
                <a:gd name="connsiteY2621" fmla="*/ 131351 h 687724"/>
                <a:gd name="connsiteX2622" fmla="*/ 95258 w 548379"/>
                <a:gd name="connsiteY2622" fmla="*/ 133927 h 687724"/>
                <a:gd name="connsiteX2623" fmla="*/ 92684 w 548379"/>
                <a:gd name="connsiteY2623" fmla="*/ 133927 h 687724"/>
                <a:gd name="connsiteX2624" fmla="*/ 90109 w 548379"/>
                <a:gd name="connsiteY2624" fmla="*/ 133927 h 687724"/>
                <a:gd name="connsiteX2625" fmla="*/ 87535 w 548379"/>
                <a:gd name="connsiteY2625" fmla="*/ 133927 h 687724"/>
                <a:gd name="connsiteX2626" fmla="*/ 84960 w 548379"/>
                <a:gd name="connsiteY2626" fmla="*/ 133927 h 687724"/>
                <a:gd name="connsiteX2627" fmla="*/ 82386 w 548379"/>
                <a:gd name="connsiteY2627" fmla="*/ 133927 h 687724"/>
                <a:gd name="connsiteX2628" fmla="*/ 79811 w 548379"/>
                <a:gd name="connsiteY2628" fmla="*/ 133927 h 687724"/>
                <a:gd name="connsiteX2629" fmla="*/ 79811 w 548379"/>
                <a:gd name="connsiteY2629" fmla="*/ 136502 h 687724"/>
                <a:gd name="connsiteX2630" fmla="*/ 77237 w 548379"/>
                <a:gd name="connsiteY2630" fmla="*/ 136502 h 687724"/>
                <a:gd name="connsiteX2631" fmla="*/ 74662 w 548379"/>
                <a:gd name="connsiteY2631" fmla="*/ 136502 h 687724"/>
                <a:gd name="connsiteX2632" fmla="*/ 69513 w 548379"/>
                <a:gd name="connsiteY2632" fmla="*/ 136502 h 687724"/>
                <a:gd name="connsiteX2633" fmla="*/ 66938 w 548379"/>
                <a:gd name="connsiteY2633" fmla="*/ 136502 h 687724"/>
                <a:gd name="connsiteX2634" fmla="*/ 61789 w 548379"/>
                <a:gd name="connsiteY2634" fmla="*/ 136502 h 687724"/>
                <a:gd name="connsiteX2635" fmla="*/ 59215 w 548379"/>
                <a:gd name="connsiteY2635" fmla="*/ 136502 h 687724"/>
                <a:gd name="connsiteX2636" fmla="*/ 56640 w 548379"/>
                <a:gd name="connsiteY2636" fmla="*/ 136502 h 687724"/>
                <a:gd name="connsiteX2637" fmla="*/ 54066 w 548379"/>
                <a:gd name="connsiteY2637" fmla="*/ 136502 h 687724"/>
                <a:gd name="connsiteX2638" fmla="*/ 54066 w 548379"/>
                <a:gd name="connsiteY2638" fmla="*/ 133927 h 687724"/>
                <a:gd name="connsiteX2639" fmla="*/ 54066 w 548379"/>
                <a:gd name="connsiteY2639" fmla="*/ 131351 h 687724"/>
                <a:gd name="connsiteX2640" fmla="*/ 54066 w 548379"/>
                <a:gd name="connsiteY2640" fmla="*/ 128776 h 687724"/>
                <a:gd name="connsiteX2641" fmla="*/ 54066 w 548379"/>
                <a:gd name="connsiteY2641" fmla="*/ 126200 h 687724"/>
                <a:gd name="connsiteX2642" fmla="*/ 54066 w 548379"/>
                <a:gd name="connsiteY2642" fmla="*/ 123625 h 687724"/>
                <a:gd name="connsiteX2643" fmla="*/ 54066 w 548379"/>
                <a:gd name="connsiteY2643" fmla="*/ 121049 h 687724"/>
                <a:gd name="connsiteX2644" fmla="*/ 56640 w 548379"/>
                <a:gd name="connsiteY2644" fmla="*/ 121049 h 687724"/>
                <a:gd name="connsiteX2645" fmla="*/ 56640 w 548379"/>
                <a:gd name="connsiteY2645" fmla="*/ 118474 h 687724"/>
                <a:gd name="connsiteX2646" fmla="*/ 56640 w 548379"/>
                <a:gd name="connsiteY2646" fmla="*/ 115898 h 687724"/>
                <a:gd name="connsiteX2647" fmla="*/ 56640 w 548379"/>
                <a:gd name="connsiteY2647" fmla="*/ 113323 h 687724"/>
                <a:gd name="connsiteX2648" fmla="*/ 56640 w 548379"/>
                <a:gd name="connsiteY2648" fmla="*/ 110747 h 687724"/>
                <a:gd name="connsiteX2649" fmla="*/ 56640 w 548379"/>
                <a:gd name="connsiteY2649" fmla="*/ 108172 h 687724"/>
                <a:gd name="connsiteX2650" fmla="*/ 56640 w 548379"/>
                <a:gd name="connsiteY2650" fmla="*/ 105596 h 687724"/>
                <a:gd name="connsiteX2651" fmla="*/ 59215 w 548379"/>
                <a:gd name="connsiteY2651" fmla="*/ 103021 h 687724"/>
                <a:gd name="connsiteX2652" fmla="*/ 59215 w 548379"/>
                <a:gd name="connsiteY2652" fmla="*/ 100445 h 687724"/>
                <a:gd name="connsiteX2653" fmla="*/ 59215 w 548379"/>
                <a:gd name="connsiteY2653" fmla="*/ 97870 h 687724"/>
                <a:gd name="connsiteX2654" fmla="*/ 59215 w 548379"/>
                <a:gd name="connsiteY2654" fmla="*/ 95294 h 687724"/>
                <a:gd name="connsiteX2655" fmla="*/ 59215 w 548379"/>
                <a:gd name="connsiteY2655" fmla="*/ 92719 h 687724"/>
                <a:gd name="connsiteX2656" fmla="*/ 61789 w 548379"/>
                <a:gd name="connsiteY2656" fmla="*/ 92719 h 687724"/>
                <a:gd name="connsiteX2657" fmla="*/ 61789 w 548379"/>
                <a:gd name="connsiteY2657" fmla="*/ 90143 h 687724"/>
                <a:gd name="connsiteX2658" fmla="*/ 61789 w 548379"/>
                <a:gd name="connsiteY2658" fmla="*/ 87568 h 687724"/>
                <a:gd name="connsiteX2659" fmla="*/ 61789 w 548379"/>
                <a:gd name="connsiteY2659" fmla="*/ 84992 h 687724"/>
                <a:gd name="connsiteX2660" fmla="*/ 61789 w 548379"/>
                <a:gd name="connsiteY2660" fmla="*/ 82417 h 687724"/>
                <a:gd name="connsiteX2661" fmla="*/ 64364 w 548379"/>
                <a:gd name="connsiteY2661" fmla="*/ 82417 h 687724"/>
                <a:gd name="connsiteX2662" fmla="*/ 64364 w 548379"/>
                <a:gd name="connsiteY2662" fmla="*/ 79841 h 687724"/>
                <a:gd name="connsiteX2663" fmla="*/ 66938 w 548379"/>
                <a:gd name="connsiteY2663" fmla="*/ 79841 h 687724"/>
                <a:gd name="connsiteX2664" fmla="*/ 69513 w 548379"/>
                <a:gd name="connsiteY2664" fmla="*/ 79841 h 687724"/>
                <a:gd name="connsiteX2665" fmla="*/ 79811 w 548379"/>
                <a:gd name="connsiteY2665" fmla="*/ 79841 h 687724"/>
                <a:gd name="connsiteX2666" fmla="*/ 90109 w 548379"/>
                <a:gd name="connsiteY2666" fmla="*/ 79841 h 687724"/>
                <a:gd name="connsiteX2667" fmla="*/ 92684 w 548379"/>
                <a:gd name="connsiteY2667" fmla="*/ 79841 h 687724"/>
                <a:gd name="connsiteX2668" fmla="*/ 92684 w 548379"/>
                <a:gd name="connsiteY2668" fmla="*/ 77266 h 687724"/>
                <a:gd name="connsiteX2669" fmla="*/ 95258 w 548379"/>
                <a:gd name="connsiteY2669" fmla="*/ 77266 h 687724"/>
                <a:gd name="connsiteX2670" fmla="*/ 97833 w 548379"/>
                <a:gd name="connsiteY2670" fmla="*/ 77266 h 687724"/>
                <a:gd name="connsiteX2671" fmla="*/ 100408 w 548379"/>
                <a:gd name="connsiteY2671" fmla="*/ 77266 h 687724"/>
                <a:gd name="connsiteX2672" fmla="*/ 102982 w 548379"/>
                <a:gd name="connsiteY2672" fmla="*/ 77266 h 687724"/>
                <a:gd name="connsiteX2673" fmla="*/ 105557 w 548379"/>
                <a:gd name="connsiteY2673" fmla="*/ 77266 h 687724"/>
                <a:gd name="connsiteX2674" fmla="*/ 105557 w 548379"/>
                <a:gd name="connsiteY2674" fmla="*/ 74690 h 687724"/>
                <a:gd name="connsiteX2675" fmla="*/ 108131 w 548379"/>
                <a:gd name="connsiteY2675" fmla="*/ 74690 h 687724"/>
                <a:gd name="connsiteX2676" fmla="*/ 110706 w 548379"/>
                <a:gd name="connsiteY2676" fmla="*/ 74690 h 687724"/>
                <a:gd name="connsiteX2677" fmla="*/ 113280 w 548379"/>
                <a:gd name="connsiteY2677" fmla="*/ 74690 h 687724"/>
                <a:gd name="connsiteX2678" fmla="*/ 115855 w 548379"/>
                <a:gd name="connsiteY2678" fmla="*/ 74690 h 687724"/>
                <a:gd name="connsiteX2679" fmla="*/ 118429 w 548379"/>
                <a:gd name="connsiteY2679" fmla="*/ 74690 h 687724"/>
                <a:gd name="connsiteX2680" fmla="*/ 121004 w 548379"/>
                <a:gd name="connsiteY2680" fmla="*/ 74690 h 687724"/>
                <a:gd name="connsiteX2681" fmla="*/ 121004 w 548379"/>
                <a:gd name="connsiteY2681" fmla="*/ 72115 h 687724"/>
                <a:gd name="connsiteX2682" fmla="*/ 123578 w 548379"/>
                <a:gd name="connsiteY2682" fmla="*/ 72115 h 687724"/>
                <a:gd name="connsiteX2683" fmla="*/ 128728 w 548379"/>
                <a:gd name="connsiteY2683" fmla="*/ 72115 h 687724"/>
                <a:gd name="connsiteX2684" fmla="*/ 131302 w 548379"/>
                <a:gd name="connsiteY2684" fmla="*/ 72115 h 687724"/>
                <a:gd name="connsiteX2685" fmla="*/ 133877 w 548379"/>
                <a:gd name="connsiteY2685" fmla="*/ 72115 h 687724"/>
                <a:gd name="connsiteX2686" fmla="*/ 133877 w 548379"/>
                <a:gd name="connsiteY2686" fmla="*/ 69539 h 687724"/>
                <a:gd name="connsiteX2687" fmla="*/ 136451 w 548379"/>
                <a:gd name="connsiteY2687" fmla="*/ 69539 h 687724"/>
                <a:gd name="connsiteX2688" fmla="*/ 139026 w 548379"/>
                <a:gd name="connsiteY2688" fmla="*/ 69539 h 687724"/>
                <a:gd name="connsiteX2689" fmla="*/ 139026 w 548379"/>
                <a:gd name="connsiteY2689" fmla="*/ 66964 h 687724"/>
                <a:gd name="connsiteX2690" fmla="*/ 141600 w 548379"/>
                <a:gd name="connsiteY2690" fmla="*/ 66964 h 687724"/>
                <a:gd name="connsiteX2691" fmla="*/ 144175 w 548379"/>
                <a:gd name="connsiteY2691" fmla="*/ 66964 h 687724"/>
                <a:gd name="connsiteX2692" fmla="*/ 146749 w 548379"/>
                <a:gd name="connsiteY2692" fmla="*/ 66964 h 687724"/>
                <a:gd name="connsiteX2693" fmla="*/ 149324 w 548379"/>
                <a:gd name="connsiteY2693" fmla="*/ 66964 h 687724"/>
                <a:gd name="connsiteX2694" fmla="*/ 151899 w 548379"/>
                <a:gd name="connsiteY2694" fmla="*/ 66964 h 687724"/>
                <a:gd name="connsiteX2695" fmla="*/ 151899 w 548379"/>
                <a:gd name="connsiteY2695" fmla="*/ 64388 h 687724"/>
                <a:gd name="connsiteX2696" fmla="*/ 154473 w 548379"/>
                <a:gd name="connsiteY2696" fmla="*/ 64388 h 687724"/>
                <a:gd name="connsiteX2697" fmla="*/ 157048 w 548379"/>
                <a:gd name="connsiteY2697" fmla="*/ 64388 h 687724"/>
                <a:gd name="connsiteX2698" fmla="*/ 157048 w 548379"/>
                <a:gd name="connsiteY2698" fmla="*/ 61813 h 687724"/>
                <a:gd name="connsiteX2699" fmla="*/ 159622 w 548379"/>
                <a:gd name="connsiteY2699" fmla="*/ 61813 h 687724"/>
                <a:gd name="connsiteX2700" fmla="*/ 162197 w 548379"/>
                <a:gd name="connsiteY2700" fmla="*/ 61813 h 687724"/>
                <a:gd name="connsiteX2701" fmla="*/ 164771 w 548379"/>
                <a:gd name="connsiteY2701" fmla="*/ 61813 h 687724"/>
                <a:gd name="connsiteX2702" fmla="*/ 164771 w 548379"/>
                <a:gd name="connsiteY2702" fmla="*/ 59237 h 687724"/>
                <a:gd name="connsiteX2703" fmla="*/ 167346 w 548379"/>
                <a:gd name="connsiteY2703" fmla="*/ 59237 h 687724"/>
                <a:gd name="connsiteX2704" fmla="*/ 172495 w 548379"/>
                <a:gd name="connsiteY2704" fmla="*/ 59237 h 687724"/>
                <a:gd name="connsiteX2705" fmla="*/ 175069 w 548379"/>
                <a:gd name="connsiteY2705" fmla="*/ 56661 h 687724"/>
                <a:gd name="connsiteX2706" fmla="*/ 177644 w 548379"/>
                <a:gd name="connsiteY2706" fmla="*/ 56661 h 687724"/>
                <a:gd name="connsiteX2707" fmla="*/ 180219 w 548379"/>
                <a:gd name="connsiteY2707" fmla="*/ 56661 h 687724"/>
                <a:gd name="connsiteX2708" fmla="*/ 182793 w 548379"/>
                <a:gd name="connsiteY2708" fmla="*/ 56661 h 687724"/>
                <a:gd name="connsiteX2709" fmla="*/ 182793 w 548379"/>
                <a:gd name="connsiteY2709" fmla="*/ 54086 h 687724"/>
                <a:gd name="connsiteX2710" fmla="*/ 185368 w 548379"/>
                <a:gd name="connsiteY2710" fmla="*/ 54086 h 687724"/>
                <a:gd name="connsiteX2711" fmla="*/ 185368 w 548379"/>
                <a:gd name="connsiteY2711" fmla="*/ 51510 h 687724"/>
                <a:gd name="connsiteX2712" fmla="*/ 187942 w 548379"/>
                <a:gd name="connsiteY2712" fmla="*/ 51510 h 687724"/>
                <a:gd name="connsiteX2713" fmla="*/ 190517 w 548379"/>
                <a:gd name="connsiteY2713" fmla="*/ 51510 h 687724"/>
                <a:gd name="connsiteX2714" fmla="*/ 193091 w 548379"/>
                <a:gd name="connsiteY2714" fmla="*/ 51510 h 687724"/>
                <a:gd name="connsiteX2715" fmla="*/ 195666 w 548379"/>
                <a:gd name="connsiteY2715" fmla="*/ 51510 h 687724"/>
                <a:gd name="connsiteX2716" fmla="*/ 195666 w 548379"/>
                <a:gd name="connsiteY2716" fmla="*/ 48935 h 687724"/>
                <a:gd name="connsiteX2717" fmla="*/ 198240 w 548379"/>
                <a:gd name="connsiteY2717" fmla="*/ 48935 h 687724"/>
                <a:gd name="connsiteX2718" fmla="*/ 200815 w 548379"/>
                <a:gd name="connsiteY2718" fmla="*/ 48935 h 687724"/>
                <a:gd name="connsiteX2719" fmla="*/ 200815 w 548379"/>
                <a:gd name="connsiteY2719" fmla="*/ 46359 h 687724"/>
                <a:gd name="connsiteX2720" fmla="*/ 203390 w 548379"/>
                <a:gd name="connsiteY2720" fmla="*/ 46359 h 687724"/>
                <a:gd name="connsiteX2721" fmla="*/ 205964 w 548379"/>
                <a:gd name="connsiteY2721" fmla="*/ 46359 h 687724"/>
                <a:gd name="connsiteX2722" fmla="*/ 208539 w 548379"/>
                <a:gd name="connsiteY2722" fmla="*/ 46359 h 687724"/>
                <a:gd name="connsiteX2723" fmla="*/ 208539 w 548379"/>
                <a:gd name="connsiteY2723" fmla="*/ 43784 h 687724"/>
                <a:gd name="connsiteX2724" fmla="*/ 211113 w 548379"/>
                <a:gd name="connsiteY2724" fmla="*/ 43784 h 687724"/>
                <a:gd name="connsiteX2725" fmla="*/ 213688 w 548379"/>
                <a:gd name="connsiteY2725" fmla="*/ 43784 h 687724"/>
                <a:gd name="connsiteX2726" fmla="*/ 213688 w 548379"/>
                <a:gd name="connsiteY2726" fmla="*/ 41208 h 687724"/>
                <a:gd name="connsiteX2727" fmla="*/ 216262 w 548379"/>
                <a:gd name="connsiteY2727" fmla="*/ 41208 h 687724"/>
                <a:gd name="connsiteX2728" fmla="*/ 218837 w 548379"/>
                <a:gd name="connsiteY2728" fmla="*/ 41208 h 687724"/>
                <a:gd name="connsiteX2729" fmla="*/ 218837 w 548379"/>
                <a:gd name="connsiteY2729" fmla="*/ 38633 h 687724"/>
                <a:gd name="connsiteX2730" fmla="*/ 221411 w 548379"/>
                <a:gd name="connsiteY2730" fmla="*/ 38633 h 687724"/>
                <a:gd name="connsiteX2731" fmla="*/ 223986 w 548379"/>
                <a:gd name="connsiteY2731" fmla="*/ 38633 h 687724"/>
                <a:gd name="connsiteX2732" fmla="*/ 226560 w 548379"/>
                <a:gd name="connsiteY2732" fmla="*/ 38633 h 687724"/>
                <a:gd name="connsiteX2733" fmla="*/ 226560 w 548379"/>
                <a:gd name="connsiteY2733" fmla="*/ 36057 h 687724"/>
                <a:gd name="connsiteX2734" fmla="*/ 229135 w 548379"/>
                <a:gd name="connsiteY2734" fmla="*/ 36057 h 687724"/>
                <a:gd name="connsiteX2735" fmla="*/ 231710 w 548379"/>
                <a:gd name="connsiteY2735" fmla="*/ 36057 h 687724"/>
                <a:gd name="connsiteX2736" fmla="*/ 231710 w 548379"/>
                <a:gd name="connsiteY2736" fmla="*/ 33482 h 687724"/>
                <a:gd name="connsiteX2737" fmla="*/ 234284 w 548379"/>
                <a:gd name="connsiteY2737" fmla="*/ 33482 h 687724"/>
                <a:gd name="connsiteX2738" fmla="*/ 234284 w 548379"/>
                <a:gd name="connsiteY2738" fmla="*/ 30906 h 687724"/>
                <a:gd name="connsiteX2739" fmla="*/ 236859 w 548379"/>
                <a:gd name="connsiteY2739" fmla="*/ 30906 h 687724"/>
                <a:gd name="connsiteX2740" fmla="*/ 239433 w 548379"/>
                <a:gd name="connsiteY2740" fmla="*/ 30906 h 687724"/>
                <a:gd name="connsiteX2741" fmla="*/ 239433 w 548379"/>
                <a:gd name="connsiteY2741" fmla="*/ 28331 h 687724"/>
                <a:gd name="connsiteX2742" fmla="*/ 242008 w 548379"/>
                <a:gd name="connsiteY2742" fmla="*/ 28331 h 687724"/>
                <a:gd name="connsiteX2743" fmla="*/ 242008 w 548379"/>
                <a:gd name="connsiteY2743" fmla="*/ 25755 h 687724"/>
                <a:gd name="connsiteX2744" fmla="*/ 244582 w 548379"/>
                <a:gd name="connsiteY2744" fmla="*/ 25755 h 687724"/>
                <a:gd name="connsiteX2745" fmla="*/ 244582 w 548379"/>
                <a:gd name="connsiteY2745" fmla="*/ 23180 h 687724"/>
                <a:gd name="connsiteX2746" fmla="*/ 247157 w 548379"/>
                <a:gd name="connsiteY2746" fmla="*/ 23180 h 687724"/>
                <a:gd name="connsiteX2747" fmla="*/ 249731 w 548379"/>
                <a:gd name="connsiteY2747" fmla="*/ 23180 h 687724"/>
                <a:gd name="connsiteX2748" fmla="*/ 249731 w 548379"/>
                <a:gd name="connsiteY2748" fmla="*/ 20604 h 687724"/>
                <a:gd name="connsiteX2749" fmla="*/ 252306 w 548379"/>
                <a:gd name="connsiteY2749" fmla="*/ 20604 h 687724"/>
                <a:gd name="connsiteX2750" fmla="*/ 252306 w 548379"/>
                <a:gd name="connsiteY2750" fmla="*/ 18029 h 687724"/>
                <a:gd name="connsiteX2751" fmla="*/ 254881 w 548379"/>
                <a:gd name="connsiteY2751" fmla="*/ 18029 h 687724"/>
                <a:gd name="connsiteX2752" fmla="*/ 257455 w 548379"/>
                <a:gd name="connsiteY2752" fmla="*/ 18029 h 687724"/>
                <a:gd name="connsiteX2753" fmla="*/ 257455 w 548379"/>
                <a:gd name="connsiteY2753" fmla="*/ 15453 h 687724"/>
                <a:gd name="connsiteX2754" fmla="*/ 260030 w 548379"/>
                <a:gd name="connsiteY2754" fmla="*/ 15453 h 687724"/>
                <a:gd name="connsiteX2755" fmla="*/ 260030 w 548379"/>
                <a:gd name="connsiteY2755" fmla="*/ 12878 h 687724"/>
                <a:gd name="connsiteX2756" fmla="*/ 262604 w 548379"/>
                <a:gd name="connsiteY2756" fmla="*/ 12878 h 687724"/>
                <a:gd name="connsiteX2757" fmla="*/ 262604 w 548379"/>
                <a:gd name="connsiteY2757" fmla="*/ 10302 h 687724"/>
                <a:gd name="connsiteX2758" fmla="*/ 265179 w 548379"/>
                <a:gd name="connsiteY2758" fmla="*/ 10302 h 687724"/>
                <a:gd name="connsiteX2759" fmla="*/ 265179 w 548379"/>
                <a:gd name="connsiteY2759" fmla="*/ 7727 h 687724"/>
                <a:gd name="connsiteX2760" fmla="*/ 265179 w 548379"/>
                <a:gd name="connsiteY2760" fmla="*/ 5151 h 687724"/>
                <a:gd name="connsiteX2761" fmla="*/ 267753 w 548379"/>
                <a:gd name="connsiteY2761" fmla="*/ 5151 h 687724"/>
                <a:gd name="connsiteX2762" fmla="*/ 267753 w 548379"/>
                <a:gd name="connsiteY2762" fmla="*/ 2576 h 687724"/>
                <a:gd name="connsiteX2763" fmla="*/ 270328 w 548379"/>
                <a:gd name="connsiteY2763" fmla="*/ 2576 h 687724"/>
                <a:gd name="connsiteX2764" fmla="*/ 270328 w 548379"/>
                <a:gd name="connsiteY2764" fmla="*/ 0 h 68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Lst>
              <a:rect l="l" t="t" r="r" b="b"/>
              <a:pathLst>
                <a:path w="548379" h="687724">
                  <a:moveTo>
                    <a:pt x="252229" y="638703"/>
                  </a:moveTo>
                  <a:cubicBezTo>
                    <a:pt x="252229" y="638703"/>
                    <a:pt x="249635" y="638703"/>
                    <a:pt x="247042" y="641283"/>
                  </a:cubicBezTo>
                  <a:cubicBezTo>
                    <a:pt x="244449" y="643863"/>
                    <a:pt x="244449" y="646443"/>
                    <a:pt x="247042" y="651604"/>
                  </a:cubicBezTo>
                  <a:cubicBezTo>
                    <a:pt x="247042" y="654184"/>
                    <a:pt x="247042" y="654184"/>
                    <a:pt x="249635" y="656764"/>
                  </a:cubicBezTo>
                  <a:cubicBezTo>
                    <a:pt x="249635" y="656764"/>
                    <a:pt x="252229" y="659344"/>
                    <a:pt x="254822" y="659344"/>
                  </a:cubicBezTo>
                  <a:cubicBezTo>
                    <a:pt x="257416" y="659344"/>
                    <a:pt x="257416" y="656764"/>
                    <a:pt x="260009" y="654184"/>
                  </a:cubicBezTo>
                  <a:cubicBezTo>
                    <a:pt x="262603" y="651604"/>
                    <a:pt x="262603" y="649023"/>
                    <a:pt x="260009" y="646443"/>
                  </a:cubicBezTo>
                  <a:cubicBezTo>
                    <a:pt x="260009" y="643863"/>
                    <a:pt x="260009" y="641283"/>
                    <a:pt x="260009" y="638703"/>
                  </a:cubicBezTo>
                  <a:cubicBezTo>
                    <a:pt x="257416" y="638703"/>
                    <a:pt x="254822" y="638703"/>
                    <a:pt x="254822" y="638703"/>
                  </a:cubicBezTo>
                  <a:cubicBezTo>
                    <a:pt x="252229" y="638703"/>
                    <a:pt x="252229" y="638703"/>
                    <a:pt x="252229" y="638703"/>
                  </a:cubicBezTo>
                  <a:close/>
                  <a:moveTo>
                    <a:pt x="370795" y="628383"/>
                  </a:moveTo>
                  <a:lnTo>
                    <a:pt x="383599" y="628383"/>
                  </a:lnTo>
                  <a:cubicBezTo>
                    <a:pt x="383599" y="687724"/>
                    <a:pt x="383599" y="687724"/>
                    <a:pt x="383599" y="687724"/>
                  </a:cubicBezTo>
                  <a:cubicBezTo>
                    <a:pt x="368234" y="687724"/>
                    <a:pt x="368234" y="687724"/>
                    <a:pt x="368234" y="687724"/>
                  </a:cubicBezTo>
                  <a:cubicBezTo>
                    <a:pt x="368234" y="649023"/>
                    <a:pt x="368234" y="649023"/>
                    <a:pt x="368234" y="649023"/>
                  </a:cubicBezTo>
                  <a:cubicBezTo>
                    <a:pt x="363112" y="651604"/>
                    <a:pt x="357991" y="654184"/>
                    <a:pt x="352869" y="656764"/>
                  </a:cubicBezTo>
                  <a:cubicBezTo>
                    <a:pt x="352869" y="641283"/>
                    <a:pt x="352869" y="641283"/>
                    <a:pt x="352869" y="641283"/>
                  </a:cubicBezTo>
                  <a:cubicBezTo>
                    <a:pt x="360552" y="638703"/>
                    <a:pt x="365673" y="633543"/>
                    <a:pt x="370795" y="628383"/>
                  </a:cubicBezTo>
                  <a:close/>
                  <a:moveTo>
                    <a:pt x="311421" y="628383"/>
                  </a:moveTo>
                  <a:lnTo>
                    <a:pt x="324259" y="628383"/>
                  </a:lnTo>
                  <a:cubicBezTo>
                    <a:pt x="324259" y="687724"/>
                    <a:pt x="324259" y="687724"/>
                    <a:pt x="324259" y="687724"/>
                  </a:cubicBezTo>
                  <a:cubicBezTo>
                    <a:pt x="308853" y="687724"/>
                    <a:pt x="308853" y="687724"/>
                    <a:pt x="308853" y="687724"/>
                  </a:cubicBezTo>
                  <a:cubicBezTo>
                    <a:pt x="308853" y="649023"/>
                    <a:pt x="308853" y="649023"/>
                    <a:pt x="308853" y="649023"/>
                  </a:cubicBezTo>
                  <a:cubicBezTo>
                    <a:pt x="303718" y="651604"/>
                    <a:pt x="298582" y="654184"/>
                    <a:pt x="290879" y="656764"/>
                  </a:cubicBezTo>
                  <a:cubicBezTo>
                    <a:pt x="290879" y="641283"/>
                    <a:pt x="290879" y="641283"/>
                    <a:pt x="290879" y="641283"/>
                  </a:cubicBezTo>
                  <a:cubicBezTo>
                    <a:pt x="301150" y="638703"/>
                    <a:pt x="306285" y="633543"/>
                    <a:pt x="311421" y="628383"/>
                  </a:cubicBezTo>
                  <a:close/>
                  <a:moveTo>
                    <a:pt x="252229" y="628383"/>
                  </a:moveTo>
                  <a:cubicBezTo>
                    <a:pt x="252229" y="628383"/>
                    <a:pt x="252229" y="628383"/>
                    <a:pt x="254822" y="628383"/>
                  </a:cubicBezTo>
                  <a:cubicBezTo>
                    <a:pt x="260009" y="628383"/>
                    <a:pt x="265196" y="630963"/>
                    <a:pt x="267789" y="633543"/>
                  </a:cubicBezTo>
                  <a:cubicBezTo>
                    <a:pt x="272976" y="638703"/>
                    <a:pt x="275570" y="643863"/>
                    <a:pt x="278163" y="651604"/>
                  </a:cubicBezTo>
                  <a:cubicBezTo>
                    <a:pt x="278163" y="656764"/>
                    <a:pt x="278163" y="661924"/>
                    <a:pt x="275570" y="669664"/>
                  </a:cubicBezTo>
                  <a:cubicBezTo>
                    <a:pt x="275570" y="674824"/>
                    <a:pt x="272976" y="679984"/>
                    <a:pt x="267789" y="682564"/>
                  </a:cubicBezTo>
                  <a:cubicBezTo>
                    <a:pt x="265196" y="687724"/>
                    <a:pt x="260009" y="687724"/>
                    <a:pt x="254822" y="687724"/>
                  </a:cubicBezTo>
                  <a:cubicBezTo>
                    <a:pt x="252229" y="687724"/>
                    <a:pt x="252229" y="687724"/>
                    <a:pt x="252229" y="687724"/>
                  </a:cubicBezTo>
                  <a:cubicBezTo>
                    <a:pt x="247042" y="687724"/>
                    <a:pt x="241855" y="687724"/>
                    <a:pt x="239262" y="685144"/>
                  </a:cubicBezTo>
                  <a:cubicBezTo>
                    <a:pt x="234075" y="682564"/>
                    <a:pt x="231482" y="679984"/>
                    <a:pt x="231482" y="674824"/>
                  </a:cubicBezTo>
                  <a:cubicBezTo>
                    <a:pt x="247042" y="672244"/>
                    <a:pt x="247042" y="672244"/>
                    <a:pt x="247042" y="672244"/>
                  </a:cubicBezTo>
                  <a:cubicBezTo>
                    <a:pt x="247042" y="677404"/>
                    <a:pt x="249635" y="677404"/>
                    <a:pt x="252229" y="677404"/>
                  </a:cubicBezTo>
                  <a:cubicBezTo>
                    <a:pt x="252229" y="677404"/>
                    <a:pt x="252229" y="677404"/>
                    <a:pt x="254822" y="677404"/>
                  </a:cubicBezTo>
                  <a:cubicBezTo>
                    <a:pt x="254822" y="677404"/>
                    <a:pt x="257416" y="677404"/>
                    <a:pt x="257416" y="674824"/>
                  </a:cubicBezTo>
                  <a:cubicBezTo>
                    <a:pt x="260009" y="672244"/>
                    <a:pt x="260009" y="669664"/>
                    <a:pt x="262603" y="664504"/>
                  </a:cubicBezTo>
                  <a:lnTo>
                    <a:pt x="260009" y="664504"/>
                  </a:lnTo>
                  <a:cubicBezTo>
                    <a:pt x="260009" y="664504"/>
                    <a:pt x="257416" y="667084"/>
                    <a:pt x="254822" y="667084"/>
                  </a:cubicBezTo>
                  <a:cubicBezTo>
                    <a:pt x="252229" y="667084"/>
                    <a:pt x="252229" y="667084"/>
                    <a:pt x="249635" y="667084"/>
                  </a:cubicBezTo>
                  <a:cubicBezTo>
                    <a:pt x="244449" y="667084"/>
                    <a:pt x="241855" y="667084"/>
                    <a:pt x="236668" y="661924"/>
                  </a:cubicBezTo>
                  <a:cubicBezTo>
                    <a:pt x="234075" y="659344"/>
                    <a:pt x="231482" y="656764"/>
                    <a:pt x="231482" y="651604"/>
                  </a:cubicBezTo>
                  <a:cubicBezTo>
                    <a:pt x="228888" y="643863"/>
                    <a:pt x="231482" y="638703"/>
                    <a:pt x="234075" y="636123"/>
                  </a:cubicBezTo>
                  <a:cubicBezTo>
                    <a:pt x="239262" y="630963"/>
                    <a:pt x="244449" y="628383"/>
                    <a:pt x="252229" y="628383"/>
                  </a:cubicBezTo>
                  <a:close/>
                  <a:moveTo>
                    <a:pt x="190652" y="628383"/>
                  </a:moveTo>
                  <a:lnTo>
                    <a:pt x="203456" y="628383"/>
                  </a:lnTo>
                  <a:cubicBezTo>
                    <a:pt x="203456" y="687724"/>
                    <a:pt x="203456" y="687724"/>
                    <a:pt x="203456" y="687724"/>
                  </a:cubicBezTo>
                  <a:cubicBezTo>
                    <a:pt x="188091" y="687724"/>
                    <a:pt x="188091" y="687724"/>
                    <a:pt x="188091" y="687724"/>
                  </a:cubicBezTo>
                  <a:cubicBezTo>
                    <a:pt x="188091" y="649023"/>
                    <a:pt x="188091" y="649023"/>
                    <a:pt x="188091" y="649023"/>
                  </a:cubicBezTo>
                  <a:cubicBezTo>
                    <a:pt x="182969" y="651604"/>
                    <a:pt x="177848" y="654184"/>
                    <a:pt x="172726" y="656764"/>
                  </a:cubicBezTo>
                  <a:cubicBezTo>
                    <a:pt x="172726" y="641283"/>
                    <a:pt x="172726" y="641283"/>
                    <a:pt x="172726" y="641283"/>
                  </a:cubicBezTo>
                  <a:cubicBezTo>
                    <a:pt x="180409" y="638703"/>
                    <a:pt x="185530" y="633543"/>
                    <a:pt x="190652" y="628383"/>
                  </a:cubicBezTo>
                  <a:close/>
                  <a:moveTo>
                    <a:pt x="288350" y="180286"/>
                  </a:moveTo>
                  <a:cubicBezTo>
                    <a:pt x="288350" y="180286"/>
                    <a:pt x="290924" y="180286"/>
                    <a:pt x="290924" y="180286"/>
                  </a:cubicBezTo>
                  <a:cubicBezTo>
                    <a:pt x="290924" y="180286"/>
                    <a:pt x="290924" y="180286"/>
                    <a:pt x="293499" y="180286"/>
                  </a:cubicBezTo>
                  <a:cubicBezTo>
                    <a:pt x="293499" y="180286"/>
                    <a:pt x="293499" y="180286"/>
                    <a:pt x="293499" y="182862"/>
                  </a:cubicBezTo>
                  <a:cubicBezTo>
                    <a:pt x="293499" y="182862"/>
                    <a:pt x="293499" y="182862"/>
                    <a:pt x="296073" y="182862"/>
                  </a:cubicBezTo>
                  <a:cubicBezTo>
                    <a:pt x="296073" y="182862"/>
                    <a:pt x="296073" y="182862"/>
                    <a:pt x="296073" y="185437"/>
                  </a:cubicBezTo>
                  <a:cubicBezTo>
                    <a:pt x="296073" y="185437"/>
                    <a:pt x="296073" y="185437"/>
                    <a:pt x="298648" y="185437"/>
                  </a:cubicBezTo>
                  <a:cubicBezTo>
                    <a:pt x="298648" y="185437"/>
                    <a:pt x="298648" y="185437"/>
                    <a:pt x="298648" y="188013"/>
                  </a:cubicBezTo>
                  <a:cubicBezTo>
                    <a:pt x="298648" y="188013"/>
                    <a:pt x="298648" y="188013"/>
                    <a:pt x="298648" y="190588"/>
                  </a:cubicBezTo>
                  <a:cubicBezTo>
                    <a:pt x="298648" y="190588"/>
                    <a:pt x="298648" y="190588"/>
                    <a:pt x="301222" y="190588"/>
                  </a:cubicBezTo>
                  <a:cubicBezTo>
                    <a:pt x="301222" y="190588"/>
                    <a:pt x="301222" y="190588"/>
                    <a:pt x="301222" y="193164"/>
                  </a:cubicBezTo>
                  <a:cubicBezTo>
                    <a:pt x="301222" y="193164"/>
                    <a:pt x="303797" y="193164"/>
                    <a:pt x="303797" y="193164"/>
                  </a:cubicBezTo>
                  <a:cubicBezTo>
                    <a:pt x="303797" y="193164"/>
                    <a:pt x="303797" y="193164"/>
                    <a:pt x="303797" y="195739"/>
                  </a:cubicBezTo>
                  <a:cubicBezTo>
                    <a:pt x="303797" y="195739"/>
                    <a:pt x="303797" y="195739"/>
                    <a:pt x="303797" y="198315"/>
                  </a:cubicBezTo>
                  <a:cubicBezTo>
                    <a:pt x="303797" y="198315"/>
                    <a:pt x="303797" y="198315"/>
                    <a:pt x="306372" y="198315"/>
                  </a:cubicBezTo>
                  <a:cubicBezTo>
                    <a:pt x="306372" y="200890"/>
                    <a:pt x="306372" y="200890"/>
                    <a:pt x="306372" y="200890"/>
                  </a:cubicBezTo>
                  <a:cubicBezTo>
                    <a:pt x="306372" y="200890"/>
                    <a:pt x="306372" y="200890"/>
                    <a:pt x="308946" y="200890"/>
                  </a:cubicBezTo>
                  <a:cubicBezTo>
                    <a:pt x="308946" y="200890"/>
                    <a:pt x="308946" y="200890"/>
                    <a:pt x="308946" y="203466"/>
                  </a:cubicBezTo>
                  <a:cubicBezTo>
                    <a:pt x="308946" y="203466"/>
                    <a:pt x="308946" y="203466"/>
                    <a:pt x="311521" y="203466"/>
                  </a:cubicBezTo>
                  <a:cubicBezTo>
                    <a:pt x="311521" y="203466"/>
                    <a:pt x="311521" y="203466"/>
                    <a:pt x="311521" y="206041"/>
                  </a:cubicBezTo>
                  <a:cubicBezTo>
                    <a:pt x="311521" y="206041"/>
                    <a:pt x="311521" y="206041"/>
                    <a:pt x="311521" y="208617"/>
                  </a:cubicBezTo>
                  <a:cubicBezTo>
                    <a:pt x="311521" y="208617"/>
                    <a:pt x="311521" y="208617"/>
                    <a:pt x="314095" y="208617"/>
                  </a:cubicBezTo>
                  <a:cubicBezTo>
                    <a:pt x="314095" y="208617"/>
                    <a:pt x="314095" y="208617"/>
                    <a:pt x="314095" y="211192"/>
                  </a:cubicBezTo>
                  <a:cubicBezTo>
                    <a:pt x="314095" y="211192"/>
                    <a:pt x="314095" y="211192"/>
                    <a:pt x="316670" y="211192"/>
                  </a:cubicBezTo>
                  <a:cubicBezTo>
                    <a:pt x="316670" y="211192"/>
                    <a:pt x="316670" y="211192"/>
                    <a:pt x="319244" y="211192"/>
                  </a:cubicBezTo>
                  <a:cubicBezTo>
                    <a:pt x="319244" y="211192"/>
                    <a:pt x="319244" y="211192"/>
                    <a:pt x="319244" y="213768"/>
                  </a:cubicBezTo>
                  <a:cubicBezTo>
                    <a:pt x="321819" y="213768"/>
                    <a:pt x="321819" y="213768"/>
                    <a:pt x="321819" y="213768"/>
                  </a:cubicBezTo>
                  <a:cubicBezTo>
                    <a:pt x="321819" y="213768"/>
                    <a:pt x="321819" y="213768"/>
                    <a:pt x="321819" y="216343"/>
                  </a:cubicBezTo>
                  <a:cubicBezTo>
                    <a:pt x="324393" y="216343"/>
                    <a:pt x="324393" y="216343"/>
                    <a:pt x="324393" y="216343"/>
                  </a:cubicBezTo>
                  <a:cubicBezTo>
                    <a:pt x="324393" y="216343"/>
                    <a:pt x="324393" y="216343"/>
                    <a:pt x="324393" y="218919"/>
                  </a:cubicBezTo>
                  <a:cubicBezTo>
                    <a:pt x="324393" y="218919"/>
                    <a:pt x="324393" y="218919"/>
                    <a:pt x="326968" y="218919"/>
                  </a:cubicBezTo>
                  <a:cubicBezTo>
                    <a:pt x="326968" y="218919"/>
                    <a:pt x="326968" y="218919"/>
                    <a:pt x="326968" y="221494"/>
                  </a:cubicBezTo>
                  <a:cubicBezTo>
                    <a:pt x="326968" y="221494"/>
                    <a:pt x="326968" y="221494"/>
                    <a:pt x="329542" y="221494"/>
                  </a:cubicBezTo>
                  <a:cubicBezTo>
                    <a:pt x="329542" y="221494"/>
                    <a:pt x="329542" y="221494"/>
                    <a:pt x="329542" y="224070"/>
                  </a:cubicBezTo>
                  <a:cubicBezTo>
                    <a:pt x="329542" y="224070"/>
                    <a:pt x="332117" y="224070"/>
                    <a:pt x="332117" y="226646"/>
                  </a:cubicBezTo>
                  <a:cubicBezTo>
                    <a:pt x="334692" y="226646"/>
                    <a:pt x="334692" y="226646"/>
                    <a:pt x="334692" y="226646"/>
                  </a:cubicBezTo>
                  <a:cubicBezTo>
                    <a:pt x="334692" y="226646"/>
                    <a:pt x="334692" y="226646"/>
                    <a:pt x="334692" y="229221"/>
                  </a:cubicBezTo>
                  <a:cubicBezTo>
                    <a:pt x="334692" y="229221"/>
                    <a:pt x="334692" y="229221"/>
                    <a:pt x="337266" y="229221"/>
                  </a:cubicBezTo>
                  <a:cubicBezTo>
                    <a:pt x="337266" y="229221"/>
                    <a:pt x="337266" y="229221"/>
                    <a:pt x="339841" y="229221"/>
                  </a:cubicBezTo>
                  <a:cubicBezTo>
                    <a:pt x="339841" y="229221"/>
                    <a:pt x="339841" y="229221"/>
                    <a:pt x="339841" y="231797"/>
                  </a:cubicBezTo>
                  <a:cubicBezTo>
                    <a:pt x="339841" y="231797"/>
                    <a:pt x="339841" y="231797"/>
                    <a:pt x="342415" y="231797"/>
                  </a:cubicBezTo>
                  <a:cubicBezTo>
                    <a:pt x="342415" y="231797"/>
                    <a:pt x="342415" y="231797"/>
                    <a:pt x="344990" y="231797"/>
                  </a:cubicBezTo>
                  <a:cubicBezTo>
                    <a:pt x="344990" y="231797"/>
                    <a:pt x="344990" y="231797"/>
                    <a:pt x="344990" y="234372"/>
                  </a:cubicBezTo>
                  <a:cubicBezTo>
                    <a:pt x="344990" y="234372"/>
                    <a:pt x="344990" y="234372"/>
                    <a:pt x="347564" y="234372"/>
                  </a:cubicBezTo>
                  <a:cubicBezTo>
                    <a:pt x="347564" y="234372"/>
                    <a:pt x="347564" y="234372"/>
                    <a:pt x="347564" y="236948"/>
                  </a:cubicBezTo>
                  <a:cubicBezTo>
                    <a:pt x="347564" y="236948"/>
                    <a:pt x="347564" y="236948"/>
                    <a:pt x="350139" y="236948"/>
                  </a:cubicBezTo>
                  <a:cubicBezTo>
                    <a:pt x="350139" y="236948"/>
                    <a:pt x="350139" y="236948"/>
                    <a:pt x="350139" y="239523"/>
                  </a:cubicBezTo>
                  <a:cubicBezTo>
                    <a:pt x="350139" y="239523"/>
                    <a:pt x="350139" y="239523"/>
                    <a:pt x="352713" y="239523"/>
                  </a:cubicBezTo>
                  <a:cubicBezTo>
                    <a:pt x="352713" y="239523"/>
                    <a:pt x="352713" y="239523"/>
                    <a:pt x="352713" y="242099"/>
                  </a:cubicBezTo>
                  <a:cubicBezTo>
                    <a:pt x="352713" y="242099"/>
                    <a:pt x="352713" y="242099"/>
                    <a:pt x="355288" y="242099"/>
                  </a:cubicBezTo>
                  <a:cubicBezTo>
                    <a:pt x="355288" y="242099"/>
                    <a:pt x="355288" y="242099"/>
                    <a:pt x="355288" y="244674"/>
                  </a:cubicBezTo>
                  <a:cubicBezTo>
                    <a:pt x="355288" y="244674"/>
                    <a:pt x="355288" y="244674"/>
                    <a:pt x="357862" y="244674"/>
                  </a:cubicBezTo>
                  <a:cubicBezTo>
                    <a:pt x="357862" y="244674"/>
                    <a:pt x="360437" y="244674"/>
                    <a:pt x="360437" y="244674"/>
                  </a:cubicBezTo>
                  <a:cubicBezTo>
                    <a:pt x="360437" y="244674"/>
                    <a:pt x="360437" y="244674"/>
                    <a:pt x="360437" y="247250"/>
                  </a:cubicBezTo>
                  <a:cubicBezTo>
                    <a:pt x="360437" y="247250"/>
                    <a:pt x="360437" y="247250"/>
                    <a:pt x="363012" y="247250"/>
                  </a:cubicBezTo>
                  <a:cubicBezTo>
                    <a:pt x="363012" y="247250"/>
                    <a:pt x="363012" y="247250"/>
                    <a:pt x="365586" y="247250"/>
                  </a:cubicBezTo>
                  <a:cubicBezTo>
                    <a:pt x="365586" y="247250"/>
                    <a:pt x="365586" y="247250"/>
                    <a:pt x="365586" y="249825"/>
                  </a:cubicBezTo>
                  <a:cubicBezTo>
                    <a:pt x="365586" y="249825"/>
                    <a:pt x="368161" y="249825"/>
                    <a:pt x="368161" y="249825"/>
                  </a:cubicBezTo>
                  <a:cubicBezTo>
                    <a:pt x="368161" y="249825"/>
                    <a:pt x="368161" y="249825"/>
                    <a:pt x="368161" y="252401"/>
                  </a:cubicBezTo>
                  <a:cubicBezTo>
                    <a:pt x="368161" y="252401"/>
                    <a:pt x="368161" y="252401"/>
                    <a:pt x="370735" y="252401"/>
                  </a:cubicBezTo>
                  <a:cubicBezTo>
                    <a:pt x="370735" y="252401"/>
                    <a:pt x="370735" y="252401"/>
                    <a:pt x="370735" y="254976"/>
                  </a:cubicBezTo>
                  <a:cubicBezTo>
                    <a:pt x="370735" y="254976"/>
                    <a:pt x="370735" y="254976"/>
                    <a:pt x="373310" y="254976"/>
                  </a:cubicBezTo>
                  <a:cubicBezTo>
                    <a:pt x="373310" y="254976"/>
                    <a:pt x="373310" y="254976"/>
                    <a:pt x="375884" y="254976"/>
                  </a:cubicBezTo>
                  <a:cubicBezTo>
                    <a:pt x="375884" y="254976"/>
                    <a:pt x="375884" y="254976"/>
                    <a:pt x="375884" y="257552"/>
                  </a:cubicBezTo>
                  <a:cubicBezTo>
                    <a:pt x="378459" y="257552"/>
                    <a:pt x="378459" y="257552"/>
                    <a:pt x="378459" y="257552"/>
                  </a:cubicBezTo>
                  <a:cubicBezTo>
                    <a:pt x="378459" y="257552"/>
                    <a:pt x="378459" y="257552"/>
                    <a:pt x="381033" y="257552"/>
                  </a:cubicBezTo>
                  <a:cubicBezTo>
                    <a:pt x="381033" y="257552"/>
                    <a:pt x="381033" y="257552"/>
                    <a:pt x="381033" y="260127"/>
                  </a:cubicBezTo>
                  <a:cubicBezTo>
                    <a:pt x="381033" y="260127"/>
                    <a:pt x="381033" y="260127"/>
                    <a:pt x="383608" y="260127"/>
                  </a:cubicBezTo>
                  <a:cubicBezTo>
                    <a:pt x="383608" y="260127"/>
                    <a:pt x="383608" y="260127"/>
                    <a:pt x="386183" y="260127"/>
                  </a:cubicBezTo>
                  <a:cubicBezTo>
                    <a:pt x="386183" y="260127"/>
                    <a:pt x="386183" y="260127"/>
                    <a:pt x="386183" y="262703"/>
                  </a:cubicBezTo>
                  <a:cubicBezTo>
                    <a:pt x="386183" y="262703"/>
                    <a:pt x="386183" y="262703"/>
                    <a:pt x="388757" y="262703"/>
                  </a:cubicBezTo>
                  <a:cubicBezTo>
                    <a:pt x="388757" y="262703"/>
                    <a:pt x="388757" y="262703"/>
                    <a:pt x="391332" y="262703"/>
                  </a:cubicBezTo>
                  <a:cubicBezTo>
                    <a:pt x="391332" y="262703"/>
                    <a:pt x="391332" y="262703"/>
                    <a:pt x="391332" y="265278"/>
                  </a:cubicBezTo>
                  <a:cubicBezTo>
                    <a:pt x="391332" y="265278"/>
                    <a:pt x="391332" y="265278"/>
                    <a:pt x="393906" y="265278"/>
                  </a:cubicBezTo>
                  <a:cubicBezTo>
                    <a:pt x="393906" y="265278"/>
                    <a:pt x="393906" y="265278"/>
                    <a:pt x="396481" y="265278"/>
                  </a:cubicBezTo>
                  <a:cubicBezTo>
                    <a:pt x="396481" y="265278"/>
                    <a:pt x="396481" y="265278"/>
                    <a:pt x="396481" y="267854"/>
                  </a:cubicBezTo>
                  <a:cubicBezTo>
                    <a:pt x="396481" y="267854"/>
                    <a:pt x="396481" y="267854"/>
                    <a:pt x="399055" y="267854"/>
                  </a:cubicBezTo>
                  <a:cubicBezTo>
                    <a:pt x="399055" y="267854"/>
                    <a:pt x="399055" y="267854"/>
                    <a:pt x="401630" y="270429"/>
                  </a:cubicBezTo>
                  <a:cubicBezTo>
                    <a:pt x="401630" y="270429"/>
                    <a:pt x="401630" y="270429"/>
                    <a:pt x="404204" y="270429"/>
                  </a:cubicBezTo>
                  <a:cubicBezTo>
                    <a:pt x="404204" y="270429"/>
                    <a:pt x="404204" y="270429"/>
                    <a:pt x="404204" y="273005"/>
                  </a:cubicBezTo>
                  <a:cubicBezTo>
                    <a:pt x="404204" y="273005"/>
                    <a:pt x="404204" y="273005"/>
                    <a:pt x="406779" y="273005"/>
                  </a:cubicBezTo>
                  <a:cubicBezTo>
                    <a:pt x="406779" y="273005"/>
                    <a:pt x="406779" y="273005"/>
                    <a:pt x="409353" y="273005"/>
                  </a:cubicBezTo>
                  <a:cubicBezTo>
                    <a:pt x="409353" y="275580"/>
                    <a:pt x="409353" y="275580"/>
                    <a:pt x="409353" y="275580"/>
                  </a:cubicBezTo>
                  <a:cubicBezTo>
                    <a:pt x="409353" y="275580"/>
                    <a:pt x="411928" y="275580"/>
                    <a:pt x="411928" y="275580"/>
                  </a:cubicBezTo>
                  <a:cubicBezTo>
                    <a:pt x="411928" y="275580"/>
                    <a:pt x="411928" y="275580"/>
                    <a:pt x="414503" y="275580"/>
                  </a:cubicBezTo>
                  <a:cubicBezTo>
                    <a:pt x="414503" y="275580"/>
                    <a:pt x="414503" y="275580"/>
                    <a:pt x="414503" y="278156"/>
                  </a:cubicBezTo>
                  <a:cubicBezTo>
                    <a:pt x="414503" y="278156"/>
                    <a:pt x="414503" y="278156"/>
                    <a:pt x="417077" y="278156"/>
                  </a:cubicBezTo>
                  <a:cubicBezTo>
                    <a:pt x="417077" y="278156"/>
                    <a:pt x="417077" y="278156"/>
                    <a:pt x="419652" y="278156"/>
                  </a:cubicBezTo>
                  <a:cubicBezTo>
                    <a:pt x="419652" y="278156"/>
                    <a:pt x="419652" y="278156"/>
                    <a:pt x="419652" y="280731"/>
                  </a:cubicBezTo>
                  <a:cubicBezTo>
                    <a:pt x="419652" y="280731"/>
                    <a:pt x="419652" y="280731"/>
                    <a:pt x="422226" y="280731"/>
                  </a:cubicBezTo>
                  <a:cubicBezTo>
                    <a:pt x="422226" y="280731"/>
                    <a:pt x="422226" y="280731"/>
                    <a:pt x="424801" y="280731"/>
                  </a:cubicBezTo>
                  <a:cubicBezTo>
                    <a:pt x="424801" y="280731"/>
                    <a:pt x="424801" y="280731"/>
                    <a:pt x="424801" y="283307"/>
                  </a:cubicBezTo>
                  <a:cubicBezTo>
                    <a:pt x="424801" y="283307"/>
                    <a:pt x="424801" y="283307"/>
                    <a:pt x="427375" y="283307"/>
                  </a:cubicBezTo>
                  <a:cubicBezTo>
                    <a:pt x="429950" y="283307"/>
                    <a:pt x="429950" y="283307"/>
                    <a:pt x="429950" y="283307"/>
                  </a:cubicBezTo>
                  <a:cubicBezTo>
                    <a:pt x="429950" y="283307"/>
                    <a:pt x="429950" y="283307"/>
                    <a:pt x="429950" y="285882"/>
                  </a:cubicBezTo>
                  <a:cubicBezTo>
                    <a:pt x="429950" y="285882"/>
                    <a:pt x="429950" y="285882"/>
                    <a:pt x="432524" y="285882"/>
                  </a:cubicBezTo>
                  <a:cubicBezTo>
                    <a:pt x="435099" y="285882"/>
                    <a:pt x="435099" y="285882"/>
                    <a:pt x="435099" y="285882"/>
                  </a:cubicBezTo>
                  <a:cubicBezTo>
                    <a:pt x="435099" y="285882"/>
                    <a:pt x="437674" y="285882"/>
                    <a:pt x="437674" y="288458"/>
                  </a:cubicBezTo>
                  <a:cubicBezTo>
                    <a:pt x="437674" y="288458"/>
                    <a:pt x="437674" y="288458"/>
                    <a:pt x="440248" y="288458"/>
                  </a:cubicBezTo>
                  <a:cubicBezTo>
                    <a:pt x="440248" y="288458"/>
                    <a:pt x="440248" y="288458"/>
                    <a:pt x="442823" y="288458"/>
                  </a:cubicBezTo>
                  <a:cubicBezTo>
                    <a:pt x="442823" y="288458"/>
                    <a:pt x="442823" y="291033"/>
                    <a:pt x="442823" y="291033"/>
                  </a:cubicBezTo>
                  <a:cubicBezTo>
                    <a:pt x="442823" y="291033"/>
                    <a:pt x="442823" y="291033"/>
                    <a:pt x="445397" y="291033"/>
                  </a:cubicBezTo>
                  <a:cubicBezTo>
                    <a:pt x="445397" y="291033"/>
                    <a:pt x="445397" y="291033"/>
                    <a:pt x="447972" y="291033"/>
                  </a:cubicBezTo>
                  <a:cubicBezTo>
                    <a:pt x="450546" y="291033"/>
                    <a:pt x="450546" y="291033"/>
                    <a:pt x="450546" y="291033"/>
                  </a:cubicBezTo>
                  <a:cubicBezTo>
                    <a:pt x="450546" y="291033"/>
                    <a:pt x="450546" y="291033"/>
                    <a:pt x="453121" y="291033"/>
                  </a:cubicBezTo>
                  <a:cubicBezTo>
                    <a:pt x="453121" y="291033"/>
                    <a:pt x="453121" y="291033"/>
                    <a:pt x="453121" y="293609"/>
                  </a:cubicBezTo>
                  <a:cubicBezTo>
                    <a:pt x="453121" y="293609"/>
                    <a:pt x="455695" y="293609"/>
                    <a:pt x="455695" y="293609"/>
                  </a:cubicBezTo>
                  <a:cubicBezTo>
                    <a:pt x="455695" y="293609"/>
                    <a:pt x="455695" y="293609"/>
                    <a:pt x="458270" y="293609"/>
                  </a:cubicBezTo>
                  <a:cubicBezTo>
                    <a:pt x="458270" y="293609"/>
                    <a:pt x="458270" y="293609"/>
                    <a:pt x="458270" y="296184"/>
                  </a:cubicBezTo>
                  <a:cubicBezTo>
                    <a:pt x="460844" y="296184"/>
                    <a:pt x="460844" y="296184"/>
                    <a:pt x="460844" y="296184"/>
                  </a:cubicBezTo>
                  <a:cubicBezTo>
                    <a:pt x="463419" y="296184"/>
                    <a:pt x="463419" y="296184"/>
                    <a:pt x="463419" y="296184"/>
                  </a:cubicBezTo>
                  <a:cubicBezTo>
                    <a:pt x="463419" y="296184"/>
                    <a:pt x="463419" y="296184"/>
                    <a:pt x="465994" y="296184"/>
                  </a:cubicBezTo>
                  <a:cubicBezTo>
                    <a:pt x="465994" y="296184"/>
                    <a:pt x="465994" y="296184"/>
                    <a:pt x="465994" y="298760"/>
                  </a:cubicBezTo>
                  <a:cubicBezTo>
                    <a:pt x="465994" y="298760"/>
                    <a:pt x="465994" y="298760"/>
                    <a:pt x="468568" y="298760"/>
                  </a:cubicBezTo>
                  <a:cubicBezTo>
                    <a:pt x="468568" y="298760"/>
                    <a:pt x="468568" y="298760"/>
                    <a:pt x="471143" y="298760"/>
                  </a:cubicBezTo>
                  <a:cubicBezTo>
                    <a:pt x="471143" y="298760"/>
                    <a:pt x="471143" y="298760"/>
                    <a:pt x="473717" y="298760"/>
                  </a:cubicBezTo>
                  <a:cubicBezTo>
                    <a:pt x="473717" y="298760"/>
                    <a:pt x="473717" y="298760"/>
                    <a:pt x="476292" y="298760"/>
                  </a:cubicBezTo>
                  <a:cubicBezTo>
                    <a:pt x="476292" y="298760"/>
                    <a:pt x="476292" y="298760"/>
                    <a:pt x="476292" y="301335"/>
                  </a:cubicBezTo>
                  <a:cubicBezTo>
                    <a:pt x="478866" y="301335"/>
                    <a:pt x="478866" y="301335"/>
                    <a:pt x="478866" y="301335"/>
                  </a:cubicBezTo>
                  <a:cubicBezTo>
                    <a:pt x="478866" y="301335"/>
                    <a:pt x="478866" y="301335"/>
                    <a:pt x="481441" y="301335"/>
                  </a:cubicBezTo>
                  <a:cubicBezTo>
                    <a:pt x="481441" y="301335"/>
                    <a:pt x="481441" y="301335"/>
                    <a:pt x="484015" y="301335"/>
                  </a:cubicBezTo>
                  <a:cubicBezTo>
                    <a:pt x="484015" y="301335"/>
                    <a:pt x="484015" y="301335"/>
                    <a:pt x="484015" y="303911"/>
                  </a:cubicBezTo>
                  <a:cubicBezTo>
                    <a:pt x="486590" y="303911"/>
                    <a:pt x="486590" y="303911"/>
                    <a:pt x="486590" y="303911"/>
                  </a:cubicBezTo>
                  <a:cubicBezTo>
                    <a:pt x="486590" y="303911"/>
                    <a:pt x="486590" y="303911"/>
                    <a:pt x="489165" y="303911"/>
                  </a:cubicBezTo>
                  <a:cubicBezTo>
                    <a:pt x="489165" y="303911"/>
                    <a:pt x="489165" y="303911"/>
                    <a:pt x="491739" y="303911"/>
                  </a:cubicBezTo>
                  <a:cubicBezTo>
                    <a:pt x="491739" y="303911"/>
                    <a:pt x="491739" y="303911"/>
                    <a:pt x="491739" y="306487"/>
                  </a:cubicBezTo>
                  <a:cubicBezTo>
                    <a:pt x="491739" y="306487"/>
                    <a:pt x="491739" y="306487"/>
                    <a:pt x="494314" y="306487"/>
                  </a:cubicBezTo>
                  <a:cubicBezTo>
                    <a:pt x="496888" y="306487"/>
                    <a:pt x="496888" y="306487"/>
                    <a:pt x="496888" y="306487"/>
                  </a:cubicBezTo>
                  <a:cubicBezTo>
                    <a:pt x="496888" y="306487"/>
                    <a:pt x="496888" y="306487"/>
                    <a:pt x="496888" y="309062"/>
                  </a:cubicBezTo>
                  <a:cubicBezTo>
                    <a:pt x="496888" y="309062"/>
                    <a:pt x="496888" y="309062"/>
                    <a:pt x="499463" y="309062"/>
                  </a:cubicBezTo>
                  <a:cubicBezTo>
                    <a:pt x="499463" y="309062"/>
                    <a:pt x="499463" y="309062"/>
                    <a:pt x="502037" y="309062"/>
                  </a:cubicBezTo>
                  <a:cubicBezTo>
                    <a:pt x="502037" y="309062"/>
                    <a:pt x="502037" y="309062"/>
                    <a:pt x="504612" y="309062"/>
                  </a:cubicBezTo>
                  <a:cubicBezTo>
                    <a:pt x="504612" y="309062"/>
                    <a:pt x="504612" y="309062"/>
                    <a:pt x="504612" y="311638"/>
                  </a:cubicBezTo>
                  <a:cubicBezTo>
                    <a:pt x="507186" y="311638"/>
                    <a:pt x="507186" y="311638"/>
                    <a:pt x="507186" y="311638"/>
                  </a:cubicBezTo>
                  <a:cubicBezTo>
                    <a:pt x="507186" y="311638"/>
                    <a:pt x="507186" y="311638"/>
                    <a:pt x="509761" y="311638"/>
                  </a:cubicBezTo>
                  <a:cubicBezTo>
                    <a:pt x="512335" y="311638"/>
                    <a:pt x="512335" y="311638"/>
                    <a:pt x="512335" y="311638"/>
                  </a:cubicBezTo>
                  <a:cubicBezTo>
                    <a:pt x="512335" y="311638"/>
                    <a:pt x="512335" y="311638"/>
                    <a:pt x="512335" y="314213"/>
                  </a:cubicBezTo>
                  <a:cubicBezTo>
                    <a:pt x="514910" y="314213"/>
                    <a:pt x="514910" y="314213"/>
                    <a:pt x="514910" y="314213"/>
                  </a:cubicBezTo>
                  <a:cubicBezTo>
                    <a:pt x="514910" y="314213"/>
                    <a:pt x="514910" y="314213"/>
                    <a:pt x="517485" y="314213"/>
                  </a:cubicBezTo>
                  <a:cubicBezTo>
                    <a:pt x="517485" y="314213"/>
                    <a:pt x="517485" y="314213"/>
                    <a:pt x="517485" y="316789"/>
                  </a:cubicBezTo>
                  <a:cubicBezTo>
                    <a:pt x="517485" y="316789"/>
                    <a:pt x="517485" y="316789"/>
                    <a:pt x="520059" y="316789"/>
                  </a:cubicBezTo>
                  <a:cubicBezTo>
                    <a:pt x="520059" y="316789"/>
                    <a:pt x="520059" y="319364"/>
                    <a:pt x="520059" y="319364"/>
                  </a:cubicBezTo>
                  <a:cubicBezTo>
                    <a:pt x="520059" y="319364"/>
                    <a:pt x="520059" y="319364"/>
                    <a:pt x="522634" y="319364"/>
                  </a:cubicBezTo>
                  <a:cubicBezTo>
                    <a:pt x="522634" y="319364"/>
                    <a:pt x="522634" y="319364"/>
                    <a:pt x="522634" y="321940"/>
                  </a:cubicBezTo>
                  <a:cubicBezTo>
                    <a:pt x="522634" y="321940"/>
                    <a:pt x="522634" y="321940"/>
                    <a:pt x="525208" y="321940"/>
                  </a:cubicBezTo>
                  <a:cubicBezTo>
                    <a:pt x="525208" y="321940"/>
                    <a:pt x="525208" y="321940"/>
                    <a:pt x="525208" y="324515"/>
                  </a:cubicBezTo>
                  <a:cubicBezTo>
                    <a:pt x="525208" y="324515"/>
                    <a:pt x="525208" y="327091"/>
                    <a:pt x="525208" y="327091"/>
                  </a:cubicBezTo>
                  <a:cubicBezTo>
                    <a:pt x="525208" y="327091"/>
                    <a:pt x="525208" y="327091"/>
                    <a:pt x="525208" y="329666"/>
                  </a:cubicBezTo>
                  <a:cubicBezTo>
                    <a:pt x="525208" y="329666"/>
                    <a:pt x="525208" y="329666"/>
                    <a:pt x="525208" y="332242"/>
                  </a:cubicBezTo>
                  <a:cubicBezTo>
                    <a:pt x="525208" y="332242"/>
                    <a:pt x="525208" y="332242"/>
                    <a:pt x="525208" y="334817"/>
                  </a:cubicBezTo>
                  <a:cubicBezTo>
                    <a:pt x="525208" y="334817"/>
                    <a:pt x="525208" y="334817"/>
                    <a:pt x="525208" y="337393"/>
                  </a:cubicBezTo>
                  <a:cubicBezTo>
                    <a:pt x="525208" y="337393"/>
                    <a:pt x="525208" y="337393"/>
                    <a:pt x="525208" y="339968"/>
                  </a:cubicBezTo>
                  <a:cubicBezTo>
                    <a:pt x="525208" y="339968"/>
                    <a:pt x="525208" y="342544"/>
                    <a:pt x="525208" y="345119"/>
                  </a:cubicBezTo>
                  <a:cubicBezTo>
                    <a:pt x="525208" y="345119"/>
                    <a:pt x="525208" y="345119"/>
                    <a:pt x="525208" y="347695"/>
                  </a:cubicBezTo>
                  <a:cubicBezTo>
                    <a:pt x="525208" y="350270"/>
                    <a:pt x="525208" y="350270"/>
                    <a:pt x="525208" y="350270"/>
                  </a:cubicBezTo>
                  <a:cubicBezTo>
                    <a:pt x="525208" y="350270"/>
                    <a:pt x="525208" y="352846"/>
                    <a:pt x="527783" y="352846"/>
                  </a:cubicBezTo>
                  <a:cubicBezTo>
                    <a:pt x="527783" y="352846"/>
                    <a:pt x="527783" y="352846"/>
                    <a:pt x="527783" y="355421"/>
                  </a:cubicBezTo>
                  <a:cubicBezTo>
                    <a:pt x="527783" y="355421"/>
                    <a:pt x="527783" y="355421"/>
                    <a:pt x="527783" y="357997"/>
                  </a:cubicBezTo>
                  <a:cubicBezTo>
                    <a:pt x="527783" y="360572"/>
                    <a:pt x="527783" y="360572"/>
                    <a:pt x="527783" y="360572"/>
                  </a:cubicBezTo>
                  <a:cubicBezTo>
                    <a:pt x="527783" y="360572"/>
                    <a:pt x="527783" y="360572"/>
                    <a:pt x="527783" y="363148"/>
                  </a:cubicBezTo>
                  <a:cubicBezTo>
                    <a:pt x="527783" y="365723"/>
                    <a:pt x="527783" y="365723"/>
                    <a:pt x="527783" y="365723"/>
                  </a:cubicBezTo>
                  <a:cubicBezTo>
                    <a:pt x="527783" y="365723"/>
                    <a:pt x="527783" y="365723"/>
                    <a:pt x="527783" y="368299"/>
                  </a:cubicBezTo>
                  <a:cubicBezTo>
                    <a:pt x="527783" y="368299"/>
                    <a:pt x="527783" y="368299"/>
                    <a:pt x="527783" y="370874"/>
                  </a:cubicBezTo>
                  <a:cubicBezTo>
                    <a:pt x="527783" y="370874"/>
                    <a:pt x="527783" y="373450"/>
                    <a:pt x="527783" y="373450"/>
                  </a:cubicBezTo>
                  <a:cubicBezTo>
                    <a:pt x="527783" y="373450"/>
                    <a:pt x="527783" y="376025"/>
                    <a:pt x="530357" y="376025"/>
                  </a:cubicBezTo>
                  <a:cubicBezTo>
                    <a:pt x="530357" y="376025"/>
                    <a:pt x="530357" y="376025"/>
                    <a:pt x="530357" y="378601"/>
                  </a:cubicBezTo>
                  <a:cubicBezTo>
                    <a:pt x="530357" y="378601"/>
                    <a:pt x="530357" y="378601"/>
                    <a:pt x="530357" y="381176"/>
                  </a:cubicBezTo>
                  <a:cubicBezTo>
                    <a:pt x="527783" y="381176"/>
                    <a:pt x="527783" y="381176"/>
                    <a:pt x="527783" y="383752"/>
                  </a:cubicBezTo>
                  <a:cubicBezTo>
                    <a:pt x="527783" y="383752"/>
                    <a:pt x="527783" y="383752"/>
                    <a:pt x="527783" y="386327"/>
                  </a:cubicBezTo>
                  <a:cubicBezTo>
                    <a:pt x="525208" y="386327"/>
                    <a:pt x="525208" y="386327"/>
                    <a:pt x="525208" y="386327"/>
                  </a:cubicBezTo>
                  <a:cubicBezTo>
                    <a:pt x="522634" y="386327"/>
                    <a:pt x="522634" y="386327"/>
                    <a:pt x="522634" y="386327"/>
                  </a:cubicBezTo>
                  <a:cubicBezTo>
                    <a:pt x="522634" y="386327"/>
                    <a:pt x="520059" y="386327"/>
                    <a:pt x="520059" y="386327"/>
                  </a:cubicBezTo>
                  <a:cubicBezTo>
                    <a:pt x="517485" y="386327"/>
                    <a:pt x="517485" y="386327"/>
                    <a:pt x="514910" y="386327"/>
                  </a:cubicBezTo>
                  <a:cubicBezTo>
                    <a:pt x="512335" y="386327"/>
                    <a:pt x="512335" y="386327"/>
                    <a:pt x="512335" y="386327"/>
                  </a:cubicBezTo>
                  <a:cubicBezTo>
                    <a:pt x="512335" y="383752"/>
                    <a:pt x="512335" y="383752"/>
                    <a:pt x="512335" y="383752"/>
                  </a:cubicBezTo>
                  <a:cubicBezTo>
                    <a:pt x="512335" y="383752"/>
                    <a:pt x="509761" y="383752"/>
                    <a:pt x="509761" y="383752"/>
                  </a:cubicBezTo>
                  <a:cubicBezTo>
                    <a:pt x="507186" y="383752"/>
                    <a:pt x="507186" y="383752"/>
                    <a:pt x="507186" y="383752"/>
                  </a:cubicBezTo>
                  <a:cubicBezTo>
                    <a:pt x="504612" y="383752"/>
                    <a:pt x="504612" y="383752"/>
                    <a:pt x="504612" y="383752"/>
                  </a:cubicBezTo>
                  <a:cubicBezTo>
                    <a:pt x="504612" y="381176"/>
                    <a:pt x="504612" y="381176"/>
                    <a:pt x="504612" y="381176"/>
                  </a:cubicBezTo>
                  <a:cubicBezTo>
                    <a:pt x="504612" y="381176"/>
                    <a:pt x="504612" y="381176"/>
                    <a:pt x="502037" y="381176"/>
                  </a:cubicBezTo>
                  <a:cubicBezTo>
                    <a:pt x="502037" y="381176"/>
                    <a:pt x="502037" y="381176"/>
                    <a:pt x="499463" y="381176"/>
                  </a:cubicBezTo>
                  <a:cubicBezTo>
                    <a:pt x="496888" y="381176"/>
                    <a:pt x="496888" y="381176"/>
                    <a:pt x="496888" y="381176"/>
                  </a:cubicBezTo>
                  <a:cubicBezTo>
                    <a:pt x="496888" y="378601"/>
                    <a:pt x="496888" y="378601"/>
                    <a:pt x="494314" y="378601"/>
                  </a:cubicBezTo>
                  <a:cubicBezTo>
                    <a:pt x="491739" y="378601"/>
                    <a:pt x="491739" y="378601"/>
                    <a:pt x="491739" y="378601"/>
                  </a:cubicBezTo>
                  <a:cubicBezTo>
                    <a:pt x="489165" y="378601"/>
                    <a:pt x="489165" y="378601"/>
                    <a:pt x="489165" y="378601"/>
                  </a:cubicBezTo>
                  <a:cubicBezTo>
                    <a:pt x="489165" y="378601"/>
                    <a:pt x="489165" y="378601"/>
                    <a:pt x="489165" y="376025"/>
                  </a:cubicBezTo>
                  <a:cubicBezTo>
                    <a:pt x="486590" y="376025"/>
                    <a:pt x="486590" y="376025"/>
                    <a:pt x="486590" y="376025"/>
                  </a:cubicBezTo>
                  <a:cubicBezTo>
                    <a:pt x="484015" y="373450"/>
                    <a:pt x="484015" y="373450"/>
                    <a:pt x="484015" y="373450"/>
                  </a:cubicBezTo>
                  <a:cubicBezTo>
                    <a:pt x="481441" y="373450"/>
                    <a:pt x="481441" y="373450"/>
                    <a:pt x="481441" y="373450"/>
                  </a:cubicBezTo>
                  <a:cubicBezTo>
                    <a:pt x="481441" y="370874"/>
                    <a:pt x="481441" y="370874"/>
                    <a:pt x="481441" y="370874"/>
                  </a:cubicBezTo>
                  <a:cubicBezTo>
                    <a:pt x="481441" y="370874"/>
                    <a:pt x="481441" y="370874"/>
                    <a:pt x="481441" y="368299"/>
                  </a:cubicBezTo>
                  <a:cubicBezTo>
                    <a:pt x="481441" y="365723"/>
                    <a:pt x="481441" y="365723"/>
                    <a:pt x="481441" y="365723"/>
                  </a:cubicBezTo>
                  <a:cubicBezTo>
                    <a:pt x="481441" y="363148"/>
                    <a:pt x="481441" y="363148"/>
                    <a:pt x="481441" y="363148"/>
                  </a:cubicBezTo>
                  <a:cubicBezTo>
                    <a:pt x="478866" y="363148"/>
                    <a:pt x="478866" y="363148"/>
                    <a:pt x="478866" y="363148"/>
                  </a:cubicBezTo>
                  <a:cubicBezTo>
                    <a:pt x="478866" y="363148"/>
                    <a:pt x="478866" y="363148"/>
                    <a:pt x="478866" y="360572"/>
                  </a:cubicBezTo>
                  <a:cubicBezTo>
                    <a:pt x="478866" y="357997"/>
                    <a:pt x="478866" y="357997"/>
                    <a:pt x="478866" y="357997"/>
                  </a:cubicBezTo>
                  <a:cubicBezTo>
                    <a:pt x="476292" y="357997"/>
                    <a:pt x="476292" y="357997"/>
                    <a:pt x="476292" y="357997"/>
                  </a:cubicBezTo>
                  <a:cubicBezTo>
                    <a:pt x="476292" y="357997"/>
                    <a:pt x="476292" y="357997"/>
                    <a:pt x="473717" y="357997"/>
                  </a:cubicBezTo>
                  <a:cubicBezTo>
                    <a:pt x="473717" y="355421"/>
                    <a:pt x="473717" y="355421"/>
                    <a:pt x="473717" y="355421"/>
                  </a:cubicBezTo>
                  <a:cubicBezTo>
                    <a:pt x="471143" y="355421"/>
                    <a:pt x="471143" y="355421"/>
                    <a:pt x="471143" y="355421"/>
                  </a:cubicBezTo>
                  <a:cubicBezTo>
                    <a:pt x="468568" y="355421"/>
                    <a:pt x="468568" y="355421"/>
                    <a:pt x="468568" y="355421"/>
                  </a:cubicBezTo>
                  <a:cubicBezTo>
                    <a:pt x="468568" y="352846"/>
                    <a:pt x="465994" y="352846"/>
                    <a:pt x="465994" y="352846"/>
                  </a:cubicBezTo>
                  <a:cubicBezTo>
                    <a:pt x="465994" y="352846"/>
                    <a:pt x="465994" y="352846"/>
                    <a:pt x="463419" y="352846"/>
                  </a:cubicBezTo>
                  <a:cubicBezTo>
                    <a:pt x="463419" y="352846"/>
                    <a:pt x="463419" y="352846"/>
                    <a:pt x="463419" y="350270"/>
                  </a:cubicBezTo>
                  <a:cubicBezTo>
                    <a:pt x="463419" y="350270"/>
                    <a:pt x="460844" y="350270"/>
                    <a:pt x="460844" y="350270"/>
                  </a:cubicBezTo>
                  <a:cubicBezTo>
                    <a:pt x="458270" y="350270"/>
                    <a:pt x="458270" y="350270"/>
                    <a:pt x="458270" y="350270"/>
                  </a:cubicBezTo>
                  <a:cubicBezTo>
                    <a:pt x="458270" y="350270"/>
                    <a:pt x="455695" y="350270"/>
                    <a:pt x="455695" y="350270"/>
                  </a:cubicBezTo>
                  <a:cubicBezTo>
                    <a:pt x="455695" y="350270"/>
                    <a:pt x="455695" y="350270"/>
                    <a:pt x="453121" y="350270"/>
                  </a:cubicBezTo>
                  <a:cubicBezTo>
                    <a:pt x="450546" y="350270"/>
                    <a:pt x="450546" y="350270"/>
                    <a:pt x="450546" y="350270"/>
                  </a:cubicBezTo>
                  <a:cubicBezTo>
                    <a:pt x="450546" y="347695"/>
                    <a:pt x="450546" y="347695"/>
                    <a:pt x="450546" y="347695"/>
                  </a:cubicBezTo>
                  <a:cubicBezTo>
                    <a:pt x="450546" y="347695"/>
                    <a:pt x="447972" y="347695"/>
                    <a:pt x="447972" y="347695"/>
                  </a:cubicBezTo>
                  <a:cubicBezTo>
                    <a:pt x="445397" y="347695"/>
                    <a:pt x="445397" y="347695"/>
                    <a:pt x="445397" y="347695"/>
                  </a:cubicBezTo>
                  <a:cubicBezTo>
                    <a:pt x="442823" y="347695"/>
                    <a:pt x="442823" y="347695"/>
                    <a:pt x="442823" y="347695"/>
                  </a:cubicBezTo>
                  <a:cubicBezTo>
                    <a:pt x="442823" y="345119"/>
                    <a:pt x="442823" y="345119"/>
                    <a:pt x="442823" y="345119"/>
                  </a:cubicBezTo>
                  <a:cubicBezTo>
                    <a:pt x="440248" y="345119"/>
                    <a:pt x="440248" y="345119"/>
                    <a:pt x="440248" y="345119"/>
                  </a:cubicBezTo>
                  <a:cubicBezTo>
                    <a:pt x="440248" y="342544"/>
                    <a:pt x="440248" y="342544"/>
                    <a:pt x="440248" y="342544"/>
                  </a:cubicBezTo>
                  <a:cubicBezTo>
                    <a:pt x="440248" y="342544"/>
                    <a:pt x="440248" y="342544"/>
                    <a:pt x="437674" y="342544"/>
                  </a:cubicBezTo>
                  <a:cubicBezTo>
                    <a:pt x="435099" y="342544"/>
                    <a:pt x="435099" y="342544"/>
                    <a:pt x="435099" y="342544"/>
                  </a:cubicBezTo>
                  <a:cubicBezTo>
                    <a:pt x="432524" y="342544"/>
                    <a:pt x="432524" y="342544"/>
                    <a:pt x="432524" y="342544"/>
                  </a:cubicBezTo>
                  <a:cubicBezTo>
                    <a:pt x="432524" y="339968"/>
                    <a:pt x="432524" y="339968"/>
                    <a:pt x="432524" y="339968"/>
                  </a:cubicBezTo>
                  <a:cubicBezTo>
                    <a:pt x="432524" y="339968"/>
                    <a:pt x="432524" y="339968"/>
                    <a:pt x="429950" y="339968"/>
                  </a:cubicBezTo>
                  <a:cubicBezTo>
                    <a:pt x="429950" y="339968"/>
                    <a:pt x="427375" y="339968"/>
                    <a:pt x="427375" y="339968"/>
                  </a:cubicBezTo>
                  <a:cubicBezTo>
                    <a:pt x="427375" y="339968"/>
                    <a:pt x="427375" y="339968"/>
                    <a:pt x="424801" y="339968"/>
                  </a:cubicBezTo>
                  <a:cubicBezTo>
                    <a:pt x="424801" y="337393"/>
                    <a:pt x="424801" y="337393"/>
                    <a:pt x="424801" y="337393"/>
                  </a:cubicBezTo>
                  <a:cubicBezTo>
                    <a:pt x="424801" y="337393"/>
                    <a:pt x="424801" y="337393"/>
                    <a:pt x="422226" y="337393"/>
                  </a:cubicBezTo>
                  <a:cubicBezTo>
                    <a:pt x="419652" y="337393"/>
                    <a:pt x="419652" y="337393"/>
                    <a:pt x="419652" y="337393"/>
                  </a:cubicBezTo>
                  <a:cubicBezTo>
                    <a:pt x="419652" y="334817"/>
                    <a:pt x="419652" y="334817"/>
                    <a:pt x="419652" y="334817"/>
                  </a:cubicBezTo>
                  <a:cubicBezTo>
                    <a:pt x="419652" y="334817"/>
                    <a:pt x="419652" y="334817"/>
                    <a:pt x="417077" y="334817"/>
                  </a:cubicBezTo>
                  <a:cubicBezTo>
                    <a:pt x="417077" y="334817"/>
                    <a:pt x="417077" y="334817"/>
                    <a:pt x="414503" y="334817"/>
                  </a:cubicBezTo>
                  <a:cubicBezTo>
                    <a:pt x="414503" y="332242"/>
                    <a:pt x="414503" y="332242"/>
                    <a:pt x="414503" y="332242"/>
                  </a:cubicBezTo>
                  <a:cubicBezTo>
                    <a:pt x="414503" y="332242"/>
                    <a:pt x="414503" y="332242"/>
                    <a:pt x="411928" y="332242"/>
                  </a:cubicBezTo>
                  <a:cubicBezTo>
                    <a:pt x="411928" y="332242"/>
                    <a:pt x="411928" y="332242"/>
                    <a:pt x="409353" y="332242"/>
                  </a:cubicBezTo>
                  <a:cubicBezTo>
                    <a:pt x="409353" y="329666"/>
                    <a:pt x="409353" y="329666"/>
                    <a:pt x="409353" y="329666"/>
                  </a:cubicBezTo>
                  <a:cubicBezTo>
                    <a:pt x="409353" y="329666"/>
                    <a:pt x="409353" y="329666"/>
                    <a:pt x="406779" y="329666"/>
                  </a:cubicBezTo>
                  <a:cubicBezTo>
                    <a:pt x="404204" y="329666"/>
                    <a:pt x="404204" y="329666"/>
                    <a:pt x="404204" y="329666"/>
                  </a:cubicBezTo>
                  <a:cubicBezTo>
                    <a:pt x="404204" y="329666"/>
                    <a:pt x="404204" y="329666"/>
                    <a:pt x="401630" y="329666"/>
                  </a:cubicBezTo>
                  <a:lnTo>
                    <a:pt x="401630" y="328741"/>
                  </a:lnTo>
                  <a:lnTo>
                    <a:pt x="401630" y="327091"/>
                  </a:lnTo>
                  <a:cubicBezTo>
                    <a:pt x="399055" y="327091"/>
                    <a:pt x="399055" y="327091"/>
                    <a:pt x="399055" y="327091"/>
                  </a:cubicBezTo>
                  <a:cubicBezTo>
                    <a:pt x="396481" y="327091"/>
                    <a:pt x="396481" y="327091"/>
                    <a:pt x="396481" y="327091"/>
                  </a:cubicBezTo>
                  <a:cubicBezTo>
                    <a:pt x="396481" y="327091"/>
                    <a:pt x="396481" y="327091"/>
                    <a:pt x="393906" y="327091"/>
                  </a:cubicBezTo>
                  <a:cubicBezTo>
                    <a:pt x="393906" y="327091"/>
                    <a:pt x="393906" y="327091"/>
                    <a:pt x="393906" y="324515"/>
                  </a:cubicBezTo>
                  <a:cubicBezTo>
                    <a:pt x="391332" y="324515"/>
                    <a:pt x="391332" y="324515"/>
                    <a:pt x="391332" y="324515"/>
                  </a:cubicBezTo>
                  <a:cubicBezTo>
                    <a:pt x="391332" y="321940"/>
                    <a:pt x="391332" y="321940"/>
                    <a:pt x="391332" y="321940"/>
                  </a:cubicBezTo>
                  <a:cubicBezTo>
                    <a:pt x="388757" y="321940"/>
                    <a:pt x="388757" y="321940"/>
                    <a:pt x="388757" y="321940"/>
                  </a:cubicBezTo>
                  <a:cubicBezTo>
                    <a:pt x="388757" y="321940"/>
                    <a:pt x="388757" y="321940"/>
                    <a:pt x="386183" y="321940"/>
                  </a:cubicBezTo>
                  <a:cubicBezTo>
                    <a:pt x="386183" y="319364"/>
                    <a:pt x="386183" y="319364"/>
                    <a:pt x="386183" y="319364"/>
                  </a:cubicBezTo>
                  <a:cubicBezTo>
                    <a:pt x="383608" y="319364"/>
                    <a:pt x="383608" y="319364"/>
                    <a:pt x="383608" y="319364"/>
                  </a:cubicBezTo>
                  <a:cubicBezTo>
                    <a:pt x="381033" y="319364"/>
                    <a:pt x="381033" y="319364"/>
                    <a:pt x="381033" y="319364"/>
                  </a:cubicBezTo>
                  <a:cubicBezTo>
                    <a:pt x="381033" y="319364"/>
                    <a:pt x="381033" y="319364"/>
                    <a:pt x="381033" y="316789"/>
                  </a:cubicBezTo>
                  <a:cubicBezTo>
                    <a:pt x="381033" y="316789"/>
                    <a:pt x="381033" y="316789"/>
                    <a:pt x="378459" y="316789"/>
                  </a:cubicBezTo>
                  <a:cubicBezTo>
                    <a:pt x="378459" y="316789"/>
                    <a:pt x="378459" y="316789"/>
                    <a:pt x="378459" y="314213"/>
                  </a:cubicBezTo>
                  <a:cubicBezTo>
                    <a:pt x="375884" y="314213"/>
                    <a:pt x="375884" y="314213"/>
                    <a:pt x="375884" y="314213"/>
                  </a:cubicBezTo>
                  <a:cubicBezTo>
                    <a:pt x="375884" y="314213"/>
                    <a:pt x="375884" y="314213"/>
                    <a:pt x="373310" y="314213"/>
                  </a:cubicBezTo>
                  <a:cubicBezTo>
                    <a:pt x="373310" y="311638"/>
                    <a:pt x="373310" y="311638"/>
                    <a:pt x="373310" y="311638"/>
                  </a:cubicBezTo>
                  <a:cubicBezTo>
                    <a:pt x="370735" y="311638"/>
                    <a:pt x="370735" y="311638"/>
                    <a:pt x="370735" y="311638"/>
                  </a:cubicBezTo>
                  <a:cubicBezTo>
                    <a:pt x="370735" y="309062"/>
                    <a:pt x="370735" y="309062"/>
                    <a:pt x="370735" y="309062"/>
                  </a:cubicBezTo>
                  <a:cubicBezTo>
                    <a:pt x="368161" y="309062"/>
                    <a:pt x="368161" y="309062"/>
                    <a:pt x="368161" y="309062"/>
                  </a:cubicBezTo>
                  <a:cubicBezTo>
                    <a:pt x="368161" y="309062"/>
                    <a:pt x="368161" y="309062"/>
                    <a:pt x="365586" y="309062"/>
                  </a:cubicBezTo>
                  <a:cubicBezTo>
                    <a:pt x="365586" y="309062"/>
                    <a:pt x="365586" y="309062"/>
                    <a:pt x="365586" y="306487"/>
                  </a:cubicBezTo>
                  <a:cubicBezTo>
                    <a:pt x="363012" y="306487"/>
                    <a:pt x="363012" y="306487"/>
                    <a:pt x="363012" y="306487"/>
                  </a:cubicBezTo>
                  <a:cubicBezTo>
                    <a:pt x="363012" y="306487"/>
                    <a:pt x="363012" y="306487"/>
                    <a:pt x="363012" y="303911"/>
                  </a:cubicBezTo>
                  <a:cubicBezTo>
                    <a:pt x="360437" y="303911"/>
                    <a:pt x="360437" y="303911"/>
                    <a:pt x="360437" y="303911"/>
                  </a:cubicBezTo>
                  <a:cubicBezTo>
                    <a:pt x="360437" y="301335"/>
                    <a:pt x="360437" y="301335"/>
                    <a:pt x="360437" y="301335"/>
                  </a:cubicBezTo>
                  <a:cubicBezTo>
                    <a:pt x="360437" y="301335"/>
                    <a:pt x="360437" y="301335"/>
                    <a:pt x="357862" y="301335"/>
                  </a:cubicBezTo>
                  <a:cubicBezTo>
                    <a:pt x="357862" y="298760"/>
                    <a:pt x="357862" y="298760"/>
                    <a:pt x="357862" y="298760"/>
                  </a:cubicBezTo>
                  <a:cubicBezTo>
                    <a:pt x="355288" y="298760"/>
                    <a:pt x="355288" y="298760"/>
                    <a:pt x="355288" y="298760"/>
                  </a:cubicBezTo>
                  <a:cubicBezTo>
                    <a:pt x="352713" y="298760"/>
                    <a:pt x="352713" y="298760"/>
                    <a:pt x="352713" y="298760"/>
                  </a:cubicBezTo>
                  <a:cubicBezTo>
                    <a:pt x="352713" y="296184"/>
                    <a:pt x="352713" y="296184"/>
                    <a:pt x="352713" y="296184"/>
                  </a:cubicBezTo>
                  <a:cubicBezTo>
                    <a:pt x="350139" y="296184"/>
                    <a:pt x="350139" y="296184"/>
                    <a:pt x="350139" y="296184"/>
                  </a:cubicBezTo>
                  <a:cubicBezTo>
                    <a:pt x="350139" y="293609"/>
                    <a:pt x="350139" y="293609"/>
                    <a:pt x="350139" y="293609"/>
                  </a:cubicBezTo>
                  <a:cubicBezTo>
                    <a:pt x="347564" y="293609"/>
                    <a:pt x="347564" y="293609"/>
                    <a:pt x="347564" y="293609"/>
                  </a:cubicBezTo>
                  <a:cubicBezTo>
                    <a:pt x="347564" y="293609"/>
                    <a:pt x="347564" y="293609"/>
                    <a:pt x="344990" y="293609"/>
                  </a:cubicBezTo>
                  <a:cubicBezTo>
                    <a:pt x="344990" y="291033"/>
                    <a:pt x="344990" y="291033"/>
                    <a:pt x="344990" y="291033"/>
                  </a:cubicBezTo>
                  <a:cubicBezTo>
                    <a:pt x="342415" y="291033"/>
                    <a:pt x="342415" y="291033"/>
                    <a:pt x="342415" y="291033"/>
                  </a:cubicBezTo>
                  <a:cubicBezTo>
                    <a:pt x="342415" y="291033"/>
                    <a:pt x="342415" y="291033"/>
                    <a:pt x="342415" y="288458"/>
                  </a:cubicBezTo>
                  <a:cubicBezTo>
                    <a:pt x="342415" y="285882"/>
                    <a:pt x="342415" y="285882"/>
                    <a:pt x="342415" y="285882"/>
                  </a:cubicBezTo>
                  <a:cubicBezTo>
                    <a:pt x="339841" y="285882"/>
                    <a:pt x="339841" y="285882"/>
                    <a:pt x="339841" y="285882"/>
                  </a:cubicBezTo>
                  <a:cubicBezTo>
                    <a:pt x="339841" y="283307"/>
                    <a:pt x="339841" y="283307"/>
                    <a:pt x="339841" y="283307"/>
                  </a:cubicBezTo>
                  <a:cubicBezTo>
                    <a:pt x="339841" y="283307"/>
                    <a:pt x="339841" y="283307"/>
                    <a:pt x="337266" y="283307"/>
                  </a:cubicBezTo>
                  <a:cubicBezTo>
                    <a:pt x="334692" y="283307"/>
                    <a:pt x="334692" y="283307"/>
                    <a:pt x="334692" y="283307"/>
                  </a:cubicBezTo>
                  <a:cubicBezTo>
                    <a:pt x="334692" y="283307"/>
                    <a:pt x="332117" y="283307"/>
                    <a:pt x="332117" y="283307"/>
                  </a:cubicBezTo>
                  <a:cubicBezTo>
                    <a:pt x="332117" y="283307"/>
                    <a:pt x="329542" y="283307"/>
                    <a:pt x="329542" y="285882"/>
                  </a:cubicBezTo>
                  <a:cubicBezTo>
                    <a:pt x="329542" y="288458"/>
                    <a:pt x="329542" y="288458"/>
                    <a:pt x="329542" y="288458"/>
                  </a:cubicBezTo>
                  <a:cubicBezTo>
                    <a:pt x="329542" y="291033"/>
                    <a:pt x="329542" y="291033"/>
                    <a:pt x="329542" y="293609"/>
                  </a:cubicBezTo>
                  <a:cubicBezTo>
                    <a:pt x="329542" y="296184"/>
                    <a:pt x="329542" y="298760"/>
                    <a:pt x="329542" y="301335"/>
                  </a:cubicBezTo>
                  <a:cubicBezTo>
                    <a:pt x="329542" y="303911"/>
                    <a:pt x="329542" y="306487"/>
                    <a:pt x="329542" y="309062"/>
                  </a:cubicBezTo>
                  <a:cubicBezTo>
                    <a:pt x="329542" y="311638"/>
                    <a:pt x="329542" y="311638"/>
                    <a:pt x="329542" y="311638"/>
                  </a:cubicBezTo>
                  <a:cubicBezTo>
                    <a:pt x="329542" y="311638"/>
                    <a:pt x="329542" y="311638"/>
                    <a:pt x="329542" y="314213"/>
                  </a:cubicBezTo>
                  <a:cubicBezTo>
                    <a:pt x="329542" y="314213"/>
                    <a:pt x="329542" y="319364"/>
                    <a:pt x="329542" y="321940"/>
                  </a:cubicBezTo>
                  <a:cubicBezTo>
                    <a:pt x="329542" y="324515"/>
                    <a:pt x="329542" y="324515"/>
                    <a:pt x="329542" y="324515"/>
                  </a:cubicBezTo>
                  <a:cubicBezTo>
                    <a:pt x="329542" y="327091"/>
                    <a:pt x="329542" y="327091"/>
                    <a:pt x="329542" y="327091"/>
                  </a:cubicBezTo>
                  <a:cubicBezTo>
                    <a:pt x="329542" y="329666"/>
                    <a:pt x="329542" y="329666"/>
                    <a:pt x="329542" y="332242"/>
                  </a:cubicBezTo>
                  <a:cubicBezTo>
                    <a:pt x="329542" y="332242"/>
                    <a:pt x="329542" y="332242"/>
                    <a:pt x="332117" y="332242"/>
                  </a:cubicBezTo>
                  <a:cubicBezTo>
                    <a:pt x="332117" y="332242"/>
                    <a:pt x="332117" y="332242"/>
                    <a:pt x="332117" y="334817"/>
                  </a:cubicBezTo>
                  <a:cubicBezTo>
                    <a:pt x="332117" y="334817"/>
                    <a:pt x="332117" y="337393"/>
                    <a:pt x="332117" y="337393"/>
                  </a:cubicBezTo>
                  <a:cubicBezTo>
                    <a:pt x="332117" y="339968"/>
                    <a:pt x="332117" y="339968"/>
                    <a:pt x="332117" y="339968"/>
                  </a:cubicBezTo>
                  <a:cubicBezTo>
                    <a:pt x="332117" y="339968"/>
                    <a:pt x="334692" y="339968"/>
                    <a:pt x="334692" y="339968"/>
                  </a:cubicBezTo>
                  <a:cubicBezTo>
                    <a:pt x="334692" y="339968"/>
                    <a:pt x="334692" y="339968"/>
                    <a:pt x="337266" y="339968"/>
                  </a:cubicBezTo>
                  <a:cubicBezTo>
                    <a:pt x="337266" y="339968"/>
                    <a:pt x="337266" y="339968"/>
                    <a:pt x="337266" y="342544"/>
                  </a:cubicBezTo>
                  <a:cubicBezTo>
                    <a:pt x="339841" y="342544"/>
                    <a:pt x="339841" y="342544"/>
                    <a:pt x="339841" y="342544"/>
                  </a:cubicBezTo>
                  <a:cubicBezTo>
                    <a:pt x="339841" y="342544"/>
                    <a:pt x="339841" y="342544"/>
                    <a:pt x="339841" y="345119"/>
                  </a:cubicBezTo>
                  <a:cubicBezTo>
                    <a:pt x="339841" y="345119"/>
                    <a:pt x="339841" y="345119"/>
                    <a:pt x="342415" y="345119"/>
                  </a:cubicBezTo>
                  <a:cubicBezTo>
                    <a:pt x="342415" y="345119"/>
                    <a:pt x="342415" y="345119"/>
                    <a:pt x="344990" y="345119"/>
                  </a:cubicBezTo>
                  <a:cubicBezTo>
                    <a:pt x="344990" y="345119"/>
                    <a:pt x="344990" y="345119"/>
                    <a:pt x="344990" y="347695"/>
                  </a:cubicBezTo>
                  <a:cubicBezTo>
                    <a:pt x="344990" y="347695"/>
                    <a:pt x="344990" y="347695"/>
                    <a:pt x="347564" y="347695"/>
                  </a:cubicBezTo>
                  <a:cubicBezTo>
                    <a:pt x="347564" y="347695"/>
                    <a:pt x="347564" y="347695"/>
                    <a:pt x="350139" y="347695"/>
                  </a:cubicBezTo>
                  <a:cubicBezTo>
                    <a:pt x="352713" y="347695"/>
                    <a:pt x="352713" y="347695"/>
                    <a:pt x="352713" y="350270"/>
                  </a:cubicBezTo>
                  <a:cubicBezTo>
                    <a:pt x="352713" y="350270"/>
                    <a:pt x="355288" y="350270"/>
                    <a:pt x="355288" y="350270"/>
                  </a:cubicBezTo>
                  <a:cubicBezTo>
                    <a:pt x="355288" y="350270"/>
                    <a:pt x="355288" y="350270"/>
                    <a:pt x="355288" y="352846"/>
                  </a:cubicBezTo>
                  <a:cubicBezTo>
                    <a:pt x="355288" y="352846"/>
                    <a:pt x="355288" y="352846"/>
                    <a:pt x="357862" y="352846"/>
                  </a:cubicBezTo>
                  <a:cubicBezTo>
                    <a:pt x="357862" y="352846"/>
                    <a:pt x="357862" y="352846"/>
                    <a:pt x="357862" y="355421"/>
                  </a:cubicBezTo>
                  <a:cubicBezTo>
                    <a:pt x="357862" y="355421"/>
                    <a:pt x="357862" y="355421"/>
                    <a:pt x="360437" y="355421"/>
                  </a:cubicBezTo>
                  <a:cubicBezTo>
                    <a:pt x="363012" y="355421"/>
                    <a:pt x="363012" y="355421"/>
                    <a:pt x="363012" y="355421"/>
                  </a:cubicBezTo>
                  <a:cubicBezTo>
                    <a:pt x="363012" y="355421"/>
                    <a:pt x="363012" y="355421"/>
                    <a:pt x="363012" y="357997"/>
                  </a:cubicBezTo>
                  <a:cubicBezTo>
                    <a:pt x="363012" y="357997"/>
                    <a:pt x="363012" y="357997"/>
                    <a:pt x="365586" y="357997"/>
                  </a:cubicBezTo>
                  <a:cubicBezTo>
                    <a:pt x="365586" y="357997"/>
                    <a:pt x="365586" y="357997"/>
                    <a:pt x="365586" y="360572"/>
                  </a:cubicBezTo>
                  <a:cubicBezTo>
                    <a:pt x="365586" y="360572"/>
                    <a:pt x="365586" y="360572"/>
                    <a:pt x="368161" y="360572"/>
                  </a:cubicBezTo>
                  <a:cubicBezTo>
                    <a:pt x="368161" y="360572"/>
                    <a:pt x="368161" y="360572"/>
                    <a:pt x="370735" y="360572"/>
                  </a:cubicBezTo>
                  <a:cubicBezTo>
                    <a:pt x="370735" y="360572"/>
                    <a:pt x="370735" y="360572"/>
                    <a:pt x="370735" y="363148"/>
                  </a:cubicBezTo>
                  <a:cubicBezTo>
                    <a:pt x="370735" y="363148"/>
                    <a:pt x="370735" y="363148"/>
                    <a:pt x="373310" y="363148"/>
                  </a:cubicBezTo>
                  <a:cubicBezTo>
                    <a:pt x="375884" y="363148"/>
                    <a:pt x="375884" y="363148"/>
                    <a:pt x="375884" y="363148"/>
                  </a:cubicBezTo>
                  <a:cubicBezTo>
                    <a:pt x="375884" y="363148"/>
                    <a:pt x="375884" y="363148"/>
                    <a:pt x="375884" y="365723"/>
                  </a:cubicBezTo>
                  <a:cubicBezTo>
                    <a:pt x="375884" y="365723"/>
                    <a:pt x="375884" y="365723"/>
                    <a:pt x="378459" y="365723"/>
                  </a:cubicBezTo>
                  <a:cubicBezTo>
                    <a:pt x="378459" y="365723"/>
                    <a:pt x="378459" y="365723"/>
                    <a:pt x="381033" y="365723"/>
                  </a:cubicBezTo>
                  <a:cubicBezTo>
                    <a:pt x="381033" y="365723"/>
                    <a:pt x="381033" y="365723"/>
                    <a:pt x="381033" y="368299"/>
                  </a:cubicBezTo>
                  <a:cubicBezTo>
                    <a:pt x="381033" y="368299"/>
                    <a:pt x="381033" y="368299"/>
                    <a:pt x="383608" y="368299"/>
                  </a:cubicBezTo>
                  <a:cubicBezTo>
                    <a:pt x="383608" y="368299"/>
                    <a:pt x="383608" y="368299"/>
                    <a:pt x="386183" y="368299"/>
                  </a:cubicBezTo>
                  <a:cubicBezTo>
                    <a:pt x="386183" y="368299"/>
                    <a:pt x="386183" y="368299"/>
                    <a:pt x="386183" y="370874"/>
                  </a:cubicBezTo>
                  <a:cubicBezTo>
                    <a:pt x="386183" y="370874"/>
                    <a:pt x="386183" y="370874"/>
                    <a:pt x="388757" y="370874"/>
                  </a:cubicBezTo>
                  <a:cubicBezTo>
                    <a:pt x="388757" y="370874"/>
                    <a:pt x="388757" y="370874"/>
                    <a:pt x="391332" y="370874"/>
                  </a:cubicBezTo>
                  <a:cubicBezTo>
                    <a:pt x="391332" y="370874"/>
                    <a:pt x="391332" y="370874"/>
                    <a:pt x="391332" y="373450"/>
                  </a:cubicBezTo>
                  <a:cubicBezTo>
                    <a:pt x="391332" y="373450"/>
                    <a:pt x="391332" y="373450"/>
                    <a:pt x="393906" y="373450"/>
                  </a:cubicBezTo>
                  <a:cubicBezTo>
                    <a:pt x="396481" y="373450"/>
                    <a:pt x="396481" y="373450"/>
                    <a:pt x="396481" y="373450"/>
                  </a:cubicBezTo>
                  <a:cubicBezTo>
                    <a:pt x="396481" y="373450"/>
                    <a:pt x="396481" y="373450"/>
                    <a:pt x="399055" y="373450"/>
                  </a:cubicBezTo>
                  <a:cubicBezTo>
                    <a:pt x="399055" y="373450"/>
                    <a:pt x="399055" y="373450"/>
                    <a:pt x="399055" y="376025"/>
                  </a:cubicBezTo>
                  <a:cubicBezTo>
                    <a:pt x="399055" y="376025"/>
                    <a:pt x="399055" y="376025"/>
                    <a:pt x="401630" y="376025"/>
                  </a:cubicBezTo>
                  <a:cubicBezTo>
                    <a:pt x="404204" y="376025"/>
                    <a:pt x="404204" y="376025"/>
                    <a:pt x="404204" y="376025"/>
                  </a:cubicBezTo>
                  <a:cubicBezTo>
                    <a:pt x="404204" y="378601"/>
                    <a:pt x="404204" y="378601"/>
                    <a:pt x="404204" y="378601"/>
                  </a:cubicBezTo>
                  <a:cubicBezTo>
                    <a:pt x="404204" y="378601"/>
                    <a:pt x="404204" y="378601"/>
                    <a:pt x="406779" y="378601"/>
                  </a:cubicBezTo>
                  <a:cubicBezTo>
                    <a:pt x="409353" y="378601"/>
                    <a:pt x="409353" y="378601"/>
                    <a:pt x="409353" y="378601"/>
                  </a:cubicBezTo>
                  <a:cubicBezTo>
                    <a:pt x="409353" y="378601"/>
                    <a:pt x="409353" y="378601"/>
                    <a:pt x="409353" y="381176"/>
                  </a:cubicBezTo>
                  <a:cubicBezTo>
                    <a:pt x="411928" y="381176"/>
                    <a:pt x="411928" y="381176"/>
                    <a:pt x="411928" y="381176"/>
                  </a:cubicBezTo>
                  <a:cubicBezTo>
                    <a:pt x="411928" y="381176"/>
                    <a:pt x="411928" y="381176"/>
                    <a:pt x="414503" y="381176"/>
                  </a:cubicBezTo>
                  <a:cubicBezTo>
                    <a:pt x="414503" y="381176"/>
                    <a:pt x="414503" y="381176"/>
                    <a:pt x="414503" y="383752"/>
                  </a:cubicBezTo>
                  <a:cubicBezTo>
                    <a:pt x="417077" y="383752"/>
                    <a:pt x="417077" y="383752"/>
                    <a:pt x="417077" y="383752"/>
                  </a:cubicBezTo>
                  <a:cubicBezTo>
                    <a:pt x="417077" y="383752"/>
                    <a:pt x="417077" y="383752"/>
                    <a:pt x="419652" y="383752"/>
                  </a:cubicBezTo>
                  <a:cubicBezTo>
                    <a:pt x="419652" y="383752"/>
                    <a:pt x="422226" y="383752"/>
                    <a:pt x="422226" y="383752"/>
                  </a:cubicBezTo>
                  <a:cubicBezTo>
                    <a:pt x="422226" y="383752"/>
                    <a:pt x="424801" y="383752"/>
                    <a:pt x="424801" y="383752"/>
                  </a:cubicBezTo>
                  <a:cubicBezTo>
                    <a:pt x="424801" y="383752"/>
                    <a:pt x="427375" y="383752"/>
                    <a:pt x="427375" y="386327"/>
                  </a:cubicBezTo>
                  <a:cubicBezTo>
                    <a:pt x="427375" y="386327"/>
                    <a:pt x="427375" y="386327"/>
                    <a:pt x="429950" y="386327"/>
                  </a:cubicBezTo>
                  <a:cubicBezTo>
                    <a:pt x="429950" y="386327"/>
                    <a:pt x="432524" y="386327"/>
                    <a:pt x="432524" y="386327"/>
                  </a:cubicBezTo>
                  <a:cubicBezTo>
                    <a:pt x="432524" y="386327"/>
                    <a:pt x="432524" y="386327"/>
                    <a:pt x="432524" y="388903"/>
                  </a:cubicBezTo>
                  <a:cubicBezTo>
                    <a:pt x="435099" y="388903"/>
                    <a:pt x="435099" y="388903"/>
                    <a:pt x="435099" y="388903"/>
                  </a:cubicBezTo>
                  <a:cubicBezTo>
                    <a:pt x="435099" y="388903"/>
                    <a:pt x="435099" y="388903"/>
                    <a:pt x="437674" y="388903"/>
                  </a:cubicBezTo>
                  <a:cubicBezTo>
                    <a:pt x="437674" y="388903"/>
                    <a:pt x="437674" y="388903"/>
                    <a:pt x="437674" y="391479"/>
                  </a:cubicBezTo>
                  <a:cubicBezTo>
                    <a:pt x="440248" y="391479"/>
                    <a:pt x="440248" y="391479"/>
                    <a:pt x="442823" y="391479"/>
                  </a:cubicBezTo>
                  <a:cubicBezTo>
                    <a:pt x="442823" y="391479"/>
                    <a:pt x="442823" y="391479"/>
                    <a:pt x="445397" y="391479"/>
                  </a:cubicBezTo>
                  <a:cubicBezTo>
                    <a:pt x="445397" y="391479"/>
                    <a:pt x="445397" y="391479"/>
                    <a:pt x="447972" y="394054"/>
                  </a:cubicBezTo>
                  <a:cubicBezTo>
                    <a:pt x="447972" y="394054"/>
                    <a:pt x="447972" y="394054"/>
                    <a:pt x="450546" y="394054"/>
                  </a:cubicBezTo>
                  <a:cubicBezTo>
                    <a:pt x="450546" y="394054"/>
                    <a:pt x="453121" y="394054"/>
                    <a:pt x="453121" y="394054"/>
                  </a:cubicBezTo>
                  <a:cubicBezTo>
                    <a:pt x="455695" y="394054"/>
                    <a:pt x="455695" y="394054"/>
                    <a:pt x="455695" y="394054"/>
                  </a:cubicBezTo>
                  <a:cubicBezTo>
                    <a:pt x="455695" y="394054"/>
                    <a:pt x="458270" y="394054"/>
                    <a:pt x="458270" y="394054"/>
                  </a:cubicBezTo>
                  <a:cubicBezTo>
                    <a:pt x="460844" y="394054"/>
                    <a:pt x="460844" y="394054"/>
                    <a:pt x="460844" y="394054"/>
                  </a:cubicBezTo>
                  <a:cubicBezTo>
                    <a:pt x="460844" y="396630"/>
                    <a:pt x="460844" y="396630"/>
                    <a:pt x="460844" y="396630"/>
                  </a:cubicBezTo>
                  <a:cubicBezTo>
                    <a:pt x="463419" y="396630"/>
                    <a:pt x="463419" y="396630"/>
                    <a:pt x="463419" y="396630"/>
                  </a:cubicBezTo>
                  <a:cubicBezTo>
                    <a:pt x="463419" y="396630"/>
                    <a:pt x="463419" y="396630"/>
                    <a:pt x="465994" y="396630"/>
                  </a:cubicBezTo>
                  <a:cubicBezTo>
                    <a:pt x="468568" y="396630"/>
                    <a:pt x="468568" y="396630"/>
                    <a:pt x="468568" y="396630"/>
                  </a:cubicBezTo>
                  <a:cubicBezTo>
                    <a:pt x="468568" y="396630"/>
                    <a:pt x="468568" y="396630"/>
                    <a:pt x="468568" y="399205"/>
                  </a:cubicBezTo>
                  <a:cubicBezTo>
                    <a:pt x="468568" y="399205"/>
                    <a:pt x="471143" y="399205"/>
                    <a:pt x="471143" y="399205"/>
                  </a:cubicBezTo>
                  <a:cubicBezTo>
                    <a:pt x="471143" y="399205"/>
                    <a:pt x="471143" y="399205"/>
                    <a:pt x="473717" y="399205"/>
                  </a:cubicBezTo>
                  <a:cubicBezTo>
                    <a:pt x="476292" y="399205"/>
                    <a:pt x="476292" y="399205"/>
                    <a:pt x="476292" y="399205"/>
                  </a:cubicBezTo>
                  <a:cubicBezTo>
                    <a:pt x="476292" y="399205"/>
                    <a:pt x="476292" y="399205"/>
                    <a:pt x="478866" y="399205"/>
                  </a:cubicBezTo>
                  <a:cubicBezTo>
                    <a:pt x="478866" y="399205"/>
                    <a:pt x="478866" y="399205"/>
                    <a:pt x="478866" y="401781"/>
                  </a:cubicBezTo>
                  <a:cubicBezTo>
                    <a:pt x="478866" y="401781"/>
                    <a:pt x="478866" y="401781"/>
                    <a:pt x="481441" y="401781"/>
                  </a:cubicBezTo>
                  <a:cubicBezTo>
                    <a:pt x="484015" y="401781"/>
                    <a:pt x="484015" y="401781"/>
                    <a:pt x="484015" y="401781"/>
                  </a:cubicBezTo>
                  <a:cubicBezTo>
                    <a:pt x="486590" y="401781"/>
                    <a:pt x="486590" y="401781"/>
                    <a:pt x="486590" y="401781"/>
                  </a:cubicBezTo>
                  <a:cubicBezTo>
                    <a:pt x="486590" y="401781"/>
                    <a:pt x="486590" y="401781"/>
                    <a:pt x="489165" y="401781"/>
                  </a:cubicBezTo>
                  <a:cubicBezTo>
                    <a:pt x="489165" y="404356"/>
                    <a:pt x="489165" y="404356"/>
                    <a:pt x="489165" y="404356"/>
                  </a:cubicBezTo>
                  <a:cubicBezTo>
                    <a:pt x="491739" y="404356"/>
                    <a:pt x="491739" y="404356"/>
                    <a:pt x="491739" y="404356"/>
                  </a:cubicBezTo>
                  <a:cubicBezTo>
                    <a:pt x="491739" y="404356"/>
                    <a:pt x="491739" y="404356"/>
                    <a:pt x="494314" y="404356"/>
                  </a:cubicBezTo>
                  <a:cubicBezTo>
                    <a:pt x="494314" y="404356"/>
                    <a:pt x="496888" y="404356"/>
                    <a:pt x="496888" y="404356"/>
                  </a:cubicBezTo>
                  <a:cubicBezTo>
                    <a:pt x="496888" y="404356"/>
                    <a:pt x="496888" y="404356"/>
                    <a:pt x="499463" y="404356"/>
                  </a:cubicBezTo>
                  <a:cubicBezTo>
                    <a:pt x="499463" y="404356"/>
                    <a:pt x="499463" y="404356"/>
                    <a:pt x="499463" y="406932"/>
                  </a:cubicBezTo>
                  <a:cubicBezTo>
                    <a:pt x="499463" y="406932"/>
                    <a:pt x="499463" y="406932"/>
                    <a:pt x="502037" y="406932"/>
                  </a:cubicBezTo>
                  <a:cubicBezTo>
                    <a:pt x="504612" y="406932"/>
                    <a:pt x="504612" y="406932"/>
                    <a:pt x="504612" y="406932"/>
                  </a:cubicBezTo>
                  <a:cubicBezTo>
                    <a:pt x="504612" y="406932"/>
                    <a:pt x="504612" y="406932"/>
                    <a:pt x="507186" y="406932"/>
                  </a:cubicBezTo>
                  <a:cubicBezTo>
                    <a:pt x="507186" y="406932"/>
                    <a:pt x="509761" y="406932"/>
                    <a:pt x="509761" y="406932"/>
                  </a:cubicBezTo>
                  <a:cubicBezTo>
                    <a:pt x="509761" y="406932"/>
                    <a:pt x="509761" y="406932"/>
                    <a:pt x="509761" y="409507"/>
                  </a:cubicBezTo>
                  <a:cubicBezTo>
                    <a:pt x="509761" y="409507"/>
                    <a:pt x="512335" y="409507"/>
                    <a:pt x="512335" y="409507"/>
                  </a:cubicBezTo>
                  <a:cubicBezTo>
                    <a:pt x="514910" y="409507"/>
                    <a:pt x="514910" y="409507"/>
                    <a:pt x="514910" y="409507"/>
                  </a:cubicBezTo>
                  <a:cubicBezTo>
                    <a:pt x="514910" y="409507"/>
                    <a:pt x="514910" y="409507"/>
                    <a:pt x="517485" y="409507"/>
                  </a:cubicBezTo>
                  <a:cubicBezTo>
                    <a:pt x="517485" y="409507"/>
                    <a:pt x="517485" y="409507"/>
                    <a:pt x="517485" y="412083"/>
                  </a:cubicBezTo>
                  <a:cubicBezTo>
                    <a:pt x="517485" y="412083"/>
                    <a:pt x="520059" y="412083"/>
                    <a:pt x="520059" y="412083"/>
                  </a:cubicBezTo>
                  <a:cubicBezTo>
                    <a:pt x="520059" y="412083"/>
                    <a:pt x="520059" y="412083"/>
                    <a:pt x="522634" y="412083"/>
                  </a:cubicBezTo>
                  <a:cubicBezTo>
                    <a:pt x="522634" y="412083"/>
                    <a:pt x="522634" y="412083"/>
                    <a:pt x="525208" y="412083"/>
                  </a:cubicBezTo>
                  <a:cubicBezTo>
                    <a:pt x="525208" y="412083"/>
                    <a:pt x="527783" y="412083"/>
                    <a:pt x="527783" y="412083"/>
                  </a:cubicBezTo>
                  <a:cubicBezTo>
                    <a:pt x="527783" y="414658"/>
                    <a:pt x="527783" y="414658"/>
                    <a:pt x="527783" y="414658"/>
                  </a:cubicBezTo>
                  <a:cubicBezTo>
                    <a:pt x="527783" y="414658"/>
                    <a:pt x="527783" y="414658"/>
                    <a:pt x="530357" y="414658"/>
                  </a:cubicBezTo>
                  <a:cubicBezTo>
                    <a:pt x="530357" y="414658"/>
                    <a:pt x="530357" y="414658"/>
                    <a:pt x="530357" y="417234"/>
                  </a:cubicBezTo>
                  <a:cubicBezTo>
                    <a:pt x="532932" y="417234"/>
                    <a:pt x="532932" y="417234"/>
                    <a:pt x="532932" y="417234"/>
                  </a:cubicBezTo>
                  <a:cubicBezTo>
                    <a:pt x="532932" y="417234"/>
                    <a:pt x="532932" y="417234"/>
                    <a:pt x="532932" y="419809"/>
                  </a:cubicBezTo>
                  <a:cubicBezTo>
                    <a:pt x="532932" y="422385"/>
                    <a:pt x="532932" y="422385"/>
                    <a:pt x="532932" y="422385"/>
                  </a:cubicBezTo>
                  <a:cubicBezTo>
                    <a:pt x="532932" y="424960"/>
                    <a:pt x="532932" y="424960"/>
                    <a:pt x="532932" y="424960"/>
                  </a:cubicBezTo>
                  <a:cubicBezTo>
                    <a:pt x="532932" y="424960"/>
                    <a:pt x="532932" y="427536"/>
                    <a:pt x="532932" y="430111"/>
                  </a:cubicBezTo>
                  <a:cubicBezTo>
                    <a:pt x="532932" y="430111"/>
                    <a:pt x="532932" y="430111"/>
                    <a:pt x="535506" y="430111"/>
                  </a:cubicBezTo>
                  <a:cubicBezTo>
                    <a:pt x="535506" y="430111"/>
                    <a:pt x="535506" y="432687"/>
                    <a:pt x="535506" y="432687"/>
                  </a:cubicBezTo>
                  <a:cubicBezTo>
                    <a:pt x="535506" y="435262"/>
                    <a:pt x="535506" y="435262"/>
                    <a:pt x="535506" y="435262"/>
                  </a:cubicBezTo>
                  <a:cubicBezTo>
                    <a:pt x="535506" y="437838"/>
                    <a:pt x="535506" y="437838"/>
                    <a:pt x="535506" y="440413"/>
                  </a:cubicBezTo>
                  <a:cubicBezTo>
                    <a:pt x="535506" y="440413"/>
                    <a:pt x="535506" y="442989"/>
                    <a:pt x="535506" y="442989"/>
                  </a:cubicBezTo>
                  <a:cubicBezTo>
                    <a:pt x="535506" y="442989"/>
                    <a:pt x="535506" y="442989"/>
                    <a:pt x="538081" y="442989"/>
                  </a:cubicBezTo>
                  <a:cubicBezTo>
                    <a:pt x="538081" y="445564"/>
                    <a:pt x="538081" y="445564"/>
                    <a:pt x="538081" y="445564"/>
                  </a:cubicBezTo>
                  <a:cubicBezTo>
                    <a:pt x="538081" y="445564"/>
                    <a:pt x="538081" y="448140"/>
                    <a:pt x="538081" y="448140"/>
                  </a:cubicBezTo>
                  <a:cubicBezTo>
                    <a:pt x="538081" y="448140"/>
                    <a:pt x="538081" y="450715"/>
                    <a:pt x="538081" y="450715"/>
                  </a:cubicBezTo>
                  <a:cubicBezTo>
                    <a:pt x="538081" y="453291"/>
                    <a:pt x="538081" y="453291"/>
                    <a:pt x="538081" y="453291"/>
                  </a:cubicBezTo>
                  <a:cubicBezTo>
                    <a:pt x="538081" y="453291"/>
                    <a:pt x="538081" y="455866"/>
                    <a:pt x="538081" y="455866"/>
                  </a:cubicBezTo>
                  <a:cubicBezTo>
                    <a:pt x="540656" y="455866"/>
                    <a:pt x="540656" y="455866"/>
                    <a:pt x="540656" y="455866"/>
                  </a:cubicBezTo>
                  <a:cubicBezTo>
                    <a:pt x="540656" y="458442"/>
                    <a:pt x="540656" y="458442"/>
                    <a:pt x="540656" y="461017"/>
                  </a:cubicBezTo>
                  <a:cubicBezTo>
                    <a:pt x="540656" y="461017"/>
                    <a:pt x="540656" y="461017"/>
                    <a:pt x="540656" y="463593"/>
                  </a:cubicBezTo>
                  <a:cubicBezTo>
                    <a:pt x="540656" y="463593"/>
                    <a:pt x="540656" y="463593"/>
                    <a:pt x="540656" y="466168"/>
                  </a:cubicBezTo>
                  <a:cubicBezTo>
                    <a:pt x="540656" y="468744"/>
                    <a:pt x="540656" y="471320"/>
                    <a:pt x="540656" y="471320"/>
                  </a:cubicBezTo>
                  <a:cubicBezTo>
                    <a:pt x="540656" y="473895"/>
                    <a:pt x="540656" y="473895"/>
                    <a:pt x="540656" y="473895"/>
                  </a:cubicBezTo>
                  <a:cubicBezTo>
                    <a:pt x="540656" y="473895"/>
                    <a:pt x="540656" y="476471"/>
                    <a:pt x="540656" y="479046"/>
                  </a:cubicBezTo>
                  <a:cubicBezTo>
                    <a:pt x="540656" y="479046"/>
                    <a:pt x="540656" y="481622"/>
                    <a:pt x="540656" y="481622"/>
                  </a:cubicBezTo>
                  <a:cubicBezTo>
                    <a:pt x="540656" y="481622"/>
                    <a:pt x="540656" y="484197"/>
                    <a:pt x="540656" y="484197"/>
                  </a:cubicBezTo>
                  <a:cubicBezTo>
                    <a:pt x="540656" y="484197"/>
                    <a:pt x="540656" y="484197"/>
                    <a:pt x="540656" y="486773"/>
                  </a:cubicBezTo>
                  <a:cubicBezTo>
                    <a:pt x="540656" y="486773"/>
                    <a:pt x="540656" y="486773"/>
                    <a:pt x="543230" y="486773"/>
                  </a:cubicBezTo>
                  <a:cubicBezTo>
                    <a:pt x="543230" y="486773"/>
                    <a:pt x="543230" y="486773"/>
                    <a:pt x="543230" y="489348"/>
                  </a:cubicBezTo>
                  <a:cubicBezTo>
                    <a:pt x="540656" y="489348"/>
                    <a:pt x="540656" y="489348"/>
                    <a:pt x="540656" y="489348"/>
                  </a:cubicBezTo>
                  <a:cubicBezTo>
                    <a:pt x="540656" y="489348"/>
                    <a:pt x="538081" y="489348"/>
                    <a:pt x="538081" y="489348"/>
                  </a:cubicBezTo>
                  <a:cubicBezTo>
                    <a:pt x="538081" y="491924"/>
                    <a:pt x="538081" y="491924"/>
                    <a:pt x="538081" y="491924"/>
                  </a:cubicBezTo>
                  <a:cubicBezTo>
                    <a:pt x="538081" y="491924"/>
                    <a:pt x="540656" y="491924"/>
                    <a:pt x="540656" y="491924"/>
                  </a:cubicBezTo>
                  <a:cubicBezTo>
                    <a:pt x="540656" y="491924"/>
                    <a:pt x="540656" y="491924"/>
                    <a:pt x="543230" y="494499"/>
                  </a:cubicBezTo>
                  <a:cubicBezTo>
                    <a:pt x="543230" y="494499"/>
                    <a:pt x="543230" y="494499"/>
                    <a:pt x="543230" y="497075"/>
                  </a:cubicBezTo>
                  <a:cubicBezTo>
                    <a:pt x="543230" y="499650"/>
                    <a:pt x="543230" y="499650"/>
                    <a:pt x="543230" y="499650"/>
                  </a:cubicBezTo>
                  <a:cubicBezTo>
                    <a:pt x="543230" y="502226"/>
                    <a:pt x="543230" y="502226"/>
                    <a:pt x="543230" y="502226"/>
                  </a:cubicBezTo>
                  <a:cubicBezTo>
                    <a:pt x="543230" y="502226"/>
                    <a:pt x="543230" y="504801"/>
                    <a:pt x="543230" y="504801"/>
                  </a:cubicBezTo>
                  <a:cubicBezTo>
                    <a:pt x="543230" y="504801"/>
                    <a:pt x="543230" y="504801"/>
                    <a:pt x="545805" y="504801"/>
                  </a:cubicBezTo>
                  <a:cubicBezTo>
                    <a:pt x="545805" y="504801"/>
                    <a:pt x="545805" y="507377"/>
                    <a:pt x="545805" y="507377"/>
                  </a:cubicBezTo>
                  <a:cubicBezTo>
                    <a:pt x="545805" y="509952"/>
                    <a:pt x="545805" y="512528"/>
                    <a:pt x="545805" y="512528"/>
                  </a:cubicBezTo>
                  <a:cubicBezTo>
                    <a:pt x="545805" y="517679"/>
                    <a:pt x="545805" y="520254"/>
                    <a:pt x="545805" y="522830"/>
                  </a:cubicBezTo>
                  <a:cubicBezTo>
                    <a:pt x="545805" y="522830"/>
                    <a:pt x="545805" y="525405"/>
                    <a:pt x="545805" y="525405"/>
                  </a:cubicBezTo>
                  <a:cubicBezTo>
                    <a:pt x="545805" y="527981"/>
                    <a:pt x="545805" y="527981"/>
                    <a:pt x="545805" y="530556"/>
                  </a:cubicBezTo>
                  <a:cubicBezTo>
                    <a:pt x="545805" y="530556"/>
                    <a:pt x="545805" y="533132"/>
                    <a:pt x="545805" y="533132"/>
                  </a:cubicBezTo>
                  <a:cubicBezTo>
                    <a:pt x="545805" y="533132"/>
                    <a:pt x="545805" y="535707"/>
                    <a:pt x="545805" y="535707"/>
                  </a:cubicBezTo>
                  <a:cubicBezTo>
                    <a:pt x="545805" y="535707"/>
                    <a:pt x="545805" y="538283"/>
                    <a:pt x="545805" y="538283"/>
                  </a:cubicBezTo>
                  <a:cubicBezTo>
                    <a:pt x="545805" y="540858"/>
                    <a:pt x="545805" y="540858"/>
                    <a:pt x="545805" y="540858"/>
                  </a:cubicBezTo>
                  <a:cubicBezTo>
                    <a:pt x="545805" y="540858"/>
                    <a:pt x="545805" y="540858"/>
                    <a:pt x="548379" y="540858"/>
                  </a:cubicBezTo>
                  <a:cubicBezTo>
                    <a:pt x="548379" y="540858"/>
                    <a:pt x="548379" y="540858"/>
                    <a:pt x="548379" y="543434"/>
                  </a:cubicBezTo>
                  <a:cubicBezTo>
                    <a:pt x="548379" y="543434"/>
                    <a:pt x="548379" y="543434"/>
                    <a:pt x="548379" y="546009"/>
                  </a:cubicBezTo>
                  <a:cubicBezTo>
                    <a:pt x="548379" y="548585"/>
                    <a:pt x="548379" y="548585"/>
                    <a:pt x="548379" y="551161"/>
                  </a:cubicBezTo>
                  <a:cubicBezTo>
                    <a:pt x="548379" y="551161"/>
                    <a:pt x="548379" y="553736"/>
                    <a:pt x="548379" y="553736"/>
                  </a:cubicBezTo>
                  <a:cubicBezTo>
                    <a:pt x="548379" y="556312"/>
                    <a:pt x="548379" y="558887"/>
                    <a:pt x="548379" y="561463"/>
                  </a:cubicBezTo>
                  <a:cubicBezTo>
                    <a:pt x="548379" y="561463"/>
                    <a:pt x="548379" y="561463"/>
                    <a:pt x="548379" y="564038"/>
                  </a:cubicBezTo>
                  <a:cubicBezTo>
                    <a:pt x="548379" y="564038"/>
                    <a:pt x="548379" y="566614"/>
                    <a:pt x="548379" y="566614"/>
                  </a:cubicBezTo>
                  <a:cubicBezTo>
                    <a:pt x="548379" y="566614"/>
                    <a:pt x="548379" y="566614"/>
                    <a:pt x="548379" y="569189"/>
                  </a:cubicBezTo>
                  <a:cubicBezTo>
                    <a:pt x="548379" y="569189"/>
                    <a:pt x="548379" y="569189"/>
                    <a:pt x="545805" y="569189"/>
                  </a:cubicBezTo>
                  <a:cubicBezTo>
                    <a:pt x="545805" y="571765"/>
                    <a:pt x="545805" y="571765"/>
                    <a:pt x="545805" y="571765"/>
                  </a:cubicBezTo>
                  <a:cubicBezTo>
                    <a:pt x="543230" y="571765"/>
                    <a:pt x="543230" y="571765"/>
                    <a:pt x="543230" y="571765"/>
                  </a:cubicBezTo>
                  <a:cubicBezTo>
                    <a:pt x="543230" y="571765"/>
                    <a:pt x="540656" y="571765"/>
                    <a:pt x="540656" y="571765"/>
                  </a:cubicBezTo>
                  <a:cubicBezTo>
                    <a:pt x="538081" y="571765"/>
                    <a:pt x="538081" y="571765"/>
                    <a:pt x="538081" y="571765"/>
                  </a:cubicBezTo>
                  <a:cubicBezTo>
                    <a:pt x="538081" y="571765"/>
                    <a:pt x="538081" y="571765"/>
                    <a:pt x="535506" y="571765"/>
                  </a:cubicBezTo>
                  <a:cubicBezTo>
                    <a:pt x="535506" y="571765"/>
                    <a:pt x="535506" y="571765"/>
                    <a:pt x="532932" y="571765"/>
                  </a:cubicBezTo>
                  <a:cubicBezTo>
                    <a:pt x="532932" y="571765"/>
                    <a:pt x="532932" y="571765"/>
                    <a:pt x="532932" y="574340"/>
                  </a:cubicBezTo>
                  <a:cubicBezTo>
                    <a:pt x="530357" y="574340"/>
                    <a:pt x="530357" y="574340"/>
                    <a:pt x="530357" y="574340"/>
                  </a:cubicBezTo>
                  <a:cubicBezTo>
                    <a:pt x="530357" y="571765"/>
                    <a:pt x="530357" y="571765"/>
                    <a:pt x="530357" y="571765"/>
                  </a:cubicBezTo>
                  <a:cubicBezTo>
                    <a:pt x="530357" y="571765"/>
                    <a:pt x="530357" y="571765"/>
                    <a:pt x="527783" y="571765"/>
                  </a:cubicBezTo>
                  <a:cubicBezTo>
                    <a:pt x="527783" y="571765"/>
                    <a:pt x="527783" y="571765"/>
                    <a:pt x="527783" y="574340"/>
                  </a:cubicBezTo>
                  <a:cubicBezTo>
                    <a:pt x="527783" y="574340"/>
                    <a:pt x="527783" y="574340"/>
                    <a:pt x="525208" y="574340"/>
                  </a:cubicBezTo>
                  <a:cubicBezTo>
                    <a:pt x="525208" y="571765"/>
                    <a:pt x="525208" y="571765"/>
                    <a:pt x="525208" y="571765"/>
                  </a:cubicBezTo>
                  <a:cubicBezTo>
                    <a:pt x="522634" y="571765"/>
                    <a:pt x="522634" y="571765"/>
                    <a:pt x="522634" y="571765"/>
                  </a:cubicBezTo>
                  <a:cubicBezTo>
                    <a:pt x="522634" y="571765"/>
                    <a:pt x="522634" y="571765"/>
                    <a:pt x="522634" y="574340"/>
                  </a:cubicBezTo>
                  <a:cubicBezTo>
                    <a:pt x="522634" y="574340"/>
                    <a:pt x="522634" y="574340"/>
                    <a:pt x="520059" y="574340"/>
                  </a:cubicBezTo>
                  <a:cubicBezTo>
                    <a:pt x="520059" y="571765"/>
                    <a:pt x="520059" y="571765"/>
                    <a:pt x="520059" y="571765"/>
                  </a:cubicBezTo>
                  <a:cubicBezTo>
                    <a:pt x="517485" y="571765"/>
                    <a:pt x="517485" y="571765"/>
                    <a:pt x="517485" y="571765"/>
                  </a:cubicBezTo>
                  <a:cubicBezTo>
                    <a:pt x="514910" y="571765"/>
                    <a:pt x="514910" y="571765"/>
                    <a:pt x="514910" y="571765"/>
                  </a:cubicBezTo>
                  <a:cubicBezTo>
                    <a:pt x="514910" y="571765"/>
                    <a:pt x="514910" y="571765"/>
                    <a:pt x="512335" y="571765"/>
                  </a:cubicBezTo>
                  <a:cubicBezTo>
                    <a:pt x="509761" y="571765"/>
                    <a:pt x="509761" y="571765"/>
                    <a:pt x="509761" y="571765"/>
                  </a:cubicBezTo>
                  <a:cubicBezTo>
                    <a:pt x="509761" y="569189"/>
                    <a:pt x="509761" y="569189"/>
                    <a:pt x="509761" y="569189"/>
                  </a:cubicBezTo>
                  <a:cubicBezTo>
                    <a:pt x="507186" y="569189"/>
                    <a:pt x="507186" y="569189"/>
                    <a:pt x="507186" y="569189"/>
                  </a:cubicBezTo>
                  <a:cubicBezTo>
                    <a:pt x="504612" y="569189"/>
                    <a:pt x="504612" y="569189"/>
                    <a:pt x="504612" y="569189"/>
                  </a:cubicBezTo>
                  <a:cubicBezTo>
                    <a:pt x="504612" y="569189"/>
                    <a:pt x="504612" y="569189"/>
                    <a:pt x="502037" y="569189"/>
                  </a:cubicBezTo>
                  <a:cubicBezTo>
                    <a:pt x="499463" y="569189"/>
                    <a:pt x="499463" y="569189"/>
                    <a:pt x="499463" y="569189"/>
                  </a:cubicBezTo>
                  <a:cubicBezTo>
                    <a:pt x="499463" y="569189"/>
                    <a:pt x="496888" y="569189"/>
                    <a:pt x="496888" y="569189"/>
                  </a:cubicBezTo>
                  <a:cubicBezTo>
                    <a:pt x="496888" y="569189"/>
                    <a:pt x="494314" y="569189"/>
                    <a:pt x="494314" y="569189"/>
                  </a:cubicBezTo>
                  <a:cubicBezTo>
                    <a:pt x="494314" y="569189"/>
                    <a:pt x="491739" y="569189"/>
                    <a:pt x="491739" y="569189"/>
                  </a:cubicBezTo>
                  <a:cubicBezTo>
                    <a:pt x="491739" y="569189"/>
                    <a:pt x="489165" y="569189"/>
                    <a:pt x="489165" y="569189"/>
                  </a:cubicBezTo>
                  <a:cubicBezTo>
                    <a:pt x="489165" y="566614"/>
                    <a:pt x="489165" y="566614"/>
                    <a:pt x="489165" y="566614"/>
                  </a:cubicBezTo>
                  <a:cubicBezTo>
                    <a:pt x="486590" y="566614"/>
                    <a:pt x="486590" y="566614"/>
                    <a:pt x="486590" y="566614"/>
                  </a:cubicBezTo>
                  <a:cubicBezTo>
                    <a:pt x="486590" y="566614"/>
                    <a:pt x="486590" y="566614"/>
                    <a:pt x="484015" y="566614"/>
                  </a:cubicBezTo>
                  <a:cubicBezTo>
                    <a:pt x="484015" y="566614"/>
                    <a:pt x="484015" y="566614"/>
                    <a:pt x="481441" y="566614"/>
                  </a:cubicBezTo>
                  <a:cubicBezTo>
                    <a:pt x="478866" y="564038"/>
                    <a:pt x="478866" y="564038"/>
                    <a:pt x="478866" y="564038"/>
                  </a:cubicBezTo>
                  <a:cubicBezTo>
                    <a:pt x="476292" y="564038"/>
                    <a:pt x="476292" y="564038"/>
                    <a:pt x="476292" y="564038"/>
                  </a:cubicBezTo>
                  <a:cubicBezTo>
                    <a:pt x="473717" y="564038"/>
                    <a:pt x="473717" y="564038"/>
                    <a:pt x="473717" y="564038"/>
                  </a:cubicBezTo>
                  <a:cubicBezTo>
                    <a:pt x="471143" y="564038"/>
                    <a:pt x="471143" y="564038"/>
                    <a:pt x="471143" y="564038"/>
                  </a:cubicBezTo>
                  <a:cubicBezTo>
                    <a:pt x="471143" y="561463"/>
                    <a:pt x="471143" y="561463"/>
                    <a:pt x="471143" y="561463"/>
                  </a:cubicBezTo>
                  <a:cubicBezTo>
                    <a:pt x="471143" y="561463"/>
                    <a:pt x="471143" y="561463"/>
                    <a:pt x="468568" y="561463"/>
                  </a:cubicBezTo>
                  <a:cubicBezTo>
                    <a:pt x="468568" y="561463"/>
                    <a:pt x="465994" y="561463"/>
                    <a:pt x="465994" y="561463"/>
                  </a:cubicBezTo>
                  <a:cubicBezTo>
                    <a:pt x="465994" y="558887"/>
                    <a:pt x="465994" y="558887"/>
                    <a:pt x="465994" y="558887"/>
                  </a:cubicBezTo>
                  <a:cubicBezTo>
                    <a:pt x="463419" y="558887"/>
                    <a:pt x="463419" y="558887"/>
                    <a:pt x="463419" y="558887"/>
                  </a:cubicBezTo>
                  <a:cubicBezTo>
                    <a:pt x="463419" y="558887"/>
                    <a:pt x="460844" y="558887"/>
                    <a:pt x="460844" y="558887"/>
                  </a:cubicBezTo>
                  <a:cubicBezTo>
                    <a:pt x="460844" y="558887"/>
                    <a:pt x="460844" y="558887"/>
                    <a:pt x="458270" y="558887"/>
                  </a:cubicBezTo>
                  <a:cubicBezTo>
                    <a:pt x="458270" y="556312"/>
                    <a:pt x="458270" y="556312"/>
                    <a:pt x="458270" y="556312"/>
                  </a:cubicBezTo>
                  <a:cubicBezTo>
                    <a:pt x="455695" y="556312"/>
                    <a:pt x="455695" y="556312"/>
                    <a:pt x="455695" y="556312"/>
                  </a:cubicBezTo>
                  <a:cubicBezTo>
                    <a:pt x="453121" y="556312"/>
                    <a:pt x="453121" y="556312"/>
                    <a:pt x="453121" y="556312"/>
                  </a:cubicBezTo>
                  <a:cubicBezTo>
                    <a:pt x="453121" y="553736"/>
                    <a:pt x="453121" y="553736"/>
                    <a:pt x="453121" y="553736"/>
                  </a:cubicBezTo>
                  <a:cubicBezTo>
                    <a:pt x="450546" y="553736"/>
                    <a:pt x="447972" y="553736"/>
                    <a:pt x="447972" y="553736"/>
                  </a:cubicBezTo>
                  <a:cubicBezTo>
                    <a:pt x="445397" y="553736"/>
                    <a:pt x="445397" y="553736"/>
                    <a:pt x="445397" y="553736"/>
                  </a:cubicBezTo>
                  <a:cubicBezTo>
                    <a:pt x="442823" y="553736"/>
                    <a:pt x="442823" y="553736"/>
                    <a:pt x="442823" y="553736"/>
                  </a:cubicBezTo>
                  <a:cubicBezTo>
                    <a:pt x="442823" y="551161"/>
                    <a:pt x="442823" y="551161"/>
                    <a:pt x="442823" y="551161"/>
                  </a:cubicBezTo>
                  <a:cubicBezTo>
                    <a:pt x="442823" y="551161"/>
                    <a:pt x="442823" y="551161"/>
                    <a:pt x="440248" y="551161"/>
                  </a:cubicBezTo>
                  <a:cubicBezTo>
                    <a:pt x="437674" y="551161"/>
                    <a:pt x="437674" y="551161"/>
                    <a:pt x="437674" y="551161"/>
                  </a:cubicBezTo>
                  <a:cubicBezTo>
                    <a:pt x="437674" y="548585"/>
                    <a:pt x="437674" y="548585"/>
                    <a:pt x="437674" y="548585"/>
                  </a:cubicBezTo>
                  <a:cubicBezTo>
                    <a:pt x="435099" y="548585"/>
                    <a:pt x="435099" y="548585"/>
                    <a:pt x="435099" y="548585"/>
                  </a:cubicBezTo>
                  <a:cubicBezTo>
                    <a:pt x="435099" y="548585"/>
                    <a:pt x="432524" y="548585"/>
                    <a:pt x="432524" y="548585"/>
                  </a:cubicBezTo>
                  <a:cubicBezTo>
                    <a:pt x="432524" y="548585"/>
                    <a:pt x="429950" y="548585"/>
                    <a:pt x="429950" y="548585"/>
                  </a:cubicBezTo>
                  <a:cubicBezTo>
                    <a:pt x="427375" y="548585"/>
                    <a:pt x="427375" y="548585"/>
                    <a:pt x="427375" y="548585"/>
                  </a:cubicBezTo>
                  <a:cubicBezTo>
                    <a:pt x="427375" y="546009"/>
                    <a:pt x="427375" y="546009"/>
                    <a:pt x="427375" y="546009"/>
                  </a:cubicBezTo>
                  <a:cubicBezTo>
                    <a:pt x="424801" y="546009"/>
                    <a:pt x="424801" y="546009"/>
                    <a:pt x="424801" y="546009"/>
                  </a:cubicBezTo>
                  <a:cubicBezTo>
                    <a:pt x="422226" y="546009"/>
                    <a:pt x="422226" y="546009"/>
                    <a:pt x="422226" y="546009"/>
                  </a:cubicBezTo>
                  <a:cubicBezTo>
                    <a:pt x="422226" y="543434"/>
                    <a:pt x="422226" y="543434"/>
                    <a:pt x="422226" y="543434"/>
                  </a:cubicBezTo>
                  <a:cubicBezTo>
                    <a:pt x="419652" y="543434"/>
                    <a:pt x="419652" y="543434"/>
                    <a:pt x="419652" y="543434"/>
                  </a:cubicBezTo>
                  <a:cubicBezTo>
                    <a:pt x="417077" y="543434"/>
                    <a:pt x="417077" y="543434"/>
                    <a:pt x="417077" y="543434"/>
                  </a:cubicBezTo>
                  <a:cubicBezTo>
                    <a:pt x="417077" y="540858"/>
                    <a:pt x="417077" y="540858"/>
                    <a:pt x="417077" y="540858"/>
                  </a:cubicBezTo>
                  <a:cubicBezTo>
                    <a:pt x="414503" y="540858"/>
                    <a:pt x="414503" y="540858"/>
                    <a:pt x="414503" y="540858"/>
                  </a:cubicBezTo>
                  <a:cubicBezTo>
                    <a:pt x="414503" y="540858"/>
                    <a:pt x="411928" y="540858"/>
                    <a:pt x="411928" y="540858"/>
                  </a:cubicBezTo>
                  <a:cubicBezTo>
                    <a:pt x="409353" y="540858"/>
                    <a:pt x="409353" y="540858"/>
                    <a:pt x="409353" y="540858"/>
                  </a:cubicBezTo>
                  <a:cubicBezTo>
                    <a:pt x="409353" y="538283"/>
                    <a:pt x="409353" y="538283"/>
                    <a:pt x="409353" y="538283"/>
                  </a:cubicBezTo>
                  <a:cubicBezTo>
                    <a:pt x="409353" y="538283"/>
                    <a:pt x="409353" y="538283"/>
                    <a:pt x="406779" y="538283"/>
                  </a:cubicBezTo>
                  <a:cubicBezTo>
                    <a:pt x="404204" y="538283"/>
                    <a:pt x="404204" y="538283"/>
                    <a:pt x="404204" y="538283"/>
                  </a:cubicBezTo>
                  <a:cubicBezTo>
                    <a:pt x="404204" y="535707"/>
                    <a:pt x="404204" y="535707"/>
                    <a:pt x="404204" y="535707"/>
                  </a:cubicBezTo>
                  <a:cubicBezTo>
                    <a:pt x="401630" y="535707"/>
                    <a:pt x="401630" y="535707"/>
                    <a:pt x="401630" y="535707"/>
                  </a:cubicBezTo>
                  <a:cubicBezTo>
                    <a:pt x="399055" y="535707"/>
                    <a:pt x="399055" y="535707"/>
                    <a:pt x="399055" y="535707"/>
                  </a:cubicBezTo>
                  <a:cubicBezTo>
                    <a:pt x="399055" y="535707"/>
                    <a:pt x="399055" y="535707"/>
                    <a:pt x="396481" y="535707"/>
                  </a:cubicBezTo>
                  <a:cubicBezTo>
                    <a:pt x="396481" y="533132"/>
                    <a:pt x="396481" y="533132"/>
                    <a:pt x="396481" y="533132"/>
                  </a:cubicBezTo>
                  <a:cubicBezTo>
                    <a:pt x="396481" y="533132"/>
                    <a:pt x="396481" y="533132"/>
                    <a:pt x="393906" y="533132"/>
                  </a:cubicBezTo>
                  <a:cubicBezTo>
                    <a:pt x="393906" y="530556"/>
                    <a:pt x="393906" y="530556"/>
                    <a:pt x="393906" y="530556"/>
                  </a:cubicBezTo>
                  <a:cubicBezTo>
                    <a:pt x="391332" y="530556"/>
                    <a:pt x="391332" y="530556"/>
                    <a:pt x="391332" y="530556"/>
                  </a:cubicBezTo>
                  <a:cubicBezTo>
                    <a:pt x="388757" y="530556"/>
                    <a:pt x="388757" y="530556"/>
                    <a:pt x="388757" y="530556"/>
                  </a:cubicBezTo>
                  <a:cubicBezTo>
                    <a:pt x="388757" y="530556"/>
                    <a:pt x="388757" y="530556"/>
                    <a:pt x="386183" y="530556"/>
                  </a:cubicBezTo>
                  <a:cubicBezTo>
                    <a:pt x="383608" y="530556"/>
                    <a:pt x="383608" y="530556"/>
                    <a:pt x="383608" y="530556"/>
                  </a:cubicBezTo>
                  <a:cubicBezTo>
                    <a:pt x="383608" y="527981"/>
                    <a:pt x="383608" y="527981"/>
                    <a:pt x="383608" y="527981"/>
                  </a:cubicBezTo>
                  <a:cubicBezTo>
                    <a:pt x="381033" y="527981"/>
                    <a:pt x="381033" y="527981"/>
                    <a:pt x="381033" y="527981"/>
                  </a:cubicBezTo>
                  <a:cubicBezTo>
                    <a:pt x="381033" y="525405"/>
                    <a:pt x="381033" y="525405"/>
                    <a:pt x="381033" y="525405"/>
                  </a:cubicBezTo>
                  <a:cubicBezTo>
                    <a:pt x="378459" y="525405"/>
                    <a:pt x="378459" y="525405"/>
                    <a:pt x="378459" y="525405"/>
                  </a:cubicBezTo>
                  <a:cubicBezTo>
                    <a:pt x="375884" y="525405"/>
                    <a:pt x="375884" y="525405"/>
                    <a:pt x="375884" y="525405"/>
                  </a:cubicBezTo>
                  <a:cubicBezTo>
                    <a:pt x="375884" y="522830"/>
                    <a:pt x="375884" y="522830"/>
                    <a:pt x="375884" y="522830"/>
                  </a:cubicBezTo>
                  <a:cubicBezTo>
                    <a:pt x="375884" y="522830"/>
                    <a:pt x="375884" y="522830"/>
                    <a:pt x="373310" y="522830"/>
                  </a:cubicBezTo>
                  <a:cubicBezTo>
                    <a:pt x="370735" y="522830"/>
                    <a:pt x="370735" y="522830"/>
                    <a:pt x="370735" y="522830"/>
                  </a:cubicBezTo>
                  <a:cubicBezTo>
                    <a:pt x="368161" y="522830"/>
                    <a:pt x="368161" y="522830"/>
                    <a:pt x="368161" y="522830"/>
                  </a:cubicBezTo>
                  <a:cubicBezTo>
                    <a:pt x="368161" y="520254"/>
                    <a:pt x="368161" y="520254"/>
                    <a:pt x="368161" y="520254"/>
                  </a:cubicBezTo>
                  <a:cubicBezTo>
                    <a:pt x="365586" y="520254"/>
                    <a:pt x="365586" y="520254"/>
                    <a:pt x="365586" y="520254"/>
                  </a:cubicBezTo>
                  <a:cubicBezTo>
                    <a:pt x="363012" y="520254"/>
                    <a:pt x="363012" y="520254"/>
                    <a:pt x="363012" y="520254"/>
                  </a:cubicBezTo>
                  <a:cubicBezTo>
                    <a:pt x="363012" y="517679"/>
                    <a:pt x="363012" y="517679"/>
                    <a:pt x="363012" y="517679"/>
                  </a:cubicBezTo>
                  <a:cubicBezTo>
                    <a:pt x="360437" y="517679"/>
                    <a:pt x="360437" y="517679"/>
                    <a:pt x="360437" y="517679"/>
                  </a:cubicBezTo>
                  <a:cubicBezTo>
                    <a:pt x="360437" y="515103"/>
                    <a:pt x="360437" y="515103"/>
                    <a:pt x="360437" y="515103"/>
                  </a:cubicBezTo>
                  <a:cubicBezTo>
                    <a:pt x="360437" y="515103"/>
                    <a:pt x="360437" y="515103"/>
                    <a:pt x="357862" y="515103"/>
                  </a:cubicBezTo>
                  <a:cubicBezTo>
                    <a:pt x="357862" y="512528"/>
                    <a:pt x="357862" y="512528"/>
                    <a:pt x="357862" y="512528"/>
                  </a:cubicBezTo>
                  <a:cubicBezTo>
                    <a:pt x="355288" y="512528"/>
                    <a:pt x="355288" y="512528"/>
                    <a:pt x="355288" y="512528"/>
                  </a:cubicBezTo>
                  <a:cubicBezTo>
                    <a:pt x="352713" y="512528"/>
                    <a:pt x="352713" y="512528"/>
                    <a:pt x="352713" y="512528"/>
                  </a:cubicBezTo>
                  <a:cubicBezTo>
                    <a:pt x="352713" y="509952"/>
                    <a:pt x="352713" y="509952"/>
                    <a:pt x="352713" y="509952"/>
                  </a:cubicBezTo>
                  <a:cubicBezTo>
                    <a:pt x="352713" y="509952"/>
                    <a:pt x="350139" y="509952"/>
                    <a:pt x="350139" y="509952"/>
                  </a:cubicBezTo>
                  <a:cubicBezTo>
                    <a:pt x="350139" y="507377"/>
                    <a:pt x="350139" y="507377"/>
                    <a:pt x="350139" y="507377"/>
                  </a:cubicBezTo>
                  <a:cubicBezTo>
                    <a:pt x="347564" y="507377"/>
                    <a:pt x="347564" y="507377"/>
                    <a:pt x="347564" y="507377"/>
                  </a:cubicBezTo>
                  <a:cubicBezTo>
                    <a:pt x="344990" y="507377"/>
                    <a:pt x="344990" y="507377"/>
                    <a:pt x="344990" y="507377"/>
                  </a:cubicBezTo>
                  <a:cubicBezTo>
                    <a:pt x="344990" y="504801"/>
                    <a:pt x="344990" y="504801"/>
                    <a:pt x="344990" y="504801"/>
                  </a:cubicBezTo>
                  <a:cubicBezTo>
                    <a:pt x="342415" y="504801"/>
                    <a:pt x="342415" y="504801"/>
                    <a:pt x="342415" y="504801"/>
                  </a:cubicBezTo>
                  <a:cubicBezTo>
                    <a:pt x="342415" y="504801"/>
                    <a:pt x="339841" y="504801"/>
                    <a:pt x="339841" y="504801"/>
                  </a:cubicBezTo>
                  <a:cubicBezTo>
                    <a:pt x="339841" y="502226"/>
                    <a:pt x="339841" y="502226"/>
                    <a:pt x="339841" y="502226"/>
                  </a:cubicBezTo>
                  <a:cubicBezTo>
                    <a:pt x="339841" y="502226"/>
                    <a:pt x="339841" y="502226"/>
                    <a:pt x="337266" y="502226"/>
                  </a:cubicBezTo>
                  <a:cubicBezTo>
                    <a:pt x="334692" y="502226"/>
                    <a:pt x="334692" y="502226"/>
                    <a:pt x="334692" y="502226"/>
                  </a:cubicBezTo>
                  <a:cubicBezTo>
                    <a:pt x="334692" y="502226"/>
                    <a:pt x="334692" y="499650"/>
                    <a:pt x="334692" y="499650"/>
                  </a:cubicBezTo>
                  <a:cubicBezTo>
                    <a:pt x="334692" y="499650"/>
                    <a:pt x="334692" y="499650"/>
                    <a:pt x="332117" y="499650"/>
                  </a:cubicBezTo>
                  <a:cubicBezTo>
                    <a:pt x="329542" y="499650"/>
                    <a:pt x="329542" y="499650"/>
                    <a:pt x="329542" y="499650"/>
                  </a:cubicBezTo>
                  <a:cubicBezTo>
                    <a:pt x="329542" y="497075"/>
                    <a:pt x="329542" y="497075"/>
                    <a:pt x="329542" y="497075"/>
                  </a:cubicBezTo>
                  <a:cubicBezTo>
                    <a:pt x="326968" y="497075"/>
                    <a:pt x="326968" y="497075"/>
                    <a:pt x="326968" y="497075"/>
                  </a:cubicBezTo>
                  <a:cubicBezTo>
                    <a:pt x="326968" y="494499"/>
                    <a:pt x="326968" y="494499"/>
                    <a:pt x="326968" y="494499"/>
                  </a:cubicBezTo>
                  <a:cubicBezTo>
                    <a:pt x="324393" y="494499"/>
                    <a:pt x="324393" y="494499"/>
                    <a:pt x="324393" y="494499"/>
                  </a:cubicBezTo>
                  <a:cubicBezTo>
                    <a:pt x="324393" y="491924"/>
                    <a:pt x="324393" y="491924"/>
                    <a:pt x="324393" y="491924"/>
                  </a:cubicBezTo>
                  <a:cubicBezTo>
                    <a:pt x="321819" y="491924"/>
                    <a:pt x="321819" y="491924"/>
                    <a:pt x="321819" y="491924"/>
                  </a:cubicBezTo>
                  <a:cubicBezTo>
                    <a:pt x="319244" y="491924"/>
                    <a:pt x="319244" y="491924"/>
                    <a:pt x="319244" y="491924"/>
                  </a:cubicBezTo>
                  <a:cubicBezTo>
                    <a:pt x="319244" y="489348"/>
                    <a:pt x="319244" y="489348"/>
                    <a:pt x="319244" y="489348"/>
                  </a:cubicBezTo>
                  <a:cubicBezTo>
                    <a:pt x="316670" y="489348"/>
                    <a:pt x="316670" y="489348"/>
                    <a:pt x="316670" y="489348"/>
                  </a:cubicBezTo>
                  <a:cubicBezTo>
                    <a:pt x="316670" y="486773"/>
                    <a:pt x="316670" y="486773"/>
                    <a:pt x="316670" y="486773"/>
                  </a:cubicBezTo>
                  <a:cubicBezTo>
                    <a:pt x="314095" y="486773"/>
                    <a:pt x="314095" y="486773"/>
                    <a:pt x="314095" y="486773"/>
                  </a:cubicBezTo>
                  <a:cubicBezTo>
                    <a:pt x="314095" y="486773"/>
                    <a:pt x="314095" y="486773"/>
                    <a:pt x="311521" y="486773"/>
                  </a:cubicBezTo>
                  <a:cubicBezTo>
                    <a:pt x="311521" y="484197"/>
                    <a:pt x="311521" y="484197"/>
                    <a:pt x="311521" y="484197"/>
                  </a:cubicBezTo>
                  <a:cubicBezTo>
                    <a:pt x="308946" y="484197"/>
                    <a:pt x="308946" y="484197"/>
                    <a:pt x="308946" y="484197"/>
                  </a:cubicBezTo>
                  <a:cubicBezTo>
                    <a:pt x="308946" y="481622"/>
                    <a:pt x="308946" y="481622"/>
                    <a:pt x="308946" y="481622"/>
                  </a:cubicBezTo>
                  <a:cubicBezTo>
                    <a:pt x="306372" y="481622"/>
                    <a:pt x="306372" y="481622"/>
                    <a:pt x="306372" y="481622"/>
                  </a:cubicBezTo>
                  <a:cubicBezTo>
                    <a:pt x="306372" y="479046"/>
                    <a:pt x="306372" y="479046"/>
                    <a:pt x="306372" y="479046"/>
                  </a:cubicBezTo>
                  <a:cubicBezTo>
                    <a:pt x="303797" y="479046"/>
                    <a:pt x="303797" y="479046"/>
                    <a:pt x="303797" y="479046"/>
                  </a:cubicBezTo>
                  <a:cubicBezTo>
                    <a:pt x="301222" y="479046"/>
                    <a:pt x="301222" y="479046"/>
                    <a:pt x="301222" y="479046"/>
                  </a:cubicBezTo>
                  <a:cubicBezTo>
                    <a:pt x="301222" y="476471"/>
                    <a:pt x="301222" y="476471"/>
                    <a:pt x="301222" y="476471"/>
                  </a:cubicBezTo>
                  <a:cubicBezTo>
                    <a:pt x="298648" y="476471"/>
                    <a:pt x="298648" y="476471"/>
                    <a:pt x="298648" y="476471"/>
                  </a:cubicBezTo>
                  <a:cubicBezTo>
                    <a:pt x="298648" y="473895"/>
                    <a:pt x="298648" y="473895"/>
                    <a:pt x="298648" y="473895"/>
                  </a:cubicBezTo>
                  <a:cubicBezTo>
                    <a:pt x="296073" y="473895"/>
                    <a:pt x="296073" y="473895"/>
                    <a:pt x="296073" y="473895"/>
                  </a:cubicBezTo>
                  <a:cubicBezTo>
                    <a:pt x="296073" y="471320"/>
                    <a:pt x="296073" y="471320"/>
                    <a:pt x="296073" y="471320"/>
                  </a:cubicBezTo>
                  <a:cubicBezTo>
                    <a:pt x="293499" y="471320"/>
                    <a:pt x="293499" y="471320"/>
                    <a:pt x="293499" y="471320"/>
                  </a:cubicBezTo>
                  <a:cubicBezTo>
                    <a:pt x="290924" y="471320"/>
                    <a:pt x="290924" y="471320"/>
                    <a:pt x="290924" y="471320"/>
                  </a:cubicBezTo>
                  <a:cubicBezTo>
                    <a:pt x="290924" y="468744"/>
                    <a:pt x="290924" y="468744"/>
                    <a:pt x="290924" y="468744"/>
                  </a:cubicBezTo>
                  <a:cubicBezTo>
                    <a:pt x="290924" y="466168"/>
                    <a:pt x="290924" y="466168"/>
                    <a:pt x="290924" y="466168"/>
                  </a:cubicBezTo>
                  <a:cubicBezTo>
                    <a:pt x="288350" y="466168"/>
                    <a:pt x="288350" y="466168"/>
                    <a:pt x="288350" y="466168"/>
                  </a:cubicBezTo>
                  <a:cubicBezTo>
                    <a:pt x="288350" y="463593"/>
                    <a:pt x="288350" y="463593"/>
                    <a:pt x="288350" y="463593"/>
                  </a:cubicBezTo>
                  <a:cubicBezTo>
                    <a:pt x="285775" y="463593"/>
                    <a:pt x="285775" y="463593"/>
                    <a:pt x="285775" y="463593"/>
                  </a:cubicBezTo>
                  <a:cubicBezTo>
                    <a:pt x="285775" y="461017"/>
                    <a:pt x="285775" y="458442"/>
                    <a:pt x="285775" y="455866"/>
                  </a:cubicBezTo>
                  <a:cubicBezTo>
                    <a:pt x="285775" y="453291"/>
                    <a:pt x="285775" y="453291"/>
                    <a:pt x="285775" y="453291"/>
                  </a:cubicBezTo>
                  <a:cubicBezTo>
                    <a:pt x="285775" y="450715"/>
                    <a:pt x="285775" y="450715"/>
                    <a:pt x="285775" y="450715"/>
                  </a:cubicBezTo>
                  <a:cubicBezTo>
                    <a:pt x="285775" y="448140"/>
                    <a:pt x="285775" y="445564"/>
                    <a:pt x="285775" y="440413"/>
                  </a:cubicBezTo>
                  <a:cubicBezTo>
                    <a:pt x="285775" y="437838"/>
                    <a:pt x="285775" y="437838"/>
                    <a:pt x="285775" y="437838"/>
                  </a:cubicBezTo>
                  <a:cubicBezTo>
                    <a:pt x="285775" y="435262"/>
                    <a:pt x="285775" y="435262"/>
                    <a:pt x="285775" y="435262"/>
                  </a:cubicBezTo>
                  <a:cubicBezTo>
                    <a:pt x="285775" y="432687"/>
                    <a:pt x="285775" y="432687"/>
                    <a:pt x="285775" y="432687"/>
                  </a:cubicBezTo>
                  <a:cubicBezTo>
                    <a:pt x="285775" y="432687"/>
                    <a:pt x="285775" y="430111"/>
                    <a:pt x="285775" y="430111"/>
                  </a:cubicBezTo>
                  <a:cubicBezTo>
                    <a:pt x="285775" y="427536"/>
                    <a:pt x="285775" y="427536"/>
                    <a:pt x="285775" y="427536"/>
                  </a:cubicBezTo>
                  <a:cubicBezTo>
                    <a:pt x="285775" y="424960"/>
                    <a:pt x="285775" y="424960"/>
                    <a:pt x="285775" y="424960"/>
                  </a:cubicBezTo>
                  <a:cubicBezTo>
                    <a:pt x="285775" y="422385"/>
                    <a:pt x="285775" y="422385"/>
                    <a:pt x="285775" y="419809"/>
                  </a:cubicBezTo>
                  <a:cubicBezTo>
                    <a:pt x="285775" y="414658"/>
                    <a:pt x="285775" y="409507"/>
                    <a:pt x="285775" y="404356"/>
                  </a:cubicBezTo>
                  <a:cubicBezTo>
                    <a:pt x="285775" y="401781"/>
                    <a:pt x="285775" y="401781"/>
                    <a:pt x="285775" y="401781"/>
                  </a:cubicBezTo>
                  <a:cubicBezTo>
                    <a:pt x="285775" y="401781"/>
                    <a:pt x="285775" y="401781"/>
                    <a:pt x="288350" y="401781"/>
                  </a:cubicBezTo>
                  <a:cubicBezTo>
                    <a:pt x="288350" y="401781"/>
                    <a:pt x="290924" y="401781"/>
                    <a:pt x="290924" y="401781"/>
                  </a:cubicBezTo>
                  <a:cubicBezTo>
                    <a:pt x="290924" y="401781"/>
                    <a:pt x="290924" y="401781"/>
                    <a:pt x="293499" y="401781"/>
                  </a:cubicBezTo>
                  <a:cubicBezTo>
                    <a:pt x="293499" y="404356"/>
                    <a:pt x="293499" y="404356"/>
                    <a:pt x="293499" y="404356"/>
                  </a:cubicBezTo>
                  <a:cubicBezTo>
                    <a:pt x="296073" y="404356"/>
                    <a:pt x="296073" y="404356"/>
                    <a:pt x="296073" y="404356"/>
                  </a:cubicBezTo>
                  <a:cubicBezTo>
                    <a:pt x="296073" y="404356"/>
                    <a:pt x="298648" y="404356"/>
                    <a:pt x="298648" y="404356"/>
                  </a:cubicBezTo>
                  <a:cubicBezTo>
                    <a:pt x="298648" y="404356"/>
                    <a:pt x="298648" y="404356"/>
                    <a:pt x="298648" y="406932"/>
                  </a:cubicBezTo>
                  <a:cubicBezTo>
                    <a:pt x="298648" y="406932"/>
                    <a:pt x="298648" y="406932"/>
                    <a:pt x="301222" y="406932"/>
                  </a:cubicBezTo>
                  <a:cubicBezTo>
                    <a:pt x="303797" y="406932"/>
                    <a:pt x="303797" y="406932"/>
                    <a:pt x="303797" y="406932"/>
                  </a:cubicBezTo>
                  <a:cubicBezTo>
                    <a:pt x="303797" y="406932"/>
                    <a:pt x="303797" y="406932"/>
                    <a:pt x="303797" y="409507"/>
                  </a:cubicBezTo>
                  <a:cubicBezTo>
                    <a:pt x="303797" y="409507"/>
                    <a:pt x="303797" y="409507"/>
                    <a:pt x="303797" y="412083"/>
                  </a:cubicBezTo>
                  <a:cubicBezTo>
                    <a:pt x="306372" y="412083"/>
                    <a:pt x="306372" y="412083"/>
                    <a:pt x="306372" y="412083"/>
                  </a:cubicBezTo>
                  <a:cubicBezTo>
                    <a:pt x="306372" y="412083"/>
                    <a:pt x="306372" y="412083"/>
                    <a:pt x="308946" y="412083"/>
                  </a:cubicBezTo>
                  <a:cubicBezTo>
                    <a:pt x="308946" y="412083"/>
                    <a:pt x="308946" y="412083"/>
                    <a:pt x="311521" y="412083"/>
                  </a:cubicBezTo>
                  <a:cubicBezTo>
                    <a:pt x="311521" y="414658"/>
                    <a:pt x="311521" y="414658"/>
                    <a:pt x="311521" y="414658"/>
                  </a:cubicBezTo>
                  <a:cubicBezTo>
                    <a:pt x="311521" y="414658"/>
                    <a:pt x="311521" y="414658"/>
                    <a:pt x="314095" y="414658"/>
                  </a:cubicBezTo>
                  <a:cubicBezTo>
                    <a:pt x="314095" y="414658"/>
                    <a:pt x="314095" y="414658"/>
                    <a:pt x="314095" y="417234"/>
                  </a:cubicBezTo>
                  <a:cubicBezTo>
                    <a:pt x="316670" y="417234"/>
                    <a:pt x="316670" y="417234"/>
                    <a:pt x="316670" y="417234"/>
                  </a:cubicBezTo>
                  <a:cubicBezTo>
                    <a:pt x="316670" y="417234"/>
                    <a:pt x="316670" y="417234"/>
                    <a:pt x="319244" y="417234"/>
                  </a:cubicBezTo>
                  <a:cubicBezTo>
                    <a:pt x="319244" y="417234"/>
                    <a:pt x="319244" y="417234"/>
                    <a:pt x="321819" y="417234"/>
                  </a:cubicBezTo>
                  <a:cubicBezTo>
                    <a:pt x="321819" y="417234"/>
                    <a:pt x="321819" y="417234"/>
                    <a:pt x="321819" y="419809"/>
                  </a:cubicBezTo>
                  <a:cubicBezTo>
                    <a:pt x="321819" y="419809"/>
                    <a:pt x="321819" y="419809"/>
                    <a:pt x="324393" y="419809"/>
                  </a:cubicBezTo>
                  <a:cubicBezTo>
                    <a:pt x="324393" y="419809"/>
                    <a:pt x="324393" y="419809"/>
                    <a:pt x="324393" y="422385"/>
                  </a:cubicBezTo>
                  <a:cubicBezTo>
                    <a:pt x="324393" y="422385"/>
                    <a:pt x="324393" y="422385"/>
                    <a:pt x="326968" y="422385"/>
                  </a:cubicBezTo>
                  <a:cubicBezTo>
                    <a:pt x="326968" y="422385"/>
                    <a:pt x="326968" y="422385"/>
                    <a:pt x="326968" y="424960"/>
                  </a:cubicBezTo>
                  <a:cubicBezTo>
                    <a:pt x="326968" y="424960"/>
                    <a:pt x="326968" y="424960"/>
                    <a:pt x="329542" y="424960"/>
                  </a:cubicBezTo>
                  <a:cubicBezTo>
                    <a:pt x="329542" y="424960"/>
                    <a:pt x="329542" y="424960"/>
                    <a:pt x="329542" y="427536"/>
                  </a:cubicBezTo>
                  <a:cubicBezTo>
                    <a:pt x="329542" y="430111"/>
                    <a:pt x="329542" y="435262"/>
                    <a:pt x="329542" y="437838"/>
                  </a:cubicBezTo>
                  <a:cubicBezTo>
                    <a:pt x="329542" y="440413"/>
                    <a:pt x="329542" y="440413"/>
                    <a:pt x="329542" y="440413"/>
                  </a:cubicBezTo>
                  <a:cubicBezTo>
                    <a:pt x="329542" y="440413"/>
                    <a:pt x="332117" y="440413"/>
                    <a:pt x="332117" y="440413"/>
                  </a:cubicBezTo>
                  <a:cubicBezTo>
                    <a:pt x="332117" y="442989"/>
                    <a:pt x="332117" y="442989"/>
                    <a:pt x="332117" y="442989"/>
                  </a:cubicBezTo>
                  <a:cubicBezTo>
                    <a:pt x="334692" y="442989"/>
                    <a:pt x="334692" y="442989"/>
                    <a:pt x="334692" y="442989"/>
                  </a:cubicBezTo>
                  <a:cubicBezTo>
                    <a:pt x="334692" y="442989"/>
                    <a:pt x="334692" y="442989"/>
                    <a:pt x="334692" y="445564"/>
                  </a:cubicBezTo>
                  <a:cubicBezTo>
                    <a:pt x="334692" y="445564"/>
                    <a:pt x="334692" y="445564"/>
                    <a:pt x="337266" y="445564"/>
                  </a:cubicBezTo>
                  <a:cubicBezTo>
                    <a:pt x="339841" y="445564"/>
                    <a:pt x="339841" y="445564"/>
                    <a:pt x="339841" y="445564"/>
                  </a:cubicBezTo>
                  <a:cubicBezTo>
                    <a:pt x="339841" y="445564"/>
                    <a:pt x="339841" y="445564"/>
                    <a:pt x="339841" y="448140"/>
                  </a:cubicBezTo>
                  <a:cubicBezTo>
                    <a:pt x="342415" y="448140"/>
                    <a:pt x="342415" y="448140"/>
                    <a:pt x="342415" y="448140"/>
                  </a:cubicBezTo>
                  <a:cubicBezTo>
                    <a:pt x="342415" y="448140"/>
                    <a:pt x="342415" y="448140"/>
                    <a:pt x="342415" y="450715"/>
                  </a:cubicBezTo>
                  <a:cubicBezTo>
                    <a:pt x="342415" y="450715"/>
                    <a:pt x="342415" y="450715"/>
                    <a:pt x="344990" y="450715"/>
                  </a:cubicBezTo>
                  <a:cubicBezTo>
                    <a:pt x="344990" y="450715"/>
                    <a:pt x="344990" y="450715"/>
                    <a:pt x="347564" y="450715"/>
                  </a:cubicBezTo>
                  <a:cubicBezTo>
                    <a:pt x="347564" y="450715"/>
                    <a:pt x="347564" y="450715"/>
                    <a:pt x="347564" y="453291"/>
                  </a:cubicBezTo>
                  <a:cubicBezTo>
                    <a:pt x="350139" y="453291"/>
                    <a:pt x="350139" y="453291"/>
                    <a:pt x="350139" y="453291"/>
                  </a:cubicBezTo>
                  <a:cubicBezTo>
                    <a:pt x="350139" y="453291"/>
                    <a:pt x="350139" y="453291"/>
                    <a:pt x="352713" y="453291"/>
                  </a:cubicBezTo>
                  <a:cubicBezTo>
                    <a:pt x="352713" y="453291"/>
                    <a:pt x="352713" y="453291"/>
                    <a:pt x="352713" y="455866"/>
                  </a:cubicBezTo>
                  <a:cubicBezTo>
                    <a:pt x="352713" y="455866"/>
                    <a:pt x="352713" y="455866"/>
                    <a:pt x="355288" y="455866"/>
                  </a:cubicBezTo>
                  <a:cubicBezTo>
                    <a:pt x="355288" y="458442"/>
                    <a:pt x="355288" y="458442"/>
                    <a:pt x="355288" y="458442"/>
                  </a:cubicBezTo>
                  <a:cubicBezTo>
                    <a:pt x="357862" y="458442"/>
                    <a:pt x="357862" y="458442"/>
                    <a:pt x="357862" y="458442"/>
                  </a:cubicBezTo>
                  <a:cubicBezTo>
                    <a:pt x="357862" y="458442"/>
                    <a:pt x="357862" y="458442"/>
                    <a:pt x="357862" y="461017"/>
                  </a:cubicBezTo>
                  <a:cubicBezTo>
                    <a:pt x="360437" y="461017"/>
                    <a:pt x="360437" y="461017"/>
                    <a:pt x="360437" y="461017"/>
                  </a:cubicBezTo>
                  <a:cubicBezTo>
                    <a:pt x="363012" y="461017"/>
                    <a:pt x="363012" y="461017"/>
                    <a:pt x="363012" y="461017"/>
                  </a:cubicBezTo>
                  <a:cubicBezTo>
                    <a:pt x="363012" y="461017"/>
                    <a:pt x="363012" y="461017"/>
                    <a:pt x="363012" y="463593"/>
                  </a:cubicBezTo>
                  <a:cubicBezTo>
                    <a:pt x="363012" y="463593"/>
                    <a:pt x="363012" y="463593"/>
                    <a:pt x="365586" y="463593"/>
                  </a:cubicBezTo>
                  <a:cubicBezTo>
                    <a:pt x="365586" y="463593"/>
                    <a:pt x="368161" y="463593"/>
                    <a:pt x="368161" y="463593"/>
                  </a:cubicBezTo>
                  <a:cubicBezTo>
                    <a:pt x="368161" y="463593"/>
                    <a:pt x="368161" y="463593"/>
                    <a:pt x="370735" y="463593"/>
                  </a:cubicBezTo>
                  <a:cubicBezTo>
                    <a:pt x="370735" y="466168"/>
                    <a:pt x="370735" y="466168"/>
                    <a:pt x="370735" y="466168"/>
                  </a:cubicBezTo>
                  <a:cubicBezTo>
                    <a:pt x="370735" y="466168"/>
                    <a:pt x="373310" y="466168"/>
                    <a:pt x="373310" y="466168"/>
                  </a:cubicBezTo>
                  <a:cubicBezTo>
                    <a:pt x="373310" y="466168"/>
                    <a:pt x="375884" y="466168"/>
                    <a:pt x="375884" y="466168"/>
                  </a:cubicBezTo>
                  <a:cubicBezTo>
                    <a:pt x="375884" y="466168"/>
                    <a:pt x="375884" y="466168"/>
                    <a:pt x="375884" y="468744"/>
                  </a:cubicBezTo>
                  <a:cubicBezTo>
                    <a:pt x="375884" y="468744"/>
                    <a:pt x="375884" y="468744"/>
                    <a:pt x="378459" y="468744"/>
                  </a:cubicBezTo>
                  <a:cubicBezTo>
                    <a:pt x="378459" y="468744"/>
                    <a:pt x="378459" y="468744"/>
                    <a:pt x="378459" y="471320"/>
                  </a:cubicBezTo>
                  <a:cubicBezTo>
                    <a:pt x="381033" y="471320"/>
                    <a:pt x="381033" y="471320"/>
                    <a:pt x="381033" y="471320"/>
                  </a:cubicBezTo>
                  <a:cubicBezTo>
                    <a:pt x="381033" y="471320"/>
                    <a:pt x="381033" y="471320"/>
                    <a:pt x="383608" y="471320"/>
                  </a:cubicBezTo>
                  <a:cubicBezTo>
                    <a:pt x="383608" y="471320"/>
                    <a:pt x="383608" y="471320"/>
                    <a:pt x="383608" y="473895"/>
                  </a:cubicBezTo>
                  <a:cubicBezTo>
                    <a:pt x="383608" y="473895"/>
                    <a:pt x="383608" y="473895"/>
                    <a:pt x="386183" y="473895"/>
                  </a:cubicBezTo>
                  <a:cubicBezTo>
                    <a:pt x="388757" y="473895"/>
                    <a:pt x="388757" y="473895"/>
                    <a:pt x="388757" y="473895"/>
                  </a:cubicBezTo>
                  <a:cubicBezTo>
                    <a:pt x="388757" y="473895"/>
                    <a:pt x="388757" y="473895"/>
                    <a:pt x="388757" y="476471"/>
                  </a:cubicBezTo>
                  <a:cubicBezTo>
                    <a:pt x="388757" y="476471"/>
                    <a:pt x="388757" y="476471"/>
                    <a:pt x="391332" y="476471"/>
                  </a:cubicBezTo>
                  <a:cubicBezTo>
                    <a:pt x="391332" y="476471"/>
                    <a:pt x="391332" y="476471"/>
                    <a:pt x="393906" y="476471"/>
                  </a:cubicBezTo>
                  <a:cubicBezTo>
                    <a:pt x="393906" y="476471"/>
                    <a:pt x="393906" y="476471"/>
                    <a:pt x="396481" y="476471"/>
                  </a:cubicBezTo>
                  <a:cubicBezTo>
                    <a:pt x="396481" y="476471"/>
                    <a:pt x="396481" y="476471"/>
                    <a:pt x="396481" y="479046"/>
                  </a:cubicBezTo>
                  <a:cubicBezTo>
                    <a:pt x="399055" y="479046"/>
                    <a:pt x="399055" y="479046"/>
                    <a:pt x="399055" y="479046"/>
                  </a:cubicBezTo>
                  <a:cubicBezTo>
                    <a:pt x="399055" y="479046"/>
                    <a:pt x="399055" y="479046"/>
                    <a:pt x="401630" y="479046"/>
                  </a:cubicBezTo>
                  <a:cubicBezTo>
                    <a:pt x="401630" y="479046"/>
                    <a:pt x="401630" y="479046"/>
                    <a:pt x="404204" y="479046"/>
                  </a:cubicBezTo>
                  <a:cubicBezTo>
                    <a:pt x="404204" y="479046"/>
                    <a:pt x="404204" y="479046"/>
                    <a:pt x="404204" y="481622"/>
                  </a:cubicBezTo>
                  <a:cubicBezTo>
                    <a:pt x="406779" y="481622"/>
                    <a:pt x="406779" y="481622"/>
                    <a:pt x="406779" y="481622"/>
                  </a:cubicBezTo>
                  <a:cubicBezTo>
                    <a:pt x="406779" y="481622"/>
                    <a:pt x="406779" y="481622"/>
                    <a:pt x="409353" y="481622"/>
                  </a:cubicBezTo>
                  <a:cubicBezTo>
                    <a:pt x="409353" y="481622"/>
                    <a:pt x="411928" y="481622"/>
                    <a:pt x="411928" y="481622"/>
                  </a:cubicBezTo>
                  <a:cubicBezTo>
                    <a:pt x="411928" y="484197"/>
                    <a:pt x="411928" y="484197"/>
                    <a:pt x="411928" y="484197"/>
                  </a:cubicBezTo>
                  <a:cubicBezTo>
                    <a:pt x="411928" y="484197"/>
                    <a:pt x="411928" y="484197"/>
                    <a:pt x="414503" y="484197"/>
                  </a:cubicBezTo>
                  <a:cubicBezTo>
                    <a:pt x="414503" y="484197"/>
                    <a:pt x="414503" y="484197"/>
                    <a:pt x="414503" y="486773"/>
                  </a:cubicBezTo>
                  <a:cubicBezTo>
                    <a:pt x="417077" y="486773"/>
                    <a:pt x="417077" y="486773"/>
                    <a:pt x="417077" y="486773"/>
                  </a:cubicBezTo>
                  <a:cubicBezTo>
                    <a:pt x="417077" y="486773"/>
                    <a:pt x="419652" y="486773"/>
                    <a:pt x="419652" y="486773"/>
                  </a:cubicBezTo>
                  <a:cubicBezTo>
                    <a:pt x="419652" y="486773"/>
                    <a:pt x="422226" y="486773"/>
                    <a:pt x="422226" y="486773"/>
                  </a:cubicBezTo>
                  <a:cubicBezTo>
                    <a:pt x="424801" y="486773"/>
                    <a:pt x="424801" y="486773"/>
                    <a:pt x="424801" y="486773"/>
                  </a:cubicBezTo>
                  <a:cubicBezTo>
                    <a:pt x="424801" y="486773"/>
                    <a:pt x="424801" y="486773"/>
                    <a:pt x="427375" y="486773"/>
                  </a:cubicBezTo>
                  <a:cubicBezTo>
                    <a:pt x="427375" y="486773"/>
                    <a:pt x="427375" y="486773"/>
                    <a:pt x="427375" y="489348"/>
                  </a:cubicBezTo>
                  <a:cubicBezTo>
                    <a:pt x="427375" y="489348"/>
                    <a:pt x="429950" y="489348"/>
                    <a:pt x="429950" y="489348"/>
                  </a:cubicBezTo>
                  <a:cubicBezTo>
                    <a:pt x="432524" y="489348"/>
                    <a:pt x="432524" y="489348"/>
                    <a:pt x="432524" y="489348"/>
                  </a:cubicBezTo>
                  <a:cubicBezTo>
                    <a:pt x="432524" y="489348"/>
                    <a:pt x="432524" y="489348"/>
                    <a:pt x="435099" y="489348"/>
                  </a:cubicBezTo>
                  <a:cubicBezTo>
                    <a:pt x="435099" y="489348"/>
                    <a:pt x="435099" y="489348"/>
                    <a:pt x="437674" y="489348"/>
                  </a:cubicBezTo>
                  <a:cubicBezTo>
                    <a:pt x="437674" y="489348"/>
                    <a:pt x="440248" y="489348"/>
                    <a:pt x="440248" y="489348"/>
                  </a:cubicBezTo>
                  <a:cubicBezTo>
                    <a:pt x="440248" y="491924"/>
                    <a:pt x="440248" y="491924"/>
                    <a:pt x="440248" y="491924"/>
                  </a:cubicBezTo>
                  <a:cubicBezTo>
                    <a:pt x="440248" y="491924"/>
                    <a:pt x="442823" y="491924"/>
                    <a:pt x="442823" y="491924"/>
                  </a:cubicBezTo>
                  <a:cubicBezTo>
                    <a:pt x="445397" y="491924"/>
                    <a:pt x="445397" y="491924"/>
                    <a:pt x="445397" y="491924"/>
                  </a:cubicBezTo>
                  <a:cubicBezTo>
                    <a:pt x="445397" y="491924"/>
                    <a:pt x="445397" y="491924"/>
                    <a:pt x="447972" y="491924"/>
                  </a:cubicBezTo>
                  <a:cubicBezTo>
                    <a:pt x="450546" y="491924"/>
                    <a:pt x="450546" y="491924"/>
                    <a:pt x="453121" y="491924"/>
                  </a:cubicBezTo>
                  <a:cubicBezTo>
                    <a:pt x="453121" y="491924"/>
                    <a:pt x="453121" y="491924"/>
                    <a:pt x="453121" y="494499"/>
                  </a:cubicBezTo>
                  <a:cubicBezTo>
                    <a:pt x="455695" y="494499"/>
                    <a:pt x="455695" y="494499"/>
                    <a:pt x="455695" y="494499"/>
                  </a:cubicBezTo>
                  <a:cubicBezTo>
                    <a:pt x="458270" y="494499"/>
                    <a:pt x="460844" y="494499"/>
                    <a:pt x="463419" y="494499"/>
                  </a:cubicBezTo>
                  <a:cubicBezTo>
                    <a:pt x="463419" y="494499"/>
                    <a:pt x="463419" y="494499"/>
                    <a:pt x="463419" y="497075"/>
                  </a:cubicBezTo>
                  <a:cubicBezTo>
                    <a:pt x="463419" y="497075"/>
                    <a:pt x="463419" y="497075"/>
                    <a:pt x="465994" y="497075"/>
                  </a:cubicBezTo>
                  <a:cubicBezTo>
                    <a:pt x="465994" y="497075"/>
                    <a:pt x="465994" y="497075"/>
                    <a:pt x="468568" y="497075"/>
                  </a:cubicBezTo>
                  <a:cubicBezTo>
                    <a:pt x="468568" y="497075"/>
                    <a:pt x="468568" y="497075"/>
                    <a:pt x="471143" y="497075"/>
                  </a:cubicBezTo>
                  <a:cubicBezTo>
                    <a:pt x="471143" y="497075"/>
                    <a:pt x="473717" y="497075"/>
                    <a:pt x="473717" y="497075"/>
                  </a:cubicBezTo>
                  <a:cubicBezTo>
                    <a:pt x="476292" y="497075"/>
                    <a:pt x="476292" y="497075"/>
                    <a:pt x="476292" y="497075"/>
                  </a:cubicBezTo>
                  <a:cubicBezTo>
                    <a:pt x="476292" y="497075"/>
                    <a:pt x="478866" y="497075"/>
                    <a:pt x="478866" y="497075"/>
                  </a:cubicBezTo>
                  <a:cubicBezTo>
                    <a:pt x="478866" y="497075"/>
                    <a:pt x="478866" y="497075"/>
                    <a:pt x="478866" y="499650"/>
                  </a:cubicBezTo>
                  <a:cubicBezTo>
                    <a:pt x="478866" y="499650"/>
                    <a:pt x="481441" y="499650"/>
                    <a:pt x="481441" y="499650"/>
                  </a:cubicBezTo>
                  <a:cubicBezTo>
                    <a:pt x="481441" y="499650"/>
                    <a:pt x="484015" y="499650"/>
                    <a:pt x="484015" y="499650"/>
                  </a:cubicBezTo>
                  <a:cubicBezTo>
                    <a:pt x="484015" y="499650"/>
                    <a:pt x="484015" y="497075"/>
                    <a:pt x="484015" y="497075"/>
                  </a:cubicBezTo>
                  <a:cubicBezTo>
                    <a:pt x="484015" y="497075"/>
                    <a:pt x="484015" y="497075"/>
                    <a:pt x="486590" y="497075"/>
                  </a:cubicBezTo>
                  <a:cubicBezTo>
                    <a:pt x="486590" y="497075"/>
                    <a:pt x="486590" y="494499"/>
                    <a:pt x="486590" y="494499"/>
                  </a:cubicBezTo>
                  <a:cubicBezTo>
                    <a:pt x="486590" y="491924"/>
                    <a:pt x="486590" y="491924"/>
                    <a:pt x="486590" y="491924"/>
                  </a:cubicBezTo>
                  <a:cubicBezTo>
                    <a:pt x="486590" y="486773"/>
                    <a:pt x="486590" y="484197"/>
                    <a:pt x="486590" y="481622"/>
                  </a:cubicBezTo>
                  <a:cubicBezTo>
                    <a:pt x="486590" y="481622"/>
                    <a:pt x="486590" y="479046"/>
                    <a:pt x="486590" y="479046"/>
                  </a:cubicBezTo>
                  <a:cubicBezTo>
                    <a:pt x="484015" y="479046"/>
                    <a:pt x="484015" y="479046"/>
                    <a:pt x="484015" y="479046"/>
                  </a:cubicBezTo>
                  <a:cubicBezTo>
                    <a:pt x="484015" y="476471"/>
                    <a:pt x="484015" y="476471"/>
                    <a:pt x="484015" y="476471"/>
                  </a:cubicBezTo>
                  <a:cubicBezTo>
                    <a:pt x="484015" y="473895"/>
                    <a:pt x="484015" y="473895"/>
                    <a:pt x="484015" y="471320"/>
                  </a:cubicBezTo>
                  <a:cubicBezTo>
                    <a:pt x="484015" y="471320"/>
                    <a:pt x="484015" y="468744"/>
                    <a:pt x="484015" y="468744"/>
                  </a:cubicBezTo>
                  <a:cubicBezTo>
                    <a:pt x="484015" y="466168"/>
                    <a:pt x="484015" y="466168"/>
                    <a:pt x="484015" y="466168"/>
                  </a:cubicBezTo>
                  <a:cubicBezTo>
                    <a:pt x="481441" y="466168"/>
                    <a:pt x="481441" y="466168"/>
                    <a:pt x="481441" y="466168"/>
                  </a:cubicBezTo>
                  <a:cubicBezTo>
                    <a:pt x="481441" y="463593"/>
                    <a:pt x="481441" y="463593"/>
                    <a:pt x="481441" y="463593"/>
                  </a:cubicBezTo>
                  <a:cubicBezTo>
                    <a:pt x="481441" y="461017"/>
                    <a:pt x="481441" y="461017"/>
                    <a:pt x="481441" y="461017"/>
                  </a:cubicBezTo>
                  <a:cubicBezTo>
                    <a:pt x="481441" y="461017"/>
                    <a:pt x="481441" y="458442"/>
                    <a:pt x="481441" y="458442"/>
                  </a:cubicBezTo>
                  <a:cubicBezTo>
                    <a:pt x="481441" y="455866"/>
                    <a:pt x="481441" y="455866"/>
                    <a:pt x="481441" y="455866"/>
                  </a:cubicBezTo>
                  <a:cubicBezTo>
                    <a:pt x="478866" y="455866"/>
                    <a:pt x="478866" y="455866"/>
                    <a:pt x="478866" y="455866"/>
                  </a:cubicBezTo>
                  <a:cubicBezTo>
                    <a:pt x="478866" y="453291"/>
                    <a:pt x="478866" y="453291"/>
                    <a:pt x="478866" y="453291"/>
                  </a:cubicBezTo>
                  <a:cubicBezTo>
                    <a:pt x="476292" y="453291"/>
                    <a:pt x="476292" y="453291"/>
                    <a:pt x="476292" y="453291"/>
                  </a:cubicBezTo>
                  <a:cubicBezTo>
                    <a:pt x="476292" y="453291"/>
                    <a:pt x="473717" y="453291"/>
                    <a:pt x="473717" y="453291"/>
                  </a:cubicBezTo>
                  <a:cubicBezTo>
                    <a:pt x="471143" y="453291"/>
                    <a:pt x="471143" y="453291"/>
                    <a:pt x="471143" y="453291"/>
                  </a:cubicBezTo>
                  <a:cubicBezTo>
                    <a:pt x="468568" y="450715"/>
                    <a:pt x="468568" y="450715"/>
                    <a:pt x="468568" y="450715"/>
                  </a:cubicBezTo>
                  <a:cubicBezTo>
                    <a:pt x="465994" y="450715"/>
                    <a:pt x="465994" y="450715"/>
                    <a:pt x="465994" y="450715"/>
                  </a:cubicBezTo>
                  <a:cubicBezTo>
                    <a:pt x="463419" y="450715"/>
                    <a:pt x="463419" y="450715"/>
                    <a:pt x="463419" y="450715"/>
                  </a:cubicBezTo>
                  <a:cubicBezTo>
                    <a:pt x="460844" y="450715"/>
                    <a:pt x="460844" y="450715"/>
                    <a:pt x="460844" y="450715"/>
                  </a:cubicBezTo>
                  <a:cubicBezTo>
                    <a:pt x="460844" y="448140"/>
                    <a:pt x="460844" y="448140"/>
                    <a:pt x="460844" y="448140"/>
                  </a:cubicBezTo>
                  <a:cubicBezTo>
                    <a:pt x="458270" y="448140"/>
                    <a:pt x="458270" y="448140"/>
                    <a:pt x="458270" y="448140"/>
                  </a:cubicBezTo>
                  <a:cubicBezTo>
                    <a:pt x="455695" y="448140"/>
                    <a:pt x="455695" y="448140"/>
                    <a:pt x="455695" y="448140"/>
                  </a:cubicBezTo>
                  <a:cubicBezTo>
                    <a:pt x="453121" y="448140"/>
                    <a:pt x="453121" y="448140"/>
                    <a:pt x="453121" y="448140"/>
                  </a:cubicBezTo>
                  <a:cubicBezTo>
                    <a:pt x="453121" y="448140"/>
                    <a:pt x="450546" y="448140"/>
                    <a:pt x="450546" y="448140"/>
                  </a:cubicBezTo>
                  <a:cubicBezTo>
                    <a:pt x="450546" y="445564"/>
                    <a:pt x="450546" y="445564"/>
                    <a:pt x="450546" y="445564"/>
                  </a:cubicBezTo>
                  <a:cubicBezTo>
                    <a:pt x="447972" y="445564"/>
                    <a:pt x="447972" y="445564"/>
                    <a:pt x="447972" y="445564"/>
                  </a:cubicBezTo>
                  <a:cubicBezTo>
                    <a:pt x="445397" y="445564"/>
                    <a:pt x="445397" y="445564"/>
                    <a:pt x="445397" y="445564"/>
                  </a:cubicBezTo>
                  <a:cubicBezTo>
                    <a:pt x="442823" y="445564"/>
                    <a:pt x="442823" y="445564"/>
                    <a:pt x="442823" y="445564"/>
                  </a:cubicBezTo>
                  <a:cubicBezTo>
                    <a:pt x="440248" y="445564"/>
                    <a:pt x="440248" y="445564"/>
                    <a:pt x="440248" y="445564"/>
                  </a:cubicBezTo>
                  <a:cubicBezTo>
                    <a:pt x="440248" y="445564"/>
                    <a:pt x="437674" y="445564"/>
                    <a:pt x="437674" y="445564"/>
                  </a:cubicBezTo>
                  <a:cubicBezTo>
                    <a:pt x="437674" y="442989"/>
                    <a:pt x="437674" y="442989"/>
                    <a:pt x="437674" y="442989"/>
                  </a:cubicBezTo>
                  <a:cubicBezTo>
                    <a:pt x="437674" y="442989"/>
                    <a:pt x="435099" y="442989"/>
                    <a:pt x="435099" y="442989"/>
                  </a:cubicBezTo>
                  <a:cubicBezTo>
                    <a:pt x="432524" y="442989"/>
                    <a:pt x="432524" y="442989"/>
                    <a:pt x="432524" y="442989"/>
                  </a:cubicBezTo>
                  <a:cubicBezTo>
                    <a:pt x="432524" y="442989"/>
                    <a:pt x="432524" y="442989"/>
                    <a:pt x="429950" y="442989"/>
                  </a:cubicBezTo>
                  <a:cubicBezTo>
                    <a:pt x="429950" y="440413"/>
                    <a:pt x="429950" y="440413"/>
                    <a:pt x="429950" y="440413"/>
                  </a:cubicBezTo>
                  <a:cubicBezTo>
                    <a:pt x="427375" y="440413"/>
                    <a:pt x="427375" y="440413"/>
                    <a:pt x="427375" y="440413"/>
                  </a:cubicBezTo>
                  <a:cubicBezTo>
                    <a:pt x="424801" y="440413"/>
                    <a:pt x="424801" y="440413"/>
                    <a:pt x="424801" y="440413"/>
                  </a:cubicBezTo>
                  <a:cubicBezTo>
                    <a:pt x="424801" y="437838"/>
                    <a:pt x="424801" y="437838"/>
                    <a:pt x="424801" y="437838"/>
                  </a:cubicBezTo>
                  <a:cubicBezTo>
                    <a:pt x="422226" y="437838"/>
                    <a:pt x="422226" y="437838"/>
                    <a:pt x="422226" y="437838"/>
                  </a:cubicBezTo>
                  <a:cubicBezTo>
                    <a:pt x="419652" y="437838"/>
                    <a:pt x="419652" y="437838"/>
                    <a:pt x="419652" y="437838"/>
                  </a:cubicBezTo>
                  <a:cubicBezTo>
                    <a:pt x="417077" y="437838"/>
                    <a:pt x="417077" y="437838"/>
                    <a:pt x="417077" y="437838"/>
                  </a:cubicBezTo>
                  <a:cubicBezTo>
                    <a:pt x="417077" y="435262"/>
                    <a:pt x="417077" y="435262"/>
                    <a:pt x="417077" y="435262"/>
                  </a:cubicBezTo>
                  <a:cubicBezTo>
                    <a:pt x="417077" y="435262"/>
                    <a:pt x="414503" y="435262"/>
                    <a:pt x="414503" y="435262"/>
                  </a:cubicBezTo>
                  <a:cubicBezTo>
                    <a:pt x="411928" y="435262"/>
                    <a:pt x="411928" y="435262"/>
                    <a:pt x="411928" y="435262"/>
                  </a:cubicBezTo>
                  <a:cubicBezTo>
                    <a:pt x="411928" y="435262"/>
                    <a:pt x="411928" y="435262"/>
                    <a:pt x="409353" y="435262"/>
                  </a:cubicBezTo>
                  <a:cubicBezTo>
                    <a:pt x="409353" y="432687"/>
                    <a:pt x="409353" y="432687"/>
                    <a:pt x="409353" y="432687"/>
                  </a:cubicBezTo>
                  <a:cubicBezTo>
                    <a:pt x="406779" y="432687"/>
                    <a:pt x="406779" y="432687"/>
                    <a:pt x="406779" y="432687"/>
                  </a:cubicBezTo>
                  <a:cubicBezTo>
                    <a:pt x="404204" y="432687"/>
                    <a:pt x="404204" y="432687"/>
                    <a:pt x="404204" y="432687"/>
                  </a:cubicBezTo>
                  <a:cubicBezTo>
                    <a:pt x="404204" y="432687"/>
                    <a:pt x="404204" y="430111"/>
                    <a:pt x="404204" y="430111"/>
                  </a:cubicBezTo>
                  <a:cubicBezTo>
                    <a:pt x="404204" y="430111"/>
                    <a:pt x="401630" y="430111"/>
                    <a:pt x="401630" y="430111"/>
                  </a:cubicBezTo>
                  <a:cubicBezTo>
                    <a:pt x="399055" y="430111"/>
                    <a:pt x="399055" y="430111"/>
                    <a:pt x="399055" y="430111"/>
                  </a:cubicBezTo>
                  <a:cubicBezTo>
                    <a:pt x="399055" y="427536"/>
                    <a:pt x="399055" y="427536"/>
                    <a:pt x="399055" y="427536"/>
                  </a:cubicBezTo>
                  <a:cubicBezTo>
                    <a:pt x="396481" y="427536"/>
                    <a:pt x="396481" y="427536"/>
                    <a:pt x="393906" y="427536"/>
                  </a:cubicBezTo>
                  <a:cubicBezTo>
                    <a:pt x="393906" y="427536"/>
                    <a:pt x="393906" y="427536"/>
                    <a:pt x="391332" y="427536"/>
                  </a:cubicBezTo>
                  <a:cubicBezTo>
                    <a:pt x="391332" y="424960"/>
                    <a:pt x="391332" y="424960"/>
                    <a:pt x="391332" y="424960"/>
                  </a:cubicBezTo>
                  <a:cubicBezTo>
                    <a:pt x="388757" y="424960"/>
                    <a:pt x="388757" y="424960"/>
                    <a:pt x="388757" y="424960"/>
                  </a:cubicBezTo>
                  <a:cubicBezTo>
                    <a:pt x="386183" y="424960"/>
                    <a:pt x="386183" y="424960"/>
                    <a:pt x="386183" y="424960"/>
                  </a:cubicBezTo>
                  <a:cubicBezTo>
                    <a:pt x="383608" y="424960"/>
                    <a:pt x="383608" y="424960"/>
                    <a:pt x="383608" y="424960"/>
                  </a:cubicBezTo>
                  <a:cubicBezTo>
                    <a:pt x="383608" y="424960"/>
                    <a:pt x="383608" y="424960"/>
                    <a:pt x="381033" y="424960"/>
                  </a:cubicBezTo>
                  <a:cubicBezTo>
                    <a:pt x="381033" y="422385"/>
                    <a:pt x="381033" y="422385"/>
                    <a:pt x="381033" y="422385"/>
                  </a:cubicBezTo>
                  <a:cubicBezTo>
                    <a:pt x="381033" y="422385"/>
                    <a:pt x="381033" y="422385"/>
                    <a:pt x="378459" y="422385"/>
                  </a:cubicBezTo>
                  <a:cubicBezTo>
                    <a:pt x="375884" y="422385"/>
                    <a:pt x="375884" y="422385"/>
                    <a:pt x="375884" y="422385"/>
                  </a:cubicBezTo>
                  <a:cubicBezTo>
                    <a:pt x="375884" y="419809"/>
                    <a:pt x="375884" y="419809"/>
                    <a:pt x="375884" y="419809"/>
                  </a:cubicBezTo>
                  <a:cubicBezTo>
                    <a:pt x="375884" y="419809"/>
                    <a:pt x="375884" y="419809"/>
                    <a:pt x="373310" y="419809"/>
                  </a:cubicBezTo>
                  <a:cubicBezTo>
                    <a:pt x="373310" y="419809"/>
                    <a:pt x="370735" y="419809"/>
                    <a:pt x="370735" y="419809"/>
                  </a:cubicBezTo>
                  <a:cubicBezTo>
                    <a:pt x="370735" y="419809"/>
                    <a:pt x="368161" y="419809"/>
                    <a:pt x="368161" y="419809"/>
                  </a:cubicBezTo>
                  <a:cubicBezTo>
                    <a:pt x="368161" y="419809"/>
                    <a:pt x="368161" y="419809"/>
                    <a:pt x="365586" y="419809"/>
                  </a:cubicBezTo>
                  <a:cubicBezTo>
                    <a:pt x="365586" y="417234"/>
                    <a:pt x="365586" y="417234"/>
                    <a:pt x="365586" y="417234"/>
                  </a:cubicBezTo>
                  <a:cubicBezTo>
                    <a:pt x="363012" y="417234"/>
                    <a:pt x="363012" y="417234"/>
                    <a:pt x="363012" y="417234"/>
                  </a:cubicBezTo>
                  <a:cubicBezTo>
                    <a:pt x="363012" y="414658"/>
                    <a:pt x="363012" y="414658"/>
                    <a:pt x="363012" y="414658"/>
                  </a:cubicBezTo>
                  <a:cubicBezTo>
                    <a:pt x="360437" y="414658"/>
                    <a:pt x="360437" y="414658"/>
                    <a:pt x="360437" y="414658"/>
                  </a:cubicBezTo>
                  <a:cubicBezTo>
                    <a:pt x="360437" y="414658"/>
                    <a:pt x="360437" y="414658"/>
                    <a:pt x="357862" y="414658"/>
                  </a:cubicBezTo>
                  <a:cubicBezTo>
                    <a:pt x="357862" y="414658"/>
                    <a:pt x="357862" y="414658"/>
                    <a:pt x="357862" y="412083"/>
                  </a:cubicBezTo>
                  <a:cubicBezTo>
                    <a:pt x="355288" y="412083"/>
                    <a:pt x="355288" y="412083"/>
                    <a:pt x="355288" y="412083"/>
                  </a:cubicBezTo>
                  <a:cubicBezTo>
                    <a:pt x="352713" y="412083"/>
                    <a:pt x="352713" y="412083"/>
                    <a:pt x="352713" y="412083"/>
                  </a:cubicBezTo>
                  <a:cubicBezTo>
                    <a:pt x="352713" y="409507"/>
                    <a:pt x="352713" y="409507"/>
                    <a:pt x="352713" y="409507"/>
                  </a:cubicBezTo>
                  <a:cubicBezTo>
                    <a:pt x="352713" y="409507"/>
                    <a:pt x="352713" y="409507"/>
                    <a:pt x="350139" y="409507"/>
                  </a:cubicBezTo>
                  <a:cubicBezTo>
                    <a:pt x="350139" y="406932"/>
                    <a:pt x="350139" y="406932"/>
                    <a:pt x="350139" y="406932"/>
                  </a:cubicBezTo>
                  <a:cubicBezTo>
                    <a:pt x="347564" y="406932"/>
                    <a:pt x="347564" y="406932"/>
                    <a:pt x="347564" y="406932"/>
                  </a:cubicBezTo>
                  <a:cubicBezTo>
                    <a:pt x="344990" y="406932"/>
                    <a:pt x="344990" y="406932"/>
                    <a:pt x="344990" y="406932"/>
                  </a:cubicBezTo>
                  <a:cubicBezTo>
                    <a:pt x="344990" y="404356"/>
                    <a:pt x="344990" y="404356"/>
                    <a:pt x="344990" y="404356"/>
                  </a:cubicBezTo>
                  <a:cubicBezTo>
                    <a:pt x="342415" y="404356"/>
                    <a:pt x="342415" y="404356"/>
                    <a:pt x="342415" y="404356"/>
                  </a:cubicBezTo>
                  <a:cubicBezTo>
                    <a:pt x="339841" y="404356"/>
                    <a:pt x="339841" y="404356"/>
                    <a:pt x="339841" y="404356"/>
                  </a:cubicBezTo>
                  <a:cubicBezTo>
                    <a:pt x="339841" y="404356"/>
                    <a:pt x="339841" y="404356"/>
                    <a:pt x="339841" y="401781"/>
                  </a:cubicBezTo>
                  <a:cubicBezTo>
                    <a:pt x="339841" y="401781"/>
                    <a:pt x="339841" y="401781"/>
                    <a:pt x="337266" y="401781"/>
                  </a:cubicBezTo>
                  <a:cubicBezTo>
                    <a:pt x="334692" y="399205"/>
                    <a:pt x="334692" y="399205"/>
                    <a:pt x="334692" y="399205"/>
                  </a:cubicBezTo>
                  <a:cubicBezTo>
                    <a:pt x="334692" y="399205"/>
                    <a:pt x="334692" y="399205"/>
                    <a:pt x="332117" y="399205"/>
                  </a:cubicBezTo>
                  <a:cubicBezTo>
                    <a:pt x="332117" y="396630"/>
                    <a:pt x="332117" y="396630"/>
                    <a:pt x="332117" y="396630"/>
                  </a:cubicBezTo>
                  <a:cubicBezTo>
                    <a:pt x="332117" y="396630"/>
                    <a:pt x="332117" y="396630"/>
                    <a:pt x="329542" y="396630"/>
                  </a:cubicBezTo>
                  <a:cubicBezTo>
                    <a:pt x="326968" y="396630"/>
                    <a:pt x="326968" y="396630"/>
                    <a:pt x="326968" y="396630"/>
                  </a:cubicBezTo>
                  <a:cubicBezTo>
                    <a:pt x="326968" y="396630"/>
                    <a:pt x="326968" y="396630"/>
                    <a:pt x="326968" y="394054"/>
                  </a:cubicBezTo>
                  <a:cubicBezTo>
                    <a:pt x="324393" y="394054"/>
                    <a:pt x="324393" y="394054"/>
                    <a:pt x="324393" y="394054"/>
                  </a:cubicBezTo>
                  <a:cubicBezTo>
                    <a:pt x="324393" y="391479"/>
                    <a:pt x="324393" y="391479"/>
                    <a:pt x="324393" y="391479"/>
                  </a:cubicBezTo>
                  <a:cubicBezTo>
                    <a:pt x="321819" y="391479"/>
                    <a:pt x="321819" y="391479"/>
                    <a:pt x="321819" y="391479"/>
                  </a:cubicBezTo>
                  <a:cubicBezTo>
                    <a:pt x="319244" y="391479"/>
                    <a:pt x="319244" y="391479"/>
                    <a:pt x="319244" y="391479"/>
                  </a:cubicBezTo>
                  <a:cubicBezTo>
                    <a:pt x="319244" y="388903"/>
                    <a:pt x="319244" y="388903"/>
                    <a:pt x="319244" y="388903"/>
                  </a:cubicBezTo>
                  <a:cubicBezTo>
                    <a:pt x="319244" y="388903"/>
                    <a:pt x="319244" y="388903"/>
                    <a:pt x="316670" y="388903"/>
                  </a:cubicBezTo>
                  <a:cubicBezTo>
                    <a:pt x="316670" y="386327"/>
                    <a:pt x="316670" y="386327"/>
                    <a:pt x="316670" y="386327"/>
                  </a:cubicBezTo>
                  <a:cubicBezTo>
                    <a:pt x="314095" y="386327"/>
                    <a:pt x="314095" y="386327"/>
                    <a:pt x="314095" y="386327"/>
                  </a:cubicBezTo>
                  <a:cubicBezTo>
                    <a:pt x="311521" y="386327"/>
                    <a:pt x="311521" y="386327"/>
                    <a:pt x="311521" y="386327"/>
                  </a:cubicBezTo>
                  <a:cubicBezTo>
                    <a:pt x="311521" y="383752"/>
                    <a:pt x="311521" y="383752"/>
                    <a:pt x="311521" y="383752"/>
                  </a:cubicBezTo>
                  <a:cubicBezTo>
                    <a:pt x="308946" y="383752"/>
                    <a:pt x="308946" y="383752"/>
                    <a:pt x="308946" y="383752"/>
                  </a:cubicBezTo>
                  <a:cubicBezTo>
                    <a:pt x="308946" y="381176"/>
                    <a:pt x="308946" y="381176"/>
                    <a:pt x="308946" y="381176"/>
                  </a:cubicBezTo>
                  <a:cubicBezTo>
                    <a:pt x="306372" y="381176"/>
                    <a:pt x="306372" y="381176"/>
                    <a:pt x="306372" y="381176"/>
                  </a:cubicBezTo>
                  <a:cubicBezTo>
                    <a:pt x="303797" y="381176"/>
                    <a:pt x="303797" y="381176"/>
                    <a:pt x="303797" y="381176"/>
                  </a:cubicBezTo>
                  <a:cubicBezTo>
                    <a:pt x="303797" y="378601"/>
                    <a:pt x="303797" y="378601"/>
                    <a:pt x="303797" y="378601"/>
                  </a:cubicBezTo>
                  <a:cubicBezTo>
                    <a:pt x="303797" y="378601"/>
                    <a:pt x="303797" y="378601"/>
                    <a:pt x="301222" y="378601"/>
                  </a:cubicBezTo>
                  <a:cubicBezTo>
                    <a:pt x="301222" y="378601"/>
                    <a:pt x="301222" y="378601"/>
                    <a:pt x="301222" y="376025"/>
                  </a:cubicBezTo>
                  <a:cubicBezTo>
                    <a:pt x="298648" y="376025"/>
                    <a:pt x="298648" y="376025"/>
                    <a:pt x="298648" y="376025"/>
                  </a:cubicBezTo>
                  <a:cubicBezTo>
                    <a:pt x="298648" y="373450"/>
                    <a:pt x="298648" y="373450"/>
                    <a:pt x="298648" y="373450"/>
                  </a:cubicBezTo>
                  <a:cubicBezTo>
                    <a:pt x="298648" y="373450"/>
                    <a:pt x="298648" y="373450"/>
                    <a:pt x="296073" y="373450"/>
                  </a:cubicBezTo>
                  <a:cubicBezTo>
                    <a:pt x="296073" y="370874"/>
                    <a:pt x="296073" y="370874"/>
                    <a:pt x="296073" y="370874"/>
                  </a:cubicBezTo>
                  <a:cubicBezTo>
                    <a:pt x="296073" y="370874"/>
                    <a:pt x="296073" y="370874"/>
                    <a:pt x="293499" y="370874"/>
                  </a:cubicBezTo>
                  <a:cubicBezTo>
                    <a:pt x="293499" y="370874"/>
                    <a:pt x="293499" y="370874"/>
                    <a:pt x="293499" y="368299"/>
                  </a:cubicBezTo>
                  <a:cubicBezTo>
                    <a:pt x="290924" y="368299"/>
                    <a:pt x="290924" y="368299"/>
                    <a:pt x="290924" y="368299"/>
                  </a:cubicBezTo>
                  <a:cubicBezTo>
                    <a:pt x="290924" y="368299"/>
                    <a:pt x="290924" y="368299"/>
                    <a:pt x="290924" y="365723"/>
                  </a:cubicBezTo>
                  <a:cubicBezTo>
                    <a:pt x="290924" y="360572"/>
                    <a:pt x="290924" y="357997"/>
                    <a:pt x="290924" y="352846"/>
                  </a:cubicBezTo>
                  <a:cubicBezTo>
                    <a:pt x="290924" y="352846"/>
                    <a:pt x="288350" y="352846"/>
                    <a:pt x="288350" y="352846"/>
                  </a:cubicBezTo>
                  <a:cubicBezTo>
                    <a:pt x="288350" y="352846"/>
                    <a:pt x="288350" y="352846"/>
                    <a:pt x="288350" y="350270"/>
                  </a:cubicBezTo>
                  <a:cubicBezTo>
                    <a:pt x="288350" y="350270"/>
                    <a:pt x="290924" y="350270"/>
                    <a:pt x="290924" y="350270"/>
                  </a:cubicBezTo>
                  <a:cubicBezTo>
                    <a:pt x="290924" y="350270"/>
                    <a:pt x="290924" y="350270"/>
                    <a:pt x="290924" y="347695"/>
                  </a:cubicBezTo>
                  <a:cubicBezTo>
                    <a:pt x="290924" y="347695"/>
                    <a:pt x="288350" y="347695"/>
                    <a:pt x="288350" y="347695"/>
                  </a:cubicBezTo>
                  <a:cubicBezTo>
                    <a:pt x="288350" y="345119"/>
                    <a:pt x="288350" y="345119"/>
                    <a:pt x="288350" y="345119"/>
                  </a:cubicBezTo>
                  <a:cubicBezTo>
                    <a:pt x="288350" y="345119"/>
                    <a:pt x="288350" y="342544"/>
                    <a:pt x="288350" y="342544"/>
                  </a:cubicBezTo>
                  <a:cubicBezTo>
                    <a:pt x="288350" y="342544"/>
                    <a:pt x="288350" y="339968"/>
                    <a:pt x="288350" y="339968"/>
                  </a:cubicBezTo>
                  <a:cubicBezTo>
                    <a:pt x="288350" y="337393"/>
                    <a:pt x="288350" y="337393"/>
                    <a:pt x="288350" y="334817"/>
                  </a:cubicBezTo>
                  <a:cubicBezTo>
                    <a:pt x="288350" y="332242"/>
                    <a:pt x="288350" y="329666"/>
                    <a:pt x="288350" y="329666"/>
                  </a:cubicBezTo>
                  <a:cubicBezTo>
                    <a:pt x="288350" y="327091"/>
                    <a:pt x="288350" y="327091"/>
                    <a:pt x="288350" y="327091"/>
                  </a:cubicBezTo>
                  <a:cubicBezTo>
                    <a:pt x="288350" y="324515"/>
                    <a:pt x="288350" y="321940"/>
                    <a:pt x="288350" y="319364"/>
                  </a:cubicBezTo>
                  <a:cubicBezTo>
                    <a:pt x="288350" y="319364"/>
                    <a:pt x="288350" y="319364"/>
                    <a:pt x="288350" y="316789"/>
                  </a:cubicBezTo>
                  <a:cubicBezTo>
                    <a:pt x="288350" y="314213"/>
                    <a:pt x="288350" y="311638"/>
                    <a:pt x="288350" y="311638"/>
                  </a:cubicBezTo>
                  <a:cubicBezTo>
                    <a:pt x="288350" y="309062"/>
                    <a:pt x="288350" y="309062"/>
                    <a:pt x="288350" y="309062"/>
                  </a:cubicBezTo>
                  <a:cubicBezTo>
                    <a:pt x="288350" y="309062"/>
                    <a:pt x="288350" y="306487"/>
                    <a:pt x="288350" y="303911"/>
                  </a:cubicBezTo>
                  <a:cubicBezTo>
                    <a:pt x="288350" y="301335"/>
                    <a:pt x="288350" y="301335"/>
                    <a:pt x="288350" y="301335"/>
                  </a:cubicBezTo>
                  <a:cubicBezTo>
                    <a:pt x="288350" y="298760"/>
                    <a:pt x="288350" y="298760"/>
                    <a:pt x="288350" y="298760"/>
                  </a:cubicBezTo>
                  <a:cubicBezTo>
                    <a:pt x="288350" y="296184"/>
                    <a:pt x="288350" y="296184"/>
                    <a:pt x="288350" y="296184"/>
                  </a:cubicBezTo>
                  <a:cubicBezTo>
                    <a:pt x="288350" y="291033"/>
                    <a:pt x="288350" y="285882"/>
                    <a:pt x="288350" y="280731"/>
                  </a:cubicBezTo>
                  <a:cubicBezTo>
                    <a:pt x="288350" y="278156"/>
                    <a:pt x="288350" y="275580"/>
                    <a:pt x="288350" y="273005"/>
                  </a:cubicBezTo>
                  <a:cubicBezTo>
                    <a:pt x="288350" y="270429"/>
                    <a:pt x="288350" y="265278"/>
                    <a:pt x="288350" y="262703"/>
                  </a:cubicBezTo>
                  <a:cubicBezTo>
                    <a:pt x="288350" y="262703"/>
                    <a:pt x="288350" y="260127"/>
                    <a:pt x="288350" y="260127"/>
                  </a:cubicBezTo>
                  <a:cubicBezTo>
                    <a:pt x="288350" y="254976"/>
                    <a:pt x="288350" y="252401"/>
                    <a:pt x="288350" y="247250"/>
                  </a:cubicBezTo>
                  <a:cubicBezTo>
                    <a:pt x="288350" y="244674"/>
                    <a:pt x="288350" y="242099"/>
                    <a:pt x="288350" y="239523"/>
                  </a:cubicBezTo>
                  <a:cubicBezTo>
                    <a:pt x="288350" y="239523"/>
                    <a:pt x="288350" y="239523"/>
                    <a:pt x="288350" y="236948"/>
                  </a:cubicBezTo>
                  <a:cubicBezTo>
                    <a:pt x="288350" y="236948"/>
                    <a:pt x="288350" y="234372"/>
                    <a:pt x="288350" y="234372"/>
                  </a:cubicBezTo>
                  <a:cubicBezTo>
                    <a:pt x="288350" y="231797"/>
                    <a:pt x="288350" y="231797"/>
                    <a:pt x="288350" y="231797"/>
                  </a:cubicBezTo>
                  <a:cubicBezTo>
                    <a:pt x="288350" y="229221"/>
                    <a:pt x="288350" y="229221"/>
                    <a:pt x="288350" y="229221"/>
                  </a:cubicBezTo>
                  <a:cubicBezTo>
                    <a:pt x="288350" y="229221"/>
                    <a:pt x="288350" y="229221"/>
                    <a:pt x="290924" y="229221"/>
                  </a:cubicBezTo>
                  <a:cubicBezTo>
                    <a:pt x="290924" y="229221"/>
                    <a:pt x="290924" y="229221"/>
                    <a:pt x="290924" y="226646"/>
                  </a:cubicBezTo>
                  <a:cubicBezTo>
                    <a:pt x="290924" y="226646"/>
                    <a:pt x="288350" y="224070"/>
                    <a:pt x="288350" y="224070"/>
                  </a:cubicBezTo>
                  <a:cubicBezTo>
                    <a:pt x="288350" y="221494"/>
                    <a:pt x="288350" y="221494"/>
                    <a:pt x="288350" y="221494"/>
                  </a:cubicBezTo>
                  <a:cubicBezTo>
                    <a:pt x="288350" y="218919"/>
                    <a:pt x="288350" y="218919"/>
                    <a:pt x="288350" y="218919"/>
                  </a:cubicBezTo>
                  <a:cubicBezTo>
                    <a:pt x="288350" y="216343"/>
                    <a:pt x="288350" y="216343"/>
                    <a:pt x="288350" y="216343"/>
                  </a:cubicBezTo>
                  <a:cubicBezTo>
                    <a:pt x="288350" y="213768"/>
                    <a:pt x="288350" y="213768"/>
                    <a:pt x="288350" y="213768"/>
                  </a:cubicBezTo>
                  <a:cubicBezTo>
                    <a:pt x="288350" y="211192"/>
                    <a:pt x="288350" y="211192"/>
                    <a:pt x="288350" y="211192"/>
                  </a:cubicBezTo>
                  <a:cubicBezTo>
                    <a:pt x="288350" y="208617"/>
                    <a:pt x="288350" y="208617"/>
                    <a:pt x="288350" y="208617"/>
                  </a:cubicBezTo>
                  <a:cubicBezTo>
                    <a:pt x="288350" y="200890"/>
                    <a:pt x="288350" y="195739"/>
                    <a:pt x="288350" y="188013"/>
                  </a:cubicBezTo>
                  <a:cubicBezTo>
                    <a:pt x="288350" y="188013"/>
                    <a:pt x="288350" y="185437"/>
                    <a:pt x="288350" y="185437"/>
                  </a:cubicBezTo>
                  <a:cubicBezTo>
                    <a:pt x="288350" y="185437"/>
                    <a:pt x="288350" y="185437"/>
                    <a:pt x="288350" y="182862"/>
                  </a:cubicBezTo>
                  <a:cubicBezTo>
                    <a:pt x="288350" y="182862"/>
                    <a:pt x="288350" y="182862"/>
                    <a:pt x="288350" y="180286"/>
                  </a:cubicBezTo>
                  <a:close/>
                  <a:moveTo>
                    <a:pt x="260030" y="180286"/>
                  </a:moveTo>
                  <a:cubicBezTo>
                    <a:pt x="260030" y="182862"/>
                    <a:pt x="260030" y="182862"/>
                    <a:pt x="260030" y="182862"/>
                  </a:cubicBezTo>
                  <a:cubicBezTo>
                    <a:pt x="262604" y="182862"/>
                    <a:pt x="262604" y="182862"/>
                    <a:pt x="262604" y="182862"/>
                  </a:cubicBezTo>
                  <a:cubicBezTo>
                    <a:pt x="262604" y="182862"/>
                    <a:pt x="262604" y="182862"/>
                    <a:pt x="262604" y="185437"/>
                  </a:cubicBezTo>
                  <a:cubicBezTo>
                    <a:pt x="262604" y="185437"/>
                    <a:pt x="262604" y="188013"/>
                    <a:pt x="262604" y="188013"/>
                  </a:cubicBezTo>
                  <a:cubicBezTo>
                    <a:pt x="262604" y="195739"/>
                    <a:pt x="262604" y="203466"/>
                    <a:pt x="262604" y="211192"/>
                  </a:cubicBezTo>
                  <a:cubicBezTo>
                    <a:pt x="262604" y="211192"/>
                    <a:pt x="262604" y="213768"/>
                    <a:pt x="262604" y="213768"/>
                  </a:cubicBezTo>
                  <a:cubicBezTo>
                    <a:pt x="262604" y="213768"/>
                    <a:pt x="262604" y="218919"/>
                    <a:pt x="262604" y="218919"/>
                  </a:cubicBezTo>
                  <a:cubicBezTo>
                    <a:pt x="262604" y="218919"/>
                    <a:pt x="262604" y="218919"/>
                    <a:pt x="260030" y="218919"/>
                  </a:cubicBezTo>
                  <a:cubicBezTo>
                    <a:pt x="260030" y="221494"/>
                    <a:pt x="260030" y="221494"/>
                    <a:pt x="260030" y="221494"/>
                  </a:cubicBezTo>
                  <a:cubicBezTo>
                    <a:pt x="260030" y="224070"/>
                    <a:pt x="260030" y="224070"/>
                    <a:pt x="260030" y="224070"/>
                  </a:cubicBezTo>
                  <a:cubicBezTo>
                    <a:pt x="260030" y="224070"/>
                    <a:pt x="260030" y="226646"/>
                    <a:pt x="260030" y="226646"/>
                  </a:cubicBezTo>
                  <a:cubicBezTo>
                    <a:pt x="260030" y="226646"/>
                    <a:pt x="260030" y="226646"/>
                    <a:pt x="260030" y="229221"/>
                  </a:cubicBezTo>
                  <a:cubicBezTo>
                    <a:pt x="260030" y="229221"/>
                    <a:pt x="260030" y="229221"/>
                    <a:pt x="260030" y="231797"/>
                  </a:cubicBezTo>
                  <a:cubicBezTo>
                    <a:pt x="260030" y="231797"/>
                    <a:pt x="260030" y="231797"/>
                    <a:pt x="260030" y="234372"/>
                  </a:cubicBezTo>
                  <a:cubicBezTo>
                    <a:pt x="260030" y="234372"/>
                    <a:pt x="260030" y="234372"/>
                    <a:pt x="262604" y="234372"/>
                  </a:cubicBezTo>
                  <a:cubicBezTo>
                    <a:pt x="262604" y="234372"/>
                    <a:pt x="262604" y="236948"/>
                    <a:pt x="262604" y="236948"/>
                  </a:cubicBezTo>
                  <a:cubicBezTo>
                    <a:pt x="262604" y="236948"/>
                    <a:pt x="262604" y="236948"/>
                    <a:pt x="260030" y="236948"/>
                  </a:cubicBezTo>
                  <a:cubicBezTo>
                    <a:pt x="260030" y="236948"/>
                    <a:pt x="260030" y="236948"/>
                    <a:pt x="260030" y="239523"/>
                  </a:cubicBezTo>
                  <a:cubicBezTo>
                    <a:pt x="260030" y="239523"/>
                    <a:pt x="260030" y="239523"/>
                    <a:pt x="260030" y="242099"/>
                  </a:cubicBezTo>
                  <a:cubicBezTo>
                    <a:pt x="260030" y="242099"/>
                    <a:pt x="260030" y="244674"/>
                    <a:pt x="260030" y="247250"/>
                  </a:cubicBezTo>
                  <a:cubicBezTo>
                    <a:pt x="262604" y="247250"/>
                    <a:pt x="262604" y="247250"/>
                    <a:pt x="262604" y="247250"/>
                  </a:cubicBezTo>
                  <a:cubicBezTo>
                    <a:pt x="262604" y="252401"/>
                    <a:pt x="262604" y="257552"/>
                    <a:pt x="262604" y="260127"/>
                  </a:cubicBezTo>
                  <a:cubicBezTo>
                    <a:pt x="262604" y="262703"/>
                    <a:pt x="262604" y="262703"/>
                    <a:pt x="262604" y="262703"/>
                  </a:cubicBezTo>
                  <a:cubicBezTo>
                    <a:pt x="262604" y="265278"/>
                    <a:pt x="262604" y="270429"/>
                    <a:pt x="262604" y="273005"/>
                  </a:cubicBezTo>
                  <a:cubicBezTo>
                    <a:pt x="262604" y="275580"/>
                    <a:pt x="262604" y="280731"/>
                    <a:pt x="262604" y="280731"/>
                  </a:cubicBezTo>
                  <a:cubicBezTo>
                    <a:pt x="262604" y="285882"/>
                    <a:pt x="262604" y="291033"/>
                    <a:pt x="262604" y="296184"/>
                  </a:cubicBezTo>
                  <a:cubicBezTo>
                    <a:pt x="262604" y="296184"/>
                    <a:pt x="262604" y="296184"/>
                    <a:pt x="262604" y="298760"/>
                  </a:cubicBezTo>
                  <a:cubicBezTo>
                    <a:pt x="262604" y="298760"/>
                    <a:pt x="262604" y="298760"/>
                    <a:pt x="262604" y="301335"/>
                  </a:cubicBezTo>
                  <a:cubicBezTo>
                    <a:pt x="262604" y="301335"/>
                    <a:pt x="262604" y="301335"/>
                    <a:pt x="262604" y="303911"/>
                  </a:cubicBezTo>
                  <a:cubicBezTo>
                    <a:pt x="262604" y="303911"/>
                    <a:pt x="262604" y="303911"/>
                    <a:pt x="260030" y="303911"/>
                  </a:cubicBezTo>
                  <a:cubicBezTo>
                    <a:pt x="260030" y="303911"/>
                    <a:pt x="262604" y="303911"/>
                    <a:pt x="262604" y="306487"/>
                  </a:cubicBezTo>
                  <a:cubicBezTo>
                    <a:pt x="262604" y="306487"/>
                    <a:pt x="262604" y="309062"/>
                    <a:pt x="262604" y="309062"/>
                  </a:cubicBezTo>
                  <a:cubicBezTo>
                    <a:pt x="262604" y="309062"/>
                    <a:pt x="262604" y="309062"/>
                    <a:pt x="260030" y="309062"/>
                  </a:cubicBezTo>
                  <a:cubicBezTo>
                    <a:pt x="260030" y="311638"/>
                    <a:pt x="260030" y="314213"/>
                    <a:pt x="260030" y="316789"/>
                  </a:cubicBezTo>
                  <a:cubicBezTo>
                    <a:pt x="260030" y="316789"/>
                    <a:pt x="260030" y="316789"/>
                    <a:pt x="260030" y="319364"/>
                  </a:cubicBezTo>
                  <a:cubicBezTo>
                    <a:pt x="260030" y="319364"/>
                    <a:pt x="262604" y="319364"/>
                    <a:pt x="262604" y="319364"/>
                  </a:cubicBezTo>
                  <a:cubicBezTo>
                    <a:pt x="262604" y="321940"/>
                    <a:pt x="262604" y="324515"/>
                    <a:pt x="262604" y="327091"/>
                  </a:cubicBezTo>
                  <a:cubicBezTo>
                    <a:pt x="262604" y="327091"/>
                    <a:pt x="262604" y="327091"/>
                    <a:pt x="262604" y="329666"/>
                  </a:cubicBezTo>
                  <a:cubicBezTo>
                    <a:pt x="262604" y="329666"/>
                    <a:pt x="262604" y="332242"/>
                    <a:pt x="262604" y="334817"/>
                  </a:cubicBezTo>
                  <a:cubicBezTo>
                    <a:pt x="262604" y="337393"/>
                    <a:pt x="262604" y="337393"/>
                    <a:pt x="262604" y="339968"/>
                  </a:cubicBezTo>
                  <a:cubicBezTo>
                    <a:pt x="262604" y="339968"/>
                    <a:pt x="262604" y="342544"/>
                    <a:pt x="262604" y="342544"/>
                  </a:cubicBezTo>
                  <a:cubicBezTo>
                    <a:pt x="262604" y="342544"/>
                    <a:pt x="262604" y="345119"/>
                    <a:pt x="262604" y="345119"/>
                  </a:cubicBezTo>
                  <a:cubicBezTo>
                    <a:pt x="262604" y="345119"/>
                    <a:pt x="262604" y="345119"/>
                    <a:pt x="262604" y="347695"/>
                  </a:cubicBezTo>
                  <a:cubicBezTo>
                    <a:pt x="262604" y="347695"/>
                    <a:pt x="262604" y="347695"/>
                    <a:pt x="260030" y="347695"/>
                  </a:cubicBezTo>
                  <a:cubicBezTo>
                    <a:pt x="260030" y="350270"/>
                    <a:pt x="260030" y="350270"/>
                    <a:pt x="260030" y="350270"/>
                  </a:cubicBezTo>
                  <a:cubicBezTo>
                    <a:pt x="260030" y="352846"/>
                    <a:pt x="260030" y="352846"/>
                    <a:pt x="260030" y="352846"/>
                  </a:cubicBezTo>
                  <a:cubicBezTo>
                    <a:pt x="260030" y="357997"/>
                    <a:pt x="260030" y="360572"/>
                    <a:pt x="260030" y="365723"/>
                  </a:cubicBezTo>
                  <a:cubicBezTo>
                    <a:pt x="260030" y="365723"/>
                    <a:pt x="260030" y="365723"/>
                    <a:pt x="260030" y="368299"/>
                  </a:cubicBezTo>
                  <a:cubicBezTo>
                    <a:pt x="257455" y="368299"/>
                    <a:pt x="257455" y="368299"/>
                    <a:pt x="257455" y="368299"/>
                  </a:cubicBezTo>
                  <a:cubicBezTo>
                    <a:pt x="257455" y="368299"/>
                    <a:pt x="257455" y="368299"/>
                    <a:pt x="257455" y="370874"/>
                  </a:cubicBezTo>
                  <a:cubicBezTo>
                    <a:pt x="257455" y="370874"/>
                    <a:pt x="254881" y="370874"/>
                    <a:pt x="254881" y="370874"/>
                  </a:cubicBezTo>
                  <a:cubicBezTo>
                    <a:pt x="254881" y="370874"/>
                    <a:pt x="254881" y="370874"/>
                    <a:pt x="254881" y="373450"/>
                  </a:cubicBezTo>
                  <a:cubicBezTo>
                    <a:pt x="254881" y="373450"/>
                    <a:pt x="254881" y="373450"/>
                    <a:pt x="252306" y="373450"/>
                  </a:cubicBezTo>
                  <a:cubicBezTo>
                    <a:pt x="252306" y="373450"/>
                    <a:pt x="252306" y="373450"/>
                    <a:pt x="252306" y="376025"/>
                  </a:cubicBezTo>
                  <a:cubicBezTo>
                    <a:pt x="249731" y="376025"/>
                    <a:pt x="249731" y="376025"/>
                    <a:pt x="249731" y="376025"/>
                  </a:cubicBezTo>
                  <a:cubicBezTo>
                    <a:pt x="249731" y="376025"/>
                    <a:pt x="249731" y="376025"/>
                    <a:pt x="249731" y="378601"/>
                  </a:cubicBezTo>
                  <a:cubicBezTo>
                    <a:pt x="247157" y="378601"/>
                    <a:pt x="247157" y="378601"/>
                    <a:pt x="247157" y="378601"/>
                  </a:cubicBezTo>
                  <a:cubicBezTo>
                    <a:pt x="244582" y="378601"/>
                    <a:pt x="244582" y="378601"/>
                    <a:pt x="244582" y="378601"/>
                  </a:cubicBezTo>
                  <a:cubicBezTo>
                    <a:pt x="244582" y="378601"/>
                    <a:pt x="244582" y="378601"/>
                    <a:pt x="244582" y="381176"/>
                  </a:cubicBezTo>
                  <a:cubicBezTo>
                    <a:pt x="242008" y="381176"/>
                    <a:pt x="242008" y="381176"/>
                    <a:pt x="242008" y="381176"/>
                  </a:cubicBezTo>
                  <a:cubicBezTo>
                    <a:pt x="242008" y="381176"/>
                    <a:pt x="242008" y="381176"/>
                    <a:pt x="242008" y="383752"/>
                  </a:cubicBezTo>
                  <a:cubicBezTo>
                    <a:pt x="239433" y="383752"/>
                    <a:pt x="239433" y="383752"/>
                    <a:pt x="239433" y="383752"/>
                  </a:cubicBezTo>
                  <a:cubicBezTo>
                    <a:pt x="236859" y="383752"/>
                    <a:pt x="236859" y="383752"/>
                    <a:pt x="236859" y="386327"/>
                  </a:cubicBezTo>
                  <a:cubicBezTo>
                    <a:pt x="234284" y="386327"/>
                    <a:pt x="234284" y="386327"/>
                    <a:pt x="234284" y="386327"/>
                  </a:cubicBezTo>
                  <a:cubicBezTo>
                    <a:pt x="234284" y="386327"/>
                    <a:pt x="234284" y="386327"/>
                    <a:pt x="234284" y="388903"/>
                  </a:cubicBezTo>
                  <a:cubicBezTo>
                    <a:pt x="231710" y="388903"/>
                    <a:pt x="231710" y="388903"/>
                    <a:pt x="231710" y="388903"/>
                  </a:cubicBezTo>
                  <a:cubicBezTo>
                    <a:pt x="231710" y="388903"/>
                    <a:pt x="231710" y="388903"/>
                    <a:pt x="231710" y="391479"/>
                  </a:cubicBezTo>
                  <a:cubicBezTo>
                    <a:pt x="229135" y="391479"/>
                    <a:pt x="229135" y="391479"/>
                    <a:pt x="229135" y="391479"/>
                  </a:cubicBezTo>
                  <a:cubicBezTo>
                    <a:pt x="229135" y="391479"/>
                    <a:pt x="226560" y="391479"/>
                    <a:pt x="226560" y="391479"/>
                  </a:cubicBezTo>
                  <a:cubicBezTo>
                    <a:pt x="226560" y="391479"/>
                    <a:pt x="226560" y="391479"/>
                    <a:pt x="226560" y="394054"/>
                  </a:cubicBezTo>
                  <a:cubicBezTo>
                    <a:pt x="223986" y="394054"/>
                    <a:pt x="223986" y="394054"/>
                    <a:pt x="223986" y="396630"/>
                  </a:cubicBezTo>
                  <a:cubicBezTo>
                    <a:pt x="221411" y="396630"/>
                    <a:pt x="221411" y="396630"/>
                    <a:pt x="221411" y="396630"/>
                  </a:cubicBezTo>
                  <a:cubicBezTo>
                    <a:pt x="218837" y="396630"/>
                    <a:pt x="218837" y="396630"/>
                    <a:pt x="218837" y="396630"/>
                  </a:cubicBezTo>
                  <a:cubicBezTo>
                    <a:pt x="218837" y="399205"/>
                    <a:pt x="218837" y="399205"/>
                    <a:pt x="218837" y="399205"/>
                  </a:cubicBezTo>
                  <a:cubicBezTo>
                    <a:pt x="218837" y="399205"/>
                    <a:pt x="218837" y="399205"/>
                    <a:pt x="216262" y="399205"/>
                  </a:cubicBezTo>
                  <a:cubicBezTo>
                    <a:pt x="213688" y="399205"/>
                    <a:pt x="213688" y="399205"/>
                    <a:pt x="213688" y="401781"/>
                  </a:cubicBezTo>
                  <a:cubicBezTo>
                    <a:pt x="213688" y="401781"/>
                    <a:pt x="213688" y="401781"/>
                    <a:pt x="211113" y="401781"/>
                  </a:cubicBezTo>
                  <a:cubicBezTo>
                    <a:pt x="208539" y="401781"/>
                    <a:pt x="208539" y="401781"/>
                    <a:pt x="208539" y="401781"/>
                  </a:cubicBezTo>
                  <a:cubicBezTo>
                    <a:pt x="208539" y="404356"/>
                    <a:pt x="208539" y="404356"/>
                    <a:pt x="208539" y="404356"/>
                  </a:cubicBezTo>
                  <a:cubicBezTo>
                    <a:pt x="208539" y="404356"/>
                    <a:pt x="205964" y="404356"/>
                    <a:pt x="205964" y="404356"/>
                  </a:cubicBezTo>
                  <a:cubicBezTo>
                    <a:pt x="205964" y="404356"/>
                    <a:pt x="203390" y="406932"/>
                    <a:pt x="203390" y="406932"/>
                  </a:cubicBezTo>
                  <a:cubicBezTo>
                    <a:pt x="200815" y="406932"/>
                    <a:pt x="200815" y="406932"/>
                    <a:pt x="200815" y="406932"/>
                  </a:cubicBezTo>
                  <a:cubicBezTo>
                    <a:pt x="200815" y="409507"/>
                    <a:pt x="200815" y="409507"/>
                    <a:pt x="200815" y="409507"/>
                  </a:cubicBezTo>
                  <a:cubicBezTo>
                    <a:pt x="198240" y="409507"/>
                    <a:pt x="195666" y="412083"/>
                    <a:pt x="193091" y="412083"/>
                  </a:cubicBezTo>
                  <a:cubicBezTo>
                    <a:pt x="193091" y="412083"/>
                    <a:pt x="190517" y="414658"/>
                    <a:pt x="187942" y="414658"/>
                  </a:cubicBezTo>
                  <a:cubicBezTo>
                    <a:pt x="187942" y="417234"/>
                    <a:pt x="182793" y="417234"/>
                    <a:pt x="182793" y="419809"/>
                  </a:cubicBezTo>
                  <a:cubicBezTo>
                    <a:pt x="180219" y="419809"/>
                    <a:pt x="180219" y="419809"/>
                    <a:pt x="180219" y="419809"/>
                  </a:cubicBezTo>
                  <a:cubicBezTo>
                    <a:pt x="177644" y="419809"/>
                    <a:pt x="177644" y="419809"/>
                    <a:pt x="177644" y="419809"/>
                  </a:cubicBezTo>
                  <a:cubicBezTo>
                    <a:pt x="177644" y="419809"/>
                    <a:pt x="175069" y="419809"/>
                    <a:pt x="172495" y="419809"/>
                  </a:cubicBezTo>
                  <a:cubicBezTo>
                    <a:pt x="172495" y="419809"/>
                    <a:pt x="172495" y="419809"/>
                    <a:pt x="172495" y="422385"/>
                  </a:cubicBezTo>
                  <a:cubicBezTo>
                    <a:pt x="172495" y="422385"/>
                    <a:pt x="169920" y="422385"/>
                    <a:pt x="167346" y="422385"/>
                  </a:cubicBezTo>
                  <a:cubicBezTo>
                    <a:pt x="167346" y="424960"/>
                    <a:pt x="167346" y="424960"/>
                    <a:pt x="167346" y="424960"/>
                  </a:cubicBezTo>
                  <a:cubicBezTo>
                    <a:pt x="162197" y="424960"/>
                    <a:pt x="159622" y="427536"/>
                    <a:pt x="154473" y="427536"/>
                  </a:cubicBezTo>
                  <a:cubicBezTo>
                    <a:pt x="154473" y="427536"/>
                    <a:pt x="151899" y="427536"/>
                    <a:pt x="151899" y="427536"/>
                  </a:cubicBezTo>
                  <a:cubicBezTo>
                    <a:pt x="151899" y="427536"/>
                    <a:pt x="149324" y="430111"/>
                    <a:pt x="149324" y="430111"/>
                  </a:cubicBezTo>
                  <a:cubicBezTo>
                    <a:pt x="149324" y="430111"/>
                    <a:pt x="146749" y="430111"/>
                    <a:pt x="146749" y="430111"/>
                  </a:cubicBezTo>
                  <a:cubicBezTo>
                    <a:pt x="146749" y="430111"/>
                    <a:pt x="146749" y="432687"/>
                    <a:pt x="144175" y="432687"/>
                  </a:cubicBezTo>
                  <a:cubicBezTo>
                    <a:pt x="141600" y="432687"/>
                    <a:pt x="141600" y="432687"/>
                    <a:pt x="141600" y="432687"/>
                  </a:cubicBezTo>
                  <a:cubicBezTo>
                    <a:pt x="141600" y="432687"/>
                    <a:pt x="141600" y="432687"/>
                    <a:pt x="141600" y="435262"/>
                  </a:cubicBezTo>
                  <a:cubicBezTo>
                    <a:pt x="139026" y="435262"/>
                    <a:pt x="139026" y="435262"/>
                    <a:pt x="139026" y="435262"/>
                  </a:cubicBezTo>
                  <a:cubicBezTo>
                    <a:pt x="136451" y="435262"/>
                    <a:pt x="136451" y="435262"/>
                    <a:pt x="133877" y="435262"/>
                  </a:cubicBezTo>
                  <a:cubicBezTo>
                    <a:pt x="131302" y="437838"/>
                    <a:pt x="131302" y="437838"/>
                    <a:pt x="131302" y="437838"/>
                  </a:cubicBezTo>
                  <a:cubicBezTo>
                    <a:pt x="131302" y="437838"/>
                    <a:pt x="128728" y="437838"/>
                    <a:pt x="128728" y="437838"/>
                  </a:cubicBezTo>
                  <a:cubicBezTo>
                    <a:pt x="128728" y="437838"/>
                    <a:pt x="128728" y="437838"/>
                    <a:pt x="126153" y="437838"/>
                  </a:cubicBezTo>
                  <a:cubicBezTo>
                    <a:pt x="126153" y="440413"/>
                    <a:pt x="126153" y="440413"/>
                    <a:pt x="126153" y="440413"/>
                  </a:cubicBezTo>
                  <a:cubicBezTo>
                    <a:pt x="126153" y="440413"/>
                    <a:pt x="126153" y="440413"/>
                    <a:pt x="123578" y="440413"/>
                  </a:cubicBezTo>
                  <a:cubicBezTo>
                    <a:pt x="121004" y="440413"/>
                    <a:pt x="121004" y="440413"/>
                    <a:pt x="121004" y="440413"/>
                  </a:cubicBezTo>
                  <a:cubicBezTo>
                    <a:pt x="121004" y="440413"/>
                    <a:pt x="118429" y="440413"/>
                    <a:pt x="118429" y="440413"/>
                  </a:cubicBezTo>
                  <a:cubicBezTo>
                    <a:pt x="118429" y="440413"/>
                    <a:pt x="118429" y="440413"/>
                    <a:pt x="118429" y="442989"/>
                  </a:cubicBezTo>
                  <a:cubicBezTo>
                    <a:pt x="118429" y="442989"/>
                    <a:pt x="115855" y="442989"/>
                    <a:pt x="115855" y="442989"/>
                  </a:cubicBezTo>
                  <a:cubicBezTo>
                    <a:pt x="115855" y="442989"/>
                    <a:pt x="115855" y="442989"/>
                    <a:pt x="113280" y="442989"/>
                  </a:cubicBezTo>
                  <a:cubicBezTo>
                    <a:pt x="110706" y="442989"/>
                    <a:pt x="108131" y="445564"/>
                    <a:pt x="105557" y="445564"/>
                  </a:cubicBezTo>
                  <a:cubicBezTo>
                    <a:pt x="102982" y="445564"/>
                    <a:pt x="100408" y="445564"/>
                    <a:pt x="97833" y="448140"/>
                  </a:cubicBezTo>
                  <a:cubicBezTo>
                    <a:pt x="95258" y="448140"/>
                    <a:pt x="92684" y="448140"/>
                    <a:pt x="92684" y="448140"/>
                  </a:cubicBezTo>
                  <a:cubicBezTo>
                    <a:pt x="90109" y="448140"/>
                    <a:pt x="90109" y="448140"/>
                    <a:pt x="90109" y="448140"/>
                  </a:cubicBezTo>
                  <a:cubicBezTo>
                    <a:pt x="87535" y="448140"/>
                    <a:pt x="87535" y="448140"/>
                    <a:pt x="87535" y="448140"/>
                  </a:cubicBezTo>
                  <a:cubicBezTo>
                    <a:pt x="87535" y="450715"/>
                    <a:pt x="87535" y="450715"/>
                    <a:pt x="87535" y="450715"/>
                  </a:cubicBezTo>
                  <a:cubicBezTo>
                    <a:pt x="87535" y="450715"/>
                    <a:pt x="84960" y="450715"/>
                    <a:pt x="84960" y="450715"/>
                  </a:cubicBezTo>
                  <a:cubicBezTo>
                    <a:pt x="84960" y="450715"/>
                    <a:pt x="84960" y="450715"/>
                    <a:pt x="82386" y="450715"/>
                  </a:cubicBezTo>
                  <a:cubicBezTo>
                    <a:pt x="82386" y="450715"/>
                    <a:pt x="79811" y="450715"/>
                    <a:pt x="79811" y="453291"/>
                  </a:cubicBezTo>
                  <a:cubicBezTo>
                    <a:pt x="77237" y="453291"/>
                    <a:pt x="77237" y="453291"/>
                    <a:pt x="77237" y="453291"/>
                  </a:cubicBezTo>
                  <a:cubicBezTo>
                    <a:pt x="74662" y="453291"/>
                    <a:pt x="72088" y="453291"/>
                    <a:pt x="69513" y="455866"/>
                  </a:cubicBezTo>
                  <a:cubicBezTo>
                    <a:pt x="69513" y="455866"/>
                    <a:pt x="69513" y="455866"/>
                    <a:pt x="66938" y="458442"/>
                  </a:cubicBezTo>
                  <a:cubicBezTo>
                    <a:pt x="66938" y="461017"/>
                    <a:pt x="66938" y="463593"/>
                    <a:pt x="66938" y="466168"/>
                  </a:cubicBezTo>
                  <a:cubicBezTo>
                    <a:pt x="64364" y="468744"/>
                    <a:pt x="64364" y="468744"/>
                    <a:pt x="66938" y="471320"/>
                  </a:cubicBezTo>
                  <a:cubicBezTo>
                    <a:pt x="64364" y="471320"/>
                    <a:pt x="64364" y="471320"/>
                    <a:pt x="64364" y="471320"/>
                  </a:cubicBezTo>
                  <a:cubicBezTo>
                    <a:pt x="64364" y="473895"/>
                    <a:pt x="64364" y="476471"/>
                    <a:pt x="64364" y="476471"/>
                  </a:cubicBezTo>
                  <a:cubicBezTo>
                    <a:pt x="64364" y="476471"/>
                    <a:pt x="64364" y="476471"/>
                    <a:pt x="64364" y="479046"/>
                  </a:cubicBezTo>
                  <a:cubicBezTo>
                    <a:pt x="64364" y="481622"/>
                    <a:pt x="64364" y="486773"/>
                    <a:pt x="64364" y="489348"/>
                  </a:cubicBezTo>
                  <a:cubicBezTo>
                    <a:pt x="64364" y="491924"/>
                    <a:pt x="64364" y="497075"/>
                    <a:pt x="64364" y="497075"/>
                  </a:cubicBezTo>
                  <a:cubicBezTo>
                    <a:pt x="64364" y="497075"/>
                    <a:pt x="64364" y="499650"/>
                    <a:pt x="64364" y="499650"/>
                  </a:cubicBezTo>
                  <a:cubicBezTo>
                    <a:pt x="66938" y="499650"/>
                    <a:pt x="72088" y="499650"/>
                    <a:pt x="74662" y="499650"/>
                  </a:cubicBezTo>
                  <a:cubicBezTo>
                    <a:pt x="74662" y="497075"/>
                    <a:pt x="74662" y="497075"/>
                    <a:pt x="74662" y="497075"/>
                  </a:cubicBezTo>
                  <a:cubicBezTo>
                    <a:pt x="74662" y="497075"/>
                    <a:pt x="74662" y="497075"/>
                    <a:pt x="77237" y="497075"/>
                  </a:cubicBezTo>
                  <a:cubicBezTo>
                    <a:pt x="77237" y="497075"/>
                    <a:pt x="77237" y="497075"/>
                    <a:pt x="79811" y="497075"/>
                  </a:cubicBezTo>
                  <a:cubicBezTo>
                    <a:pt x="82386" y="497075"/>
                    <a:pt x="82386" y="497075"/>
                    <a:pt x="82386" y="497075"/>
                  </a:cubicBezTo>
                  <a:cubicBezTo>
                    <a:pt x="84960" y="497075"/>
                    <a:pt x="84960" y="497075"/>
                    <a:pt x="84960" y="497075"/>
                  </a:cubicBezTo>
                  <a:cubicBezTo>
                    <a:pt x="84960" y="497075"/>
                    <a:pt x="84960" y="497075"/>
                    <a:pt x="87535" y="497075"/>
                  </a:cubicBezTo>
                  <a:cubicBezTo>
                    <a:pt x="87535" y="494499"/>
                    <a:pt x="87535" y="494499"/>
                    <a:pt x="87535" y="494499"/>
                  </a:cubicBezTo>
                  <a:cubicBezTo>
                    <a:pt x="90109" y="494499"/>
                    <a:pt x="92684" y="494499"/>
                    <a:pt x="92684" y="494499"/>
                  </a:cubicBezTo>
                  <a:cubicBezTo>
                    <a:pt x="95258" y="494499"/>
                    <a:pt x="95258" y="494499"/>
                    <a:pt x="95258" y="494499"/>
                  </a:cubicBezTo>
                  <a:cubicBezTo>
                    <a:pt x="95258" y="494499"/>
                    <a:pt x="95258" y="494499"/>
                    <a:pt x="97833" y="494499"/>
                  </a:cubicBezTo>
                  <a:cubicBezTo>
                    <a:pt x="97833" y="494499"/>
                    <a:pt x="97833" y="494499"/>
                    <a:pt x="97833" y="491924"/>
                  </a:cubicBezTo>
                  <a:cubicBezTo>
                    <a:pt x="100408" y="491924"/>
                    <a:pt x="100408" y="491924"/>
                    <a:pt x="100408" y="491924"/>
                  </a:cubicBezTo>
                  <a:cubicBezTo>
                    <a:pt x="102982" y="491924"/>
                    <a:pt x="102982" y="491924"/>
                    <a:pt x="102982" y="491924"/>
                  </a:cubicBezTo>
                  <a:cubicBezTo>
                    <a:pt x="102982" y="491924"/>
                    <a:pt x="105557" y="491924"/>
                    <a:pt x="108131" y="491924"/>
                  </a:cubicBezTo>
                  <a:cubicBezTo>
                    <a:pt x="110706" y="491924"/>
                    <a:pt x="113280" y="489348"/>
                    <a:pt x="115855" y="489348"/>
                  </a:cubicBezTo>
                  <a:cubicBezTo>
                    <a:pt x="118429" y="489348"/>
                    <a:pt x="121004" y="489348"/>
                    <a:pt x="123578" y="489348"/>
                  </a:cubicBezTo>
                  <a:cubicBezTo>
                    <a:pt x="123578" y="486773"/>
                    <a:pt x="123578" y="486773"/>
                    <a:pt x="126153" y="486773"/>
                  </a:cubicBezTo>
                  <a:cubicBezTo>
                    <a:pt x="128728" y="486773"/>
                    <a:pt x="131302" y="486773"/>
                    <a:pt x="133877" y="486773"/>
                  </a:cubicBezTo>
                  <a:cubicBezTo>
                    <a:pt x="136451" y="484197"/>
                    <a:pt x="139026" y="484197"/>
                    <a:pt x="141600" y="481622"/>
                  </a:cubicBezTo>
                  <a:cubicBezTo>
                    <a:pt x="141600" y="481622"/>
                    <a:pt x="144175" y="481622"/>
                    <a:pt x="146749" y="479046"/>
                  </a:cubicBezTo>
                  <a:cubicBezTo>
                    <a:pt x="149324" y="479046"/>
                    <a:pt x="149324" y="479046"/>
                    <a:pt x="149324" y="479046"/>
                  </a:cubicBezTo>
                  <a:cubicBezTo>
                    <a:pt x="149324" y="479046"/>
                    <a:pt x="149324" y="479046"/>
                    <a:pt x="151899" y="479046"/>
                  </a:cubicBezTo>
                  <a:cubicBezTo>
                    <a:pt x="154473" y="479046"/>
                    <a:pt x="154473" y="479046"/>
                    <a:pt x="154473" y="479046"/>
                  </a:cubicBezTo>
                  <a:cubicBezTo>
                    <a:pt x="154473" y="479046"/>
                    <a:pt x="154473" y="476471"/>
                    <a:pt x="154473" y="476471"/>
                  </a:cubicBezTo>
                  <a:cubicBezTo>
                    <a:pt x="157048" y="476471"/>
                    <a:pt x="157048" y="476471"/>
                    <a:pt x="157048" y="476471"/>
                  </a:cubicBezTo>
                  <a:cubicBezTo>
                    <a:pt x="157048" y="476471"/>
                    <a:pt x="159622" y="476471"/>
                    <a:pt x="159622" y="476471"/>
                  </a:cubicBezTo>
                  <a:cubicBezTo>
                    <a:pt x="159622" y="476471"/>
                    <a:pt x="159622" y="476471"/>
                    <a:pt x="162197" y="476471"/>
                  </a:cubicBezTo>
                  <a:cubicBezTo>
                    <a:pt x="162197" y="473895"/>
                    <a:pt x="164771" y="473895"/>
                    <a:pt x="167346" y="473895"/>
                  </a:cubicBezTo>
                  <a:cubicBezTo>
                    <a:pt x="167346" y="473895"/>
                    <a:pt x="167346" y="471320"/>
                    <a:pt x="169920" y="471320"/>
                  </a:cubicBezTo>
                  <a:cubicBezTo>
                    <a:pt x="169920" y="471320"/>
                    <a:pt x="169920" y="471320"/>
                    <a:pt x="172495" y="471320"/>
                  </a:cubicBezTo>
                  <a:cubicBezTo>
                    <a:pt x="172495" y="468744"/>
                    <a:pt x="172495" y="468744"/>
                    <a:pt x="172495" y="468744"/>
                  </a:cubicBezTo>
                  <a:cubicBezTo>
                    <a:pt x="172495" y="468744"/>
                    <a:pt x="172495" y="468744"/>
                    <a:pt x="175069" y="468744"/>
                  </a:cubicBezTo>
                  <a:cubicBezTo>
                    <a:pt x="175069" y="466168"/>
                    <a:pt x="175069" y="466168"/>
                    <a:pt x="175069" y="466168"/>
                  </a:cubicBezTo>
                  <a:cubicBezTo>
                    <a:pt x="177644" y="466168"/>
                    <a:pt x="177644" y="466168"/>
                    <a:pt x="177644" y="466168"/>
                  </a:cubicBezTo>
                  <a:cubicBezTo>
                    <a:pt x="177644" y="466168"/>
                    <a:pt x="177644" y="466168"/>
                    <a:pt x="180219" y="466168"/>
                  </a:cubicBezTo>
                  <a:cubicBezTo>
                    <a:pt x="180219" y="463593"/>
                    <a:pt x="180219" y="463593"/>
                    <a:pt x="180219" y="463593"/>
                  </a:cubicBezTo>
                  <a:cubicBezTo>
                    <a:pt x="180219" y="463593"/>
                    <a:pt x="180219" y="463593"/>
                    <a:pt x="182793" y="463593"/>
                  </a:cubicBezTo>
                  <a:cubicBezTo>
                    <a:pt x="182793" y="463593"/>
                    <a:pt x="182793" y="463593"/>
                    <a:pt x="185368" y="463593"/>
                  </a:cubicBezTo>
                  <a:cubicBezTo>
                    <a:pt x="187942" y="463593"/>
                    <a:pt x="187942" y="463593"/>
                    <a:pt x="187942" y="463593"/>
                  </a:cubicBezTo>
                  <a:cubicBezTo>
                    <a:pt x="187942" y="461017"/>
                    <a:pt x="187942" y="461017"/>
                    <a:pt x="187942" y="461017"/>
                  </a:cubicBezTo>
                  <a:cubicBezTo>
                    <a:pt x="190517" y="461017"/>
                    <a:pt x="190517" y="461017"/>
                    <a:pt x="190517" y="461017"/>
                  </a:cubicBezTo>
                  <a:cubicBezTo>
                    <a:pt x="190517" y="458442"/>
                    <a:pt x="190517" y="458442"/>
                    <a:pt x="193091" y="458442"/>
                  </a:cubicBezTo>
                  <a:cubicBezTo>
                    <a:pt x="193091" y="458442"/>
                    <a:pt x="193091" y="458442"/>
                    <a:pt x="195666" y="458442"/>
                  </a:cubicBezTo>
                  <a:cubicBezTo>
                    <a:pt x="195666" y="455866"/>
                    <a:pt x="195666" y="455866"/>
                    <a:pt x="195666" y="455866"/>
                  </a:cubicBezTo>
                  <a:cubicBezTo>
                    <a:pt x="195666" y="455866"/>
                    <a:pt x="198240" y="455866"/>
                    <a:pt x="198240" y="455866"/>
                  </a:cubicBezTo>
                  <a:cubicBezTo>
                    <a:pt x="198240" y="455866"/>
                    <a:pt x="198240" y="453291"/>
                    <a:pt x="198240" y="453291"/>
                  </a:cubicBezTo>
                  <a:cubicBezTo>
                    <a:pt x="200815" y="453291"/>
                    <a:pt x="200815" y="453291"/>
                    <a:pt x="200815" y="453291"/>
                  </a:cubicBezTo>
                  <a:cubicBezTo>
                    <a:pt x="200815" y="453291"/>
                    <a:pt x="200815" y="453291"/>
                    <a:pt x="203390" y="453291"/>
                  </a:cubicBezTo>
                  <a:cubicBezTo>
                    <a:pt x="203390" y="450715"/>
                    <a:pt x="203390" y="450715"/>
                    <a:pt x="203390" y="450715"/>
                  </a:cubicBezTo>
                  <a:cubicBezTo>
                    <a:pt x="203390" y="450715"/>
                    <a:pt x="203390" y="450715"/>
                    <a:pt x="205964" y="450715"/>
                  </a:cubicBezTo>
                  <a:cubicBezTo>
                    <a:pt x="205964" y="450715"/>
                    <a:pt x="205964" y="450715"/>
                    <a:pt x="208539" y="450715"/>
                  </a:cubicBezTo>
                  <a:cubicBezTo>
                    <a:pt x="208539" y="448140"/>
                    <a:pt x="208539" y="448140"/>
                    <a:pt x="208539" y="448140"/>
                  </a:cubicBezTo>
                  <a:cubicBezTo>
                    <a:pt x="208539" y="448140"/>
                    <a:pt x="208539" y="448140"/>
                    <a:pt x="211113" y="448140"/>
                  </a:cubicBezTo>
                  <a:cubicBezTo>
                    <a:pt x="211113" y="448140"/>
                    <a:pt x="211113" y="448140"/>
                    <a:pt x="213688" y="448140"/>
                  </a:cubicBezTo>
                  <a:cubicBezTo>
                    <a:pt x="213688" y="445564"/>
                    <a:pt x="213688" y="445564"/>
                    <a:pt x="213688" y="445564"/>
                  </a:cubicBezTo>
                  <a:cubicBezTo>
                    <a:pt x="213688" y="445564"/>
                    <a:pt x="213688" y="445564"/>
                    <a:pt x="216262" y="445564"/>
                  </a:cubicBezTo>
                  <a:cubicBezTo>
                    <a:pt x="216262" y="445564"/>
                    <a:pt x="216262" y="442989"/>
                    <a:pt x="216262" y="442989"/>
                  </a:cubicBezTo>
                  <a:cubicBezTo>
                    <a:pt x="218837" y="442989"/>
                    <a:pt x="218837" y="442989"/>
                    <a:pt x="218837" y="442989"/>
                  </a:cubicBezTo>
                  <a:cubicBezTo>
                    <a:pt x="218837" y="440413"/>
                    <a:pt x="218837" y="440413"/>
                    <a:pt x="218837" y="440413"/>
                  </a:cubicBezTo>
                  <a:cubicBezTo>
                    <a:pt x="218837" y="440413"/>
                    <a:pt x="218837" y="440413"/>
                    <a:pt x="221411" y="440413"/>
                  </a:cubicBezTo>
                  <a:cubicBezTo>
                    <a:pt x="221411" y="437838"/>
                    <a:pt x="221411" y="437838"/>
                    <a:pt x="221411" y="437838"/>
                  </a:cubicBezTo>
                  <a:cubicBezTo>
                    <a:pt x="221411" y="437838"/>
                    <a:pt x="221411" y="437838"/>
                    <a:pt x="223986" y="437838"/>
                  </a:cubicBezTo>
                  <a:cubicBezTo>
                    <a:pt x="223986" y="437838"/>
                    <a:pt x="226560" y="437838"/>
                    <a:pt x="226560" y="437838"/>
                  </a:cubicBezTo>
                  <a:cubicBezTo>
                    <a:pt x="226560" y="435262"/>
                    <a:pt x="226560" y="435262"/>
                    <a:pt x="226560" y="435262"/>
                  </a:cubicBezTo>
                  <a:cubicBezTo>
                    <a:pt x="226560" y="435262"/>
                    <a:pt x="229135" y="435262"/>
                    <a:pt x="229135" y="435262"/>
                  </a:cubicBezTo>
                  <a:cubicBezTo>
                    <a:pt x="229135" y="435262"/>
                    <a:pt x="229135" y="435262"/>
                    <a:pt x="231710" y="435262"/>
                  </a:cubicBezTo>
                  <a:cubicBezTo>
                    <a:pt x="231710" y="432687"/>
                    <a:pt x="231710" y="432687"/>
                    <a:pt x="231710" y="432687"/>
                  </a:cubicBezTo>
                  <a:cubicBezTo>
                    <a:pt x="234284" y="432687"/>
                    <a:pt x="234284" y="432687"/>
                    <a:pt x="234284" y="432687"/>
                  </a:cubicBezTo>
                  <a:cubicBezTo>
                    <a:pt x="234284" y="432687"/>
                    <a:pt x="234284" y="430111"/>
                    <a:pt x="234284" y="430111"/>
                  </a:cubicBezTo>
                  <a:cubicBezTo>
                    <a:pt x="234284" y="430111"/>
                    <a:pt x="234284" y="430111"/>
                    <a:pt x="236859" y="430111"/>
                  </a:cubicBezTo>
                  <a:cubicBezTo>
                    <a:pt x="236859" y="430111"/>
                    <a:pt x="236859" y="427536"/>
                    <a:pt x="239433" y="427536"/>
                  </a:cubicBezTo>
                  <a:cubicBezTo>
                    <a:pt x="239433" y="427536"/>
                    <a:pt x="239433" y="427536"/>
                    <a:pt x="242008" y="427536"/>
                  </a:cubicBezTo>
                  <a:cubicBezTo>
                    <a:pt x="242008" y="424960"/>
                    <a:pt x="242008" y="424960"/>
                    <a:pt x="242008" y="424960"/>
                  </a:cubicBezTo>
                  <a:cubicBezTo>
                    <a:pt x="242008" y="424960"/>
                    <a:pt x="244582" y="424960"/>
                    <a:pt x="244582" y="424960"/>
                  </a:cubicBezTo>
                  <a:cubicBezTo>
                    <a:pt x="244582" y="424960"/>
                    <a:pt x="244582" y="424960"/>
                    <a:pt x="247157" y="424960"/>
                  </a:cubicBezTo>
                  <a:cubicBezTo>
                    <a:pt x="247157" y="422385"/>
                    <a:pt x="247157" y="422385"/>
                    <a:pt x="247157" y="422385"/>
                  </a:cubicBezTo>
                  <a:cubicBezTo>
                    <a:pt x="247157" y="422385"/>
                    <a:pt x="247157" y="422385"/>
                    <a:pt x="249731" y="422385"/>
                  </a:cubicBezTo>
                  <a:cubicBezTo>
                    <a:pt x="249731" y="419809"/>
                    <a:pt x="249731" y="419809"/>
                    <a:pt x="249731" y="419809"/>
                  </a:cubicBezTo>
                  <a:cubicBezTo>
                    <a:pt x="249731" y="419809"/>
                    <a:pt x="249731" y="419809"/>
                    <a:pt x="252306" y="419809"/>
                  </a:cubicBezTo>
                  <a:cubicBezTo>
                    <a:pt x="252306" y="417234"/>
                    <a:pt x="252306" y="417234"/>
                    <a:pt x="252306" y="417234"/>
                  </a:cubicBezTo>
                  <a:cubicBezTo>
                    <a:pt x="254881" y="417234"/>
                    <a:pt x="254881" y="417234"/>
                    <a:pt x="254881" y="417234"/>
                  </a:cubicBezTo>
                  <a:cubicBezTo>
                    <a:pt x="254881" y="417234"/>
                    <a:pt x="254881" y="417234"/>
                    <a:pt x="257455" y="417234"/>
                  </a:cubicBezTo>
                  <a:cubicBezTo>
                    <a:pt x="257455" y="414658"/>
                    <a:pt x="257455" y="414658"/>
                    <a:pt x="257455" y="414658"/>
                  </a:cubicBezTo>
                  <a:cubicBezTo>
                    <a:pt x="257455" y="414658"/>
                    <a:pt x="257455" y="414658"/>
                    <a:pt x="260030" y="414658"/>
                  </a:cubicBezTo>
                  <a:cubicBezTo>
                    <a:pt x="262604" y="414658"/>
                    <a:pt x="262604" y="414658"/>
                    <a:pt x="262604" y="414658"/>
                  </a:cubicBezTo>
                  <a:cubicBezTo>
                    <a:pt x="262604" y="414658"/>
                    <a:pt x="262604" y="414658"/>
                    <a:pt x="265179" y="414658"/>
                  </a:cubicBezTo>
                  <a:cubicBezTo>
                    <a:pt x="265179" y="417234"/>
                    <a:pt x="265179" y="417234"/>
                    <a:pt x="265179" y="417234"/>
                  </a:cubicBezTo>
                  <a:cubicBezTo>
                    <a:pt x="265179" y="417234"/>
                    <a:pt x="265179" y="417234"/>
                    <a:pt x="265179" y="419809"/>
                  </a:cubicBezTo>
                  <a:cubicBezTo>
                    <a:pt x="265179" y="422385"/>
                    <a:pt x="265179" y="422385"/>
                    <a:pt x="265179" y="424960"/>
                  </a:cubicBezTo>
                  <a:cubicBezTo>
                    <a:pt x="265179" y="424960"/>
                    <a:pt x="265179" y="427536"/>
                    <a:pt x="265179" y="427536"/>
                  </a:cubicBezTo>
                  <a:cubicBezTo>
                    <a:pt x="265179" y="430111"/>
                    <a:pt x="265179" y="430111"/>
                    <a:pt x="265179" y="430111"/>
                  </a:cubicBezTo>
                  <a:cubicBezTo>
                    <a:pt x="265179" y="432687"/>
                    <a:pt x="265179" y="432687"/>
                    <a:pt x="265179" y="432687"/>
                  </a:cubicBezTo>
                  <a:cubicBezTo>
                    <a:pt x="265179" y="435262"/>
                    <a:pt x="265179" y="435262"/>
                    <a:pt x="265179" y="435262"/>
                  </a:cubicBezTo>
                  <a:cubicBezTo>
                    <a:pt x="265179" y="435262"/>
                    <a:pt x="265179" y="435262"/>
                    <a:pt x="265179" y="437838"/>
                  </a:cubicBezTo>
                  <a:cubicBezTo>
                    <a:pt x="265179" y="437838"/>
                    <a:pt x="265179" y="437838"/>
                    <a:pt x="265179" y="440413"/>
                  </a:cubicBezTo>
                  <a:cubicBezTo>
                    <a:pt x="265179" y="442989"/>
                    <a:pt x="265179" y="445564"/>
                    <a:pt x="265179" y="450715"/>
                  </a:cubicBezTo>
                  <a:cubicBezTo>
                    <a:pt x="265179" y="450715"/>
                    <a:pt x="262604" y="450715"/>
                    <a:pt x="262604" y="450715"/>
                  </a:cubicBezTo>
                  <a:cubicBezTo>
                    <a:pt x="262604" y="450715"/>
                    <a:pt x="262604" y="450715"/>
                    <a:pt x="262604" y="453291"/>
                  </a:cubicBezTo>
                  <a:cubicBezTo>
                    <a:pt x="262604" y="453291"/>
                    <a:pt x="262604" y="453291"/>
                    <a:pt x="262604" y="455866"/>
                  </a:cubicBezTo>
                  <a:cubicBezTo>
                    <a:pt x="262604" y="458442"/>
                    <a:pt x="262604" y="461017"/>
                    <a:pt x="262604" y="461017"/>
                  </a:cubicBezTo>
                  <a:cubicBezTo>
                    <a:pt x="262604" y="461017"/>
                    <a:pt x="262604" y="461017"/>
                    <a:pt x="262604" y="463593"/>
                  </a:cubicBezTo>
                  <a:cubicBezTo>
                    <a:pt x="262604" y="463593"/>
                    <a:pt x="262604" y="466168"/>
                    <a:pt x="262604" y="466168"/>
                  </a:cubicBezTo>
                  <a:cubicBezTo>
                    <a:pt x="260030" y="466168"/>
                    <a:pt x="260030" y="466168"/>
                    <a:pt x="260030" y="466168"/>
                  </a:cubicBezTo>
                  <a:cubicBezTo>
                    <a:pt x="260030" y="466168"/>
                    <a:pt x="260030" y="468744"/>
                    <a:pt x="260030" y="468744"/>
                  </a:cubicBezTo>
                  <a:cubicBezTo>
                    <a:pt x="257455" y="468744"/>
                    <a:pt x="257455" y="468744"/>
                    <a:pt x="257455" y="468744"/>
                  </a:cubicBezTo>
                  <a:cubicBezTo>
                    <a:pt x="257455" y="468744"/>
                    <a:pt x="257455" y="468744"/>
                    <a:pt x="257455" y="471320"/>
                  </a:cubicBezTo>
                  <a:cubicBezTo>
                    <a:pt x="254881" y="471320"/>
                    <a:pt x="254881" y="471320"/>
                    <a:pt x="254881" y="471320"/>
                  </a:cubicBezTo>
                  <a:cubicBezTo>
                    <a:pt x="254881" y="471320"/>
                    <a:pt x="254881" y="471320"/>
                    <a:pt x="254881" y="473895"/>
                  </a:cubicBezTo>
                  <a:cubicBezTo>
                    <a:pt x="254881" y="473895"/>
                    <a:pt x="252306" y="473895"/>
                    <a:pt x="252306" y="473895"/>
                  </a:cubicBezTo>
                  <a:cubicBezTo>
                    <a:pt x="252306" y="473895"/>
                    <a:pt x="252306" y="473895"/>
                    <a:pt x="252306" y="476471"/>
                  </a:cubicBezTo>
                  <a:cubicBezTo>
                    <a:pt x="249731" y="476471"/>
                    <a:pt x="249731" y="476471"/>
                    <a:pt x="249731" y="476471"/>
                  </a:cubicBezTo>
                  <a:cubicBezTo>
                    <a:pt x="249731" y="476471"/>
                    <a:pt x="249731" y="476471"/>
                    <a:pt x="247157" y="476471"/>
                  </a:cubicBezTo>
                  <a:cubicBezTo>
                    <a:pt x="247157" y="476471"/>
                    <a:pt x="247157" y="476471"/>
                    <a:pt x="247157" y="479046"/>
                  </a:cubicBezTo>
                  <a:cubicBezTo>
                    <a:pt x="244582" y="479046"/>
                    <a:pt x="244582" y="479046"/>
                    <a:pt x="244582" y="479046"/>
                  </a:cubicBezTo>
                  <a:cubicBezTo>
                    <a:pt x="244582" y="479046"/>
                    <a:pt x="244582" y="479046"/>
                    <a:pt x="244582" y="481622"/>
                  </a:cubicBezTo>
                  <a:cubicBezTo>
                    <a:pt x="242008" y="481622"/>
                    <a:pt x="242008" y="481622"/>
                    <a:pt x="242008" y="481622"/>
                  </a:cubicBezTo>
                  <a:cubicBezTo>
                    <a:pt x="242008" y="481622"/>
                    <a:pt x="239433" y="481622"/>
                    <a:pt x="239433" y="481622"/>
                  </a:cubicBezTo>
                  <a:cubicBezTo>
                    <a:pt x="239433" y="484197"/>
                    <a:pt x="239433" y="484197"/>
                    <a:pt x="239433" y="484197"/>
                  </a:cubicBezTo>
                  <a:cubicBezTo>
                    <a:pt x="236859" y="484197"/>
                    <a:pt x="236859" y="484197"/>
                    <a:pt x="236859" y="484197"/>
                  </a:cubicBezTo>
                  <a:cubicBezTo>
                    <a:pt x="236859" y="484197"/>
                    <a:pt x="236859" y="484197"/>
                    <a:pt x="236859" y="486773"/>
                  </a:cubicBezTo>
                  <a:cubicBezTo>
                    <a:pt x="234284" y="486773"/>
                    <a:pt x="231710" y="486773"/>
                    <a:pt x="231710" y="489348"/>
                  </a:cubicBezTo>
                  <a:cubicBezTo>
                    <a:pt x="229135" y="489348"/>
                    <a:pt x="229135" y="489348"/>
                    <a:pt x="229135" y="489348"/>
                  </a:cubicBezTo>
                  <a:cubicBezTo>
                    <a:pt x="229135" y="491924"/>
                    <a:pt x="229135" y="491924"/>
                    <a:pt x="229135" y="491924"/>
                  </a:cubicBezTo>
                  <a:cubicBezTo>
                    <a:pt x="226560" y="491924"/>
                    <a:pt x="226560" y="491924"/>
                    <a:pt x="226560" y="491924"/>
                  </a:cubicBezTo>
                  <a:cubicBezTo>
                    <a:pt x="226560" y="491924"/>
                    <a:pt x="226560" y="494499"/>
                    <a:pt x="223986" y="494499"/>
                  </a:cubicBezTo>
                  <a:cubicBezTo>
                    <a:pt x="223986" y="494499"/>
                    <a:pt x="223986" y="494499"/>
                    <a:pt x="223986" y="497075"/>
                  </a:cubicBezTo>
                  <a:cubicBezTo>
                    <a:pt x="221411" y="497075"/>
                    <a:pt x="221411" y="497075"/>
                    <a:pt x="221411" y="497075"/>
                  </a:cubicBezTo>
                  <a:cubicBezTo>
                    <a:pt x="218837" y="497075"/>
                    <a:pt x="218837" y="497075"/>
                    <a:pt x="218837" y="499650"/>
                  </a:cubicBezTo>
                  <a:cubicBezTo>
                    <a:pt x="218837" y="499650"/>
                    <a:pt x="218837" y="499650"/>
                    <a:pt x="216262" y="499650"/>
                  </a:cubicBezTo>
                  <a:cubicBezTo>
                    <a:pt x="213688" y="499650"/>
                    <a:pt x="213688" y="502226"/>
                    <a:pt x="213688" y="502226"/>
                  </a:cubicBezTo>
                  <a:cubicBezTo>
                    <a:pt x="213688" y="502226"/>
                    <a:pt x="211113" y="502226"/>
                    <a:pt x="211113" y="502226"/>
                  </a:cubicBezTo>
                  <a:cubicBezTo>
                    <a:pt x="211113" y="502226"/>
                    <a:pt x="211113" y="504801"/>
                    <a:pt x="211113" y="504801"/>
                  </a:cubicBezTo>
                  <a:cubicBezTo>
                    <a:pt x="208539" y="504801"/>
                    <a:pt x="208539" y="504801"/>
                    <a:pt x="208539" y="504801"/>
                  </a:cubicBezTo>
                  <a:cubicBezTo>
                    <a:pt x="205964" y="504801"/>
                    <a:pt x="205964" y="504801"/>
                    <a:pt x="205964" y="504801"/>
                  </a:cubicBezTo>
                  <a:cubicBezTo>
                    <a:pt x="205964" y="504801"/>
                    <a:pt x="205964" y="507377"/>
                    <a:pt x="203390" y="507377"/>
                  </a:cubicBezTo>
                  <a:cubicBezTo>
                    <a:pt x="203390" y="507377"/>
                    <a:pt x="200815" y="509952"/>
                    <a:pt x="198240" y="509952"/>
                  </a:cubicBezTo>
                  <a:cubicBezTo>
                    <a:pt x="198240" y="509952"/>
                    <a:pt x="198240" y="509952"/>
                    <a:pt x="195666" y="512528"/>
                  </a:cubicBezTo>
                  <a:cubicBezTo>
                    <a:pt x="195666" y="512528"/>
                    <a:pt x="193091" y="512528"/>
                    <a:pt x="193091" y="515103"/>
                  </a:cubicBezTo>
                  <a:cubicBezTo>
                    <a:pt x="190517" y="515103"/>
                    <a:pt x="190517" y="515103"/>
                    <a:pt x="190517" y="515103"/>
                  </a:cubicBezTo>
                  <a:cubicBezTo>
                    <a:pt x="190517" y="515103"/>
                    <a:pt x="190517" y="517679"/>
                    <a:pt x="187942" y="517679"/>
                  </a:cubicBezTo>
                  <a:cubicBezTo>
                    <a:pt x="187942" y="517679"/>
                    <a:pt x="185368" y="517679"/>
                    <a:pt x="185368" y="520254"/>
                  </a:cubicBezTo>
                  <a:cubicBezTo>
                    <a:pt x="182793" y="520254"/>
                    <a:pt x="177644" y="522830"/>
                    <a:pt x="175069" y="522830"/>
                  </a:cubicBezTo>
                  <a:cubicBezTo>
                    <a:pt x="172495" y="522830"/>
                    <a:pt x="172495" y="522830"/>
                    <a:pt x="172495" y="522830"/>
                  </a:cubicBezTo>
                  <a:cubicBezTo>
                    <a:pt x="172495" y="525405"/>
                    <a:pt x="172495" y="525405"/>
                    <a:pt x="172495" y="525405"/>
                  </a:cubicBezTo>
                  <a:cubicBezTo>
                    <a:pt x="172495" y="525405"/>
                    <a:pt x="169920" y="525405"/>
                    <a:pt x="169920" y="525405"/>
                  </a:cubicBezTo>
                  <a:cubicBezTo>
                    <a:pt x="167346" y="525405"/>
                    <a:pt x="167346" y="525405"/>
                    <a:pt x="167346" y="527981"/>
                  </a:cubicBezTo>
                  <a:cubicBezTo>
                    <a:pt x="167346" y="527981"/>
                    <a:pt x="164771" y="527981"/>
                    <a:pt x="164771" y="527981"/>
                  </a:cubicBezTo>
                  <a:cubicBezTo>
                    <a:pt x="164771" y="527981"/>
                    <a:pt x="164771" y="527981"/>
                    <a:pt x="164771" y="530556"/>
                  </a:cubicBezTo>
                  <a:cubicBezTo>
                    <a:pt x="164771" y="530556"/>
                    <a:pt x="162197" y="530556"/>
                    <a:pt x="162197" y="530556"/>
                  </a:cubicBezTo>
                  <a:cubicBezTo>
                    <a:pt x="162197" y="530556"/>
                    <a:pt x="162197" y="530556"/>
                    <a:pt x="159622" y="530556"/>
                  </a:cubicBezTo>
                  <a:cubicBezTo>
                    <a:pt x="159622" y="530556"/>
                    <a:pt x="157048" y="530556"/>
                    <a:pt x="157048" y="530556"/>
                  </a:cubicBezTo>
                  <a:cubicBezTo>
                    <a:pt x="154473" y="533132"/>
                    <a:pt x="151899" y="535707"/>
                    <a:pt x="149324" y="535707"/>
                  </a:cubicBezTo>
                  <a:cubicBezTo>
                    <a:pt x="146749" y="535707"/>
                    <a:pt x="146749" y="535707"/>
                    <a:pt x="146749" y="535707"/>
                  </a:cubicBezTo>
                  <a:cubicBezTo>
                    <a:pt x="146749" y="535707"/>
                    <a:pt x="144175" y="535707"/>
                    <a:pt x="144175" y="535707"/>
                  </a:cubicBezTo>
                  <a:cubicBezTo>
                    <a:pt x="144175" y="538283"/>
                    <a:pt x="144175" y="538283"/>
                    <a:pt x="144175" y="538283"/>
                  </a:cubicBezTo>
                  <a:cubicBezTo>
                    <a:pt x="144175" y="538283"/>
                    <a:pt x="144175" y="538283"/>
                    <a:pt x="141600" y="538283"/>
                  </a:cubicBezTo>
                  <a:cubicBezTo>
                    <a:pt x="139026" y="538283"/>
                    <a:pt x="139026" y="538283"/>
                    <a:pt x="136451" y="540858"/>
                  </a:cubicBezTo>
                  <a:cubicBezTo>
                    <a:pt x="133877" y="540858"/>
                    <a:pt x="128728" y="543434"/>
                    <a:pt x="126153" y="546009"/>
                  </a:cubicBezTo>
                  <a:cubicBezTo>
                    <a:pt x="123578" y="546009"/>
                    <a:pt x="118429" y="548585"/>
                    <a:pt x="113280" y="548585"/>
                  </a:cubicBezTo>
                  <a:cubicBezTo>
                    <a:pt x="110706" y="548585"/>
                    <a:pt x="110706" y="551161"/>
                    <a:pt x="108131" y="551161"/>
                  </a:cubicBezTo>
                  <a:cubicBezTo>
                    <a:pt x="105557" y="551161"/>
                    <a:pt x="105557" y="551161"/>
                    <a:pt x="105557" y="551161"/>
                  </a:cubicBezTo>
                  <a:cubicBezTo>
                    <a:pt x="105557" y="553736"/>
                    <a:pt x="105557" y="553736"/>
                    <a:pt x="105557" y="553736"/>
                  </a:cubicBezTo>
                  <a:cubicBezTo>
                    <a:pt x="105557" y="553736"/>
                    <a:pt x="105557" y="553736"/>
                    <a:pt x="102982" y="553736"/>
                  </a:cubicBezTo>
                  <a:cubicBezTo>
                    <a:pt x="102982" y="553736"/>
                    <a:pt x="100408" y="553736"/>
                    <a:pt x="97833" y="553736"/>
                  </a:cubicBezTo>
                  <a:cubicBezTo>
                    <a:pt x="97833" y="553736"/>
                    <a:pt x="97833" y="553736"/>
                    <a:pt x="95258" y="553736"/>
                  </a:cubicBezTo>
                  <a:cubicBezTo>
                    <a:pt x="95258" y="556312"/>
                    <a:pt x="95258" y="556312"/>
                    <a:pt x="95258" y="556312"/>
                  </a:cubicBezTo>
                  <a:cubicBezTo>
                    <a:pt x="92684" y="556312"/>
                    <a:pt x="92684" y="556312"/>
                    <a:pt x="92684" y="556312"/>
                  </a:cubicBezTo>
                  <a:cubicBezTo>
                    <a:pt x="92684" y="556312"/>
                    <a:pt x="90109" y="558887"/>
                    <a:pt x="90109" y="558887"/>
                  </a:cubicBezTo>
                  <a:cubicBezTo>
                    <a:pt x="90109" y="558887"/>
                    <a:pt x="87535" y="558887"/>
                    <a:pt x="84960" y="558887"/>
                  </a:cubicBezTo>
                  <a:cubicBezTo>
                    <a:pt x="84960" y="558887"/>
                    <a:pt x="84960" y="558887"/>
                    <a:pt x="84960" y="561463"/>
                  </a:cubicBezTo>
                  <a:cubicBezTo>
                    <a:pt x="84960" y="561463"/>
                    <a:pt x="82386" y="561463"/>
                    <a:pt x="82386" y="561463"/>
                  </a:cubicBezTo>
                  <a:cubicBezTo>
                    <a:pt x="82386" y="561463"/>
                    <a:pt x="77237" y="561463"/>
                    <a:pt x="77237" y="561463"/>
                  </a:cubicBezTo>
                  <a:cubicBezTo>
                    <a:pt x="77237" y="564038"/>
                    <a:pt x="74662" y="564038"/>
                    <a:pt x="74662" y="564038"/>
                  </a:cubicBezTo>
                  <a:cubicBezTo>
                    <a:pt x="74662" y="564038"/>
                    <a:pt x="72088" y="564038"/>
                    <a:pt x="72088" y="564038"/>
                  </a:cubicBezTo>
                  <a:cubicBezTo>
                    <a:pt x="69513" y="564038"/>
                    <a:pt x="69513" y="564038"/>
                    <a:pt x="66938" y="566614"/>
                  </a:cubicBezTo>
                  <a:cubicBezTo>
                    <a:pt x="64364" y="566614"/>
                    <a:pt x="64364" y="566614"/>
                    <a:pt x="64364" y="566614"/>
                  </a:cubicBezTo>
                  <a:cubicBezTo>
                    <a:pt x="61789" y="566614"/>
                    <a:pt x="61789" y="566614"/>
                    <a:pt x="61789" y="566614"/>
                  </a:cubicBezTo>
                  <a:cubicBezTo>
                    <a:pt x="59215" y="566614"/>
                    <a:pt x="59215" y="569189"/>
                    <a:pt x="59215" y="569189"/>
                  </a:cubicBezTo>
                  <a:cubicBezTo>
                    <a:pt x="56640" y="569189"/>
                    <a:pt x="56640" y="569189"/>
                    <a:pt x="54066" y="569189"/>
                  </a:cubicBezTo>
                  <a:cubicBezTo>
                    <a:pt x="51491" y="569189"/>
                    <a:pt x="48917" y="569189"/>
                    <a:pt x="48917" y="569189"/>
                  </a:cubicBezTo>
                  <a:cubicBezTo>
                    <a:pt x="46342" y="569189"/>
                    <a:pt x="43767" y="569189"/>
                    <a:pt x="41193" y="569189"/>
                  </a:cubicBezTo>
                  <a:cubicBezTo>
                    <a:pt x="41193" y="569189"/>
                    <a:pt x="38618" y="569189"/>
                    <a:pt x="38618" y="569189"/>
                  </a:cubicBezTo>
                  <a:cubicBezTo>
                    <a:pt x="38618" y="571765"/>
                    <a:pt x="38618" y="571765"/>
                    <a:pt x="38618" y="571765"/>
                  </a:cubicBezTo>
                  <a:cubicBezTo>
                    <a:pt x="38618" y="571765"/>
                    <a:pt x="38618" y="571765"/>
                    <a:pt x="36044" y="571765"/>
                  </a:cubicBezTo>
                  <a:cubicBezTo>
                    <a:pt x="33469" y="571765"/>
                    <a:pt x="33469" y="571765"/>
                    <a:pt x="33469" y="571765"/>
                  </a:cubicBezTo>
                  <a:cubicBezTo>
                    <a:pt x="33469" y="571765"/>
                    <a:pt x="30895" y="571765"/>
                    <a:pt x="30895" y="571765"/>
                  </a:cubicBezTo>
                  <a:cubicBezTo>
                    <a:pt x="28320" y="571765"/>
                    <a:pt x="25746" y="571765"/>
                    <a:pt x="23171" y="571765"/>
                  </a:cubicBezTo>
                  <a:cubicBezTo>
                    <a:pt x="23171" y="571765"/>
                    <a:pt x="20597" y="571765"/>
                    <a:pt x="20597" y="571765"/>
                  </a:cubicBezTo>
                  <a:cubicBezTo>
                    <a:pt x="18022" y="571765"/>
                    <a:pt x="15447" y="571765"/>
                    <a:pt x="12873" y="571765"/>
                  </a:cubicBezTo>
                  <a:cubicBezTo>
                    <a:pt x="12873" y="571765"/>
                    <a:pt x="12873" y="571765"/>
                    <a:pt x="10298" y="571765"/>
                  </a:cubicBezTo>
                  <a:cubicBezTo>
                    <a:pt x="10298" y="571765"/>
                    <a:pt x="7724" y="571765"/>
                    <a:pt x="5149" y="571765"/>
                  </a:cubicBezTo>
                  <a:cubicBezTo>
                    <a:pt x="5149" y="571765"/>
                    <a:pt x="5149" y="571765"/>
                    <a:pt x="5149" y="569189"/>
                  </a:cubicBezTo>
                  <a:cubicBezTo>
                    <a:pt x="5149" y="569189"/>
                    <a:pt x="2575" y="569189"/>
                    <a:pt x="2575" y="569189"/>
                  </a:cubicBezTo>
                  <a:cubicBezTo>
                    <a:pt x="2575" y="569189"/>
                    <a:pt x="2575" y="566614"/>
                    <a:pt x="2575" y="566614"/>
                  </a:cubicBezTo>
                  <a:cubicBezTo>
                    <a:pt x="0" y="566614"/>
                    <a:pt x="0" y="566614"/>
                    <a:pt x="0" y="566614"/>
                  </a:cubicBezTo>
                  <a:cubicBezTo>
                    <a:pt x="0" y="566614"/>
                    <a:pt x="0" y="564038"/>
                    <a:pt x="0" y="564038"/>
                  </a:cubicBezTo>
                  <a:cubicBezTo>
                    <a:pt x="0" y="564038"/>
                    <a:pt x="0" y="564038"/>
                    <a:pt x="2575" y="564038"/>
                  </a:cubicBezTo>
                  <a:cubicBezTo>
                    <a:pt x="2575" y="564038"/>
                    <a:pt x="2575" y="561463"/>
                    <a:pt x="2575" y="561463"/>
                  </a:cubicBezTo>
                  <a:cubicBezTo>
                    <a:pt x="2575" y="558887"/>
                    <a:pt x="2575" y="556312"/>
                    <a:pt x="2575" y="553736"/>
                  </a:cubicBezTo>
                  <a:cubicBezTo>
                    <a:pt x="2575" y="553736"/>
                    <a:pt x="2575" y="551161"/>
                    <a:pt x="2575" y="551161"/>
                  </a:cubicBezTo>
                  <a:cubicBezTo>
                    <a:pt x="2575" y="548585"/>
                    <a:pt x="2575" y="548585"/>
                    <a:pt x="2575" y="546009"/>
                  </a:cubicBezTo>
                  <a:cubicBezTo>
                    <a:pt x="2575" y="543434"/>
                    <a:pt x="2575" y="543434"/>
                    <a:pt x="2575" y="543434"/>
                  </a:cubicBezTo>
                  <a:cubicBezTo>
                    <a:pt x="2575" y="540858"/>
                    <a:pt x="2575" y="540858"/>
                    <a:pt x="2575" y="540858"/>
                  </a:cubicBezTo>
                  <a:cubicBezTo>
                    <a:pt x="2575" y="540858"/>
                    <a:pt x="2575" y="540858"/>
                    <a:pt x="5149" y="540858"/>
                  </a:cubicBezTo>
                  <a:cubicBezTo>
                    <a:pt x="5149" y="538283"/>
                    <a:pt x="5149" y="535707"/>
                    <a:pt x="2575" y="535707"/>
                  </a:cubicBezTo>
                  <a:cubicBezTo>
                    <a:pt x="2575" y="533132"/>
                    <a:pt x="2575" y="530556"/>
                    <a:pt x="5149" y="525405"/>
                  </a:cubicBezTo>
                  <a:cubicBezTo>
                    <a:pt x="5149" y="522830"/>
                    <a:pt x="5149" y="517679"/>
                    <a:pt x="5149" y="512528"/>
                  </a:cubicBezTo>
                  <a:cubicBezTo>
                    <a:pt x="5149" y="512528"/>
                    <a:pt x="5149" y="509952"/>
                    <a:pt x="5149" y="507377"/>
                  </a:cubicBezTo>
                  <a:cubicBezTo>
                    <a:pt x="5149" y="507377"/>
                    <a:pt x="5149" y="507377"/>
                    <a:pt x="5149" y="504801"/>
                  </a:cubicBezTo>
                  <a:cubicBezTo>
                    <a:pt x="5149" y="504801"/>
                    <a:pt x="5149" y="502226"/>
                    <a:pt x="5149" y="502226"/>
                  </a:cubicBezTo>
                  <a:cubicBezTo>
                    <a:pt x="5149" y="502226"/>
                    <a:pt x="5149" y="502226"/>
                    <a:pt x="5149" y="499650"/>
                  </a:cubicBezTo>
                  <a:cubicBezTo>
                    <a:pt x="5149" y="499650"/>
                    <a:pt x="5149" y="499650"/>
                    <a:pt x="7724" y="499650"/>
                  </a:cubicBezTo>
                  <a:cubicBezTo>
                    <a:pt x="7724" y="499650"/>
                    <a:pt x="7724" y="499650"/>
                    <a:pt x="7724" y="497075"/>
                  </a:cubicBezTo>
                  <a:cubicBezTo>
                    <a:pt x="7724" y="494499"/>
                    <a:pt x="7724" y="494499"/>
                    <a:pt x="7724" y="494499"/>
                  </a:cubicBezTo>
                  <a:cubicBezTo>
                    <a:pt x="10298" y="491924"/>
                    <a:pt x="10298" y="491924"/>
                    <a:pt x="12873" y="491924"/>
                  </a:cubicBezTo>
                  <a:cubicBezTo>
                    <a:pt x="12873" y="489348"/>
                    <a:pt x="12873" y="489348"/>
                    <a:pt x="12873" y="489348"/>
                  </a:cubicBezTo>
                  <a:cubicBezTo>
                    <a:pt x="10298" y="489348"/>
                    <a:pt x="10298" y="489348"/>
                    <a:pt x="7724" y="486773"/>
                  </a:cubicBezTo>
                  <a:cubicBezTo>
                    <a:pt x="7724" y="484197"/>
                    <a:pt x="7724" y="484197"/>
                    <a:pt x="7724" y="484197"/>
                  </a:cubicBezTo>
                  <a:cubicBezTo>
                    <a:pt x="7724" y="484197"/>
                    <a:pt x="7724" y="484197"/>
                    <a:pt x="10298" y="484197"/>
                  </a:cubicBezTo>
                  <a:cubicBezTo>
                    <a:pt x="10298" y="481622"/>
                    <a:pt x="10298" y="481622"/>
                    <a:pt x="10298" y="481622"/>
                  </a:cubicBezTo>
                  <a:cubicBezTo>
                    <a:pt x="10298" y="481622"/>
                    <a:pt x="10298" y="481622"/>
                    <a:pt x="10298" y="479046"/>
                  </a:cubicBezTo>
                  <a:cubicBezTo>
                    <a:pt x="10298" y="476471"/>
                    <a:pt x="10298" y="473895"/>
                    <a:pt x="10298" y="473895"/>
                  </a:cubicBezTo>
                  <a:cubicBezTo>
                    <a:pt x="10298" y="473895"/>
                    <a:pt x="10298" y="473895"/>
                    <a:pt x="10298" y="471320"/>
                  </a:cubicBezTo>
                  <a:cubicBezTo>
                    <a:pt x="10298" y="471320"/>
                    <a:pt x="10298" y="468744"/>
                    <a:pt x="10298" y="466168"/>
                  </a:cubicBezTo>
                  <a:cubicBezTo>
                    <a:pt x="10298" y="463593"/>
                    <a:pt x="10298" y="463593"/>
                    <a:pt x="10298" y="463593"/>
                  </a:cubicBezTo>
                  <a:cubicBezTo>
                    <a:pt x="10298" y="461017"/>
                    <a:pt x="10298" y="461017"/>
                    <a:pt x="10298" y="461017"/>
                  </a:cubicBezTo>
                  <a:cubicBezTo>
                    <a:pt x="10298" y="458442"/>
                    <a:pt x="10298" y="458442"/>
                    <a:pt x="10298" y="455866"/>
                  </a:cubicBezTo>
                  <a:cubicBezTo>
                    <a:pt x="10298" y="455866"/>
                    <a:pt x="10298" y="453291"/>
                    <a:pt x="10298" y="453291"/>
                  </a:cubicBezTo>
                  <a:cubicBezTo>
                    <a:pt x="10298" y="453291"/>
                    <a:pt x="10298" y="453291"/>
                    <a:pt x="12873" y="453291"/>
                  </a:cubicBezTo>
                  <a:cubicBezTo>
                    <a:pt x="12873" y="453291"/>
                    <a:pt x="12873" y="453291"/>
                    <a:pt x="12873" y="450715"/>
                  </a:cubicBezTo>
                  <a:cubicBezTo>
                    <a:pt x="12873" y="450715"/>
                    <a:pt x="12873" y="450715"/>
                    <a:pt x="12873" y="448140"/>
                  </a:cubicBezTo>
                  <a:cubicBezTo>
                    <a:pt x="12873" y="448140"/>
                    <a:pt x="12873" y="445564"/>
                    <a:pt x="12873" y="445564"/>
                  </a:cubicBezTo>
                  <a:cubicBezTo>
                    <a:pt x="12873" y="442989"/>
                    <a:pt x="12873" y="442989"/>
                    <a:pt x="12873" y="442989"/>
                  </a:cubicBezTo>
                  <a:cubicBezTo>
                    <a:pt x="12873" y="442989"/>
                    <a:pt x="12873" y="440413"/>
                    <a:pt x="12873" y="440413"/>
                  </a:cubicBezTo>
                  <a:cubicBezTo>
                    <a:pt x="12873" y="440413"/>
                    <a:pt x="12873" y="440413"/>
                    <a:pt x="15447" y="440413"/>
                  </a:cubicBezTo>
                  <a:cubicBezTo>
                    <a:pt x="15447" y="437838"/>
                    <a:pt x="15447" y="437838"/>
                    <a:pt x="15447" y="435262"/>
                  </a:cubicBezTo>
                  <a:cubicBezTo>
                    <a:pt x="15447" y="432687"/>
                    <a:pt x="15447" y="432687"/>
                    <a:pt x="15447" y="432687"/>
                  </a:cubicBezTo>
                  <a:cubicBezTo>
                    <a:pt x="15447" y="432687"/>
                    <a:pt x="15447" y="430111"/>
                    <a:pt x="15447" y="430111"/>
                  </a:cubicBezTo>
                  <a:cubicBezTo>
                    <a:pt x="15447" y="427536"/>
                    <a:pt x="15447" y="424960"/>
                    <a:pt x="15447" y="424960"/>
                  </a:cubicBezTo>
                  <a:cubicBezTo>
                    <a:pt x="15447" y="422385"/>
                    <a:pt x="15447" y="422385"/>
                    <a:pt x="15447" y="422385"/>
                  </a:cubicBezTo>
                  <a:cubicBezTo>
                    <a:pt x="15447" y="419809"/>
                    <a:pt x="18022" y="419809"/>
                    <a:pt x="18022" y="419809"/>
                  </a:cubicBezTo>
                  <a:cubicBezTo>
                    <a:pt x="18022" y="417234"/>
                    <a:pt x="18022" y="417234"/>
                    <a:pt x="18022" y="417234"/>
                  </a:cubicBezTo>
                  <a:cubicBezTo>
                    <a:pt x="18022" y="417234"/>
                    <a:pt x="20597" y="417234"/>
                    <a:pt x="20597" y="417234"/>
                  </a:cubicBezTo>
                  <a:cubicBezTo>
                    <a:pt x="20597" y="414658"/>
                    <a:pt x="20597" y="414658"/>
                    <a:pt x="20597" y="414658"/>
                  </a:cubicBezTo>
                  <a:cubicBezTo>
                    <a:pt x="20597" y="414658"/>
                    <a:pt x="20597" y="414658"/>
                    <a:pt x="23171" y="414658"/>
                  </a:cubicBezTo>
                  <a:cubicBezTo>
                    <a:pt x="23171" y="414658"/>
                    <a:pt x="23171" y="414658"/>
                    <a:pt x="25746" y="414658"/>
                  </a:cubicBezTo>
                  <a:cubicBezTo>
                    <a:pt x="25746" y="412083"/>
                    <a:pt x="25746" y="412083"/>
                    <a:pt x="25746" y="412083"/>
                  </a:cubicBezTo>
                  <a:cubicBezTo>
                    <a:pt x="28320" y="412083"/>
                    <a:pt x="28320" y="412083"/>
                    <a:pt x="28320" y="412083"/>
                  </a:cubicBezTo>
                  <a:cubicBezTo>
                    <a:pt x="28320" y="412083"/>
                    <a:pt x="28320" y="412083"/>
                    <a:pt x="30895" y="412083"/>
                  </a:cubicBezTo>
                  <a:cubicBezTo>
                    <a:pt x="33469" y="412083"/>
                    <a:pt x="33469" y="412083"/>
                    <a:pt x="36044" y="412083"/>
                  </a:cubicBezTo>
                  <a:cubicBezTo>
                    <a:pt x="36044" y="409507"/>
                    <a:pt x="36044" y="409507"/>
                    <a:pt x="36044" y="409507"/>
                  </a:cubicBezTo>
                  <a:cubicBezTo>
                    <a:pt x="38618" y="409507"/>
                    <a:pt x="41193" y="409507"/>
                    <a:pt x="43767" y="406932"/>
                  </a:cubicBezTo>
                  <a:cubicBezTo>
                    <a:pt x="46342" y="406932"/>
                    <a:pt x="48917" y="406932"/>
                    <a:pt x="48917" y="406932"/>
                  </a:cubicBezTo>
                  <a:cubicBezTo>
                    <a:pt x="51491" y="406932"/>
                    <a:pt x="51491" y="406932"/>
                    <a:pt x="54066" y="404356"/>
                  </a:cubicBezTo>
                  <a:cubicBezTo>
                    <a:pt x="56640" y="404356"/>
                    <a:pt x="59215" y="404356"/>
                    <a:pt x="61789" y="404356"/>
                  </a:cubicBezTo>
                  <a:cubicBezTo>
                    <a:pt x="64364" y="401781"/>
                    <a:pt x="64364" y="401781"/>
                    <a:pt x="66938" y="401781"/>
                  </a:cubicBezTo>
                  <a:cubicBezTo>
                    <a:pt x="69513" y="401781"/>
                    <a:pt x="69513" y="401781"/>
                    <a:pt x="69513" y="401781"/>
                  </a:cubicBezTo>
                  <a:cubicBezTo>
                    <a:pt x="72088" y="401781"/>
                    <a:pt x="72088" y="401781"/>
                    <a:pt x="72088" y="401781"/>
                  </a:cubicBezTo>
                  <a:cubicBezTo>
                    <a:pt x="72088" y="401781"/>
                    <a:pt x="72088" y="401781"/>
                    <a:pt x="74662" y="401781"/>
                  </a:cubicBezTo>
                  <a:cubicBezTo>
                    <a:pt x="77237" y="399205"/>
                    <a:pt x="77237" y="399205"/>
                    <a:pt x="79811" y="399205"/>
                  </a:cubicBezTo>
                  <a:cubicBezTo>
                    <a:pt x="82386" y="399205"/>
                    <a:pt x="84960" y="396630"/>
                    <a:pt x="87535" y="396630"/>
                  </a:cubicBezTo>
                  <a:cubicBezTo>
                    <a:pt x="87535" y="396630"/>
                    <a:pt x="90109" y="394054"/>
                    <a:pt x="92684" y="394054"/>
                  </a:cubicBezTo>
                  <a:cubicBezTo>
                    <a:pt x="92684" y="394054"/>
                    <a:pt x="95258" y="394054"/>
                    <a:pt x="97833" y="394054"/>
                  </a:cubicBezTo>
                  <a:cubicBezTo>
                    <a:pt x="97833" y="394054"/>
                    <a:pt x="100408" y="394054"/>
                    <a:pt x="100408" y="394054"/>
                  </a:cubicBezTo>
                  <a:cubicBezTo>
                    <a:pt x="102982" y="394054"/>
                    <a:pt x="102982" y="394054"/>
                    <a:pt x="102982" y="394054"/>
                  </a:cubicBezTo>
                  <a:cubicBezTo>
                    <a:pt x="102982" y="391479"/>
                    <a:pt x="102982" y="391479"/>
                    <a:pt x="102982" y="391479"/>
                  </a:cubicBezTo>
                  <a:cubicBezTo>
                    <a:pt x="102982" y="391479"/>
                    <a:pt x="105557" y="391479"/>
                    <a:pt x="105557" y="391479"/>
                  </a:cubicBezTo>
                  <a:cubicBezTo>
                    <a:pt x="105557" y="391479"/>
                    <a:pt x="105557" y="391479"/>
                    <a:pt x="108131" y="391479"/>
                  </a:cubicBezTo>
                  <a:cubicBezTo>
                    <a:pt x="110706" y="391479"/>
                    <a:pt x="110706" y="388903"/>
                    <a:pt x="113280" y="388903"/>
                  </a:cubicBezTo>
                  <a:cubicBezTo>
                    <a:pt x="113280" y="388903"/>
                    <a:pt x="113280" y="388903"/>
                    <a:pt x="115855" y="388903"/>
                  </a:cubicBezTo>
                  <a:cubicBezTo>
                    <a:pt x="118429" y="388903"/>
                    <a:pt x="118429" y="388903"/>
                    <a:pt x="118429" y="388903"/>
                  </a:cubicBezTo>
                  <a:cubicBezTo>
                    <a:pt x="118429" y="386327"/>
                    <a:pt x="121004" y="386327"/>
                    <a:pt x="123578" y="386327"/>
                  </a:cubicBezTo>
                  <a:cubicBezTo>
                    <a:pt x="126153" y="383752"/>
                    <a:pt x="128728" y="383752"/>
                    <a:pt x="133877" y="383752"/>
                  </a:cubicBezTo>
                  <a:cubicBezTo>
                    <a:pt x="136451" y="381176"/>
                    <a:pt x="141600" y="378601"/>
                    <a:pt x="146749" y="376025"/>
                  </a:cubicBezTo>
                  <a:cubicBezTo>
                    <a:pt x="146749" y="376025"/>
                    <a:pt x="146749" y="376025"/>
                    <a:pt x="151899" y="373450"/>
                  </a:cubicBezTo>
                  <a:cubicBezTo>
                    <a:pt x="154473" y="373450"/>
                    <a:pt x="154473" y="373450"/>
                    <a:pt x="154473" y="373450"/>
                  </a:cubicBezTo>
                  <a:cubicBezTo>
                    <a:pt x="157048" y="373450"/>
                    <a:pt x="157048" y="373450"/>
                    <a:pt x="159622" y="370874"/>
                  </a:cubicBezTo>
                  <a:cubicBezTo>
                    <a:pt x="162197" y="370874"/>
                    <a:pt x="162197" y="370874"/>
                    <a:pt x="164771" y="370874"/>
                  </a:cubicBezTo>
                  <a:cubicBezTo>
                    <a:pt x="167346" y="368299"/>
                    <a:pt x="172495" y="365723"/>
                    <a:pt x="175069" y="363148"/>
                  </a:cubicBezTo>
                  <a:cubicBezTo>
                    <a:pt x="177644" y="363148"/>
                    <a:pt x="177644" y="363148"/>
                    <a:pt x="180219" y="360572"/>
                  </a:cubicBezTo>
                  <a:cubicBezTo>
                    <a:pt x="180219" y="360572"/>
                    <a:pt x="182793" y="360572"/>
                    <a:pt x="182793" y="360572"/>
                  </a:cubicBezTo>
                  <a:cubicBezTo>
                    <a:pt x="182793" y="360572"/>
                    <a:pt x="185368" y="360572"/>
                    <a:pt x="185368" y="360572"/>
                  </a:cubicBezTo>
                  <a:cubicBezTo>
                    <a:pt x="185368" y="357997"/>
                    <a:pt x="185368" y="357997"/>
                    <a:pt x="185368" y="357997"/>
                  </a:cubicBezTo>
                  <a:cubicBezTo>
                    <a:pt x="185368" y="357997"/>
                    <a:pt x="187942" y="355421"/>
                    <a:pt x="187942" y="355421"/>
                  </a:cubicBezTo>
                  <a:cubicBezTo>
                    <a:pt x="187942" y="355421"/>
                    <a:pt x="190517" y="355421"/>
                    <a:pt x="190517" y="355421"/>
                  </a:cubicBezTo>
                  <a:cubicBezTo>
                    <a:pt x="190517" y="352846"/>
                    <a:pt x="190517" y="352846"/>
                    <a:pt x="190517" y="352846"/>
                  </a:cubicBezTo>
                  <a:cubicBezTo>
                    <a:pt x="190517" y="352846"/>
                    <a:pt x="190517" y="352846"/>
                    <a:pt x="193091" y="352846"/>
                  </a:cubicBezTo>
                  <a:cubicBezTo>
                    <a:pt x="193091" y="350270"/>
                    <a:pt x="195666" y="350270"/>
                    <a:pt x="195666" y="350270"/>
                  </a:cubicBezTo>
                  <a:cubicBezTo>
                    <a:pt x="198240" y="350270"/>
                    <a:pt x="200815" y="347695"/>
                    <a:pt x="200815" y="347695"/>
                  </a:cubicBezTo>
                  <a:cubicBezTo>
                    <a:pt x="203390" y="347695"/>
                    <a:pt x="205964" y="347695"/>
                    <a:pt x="208539" y="345119"/>
                  </a:cubicBezTo>
                  <a:cubicBezTo>
                    <a:pt x="208539" y="342544"/>
                    <a:pt x="211113" y="342544"/>
                    <a:pt x="211113" y="342544"/>
                  </a:cubicBezTo>
                  <a:cubicBezTo>
                    <a:pt x="211113" y="342544"/>
                    <a:pt x="211113" y="342544"/>
                    <a:pt x="213688" y="342544"/>
                  </a:cubicBezTo>
                  <a:cubicBezTo>
                    <a:pt x="213688" y="339968"/>
                    <a:pt x="213688" y="339968"/>
                    <a:pt x="213688" y="339968"/>
                  </a:cubicBezTo>
                  <a:cubicBezTo>
                    <a:pt x="213688" y="339968"/>
                    <a:pt x="216262" y="339968"/>
                    <a:pt x="216262" y="339968"/>
                  </a:cubicBezTo>
                  <a:cubicBezTo>
                    <a:pt x="218837" y="337393"/>
                    <a:pt x="218837" y="337393"/>
                    <a:pt x="218837" y="337393"/>
                  </a:cubicBezTo>
                  <a:cubicBezTo>
                    <a:pt x="218837" y="337393"/>
                    <a:pt x="218837" y="337393"/>
                    <a:pt x="218837" y="334817"/>
                  </a:cubicBezTo>
                  <a:cubicBezTo>
                    <a:pt x="218837" y="334817"/>
                    <a:pt x="218837" y="334817"/>
                    <a:pt x="218837" y="332242"/>
                  </a:cubicBezTo>
                  <a:cubicBezTo>
                    <a:pt x="218837" y="332242"/>
                    <a:pt x="218837" y="329666"/>
                    <a:pt x="218837" y="327091"/>
                  </a:cubicBezTo>
                  <a:cubicBezTo>
                    <a:pt x="218837" y="327091"/>
                    <a:pt x="218837" y="327091"/>
                    <a:pt x="221411" y="327091"/>
                  </a:cubicBezTo>
                  <a:cubicBezTo>
                    <a:pt x="221411" y="327091"/>
                    <a:pt x="221411" y="324515"/>
                    <a:pt x="221411" y="321940"/>
                  </a:cubicBezTo>
                  <a:cubicBezTo>
                    <a:pt x="218837" y="321940"/>
                    <a:pt x="218837" y="321940"/>
                    <a:pt x="218837" y="321940"/>
                  </a:cubicBezTo>
                  <a:cubicBezTo>
                    <a:pt x="218837" y="311638"/>
                    <a:pt x="221411" y="298760"/>
                    <a:pt x="221411" y="288458"/>
                  </a:cubicBezTo>
                  <a:cubicBezTo>
                    <a:pt x="221411" y="285882"/>
                    <a:pt x="218837" y="285882"/>
                    <a:pt x="218837" y="285882"/>
                  </a:cubicBezTo>
                  <a:lnTo>
                    <a:pt x="211113" y="285882"/>
                  </a:lnTo>
                  <a:cubicBezTo>
                    <a:pt x="208539" y="285882"/>
                    <a:pt x="208539" y="285882"/>
                    <a:pt x="208539" y="285882"/>
                  </a:cubicBezTo>
                  <a:cubicBezTo>
                    <a:pt x="208539" y="285882"/>
                    <a:pt x="208539" y="285882"/>
                    <a:pt x="208539" y="288458"/>
                  </a:cubicBezTo>
                  <a:cubicBezTo>
                    <a:pt x="208539" y="288458"/>
                    <a:pt x="205964" y="288458"/>
                    <a:pt x="205964" y="288458"/>
                  </a:cubicBezTo>
                  <a:cubicBezTo>
                    <a:pt x="205964" y="288458"/>
                    <a:pt x="205964" y="288458"/>
                    <a:pt x="205964" y="291033"/>
                  </a:cubicBezTo>
                  <a:cubicBezTo>
                    <a:pt x="205964" y="291033"/>
                    <a:pt x="203390" y="293609"/>
                    <a:pt x="203390" y="293609"/>
                  </a:cubicBezTo>
                  <a:cubicBezTo>
                    <a:pt x="200815" y="293609"/>
                    <a:pt x="198240" y="296184"/>
                    <a:pt x="198240" y="296184"/>
                  </a:cubicBezTo>
                  <a:cubicBezTo>
                    <a:pt x="195666" y="298760"/>
                    <a:pt x="193091" y="298760"/>
                    <a:pt x="193091" y="298760"/>
                  </a:cubicBezTo>
                  <a:cubicBezTo>
                    <a:pt x="193091" y="298760"/>
                    <a:pt x="193091" y="298760"/>
                    <a:pt x="193091" y="301335"/>
                  </a:cubicBezTo>
                  <a:cubicBezTo>
                    <a:pt x="190517" y="301335"/>
                    <a:pt x="187942" y="301335"/>
                    <a:pt x="187942" y="303911"/>
                  </a:cubicBezTo>
                  <a:cubicBezTo>
                    <a:pt x="187942" y="303911"/>
                    <a:pt x="187942" y="303911"/>
                    <a:pt x="187942" y="306487"/>
                  </a:cubicBezTo>
                  <a:cubicBezTo>
                    <a:pt x="185368" y="306487"/>
                    <a:pt x="185368" y="306487"/>
                    <a:pt x="182793" y="306487"/>
                  </a:cubicBezTo>
                  <a:cubicBezTo>
                    <a:pt x="182793" y="309062"/>
                    <a:pt x="180219" y="309062"/>
                    <a:pt x="180219" y="309062"/>
                  </a:cubicBezTo>
                  <a:cubicBezTo>
                    <a:pt x="180219" y="309062"/>
                    <a:pt x="177644" y="309062"/>
                    <a:pt x="177644" y="311638"/>
                  </a:cubicBezTo>
                  <a:cubicBezTo>
                    <a:pt x="175069" y="311638"/>
                    <a:pt x="175069" y="311638"/>
                    <a:pt x="175069" y="311638"/>
                  </a:cubicBezTo>
                  <a:cubicBezTo>
                    <a:pt x="175069" y="311638"/>
                    <a:pt x="175069" y="311638"/>
                    <a:pt x="175069" y="314213"/>
                  </a:cubicBezTo>
                  <a:cubicBezTo>
                    <a:pt x="175069" y="314213"/>
                    <a:pt x="175069" y="314213"/>
                    <a:pt x="172495" y="314213"/>
                  </a:cubicBezTo>
                  <a:cubicBezTo>
                    <a:pt x="172495" y="314213"/>
                    <a:pt x="169920" y="316789"/>
                    <a:pt x="169920" y="316789"/>
                  </a:cubicBezTo>
                  <a:cubicBezTo>
                    <a:pt x="167346" y="316789"/>
                    <a:pt x="167346" y="319364"/>
                    <a:pt x="167346" y="319364"/>
                  </a:cubicBezTo>
                  <a:cubicBezTo>
                    <a:pt x="164771" y="319364"/>
                    <a:pt x="164771" y="319364"/>
                    <a:pt x="162197" y="321940"/>
                  </a:cubicBezTo>
                  <a:cubicBezTo>
                    <a:pt x="162197" y="321940"/>
                    <a:pt x="159622" y="321940"/>
                    <a:pt x="159622" y="321940"/>
                  </a:cubicBezTo>
                  <a:cubicBezTo>
                    <a:pt x="157048" y="321940"/>
                    <a:pt x="157048" y="321940"/>
                    <a:pt x="157048" y="321940"/>
                  </a:cubicBezTo>
                  <a:cubicBezTo>
                    <a:pt x="157048" y="321940"/>
                    <a:pt x="157048" y="321940"/>
                    <a:pt x="157048" y="324515"/>
                  </a:cubicBezTo>
                  <a:cubicBezTo>
                    <a:pt x="154473" y="324515"/>
                    <a:pt x="154473" y="324515"/>
                    <a:pt x="154473" y="324515"/>
                  </a:cubicBezTo>
                  <a:cubicBezTo>
                    <a:pt x="151899" y="327091"/>
                    <a:pt x="149324" y="327091"/>
                    <a:pt x="146749" y="329666"/>
                  </a:cubicBezTo>
                  <a:cubicBezTo>
                    <a:pt x="144175" y="329666"/>
                    <a:pt x="144175" y="329666"/>
                    <a:pt x="141600" y="329666"/>
                  </a:cubicBezTo>
                  <a:cubicBezTo>
                    <a:pt x="141600" y="329666"/>
                    <a:pt x="139026" y="332242"/>
                    <a:pt x="139026" y="332242"/>
                  </a:cubicBezTo>
                  <a:cubicBezTo>
                    <a:pt x="136451" y="332242"/>
                    <a:pt x="136451" y="332242"/>
                    <a:pt x="133877" y="334817"/>
                  </a:cubicBezTo>
                  <a:cubicBezTo>
                    <a:pt x="133877" y="334817"/>
                    <a:pt x="131302" y="334817"/>
                    <a:pt x="131302" y="334817"/>
                  </a:cubicBezTo>
                  <a:cubicBezTo>
                    <a:pt x="128728" y="334817"/>
                    <a:pt x="128728" y="334817"/>
                    <a:pt x="128728" y="337393"/>
                  </a:cubicBezTo>
                  <a:cubicBezTo>
                    <a:pt x="126153" y="337393"/>
                    <a:pt x="126153" y="337393"/>
                    <a:pt x="126153" y="337393"/>
                  </a:cubicBezTo>
                  <a:cubicBezTo>
                    <a:pt x="126153" y="337393"/>
                    <a:pt x="126153" y="337393"/>
                    <a:pt x="123578" y="337393"/>
                  </a:cubicBezTo>
                  <a:cubicBezTo>
                    <a:pt x="123578" y="337393"/>
                    <a:pt x="123578" y="337393"/>
                    <a:pt x="123578" y="339968"/>
                  </a:cubicBezTo>
                  <a:cubicBezTo>
                    <a:pt x="121004" y="339968"/>
                    <a:pt x="121004" y="339968"/>
                    <a:pt x="121004" y="339968"/>
                  </a:cubicBezTo>
                  <a:cubicBezTo>
                    <a:pt x="121004" y="339968"/>
                    <a:pt x="121004" y="339968"/>
                    <a:pt x="118429" y="339968"/>
                  </a:cubicBezTo>
                  <a:cubicBezTo>
                    <a:pt x="118429" y="339968"/>
                    <a:pt x="115855" y="339968"/>
                    <a:pt x="115855" y="342544"/>
                  </a:cubicBezTo>
                  <a:cubicBezTo>
                    <a:pt x="113280" y="342544"/>
                    <a:pt x="113280" y="342544"/>
                    <a:pt x="113280" y="342544"/>
                  </a:cubicBezTo>
                  <a:cubicBezTo>
                    <a:pt x="113280" y="342544"/>
                    <a:pt x="110706" y="342544"/>
                    <a:pt x="110706" y="342544"/>
                  </a:cubicBezTo>
                  <a:cubicBezTo>
                    <a:pt x="110706" y="342544"/>
                    <a:pt x="110706" y="342544"/>
                    <a:pt x="110706" y="345119"/>
                  </a:cubicBezTo>
                  <a:cubicBezTo>
                    <a:pt x="108131" y="345119"/>
                    <a:pt x="108131" y="345119"/>
                    <a:pt x="108131" y="345119"/>
                  </a:cubicBezTo>
                  <a:cubicBezTo>
                    <a:pt x="105557" y="345119"/>
                    <a:pt x="105557" y="345119"/>
                    <a:pt x="105557" y="345119"/>
                  </a:cubicBezTo>
                  <a:cubicBezTo>
                    <a:pt x="105557" y="345119"/>
                    <a:pt x="105557" y="345119"/>
                    <a:pt x="105557" y="347695"/>
                  </a:cubicBezTo>
                  <a:cubicBezTo>
                    <a:pt x="105557" y="347695"/>
                    <a:pt x="105557" y="347695"/>
                    <a:pt x="102982" y="347695"/>
                  </a:cubicBezTo>
                  <a:cubicBezTo>
                    <a:pt x="102982" y="347695"/>
                    <a:pt x="102982" y="347695"/>
                    <a:pt x="100408" y="347695"/>
                  </a:cubicBezTo>
                  <a:cubicBezTo>
                    <a:pt x="100408" y="347695"/>
                    <a:pt x="100408" y="347695"/>
                    <a:pt x="97833" y="347695"/>
                  </a:cubicBezTo>
                  <a:cubicBezTo>
                    <a:pt x="97833" y="347695"/>
                    <a:pt x="97833" y="347695"/>
                    <a:pt x="97833" y="350270"/>
                  </a:cubicBezTo>
                  <a:cubicBezTo>
                    <a:pt x="95258" y="350270"/>
                    <a:pt x="95258" y="350270"/>
                    <a:pt x="95258" y="350270"/>
                  </a:cubicBezTo>
                  <a:cubicBezTo>
                    <a:pt x="95258" y="350270"/>
                    <a:pt x="95258" y="350270"/>
                    <a:pt x="92684" y="350270"/>
                  </a:cubicBezTo>
                  <a:cubicBezTo>
                    <a:pt x="92684" y="350270"/>
                    <a:pt x="90109" y="350270"/>
                    <a:pt x="90109" y="350270"/>
                  </a:cubicBezTo>
                  <a:cubicBezTo>
                    <a:pt x="87535" y="350270"/>
                    <a:pt x="87535" y="350270"/>
                    <a:pt x="87535" y="350270"/>
                  </a:cubicBezTo>
                  <a:cubicBezTo>
                    <a:pt x="87535" y="350270"/>
                    <a:pt x="87535" y="350270"/>
                    <a:pt x="87535" y="352846"/>
                  </a:cubicBezTo>
                  <a:cubicBezTo>
                    <a:pt x="84960" y="352846"/>
                    <a:pt x="84960" y="352846"/>
                    <a:pt x="84960" y="352846"/>
                  </a:cubicBezTo>
                  <a:cubicBezTo>
                    <a:pt x="84960" y="352846"/>
                    <a:pt x="82386" y="352846"/>
                    <a:pt x="82386" y="352846"/>
                  </a:cubicBezTo>
                  <a:cubicBezTo>
                    <a:pt x="82386" y="355421"/>
                    <a:pt x="82386" y="355421"/>
                    <a:pt x="82386" y="355421"/>
                  </a:cubicBezTo>
                  <a:cubicBezTo>
                    <a:pt x="79811" y="355421"/>
                    <a:pt x="74662" y="355421"/>
                    <a:pt x="69513" y="355421"/>
                  </a:cubicBezTo>
                  <a:cubicBezTo>
                    <a:pt x="69513" y="357997"/>
                    <a:pt x="66938" y="357997"/>
                    <a:pt x="66938" y="357997"/>
                  </a:cubicBezTo>
                  <a:cubicBezTo>
                    <a:pt x="64364" y="357997"/>
                    <a:pt x="61789" y="360572"/>
                    <a:pt x="59215" y="360572"/>
                  </a:cubicBezTo>
                  <a:cubicBezTo>
                    <a:pt x="56640" y="360572"/>
                    <a:pt x="56640" y="360572"/>
                    <a:pt x="54066" y="360572"/>
                  </a:cubicBezTo>
                  <a:cubicBezTo>
                    <a:pt x="54066" y="363148"/>
                    <a:pt x="54066" y="363148"/>
                    <a:pt x="54066" y="363148"/>
                  </a:cubicBezTo>
                  <a:cubicBezTo>
                    <a:pt x="54066" y="363148"/>
                    <a:pt x="51491" y="363148"/>
                    <a:pt x="51491" y="363148"/>
                  </a:cubicBezTo>
                  <a:cubicBezTo>
                    <a:pt x="48917" y="363148"/>
                    <a:pt x="48917" y="363148"/>
                    <a:pt x="48917" y="363148"/>
                  </a:cubicBezTo>
                  <a:cubicBezTo>
                    <a:pt x="48917" y="363148"/>
                    <a:pt x="46342" y="363148"/>
                    <a:pt x="46342" y="363148"/>
                  </a:cubicBezTo>
                  <a:cubicBezTo>
                    <a:pt x="46342" y="363148"/>
                    <a:pt x="46342" y="365723"/>
                    <a:pt x="43767" y="365723"/>
                  </a:cubicBezTo>
                  <a:cubicBezTo>
                    <a:pt x="43767" y="365723"/>
                    <a:pt x="41193" y="365723"/>
                    <a:pt x="41193" y="365723"/>
                  </a:cubicBezTo>
                  <a:cubicBezTo>
                    <a:pt x="41193" y="365723"/>
                    <a:pt x="41193" y="365723"/>
                    <a:pt x="38618" y="365723"/>
                  </a:cubicBezTo>
                  <a:cubicBezTo>
                    <a:pt x="38618" y="365723"/>
                    <a:pt x="38618" y="365723"/>
                    <a:pt x="38618" y="368299"/>
                  </a:cubicBezTo>
                  <a:cubicBezTo>
                    <a:pt x="36044" y="368299"/>
                    <a:pt x="36044" y="368299"/>
                    <a:pt x="33469" y="368299"/>
                  </a:cubicBezTo>
                  <a:cubicBezTo>
                    <a:pt x="30895" y="368299"/>
                    <a:pt x="28320" y="368299"/>
                    <a:pt x="25746" y="368299"/>
                  </a:cubicBezTo>
                  <a:cubicBezTo>
                    <a:pt x="23171" y="368299"/>
                    <a:pt x="23171" y="368299"/>
                    <a:pt x="23171" y="368299"/>
                  </a:cubicBezTo>
                  <a:cubicBezTo>
                    <a:pt x="23171" y="368299"/>
                    <a:pt x="23171" y="368299"/>
                    <a:pt x="23171" y="365723"/>
                  </a:cubicBezTo>
                  <a:cubicBezTo>
                    <a:pt x="20597" y="365723"/>
                    <a:pt x="20597" y="365723"/>
                    <a:pt x="20597" y="365723"/>
                  </a:cubicBezTo>
                  <a:cubicBezTo>
                    <a:pt x="20597" y="365723"/>
                    <a:pt x="20597" y="365723"/>
                    <a:pt x="20597" y="363148"/>
                  </a:cubicBezTo>
                  <a:cubicBezTo>
                    <a:pt x="20597" y="363148"/>
                    <a:pt x="20597" y="363148"/>
                    <a:pt x="20597" y="360572"/>
                  </a:cubicBezTo>
                  <a:cubicBezTo>
                    <a:pt x="20597" y="357997"/>
                    <a:pt x="20597" y="357997"/>
                    <a:pt x="23171" y="357997"/>
                  </a:cubicBezTo>
                  <a:cubicBezTo>
                    <a:pt x="23171" y="355421"/>
                    <a:pt x="23171" y="355421"/>
                    <a:pt x="23171" y="355421"/>
                  </a:cubicBezTo>
                  <a:cubicBezTo>
                    <a:pt x="23171" y="352846"/>
                    <a:pt x="23171" y="352846"/>
                    <a:pt x="23171" y="352846"/>
                  </a:cubicBezTo>
                  <a:cubicBezTo>
                    <a:pt x="23171" y="352846"/>
                    <a:pt x="23171" y="352846"/>
                    <a:pt x="23171" y="350270"/>
                  </a:cubicBezTo>
                  <a:cubicBezTo>
                    <a:pt x="23171" y="350270"/>
                    <a:pt x="23171" y="350270"/>
                    <a:pt x="23171" y="347695"/>
                  </a:cubicBezTo>
                  <a:cubicBezTo>
                    <a:pt x="25746" y="347695"/>
                    <a:pt x="25746" y="347695"/>
                    <a:pt x="25746" y="347695"/>
                  </a:cubicBezTo>
                  <a:cubicBezTo>
                    <a:pt x="25746" y="345119"/>
                    <a:pt x="25746" y="345119"/>
                    <a:pt x="25746" y="345119"/>
                  </a:cubicBezTo>
                  <a:cubicBezTo>
                    <a:pt x="25746" y="345119"/>
                    <a:pt x="25746" y="345119"/>
                    <a:pt x="23171" y="345119"/>
                  </a:cubicBezTo>
                  <a:cubicBezTo>
                    <a:pt x="23171" y="342544"/>
                    <a:pt x="23171" y="339968"/>
                    <a:pt x="23171" y="339968"/>
                  </a:cubicBezTo>
                  <a:cubicBezTo>
                    <a:pt x="23171" y="337393"/>
                    <a:pt x="23171" y="337393"/>
                    <a:pt x="23171" y="337393"/>
                  </a:cubicBezTo>
                  <a:cubicBezTo>
                    <a:pt x="25746" y="337393"/>
                    <a:pt x="25746" y="337393"/>
                    <a:pt x="25746" y="337393"/>
                  </a:cubicBezTo>
                  <a:cubicBezTo>
                    <a:pt x="25746" y="334817"/>
                    <a:pt x="25746" y="334817"/>
                    <a:pt x="25746" y="334817"/>
                  </a:cubicBezTo>
                  <a:cubicBezTo>
                    <a:pt x="25746" y="334817"/>
                    <a:pt x="25746" y="332242"/>
                    <a:pt x="25746" y="332242"/>
                  </a:cubicBezTo>
                  <a:cubicBezTo>
                    <a:pt x="25746" y="329666"/>
                    <a:pt x="25746" y="329666"/>
                    <a:pt x="25746" y="329666"/>
                  </a:cubicBezTo>
                  <a:cubicBezTo>
                    <a:pt x="25746" y="327091"/>
                    <a:pt x="25746" y="327091"/>
                    <a:pt x="25746" y="327091"/>
                  </a:cubicBezTo>
                  <a:cubicBezTo>
                    <a:pt x="25746" y="327091"/>
                    <a:pt x="25746" y="327091"/>
                    <a:pt x="25746" y="324515"/>
                  </a:cubicBezTo>
                  <a:cubicBezTo>
                    <a:pt x="25746" y="321940"/>
                    <a:pt x="25746" y="321940"/>
                    <a:pt x="25746" y="321940"/>
                  </a:cubicBezTo>
                  <a:cubicBezTo>
                    <a:pt x="25746" y="321940"/>
                    <a:pt x="28320" y="321940"/>
                    <a:pt x="28320" y="321940"/>
                  </a:cubicBezTo>
                  <a:cubicBezTo>
                    <a:pt x="28320" y="319364"/>
                    <a:pt x="28320" y="319364"/>
                    <a:pt x="28320" y="319364"/>
                  </a:cubicBezTo>
                  <a:cubicBezTo>
                    <a:pt x="28320" y="319364"/>
                    <a:pt x="28320" y="316789"/>
                    <a:pt x="30895" y="316789"/>
                  </a:cubicBezTo>
                  <a:cubicBezTo>
                    <a:pt x="30895" y="316789"/>
                    <a:pt x="30895" y="316789"/>
                    <a:pt x="30895" y="314213"/>
                  </a:cubicBezTo>
                  <a:cubicBezTo>
                    <a:pt x="33469" y="314213"/>
                    <a:pt x="36044" y="314213"/>
                    <a:pt x="38618" y="314213"/>
                  </a:cubicBezTo>
                  <a:cubicBezTo>
                    <a:pt x="38618" y="314213"/>
                    <a:pt x="41193" y="311638"/>
                    <a:pt x="43767" y="311638"/>
                  </a:cubicBezTo>
                  <a:cubicBezTo>
                    <a:pt x="43767" y="311638"/>
                    <a:pt x="46342" y="311638"/>
                    <a:pt x="46342" y="309062"/>
                  </a:cubicBezTo>
                  <a:cubicBezTo>
                    <a:pt x="48917" y="309062"/>
                    <a:pt x="48917" y="309062"/>
                    <a:pt x="48917" y="309062"/>
                  </a:cubicBezTo>
                  <a:cubicBezTo>
                    <a:pt x="48917" y="309062"/>
                    <a:pt x="48917" y="309062"/>
                    <a:pt x="51491" y="309062"/>
                  </a:cubicBezTo>
                  <a:cubicBezTo>
                    <a:pt x="51491" y="309062"/>
                    <a:pt x="51491" y="309062"/>
                    <a:pt x="54066" y="309062"/>
                  </a:cubicBezTo>
                  <a:cubicBezTo>
                    <a:pt x="54066" y="309062"/>
                    <a:pt x="54066" y="309062"/>
                    <a:pt x="54066" y="306487"/>
                  </a:cubicBezTo>
                  <a:cubicBezTo>
                    <a:pt x="54066" y="306487"/>
                    <a:pt x="54066" y="306487"/>
                    <a:pt x="56640" y="306487"/>
                  </a:cubicBezTo>
                  <a:cubicBezTo>
                    <a:pt x="56640" y="306487"/>
                    <a:pt x="59215" y="306487"/>
                    <a:pt x="59215" y="306487"/>
                  </a:cubicBezTo>
                  <a:cubicBezTo>
                    <a:pt x="59215" y="303911"/>
                    <a:pt x="59215" y="303911"/>
                    <a:pt x="59215" y="303911"/>
                  </a:cubicBezTo>
                  <a:cubicBezTo>
                    <a:pt x="61789" y="303911"/>
                    <a:pt x="61789" y="303911"/>
                    <a:pt x="61789" y="303911"/>
                  </a:cubicBezTo>
                  <a:cubicBezTo>
                    <a:pt x="61789" y="303911"/>
                    <a:pt x="61789" y="303911"/>
                    <a:pt x="64364" y="303911"/>
                  </a:cubicBezTo>
                  <a:cubicBezTo>
                    <a:pt x="66938" y="303911"/>
                    <a:pt x="66938" y="303911"/>
                    <a:pt x="66938" y="303911"/>
                  </a:cubicBezTo>
                  <a:cubicBezTo>
                    <a:pt x="66938" y="301335"/>
                    <a:pt x="66938" y="301335"/>
                    <a:pt x="66938" y="301335"/>
                  </a:cubicBezTo>
                  <a:cubicBezTo>
                    <a:pt x="66938" y="301335"/>
                    <a:pt x="69513" y="301335"/>
                    <a:pt x="69513" y="301335"/>
                  </a:cubicBezTo>
                  <a:cubicBezTo>
                    <a:pt x="72088" y="301335"/>
                    <a:pt x="74662" y="301335"/>
                    <a:pt x="74662" y="298760"/>
                  </a:cubicBezTo>
                  <a:cubicBezTo>
                    <a:pt x="77237" y="298760"/>
                    <a:pt x="82386" y="298760"/>
                    <a:pt x="84960" y="298760"/>
                  </a:cubicBezTo>
                  <a:cubicBezTo>
                    <a:pt x="84960" y="296184"/>
                    <a:pt x="87535" y="296184"/>
                    <a:pt x="90109" y="296184"/>
                  </a:cubicBezTo>
                  <a:cubicBezTo>
                    <a:pt x="90109" y="296184"/>
                    <a:pt x="92684" y="293609"/>
                    <a:pt x="92684" y="293609"/>
                  </a:cubicBezTo>
                  <a:cubicBezTo>
                    <a:pt x="92684" y="293609"/>
                    <a:pt x="95258" y="293609"/>
                    <a:pt x="95258" y="293609"/>
                  </a:cubicBezTo>
                  <a:cubicBezTo>
                    <a:pt x="97833" y="293609"/>
                    <a:pt x="97833" y="293609"/>
                    <a:pt x="97833" y="293609"/>
                  </a:cubicBezTo>
                  <a:cubicBezTo>
                    <a:pt x="97833" y="291033"/>
                    <a:pt x="100408" y="291033"/>
                    <a:pt x="100408" y="291033"/>
                  </a:cubicBezTo>
                  <a:cubicBezTo>
                    <a:pt x="100408" y="291033"/>
                    <a:pt x="102982" y="291033"/>
                    <a:pt x="102982" y="291033"/>
                  </a:cubicBezTo>
                  <a:cubicBezTo>
                    <a:pt x="102982" y="291033"/>
                    <a:pt x="105557" y="291033"/>
                    <a:pt x="105557" y="291033"/>
                  </a:cubicBezTo>
                  <a:cubicBezTo>
                    <a:pt x="105557" y="291033"/>
                    <a:pt x="108131" y="291033"/>
                    <a:pt x="108131" y="291033"/>
                  </a:cubicBezTo>
                  <a:cubicBezTo>
                    <a:pt x="108131" y="291033"/>
                    <a:pt x="108131" y="291033"/>
                    <a:pt x="108131" y="288458"/>
                  </a:cubicBezTo>
                  <a:cubicBezTo>
                    <a:pt x="108131" y="288458"/>
                    <a:pt x="110706" y="288458"/>
                    <a:pt x="110706" y="288458"/>
                  </a:cubicBezTo>
                  <a:cubicBezTo>
                    <a:pt x="110706" y="288458"/>
                    <a:pt x="110706" y="288458"/>
                    <a:pt x="113280" y="288458"/>
                  </a:cubicBezTo>
                  <a:cubicBezTo>
                    <a:pt x="113280" y="288458"/>
                    <a:pt x="113280" y="285882"/>
                    <a:pt x="115855" y="285882"/>
                  </a:cubicBezTo>
                  <a:cubicBezTo>
                    <a:pt x="115855" y="285882"/>
                    <a:pt x="118429" y="285882"/>
                    <a:pt x="118429" y="285882"/>
                  </a:cubicBezTo>
                  <a:cubicBezTo>
                    <a:pt x="118429" y="285882"/>
                    <a:pt x="118429" y="285882"/>
                    <a:pt x="121004" y="285882"/>
                  </a:cubicBezTo>
                  <a:cubicBezTo>
                    <a:pt x="121004" y="283307"/>
                    <a:pt x="121004" y="283307"/>
                    <a:pt x="121004" y="283307"/>
                  </a:cubicBezTo>
                  <a:cubicBezTo>
                    <a:pt x="123578" y="283307"/>
                    <a:pt x="123578" y="283307"/>
                    <a:pt x="123578" y="283307"/>
                  </a:cubicBezTo>
                  <a:cubicBezTo>
                    <a:pt x="123578" y="283307"/>
                    <a:pt x="123578" y="283307"/>
                    <a:pt x="126153" y="283307"/>
                  </a:cubicBezTo>
                  <a:cubicBezTo>
                    <a:pt x="128728" y="280731"/>
                    <a:pt x="128728" y="280731"/>
                    <a:pt x="131302" y="280731"/>
                  </a:cubicBezTo>
                  <a:cubicBezTo>
                    <a:pt x="133877" y="278156"/>
                    <a:pt x="133877" y="278156"/>
                    <a:pt x="133877" y="278156"/>
                  </a:cubicBezTo>
                  <a:cubicBezTo>
                    <a:pt x="133877" y="275580"/>
                    <a:pt x="136451" y="275580"/>
                    <a:pt x="136451" y="275580"/>
                  </a:cubicBezTo>
                  <a:cubicBezTo>
                    <a:pt x="136451" y="275580"/>
                    <a:pt x="139026" y="275580"/>
                    <a:pt x="139026" y="275580"/>
                  </a:cubicBezTo>
                  <a:cubicBezTo>
                    <a:pt x="139026" y="275580"/>
                    <a:pt x="139026" y="275580"/>
                    <a:pt x="141600" y="275580"/>
                  </a:cubicBezTo>
                  <a:cubicBezTo>
                    <a:pt x="141600" y="273005"/>
                    <a:pt x="141600" y="273005"/>
                    <a:pt x="141600" y="273005"/>
                  </a:cubicBezTo>
                  <a:cubicBezTo>
                    <a:pt x="141600" y="273005"/>
                    <a:pt x="144175" y="273005"/>
                    <a:pt x="144175" y="273005"/>
                  </a:cubicBezTo>
                  <a:cubicBezTo>
                    <a:pt x="144175" y="273005"/>
                    <a:pt x="146749" y="270429"/>
                    <a:pt x="146749" y="270429"/>
                  </a:cubicBezTo>
                  <a:cubicBezTo>
                    <a:pt x="149324" y="270429"/>
                    <a:pt x="151899" y="267854"/>
                    <a:pt x="154473" y="267854"/>
                  </a:cubicBezTo>
                  <a:cubicBezTo>
                    <a:pt x="154473" y="267854"/>
                    <a:pt x="157048" y="265278"/>
                    <a:pt x="157048" y="265278"/>
                  </a:cubicBezTo>
                  <a:cubicBezTo>
                    <a:pt x="159622" y="265278"/>
                    <a:pt x="162197" y="262703"/>
                    <a:pt x="162197" y="262703"/>
                  </a:cubicBezTo>
                  <a:cubicBezTo>
                    <a:pt x="162197" y="262703"/>
                    <a:pt x="162197" y="262703"/>
                    <a:pt x="164771" y="262703"/>
                  </a:cubicBezTo>
                  <a:cubicBezTo>
                    <a:pt x="164771" y="260127"/>
                    <a:pt x="167346" y="260127"/>
                    <a:pt x="167346" y="260127"/>
                  </a:cubicBezTo>
                  <a:cubicBezTo>
                    <a:pt x="167346" y="260127"/>
                    <a:pt x="169920" y="260127"/>
                    <a:pt x="169920" y="257552"/>
                  </a:cubicBezTo>
                  <a:cubicBezTo>
                    <a:pt x="169920" y="257552"/>
                    <a:pt x="169920" y="257552"/>
                    <a:pt x="172495" y="257552"/>
                  </a:cubicBezTo>
                  <a:cubicBezTo>
                    <a:pt x="175069" y="257552"/>
                    <a:pt x="175069" y="254976"/>
                    <a:pt x="175069" y="254976"/>
                  </a:cubicBezTo>
                  <a:cubicBezTo>
                    <a:pt x="175069" y="254976"/>
                    <a:pt x="175069" y="254976"/>
                    <a:pt x="177644" y="254976"/>
                  </a:cubicBezTo>
                  <a:cubicBezTo>
                    <a:pt x="177644" y="254976"/>
                    <a:pt x="177644" y="254976"/>
                    <a:pt x="180219" y="254976"/>
                  </a:cubicBezTo>
                  <a:cubicBezTo>
                    <a:pt x="180219" y="252401"/>
                    <a:pt x="180219" y="252401"/>
                    <a:pt x="180219" y="252401"/>
                  </a:cubicBezTo>
                  <a:cubicBezTo>
                    <a:pt x="180219" y="249825"/>
                    <a:pt x="182793" y="249825"/>
                    <a:pt x="182793" y="249825"/>
                  </a:cubicBezTo>
                  <a:cubicBezTo>
                    <a:pt x="182793" y="249825"/>
                    <a:pt x="182793" y="249825"/>
                    <a:pt x="185368" y="249825"/>
                  </a:cubicBezTo>
                  <a:cubicBezTo>
                    <a:pt x="185368" y="247250"/>
                    <a:pt x="185368" y="247250"/>
                    <a:pt x="185368" y="247250"/>
                  </a:cubicBezTo>
                  <a:cubicBezTo>
                    <a:pt x="185368" y="247250"/>
                    <a:pt x="185368" y="247250"/>
                    <a:pt x="187942" y="247250"/>
                  </a:cubicBezTo>
                  <a:cubicBezTo>
                    <a:pt x="187942" y="247250"/>
                    <a:pt x="187942" y="247250"/>
                    <a:pt x="190517" y="247250"/>
                  </a:cubicBezTo>
                  <a:cubicBezTo>
                    <a:pt x="190517" y="244674"/>
                    <a:pt x="190517" y="244674"/>
                    <a:pt x="190517" y="244674"/>
                  </a:cubicBezTo>
                  <a:cubicBezTo>
                    <a:pt x="190517" y="244674"/>
                    <a:pt x="190517" y="244674"/>
                    <a:pt x="193091" y="244674"/>
                  </a:cubicBezTo>
                  <a:cubicBezTo>
                    <a:pt x="193091" y="244674"/>
                    <a:pt x="193091" y="244674"/>
                    <a:pt x="195666" y="244674"/>
                  </a:cubicBezTo>
                  <a:cubicBezTo>
                    <a:pt x="195666" y="242099"/>
                    <a:pt x="195666" y="242099"/>
                    <a:pt x="195666" y="242099"/>
                  </a:cubicBezTo>
                  <a:cubicBezTo>
                    <a:pt x="195666" y="239523"/>
                    <a:pt x="195666" y="239523"/>
                    <a:pt x="198240" y="239523"/>
                  </a:cubicBezTo>
                  <a:cubicBezTo>
                    <a:pt x="198240" y="239523"/>
                    <a:pt x="198240" y="239523"/>
                    <a:pt x="200815" y="239523"/>
                  </a:cubicBezTo>
                  <a:cubicBezTo>
                    <a:pt x="200815" y="239523"/>
                    <a:pt x="200815" y="239523"/>
                    <a:pt x="200815" y="236948"/>
                  </a:cubicBezTo>
                  <a:cubicBezTo>
                    <a:pt x="203390" y="236948"/>
                    <a:pt x="203390" y="236948"/>
                    <a:pt x="203390" y="234372"/>
                  </a:cubicBezTo>
                  <a:cubicBezTo>
                    <a:pt x="203390" y="234372"/>
                    <a:pt x="203390" y="234372"/>
                    <a:pt x="205964" y="234372"/>
                  </a:cubicBezTo>
                  <a:cubicBezTo>
                    <a:pt x="205964" y="234372"/>
                    <a:pt x="205964" y="231797"/>
                    <a:pt x="205964" y="231797"/>
                  </a:cubicBezTo>
                  <a:cubicBezTo>
                    <a:pt x="205964" y="231797"/>
                    <a:pt x="205964" y="231797"/>
                    <a:pt x="208539" y="231797"/>
                  </a:cubicBezTo>
                  <a:cubicBezTo>
                    <a:pt x="208539" y="231797"/>
                    <a:pt x="208539" y="231797"/>
                    <a:pt x="211113" y="231797"/>
                  </a:cubicBezTo>
                  <a:cubicBezTo>
                    <a:pt x="211113" y="229221"/>
                    <a:pt x="211113" y="229221"/>
                    <a:pt x="211113" y="229221"/>
                  </a:cubicBezTo>
                  <a:cubicBezTo>
                    <a:pt x="211113" y="229221"/>
                    <a:pt x="211113" y="229221"/>
                    <a:pt x="213688" y="229221"/>
                  </a:cubicBezTo>
                  <a:cubicBezTo>
                    <a:pt x="213688" y="229221"/>
                    <a:pt x="213688" y="229221"/>
                    <a:pt x="216262" y="229221"/>
                  </a:cubicBezTo>
                  <a:cubicBezTo>
                    <a:pt x="216262" y="229221"/>
                    <a:pt x="216262" y="229221"/>
                    <a:pt x="216262" y="226646"/>
                  </a:cubicBezTo>
                  <a:cubicBezTo>
                    <a:pt x="218837" y="226646"/>
                    <a:pt x="218837" y="226646"/>
                    <a:pt x="218837" y="226646"/>
                  </a:cubicBezTo>
                  <a:cubicBezTo>
                    <a:pt x="218837" y="224070"/>
                    <a:pt x="218837" y="224070"/>
                    <a:pt x="218837" y="224070"/>
                  </a:cubicBezTo>
                  <a:cubicBezTo>
                    <a:pt x="221411" y="221494"/>
                    <a:pt x="223986" y="218919"/>
                    <a:pt x="226560" y="216343"/>
                  </a:cubicBezTo>
                  <a:cubicBezTo>
                    <a:pt x="229135" y="216343"/>
                    <a:pt x="229135" y="216343"/>
                    <a:pt x="229135" y="216343"/>
                  </a:cubicBezTo>
                  <a:cubicBezTo>
                    <a:pt x="229135" y="216343"/>
                    <a:pt x="231710" y="211192"/>
                    <a:pt x="231710" y="211192"/>
                  </a:cubicBezTo>
                  <a:cubicBezTo>
                    <a:pt x="234284" y="211192"/>
                    <a:pt x="236859" y="211192"/>
                    <a:pt x="236859" y="208617"/>
                  </a:cubicBezTo>
                  <a:cubicBezTo>
                    <a:pt x="236859" y="208617"/>
                    <a:pt x="239433" y="206041"/>
                    <a:pt x="239433" y="203466"/>
                  </a:cubicBezTo>
                  <a:cubicBezTo>
                    <a:pt x="242008" y="203466"/>
                    <a:pt x="244582" y="200890"/>
                    <a:pt x="244582" y="200890"/>
                  </a:cubicBezTo>
                  <a:cubicBezTo>
                    <a:pt x="244582" y="198315"/>
                    <a:pt x="244582" y="198315"/>
                    <a:pt x="244582" y="198315"/>
                  </a:cubicBezTo>
                  <a:cubicBezTo>
                    <a:pt x="244582" y="198315"/>
                    <a:pt x="244582" y="198315"/>
                    <a:pt x="247157" y="198315"/>
                  </a:cubicBezTo>
                  <a:cubicBezTo>
                    <a:pt x="247157" y="195739"/>
                    <a:pt x="247157" y="195739"/>
                    <a:pt x="247157" y="195739"/>
                  </a:cubicBezTo>
                  <a:cubicBezTo>
                    <a:pt x="247157" y="195739"/>
                    <a:pt x="247157" y="193164"/>
                    <a:pt x="249731" y="193164"/>
                  </a:cubicBezTo>
                  <a:cubicBezTo>
                    <a:pt x="249731" y="190588"/>
                    <a:pt x="249731" y="190588"/>
                    <a:pt x="249731" y="190588"/>
                  </a:cubicBezTo>
                  <a:cubicBezTo>
                    <a:pt x="249731" y="190588"/>
                    <a:pt x="252306" y="188013"/>
                    <a:pt x="252306" y="188013"/>
                  </a:cubicBezTo>
                  <a:cubicBezTo>
                    <a:pt x="252306" y="188013"/>
                    <a:pt x="252306" y="188013"/>
                    <a:pt x="252306" y="185437"/>
                  </a:cubicBezTo>
                  <a:cubicBezTo>
                    <a:pt x="254881" y="185437"/>
                    <a:pt x="254881" y="185437"/>
                    <a:pt x="254881" y="185437"/>
                  </a:cubicBezTo>
                  <a:cubicBezTo>
                    <a:pt x="254881" y="182862"/>
                    <a:pt x="254881" y="182862"/>
                    <a:pt x="254881" y="182862"/>
                  </a:cubicBezTo>
                  <a:cubicBezTo>
                    <a:pt x="254881" y="182862"/>
                    <a:pt x="257455" y="180286"/>
                    <a:pt x="260030" y="180286"/>
                  </a:cubicBezTo>
                  <a:close/>
                  <a:moveTo>
                    <a:pt x="270328" y="0"/>
                  </a:moveTo>
                  <a:cubicBezTo>
                    <a:pt x="270328" y="0"/>
                    <a:pt x="270328" y="0"/>
                    <a:pt x="272902" y="0"/>
                  </a:cubicBezTo>
                  <a:cubicBezTo>
                    <a:pt x="272902" y="0"/>
                    <a:pt x="272902" y="0"/>
                    <a:pt x="275477" y="0"/>
                  </a:cubicBezTo>
                  <a:cubicBezTo>
                    <a:pt x="275477" y="0"/>
                    <a:pt x="275477" y="0"/>
                    <a:pt x="275477" y="2576"/>
                  </a:cubicBezTo>
                  <a:cubicBezTo>
                    <a:pt x="275477" y="2576"/>
                    <a:pt x="275477" y="2576"/>
                    <a:pt x="278051" y="2576"/>
                  </a:cubicBezTo>
                  <a:cubicBezTo>
                    <a:pt x="280626" y="2576"/>
                    <a:pt x="280626" y="2576"/>
                    <a:pt x="280626" y="2576"/>
                  </a:cubicBezTo>
                  <a:cubicBezTo>
                    <a:pt x="280626" y="2576"/>
                    <a:pt x="280626" y="2576"/>
                    <a:pt x="280626" y="5151"/>
                  </a:cubicBezTo>
                  <a:cubicBezTo>
                    <a:pt x="280626" y="5151"/>
                    <a:pt x="280626" y="5151"/>
                    <a:pt x="280626" y="7727"/>
                  </a:cubicBezTo>
                  <a:cubicBezTo>
                    <a:pt x="280626" y="7727"/>
                    <a:pt x="280626" y="7727"/>
                    <a:pt x="283201" y="7727"/>
                  </a:cubicBezTo>
                  <a:cubicBezTo>
                    <a:pt x="283201" y="10302"/>
                    <a:pt x="283201" y="10302"/>
                    <a:pt x="283201" y="10302"/>
                  </a:cubicBezTo>
                  <a:cubicBezTo>
                    <a:pt x="283201" y="10302"/>
                    <a:pt x="283201" y="10302"/>
                    <a:pt x="285775" y="10302"/>
                  </a:cubicBezTo>
                  <a:cubicBezTo>
                    <a:pt x="285775" y="10302"/>
                    <a:pt x="285775" y="10302"/>
                    <a:pt x="285775" y="12878"/>
                  </a:cubicBezTo>
                  <a:cubicBezTo>
                    <a:pt x="285775" y="12878"/>
                    <a:pt x="285775" y="12878"/>
                    <a:pt x="288350" y="12878"/>
                  </a:cubicBezTo>
                  <a:cubicBezTo>
                    <a:pt x="288350" y="12878"/>
                    <a:pt x="288350" y="12878"/>
                    <a:pt x="288350" y="15453"/>
                  </a:cubicBezTo>
                  <a:cubicBezTo>
                    <a:pt x="288350" y="15453"/>
                    <a:pt x="288350" y="15453"/>
                    <a:pt x="290924" y="15453"/>
                  </a:cubicBezTo>
                  <a:cubicBezTo>
                    <a:pt x="290924" y="15453"/>
                    <a:pt x="290924" y="15453"/>
                    <a:pt x="290924" y="18029"/>
                  </a:cubicBezTo>
                  <a:cubicBezTo>
                    <a:pt x="293499" y="18029"/>
                    <a:pt x="293499" y="18029"/>
                    <a:pt x="293499" y="18029"/>
                  </a:cubicBezTo>
                  <a:cubicBezTo>
                    <a:pt x="293499" y="18029"/>
                    <a:pt x="293499" y="18029"/>
                    <a:pt x="293499" y="20604"/>
                  </a:cubicBezTo>
                  <a:cubicBezTo>
                    <a:pt x="296073" y="20604"/>
                    <a:pt x="296073" y="20604"/>
                    <a:pt x="296073" y="20604"/>
                  </a:cubicBezTo>
                  <a:cubicBezTo>
                    <a:pt x="296073" y="20604"/>
                    <a:pt x="296073" y="20604"/>
                    <a:pt x="296073" y="23180"/>
                  </a:cubicBezTo>
                  <a:cubicBezTo>
                    <a:pt x="298648" y="23180"/>
                    <a:pt x="298648" y="23180"/>
                    <a:pt x="298648" y="23180"/>
                  </a:cubicBezTo>
                  <a:cubicBezTo>
                    <a:pt x="298648" y="23180"/>
                    <a:pt x="298648" y="23180"/>
                    <a:pt x="301222" y="23180"/>
                  </a:cubicBezTo>
                  <a:cubicBezTo>
                    <a:pt x="303797" y="23180"/>
                    <a:pt x="303797" y="23180"/>
                    <a:pt x="303797" y="23180"/>
                  </a:cubicBezTo>
                  <a:cubicBezTo>
                    <a:pt x="303797" y="23180"/>
                    <a:pt x="303797" y="23180"/>
                    <a:pt x="303797" y="25755"/>
                  </a:cubicBezTo>
                  <a:cubicBezTo>
                    <a:pt x="306372" y="25755"/>
                    <a:pt x="306372" y="25755"/>
                    <a:pt x="306372" y="25755"/>
                  </a:cubicBezTo>
                  <a:cubicBezTo>
                    <a:pt x="306372" y="25755"/>
                    <a:pt x="306372" y="25755"/>
                    <a:pt x="306372" y="28331"/>
                  </a:cubicBezTo>
                  <a:cubicBezTo>
                    <a:pt x="306372" y="28331"/>
                    <a:pt x="306372" y="28331"/>
                    <a:pt x="308946" y="28331"/>
                  </a:cubicBezTo>
                  <a:cubicBezTo>
                    <a:pt x="308946" y="28331"/>
                    <a:pt x="308946" y="28331"/>
                    <a:pt x="308946" y="30906"/>
                  </a:cubicBezTo>
                  <a:cubicBezTo>
                    <a:pt x="308946" y="30906"/>
                    <a:pt x="308946" y="30906"/>
                    <a:pt x="311521" y="30906"/>
                  </a:cubicBezTo>
                  <a:cubicBezTo>
                    <a:pt x="314095" y="30906"/>
                    <a:pt x="314095" y="30906"/>
                    <a:pt x="314095" y="30906"/>
                  </a:cubicBezTo>
                  <a:cubicBezTo>
                    <a:pt x="314095" y="30906"/>
                    <a:pt x="314095" y="30906"/>
                    <a:pt x="314095" y="33482"/>
                  </a:cubicBezTo>
                  <a:cubicBezTo>
                    <a:pt x="314095" y="33482"/>
                    <a:pt x="314095" y="33482"/>
                    <a:pt x="316670" y="33482"/>
                  </a:cubicBezTo>
                  <a:cubicBezTo>
                    <a:pt x="316670" y="33482"/>
                    <a:pt x="316670" y="36057"/>
                    <a:pt x="316670" y="36057"/>
                  </a:cubicBezTo>
                  <a:cubicBezTo>
                    <a:pt x="316670" y="36057"/>
                    <a:pt x="316670" y="36057"/>
                    <a:pt x="319244" y="36057"/>
                  </a:cubicBezTo>
                  <a:cubicBezTo>
                    <a:pt x="319244" y="36057"/>
                    <a:pt x="319244" y="36057"/>
                    <a:pt x="321819" y="36057"/>
                  </a:cubicBezTo>
                  <a:cubicBezTo>
                    <a:pt x="321819" y="36057"/>
                    <a:pt x="321819" y="36057"/>
                    <a:pt x="321819" y="38633"/>
                  </a:cubicBezTo>
                  <a:cubicBezTo>
                    <a:pt x="324393" y="38633"/>
                    <a:pt x="324393" y="38633"/>
                    <a:pt x="324393" y="38633"/>
                  </a:cubicBezTo>
                  <a:cubicBezTo>
                    <a:pt x="324393" y="38633"/>
                    <a:pt x="324393" y="38633"/>
                    <a:pt x="326968" y="38633"/>
                  </a:cubicBezTo>
                  <a:cubicBezTo>
                    <a:pt x="326968" y="41208"/>
                    <a:pt x="326968" y="41208"/>
                    <a:pt x="326968" y="41208"/>
                  </a:cubicBezTo>
                  <a:cubicBezTo>
                    <a:pt x="329542" y="41208"/>
                    <a:pt x="329542" y="41208"/>
                    <a:pt x="329542" y="41208"/>
                  </a:cubicBezTo>
                  <a:cubicBezTo>
                    <a:pt x="332117" y="41208"/>
                    <a:pt x="332117" y="41208"/>
                    <a:pt x="332117" y="41208"/>
                  </a:cubicBezTo>
                  <a:cubicBezTo>
                    <a:pt x="332117" y="41208"/>
                    <a:pt x="332117" y="41208"/>
                    <a:pt x="332117" y="43784"/>
                  </a:cubicBezTo>
                  <a:cubicBezTo>
                    <a:pt x="334692" y="43784"/>
                    <a:pt x="334692" y="43784"/>
                    <a:pt x="334692" y="43784"/>
                  </a:cubicBezTo>
                  <a:cubicBezTo>
                    <a:pt x="334692" y="43784"/>
                    <a:pt x="334692" y="43784"/>
                    <a:pt x="337266" y="43784"/>
                  </a:cubicBezTo>
                  <a:cubicBezTo>
                    <a:pt x="337266" y="46359"/>
                    <a:pt x="337266" y="46359"/>
                    <a:pt x="337266" y="46359"/>
                  </a:cubicBezTo>
                  <a:cubicBezTo>
                    <a:pt x="339841" y="46359"/>
                    <a:pt x="339841" y="46359"/>
                    <a:pt x="339841" y="46359"/>
                  </a:cubicBezTo>
                  <a:cubicBezTo>
                    <a:pt x="342415" y="46359"/>
                    <a:pt x="342415" y="46359"/>
                    <a:pt x="342415" y="46359"/>
                  </a:cubicBezTo>
                  <a:cubicBezTo>
                    <a:pt x="342415" y="46359"/>
                    <a:pt x="342415" y="46359"/>
                    <a:pt x="342415" y="48935"/>
                  </a:cubicBezTo>
                  <a:cubicBezTo>
                    <a:pt x="342415" y="48935"/>
                    <a:pt x="342415" y="48935"/>
                    <a:pt x="344990" y="48935"/>
                  </a:cubicBezTo>
                  <a:cubicBezTo>
                    <a:pt x="344990" y="48935"/>
                    <a:pt x="347564" y="48935"/>
                    <a:pt x="347564" y="48935"/>
                  </a:cubicBezTo>
                  <a:cubicBezTo>
                    <a:pt x="347564" y="48935"/>
                    <a:pt x="347564" y="48935"/>
                    <a:pt x="350139" y="48935"/>
                  </a:cubicBezTo>
                  <a:cubicBezTo>
                    <a:pt x="350139" y="48935"/>
                    <a:pt x="350139" y="48935"/>
                    <a:pt x="350139" y="51510"/>
                  </a:cubicBezTo>
                  <a:cubicBezTo>
                    <a:pt x="352713" y="51510"/>
                    <a:pt x="352713" y="51510"/>
                    <a:pt x="352713" y="51510"/>
                  </a:cubicBezTo>
                  <a:cubicBezTo>
                    <a:pt x="355288" y="51510"/>
                    <a:pt x="355288" y="51510"/>
                    <a:pt x="355288" y="51510"/>
                  </a:cubicBezTo>
                  <a:cubicBezTo>
                    <a:pt x="355288" y="51510"/>
                    <a:pt x="357862" y="51510"/>
                    <a:pt x="357862" y="51510"/>
                  </a:cubicBezTo>
                  <a:cubicBezTo>
                    <a:pt x="357862" y="51510"/>
                    <a:pt x="357862" y="51510"/>
                    <a:pt x="360437" y="51510"/>
                  </a:cubicBezTo>
                  <a:cubicBezTo>
                    <a:pt x="360437" y="51510"/>
                    <a:pt x="360437" y="51510"/>
                    <a:pt x="360437" y="54086"/>
                  </a:cubicBezTo>
                  <a:cubicBezTo>
                    <a:pt x="360437" y="54086"/>
                    <a:pt x="360437" y="54086"/>
                    <a:pt x="363012" y="54086"/>
                  </a:cubicBezTo>
                  <a:cubicBezTo>
                    <a:pt x="363012" y="54086"/>
                    <a:pt x="363012" y="54086"/>
                    <a:pt x="363012" y="56661"/>
                  </a:cubicBezTo>
                  <a:cubicBezTo>
                    <a:pt x="363012" y="56661"/>
                    <a:pt x="363012" y="56661"/>
                    <a:pt x="365586" y="56661"/>
                  </a:cubicBezTo>
                  <a:cubicBezTo>
                    <a:pt x="368161" y="56661"/>
                    <a:pt x="368161" y="56661"/>
                    <a:pt x="368161" y="56661"/>
                  </a:cubicBezTo>
                  <a:cubicBezTo>
                    <a:pt x="368161" y="56661"/>
                    <a:pt x="370735" y="56661"/>
                    <a:pt x="370735" y="59237"/>
                  </a:cubicBezTo>
                  <a:cubicBezTo>
                    <a:pt x="370735" y="59237"/>
                    <a:pt x="373310" y="59237"/>
                    <a:pt x="373310" y="59237"/>
                  </a:cubicBezTo>
                  <a:cubicBezTo>
                    <a:pt x="375884" y="59237"/>
                    <a:pt x="375884" y="59237"/>
                    <a:pt x="375884" y="59237"/>
                  </a:cubicBezTo>
                  <a:cubicBezTo>
                    <a:pt x="375884" y="59237"/>
                    <a:pt x="375884" y="59237"/>
                    <a:pt x="378459" y="59237"/>
                  </a:cubicBezTo>
                  <a:cubicBezTo>
                    <a:pt x="378459" y="59237"/>
                    <a:pt x="378459" y="59237"/>
                    <a:pt x="381033" y="59237"/>
                  </a:cubicBezTo>
                  <a:cubicBezTo>
                    <a:pt x="381033" y="61813"/>
                    <a:pt x="381033" y="61813"/>
                    <a:pt x="381033" y="61813"/>
                  </a:cubicBezTo>
                  <a:cubicBezTo>
                    <a:pt x="383608" y="61813"/>
                    <a:pt x="383608" y="61813"/>
                    <a:pt x="383608" y="61813"/>
                  </a:cubicBezTo>
                  <a:cubicBezTo>
                    <a:pt x="386183" y="61813"/>
                    <a:pt x="386183" y="61813"/>
                    <a:pt x="386183" y="61813"/>
                  </a:cubicBezTo>
                  <a:cubicBezTo>
                    <a:pt x="388757" y="61813"/>
                    <a:pt x="388757" y="61813"/>
                    <a:pt x="388757" y="61813"/>
                  </a:cubicBezTo>
                  <a:cubicBezTo>
                    <a:pt x="388757" y="61813"/>
                    <a:pt x="388757" y="61813"/>
                    <a:pt x="388757" y="64388"/>
                  </a:cubicBezTo>
                  <a:cubicBezTo>
                    <a:pt x="391332" y="64388"/>
                    <a:pt x="391332" y="64388"/>
                    <a:pt x="391332" y="64388"/>
                  </a:cubicBezTo>
                  <a:cubicBezTo>
                    <a:pt x="391332" y="64388"/>
                    <a:pt x="391332" y="64388"/>
                    <a:pt x="391332" y="66964"/>
                  </a:cubicBezTo>
                  <a:cubicBezTo>
                    <a:pt x="391332" y="66964"/>
                    <a:pt x="391332" y="66964"/>
                    <a:pt x="393906" y="66964"/>
                  </a:cubicBezTo>
                  <a:cubicBezTo>
                    <a:pt x="393906" y="66964"/>
                    <a:pt x="396481" y="66964"/>
                    <a:pt x="396481" y="66964"/>
                  </a:cubicBezTo>
                  <a:cubicBezTo>
                    <a:pt x="396481" y="66964"/>
                    <a:pt x="396481" y="66964"/>
                    <a:pt x="399055" y="66964"/>
                  </a:cubicBezTo>
                  <a:cubicBezTo>
                    <a:pt x="399055" y="66964"/>
                    <a:pt x="399055" y="66964"/>
                    <a:pt x="401630" y="66964"/>
                  </a:cubicBezTo>
                  <a:cubicBezTo>
                    <a:pt x="401630" y="66964"/>
                    <a:pt x="401630" y="66964"/>
                    <a:pt x="401630" y="67768"/>
                  </a:cubicBezTo>
                  <a:lnTo>
                    <a:pt x="401630" y="69539"/>
                  </a:lnTo>
                  <a:cubicBezTo>
                    <a:pt x="404204" y="69539"/>
                    <a:pt x="404204" y="69539"/>
                    <a:pt x="404204" y="69539"/>
                  </a:cubicBezTo>
                  <a:cubicBezTo>
                    <a:pt x="406779" y="69539"/>
                    <a:pt x="406779" y="69539"/>
                    <a:pt x="406779" y="69539"/>
                  </a:cubicBezTo>
                  <a:cubicBezTo>
                    <a:pt x="406779" y="69539"/>
                    <a:pt x="406779" y="69539"/>
                    <a:pt x="409353" y="69539"/>
                  </a:cubicBezTo>
                  <a:cubicBezTo>
                    <a:pt x="411928" y="69539"/>
                    <a:pt x="411928" y="69539"/>
                    <a:pt x="411928" y="69539"/>
                  </a:cubicBezTo>
                  <a:cubicBezTo>
                    <a:pt x="411928" y="72115"/>
                    <a:pt x="411928" y="72115"/>
                    <a:pt x="411928" y="72115"/>
                  </a:cubicBezTo>
                  <a:cubicBezTo>
                    <a:pt x="411928" y="72115"/>
                    <a:pt x="411928" y="72115"/>
                    <a:pt x="414503" y="72115"/>
                  </a:cubicBezTo>
                  <a:cubicBezTo>
                    <a:pt x="414503" y="72115"/>
                    <a:pt x="414503" y="72115"/>
                    <a:pt x="417077" y="72115"/>
                  </a:cubicBezTo>
                  <a:cubicBezTo>
                    <a:pt x="417077" y="72115"/>
                    <a:pt x="417077" y="72115"/>
                    <a:pt x="419652" y="72115"/>
                  </a:cubicBezTo>
                  <a:cubicBezTo>
                    <a:pt x="419652" y="72115"/>
                    <a:pt x="419652" y="72115"/>
                    <a:pt x="419652" y="74690"/>
                  </a:cubicBezTo>
                  <a:cubicBezTo>
                    <a:pt x="422226" y="74690"/>
                    <a:pt x="424801" y="74690"/>
                    <a:pt x="424801" y="74690"/>
                  </a:cubicBezTo>
                  <a:cubicBezTo>
                    <a:pt x="424801" y="74690"/>
                    <a:pt x="424801" y="74690"/>
                    <a:pt x="427375" y="74690"/>
                  </a:cubicBezTo>
                  <a:cubicBezTo>
                    <a:pt x="427375" y="74690"/>
                    <a:pt x="427375" y="74690"/>
                    <a:pt x="429950" y="74690"/>
                  </a:cubicBezTo>
                  <a:cubicBezTo>
                    <a:pt x="429950" y="74690"/>
                    <a:pt x="429950" y="74690"/>
                    <a:pt x="429950" y="77266"/>
                  </a:cubicBezTo>
                  <a:cubicBezTo>
                    <a:pt x="429950" y="77266"/>
                    <a:pt x="432524" y="77266"/>
                    <a:pt x="432524" y="77266"/>
                  </a:cubicBezTo>
                  <a:cubicBezTo>
                    <a:pt x="435099" y="77266"/>
                    <a:pt x="437674" y="77266"/>
                    <a:pt x="440248" y="77266"/>
                  </a:cubicBezTo>
                  <a:cubicBezTo>
                    <a:pt x="440248" y="77266"/>
                    <a:pt x="440248" y="77266"/>
                    <a:pt x="442823" y="77266"/>
                  </a:cubicBezTo>
                  <a:cubicBezTo>
                    <a:pt x="442823" y="77266"/>
                    <a:pt x="442823" y="77266"/>
                    <a:pt x="445397" y="77266"/>
                  </a:cubicBezTo>
                  <a:cubicBezTo>
                    <a:pt x="445397" y="77266"/>
                    <a:pt x="445397" y="77266"/>
                    <a:pt x="447972" y="77266"/>
                  </a:cubicBezTo>
                  <a:cubicBezTo>
                    <a:pt x="447972" y="77266"/>
                    <a:pt x="447972" y="77266"/>
                    <a:pt x="450546" y="77266"/>
                  </a:cubicBezTo>
                  <a:cubicBezTo>
                    <a:pt x="450546" y="77266"/>
                    <a:pt x="450546" y="77266"/>
                    <a:pt x="450546" y="79841"/>
                  </a:cubicBezTo>
                  <a:cubicBezTo>
                    <a:pt x="453121" y="79841"/>
                    <a:pt x="453121" y="79841"/>
                    <a:pt x="453121" y="79841"/>
                  </a:cubicBezTo>
                  <a:cubicBezTo>
                    <a:pt x="453121" y="79841"/>
                    <a:pt x="455695" y="79841"/>
                    <a:pt x="455695" y="79841"/>
                  </a:cubicBezTo>
                  <a:cubicBezTo>
                    <a:pt x="455695" y="79841"/>
                    <a:pt x="455695" y="79841"/>
                    <a:pt x="458270" y="79841"/>
                  </a:cubicBezTo>
                  <a:cubicBezTo>
                    <a:pt x="463419" y="79841"/>
                    <a:pt x="465994" y="79841"/>
                    <a:pt x="468568" y="79841"/>
                  </a:cubicBezTo>
                  <a:cubicBezTo>
                    <a:pt x="468568" y="79841"/>
                    <a:pt x="471143" y="79841"/>
                    <a:pt x="471143" y="79841"/>
                  </a:cubicBezTo>
                  <a:cubicBezTo>
                    <a:pt x="471143" y="79841"/>
                    <a:pt x="473717" y="79841"/>
                    <a:pt x="473717" y="79841"/>
                  </a:cubicBezTo>
                  <a:cubicBezTo>
                    <a:pt x="476292" y="79841"/>
                    <a:pt x="476292" y="79841"/>
                    <a:pt x="476292" y="79841"/>
                  </a:cubicBezTo>
                  <a:cubicBezTo>
                    <a:pt x="476292" y="79841"/>
                    <a:pt x="476292" y="79841"/>
                    <a:pt x="478866" y="79841"/>
                  </a:cubicBezTo>
                  <a:cubicBezTo>
                    <a:pt x="478866" y="79841"/>
                    <a:pt x="481441" y="79841"/>
                    <a:pt x="481441" y="79841"/>
                  </a:cubicBezTo>
                  <a:cubicBezTo>
                    <a:pt x="481441" y="79841"/>
                    <a:pt x="481441" y="79841"/>
                    <a:pt x="481441" y="82417"/>
                  </a:cubicBezTo>
                  <a:cubicBezTo>
                    <a:pt x="481441" y="82417"/>
                    <a:pt x="484015" y="82417"/>
                    <a:pt x="484015" y="82417"/>
                  </a:cubicBezTo>
                  <a:cubicBezTo>
                    <a:pt x="484015" y="82417"/>
                    <a:pt x="484015" y="82417"/>
                    <a:pt x="486590" y="82417"/>
                  </a:cubicBezTo>
                  <a:cubicBezTo>
                    <a:pt x="486590" y="82417"/>
                    <a:pt x="486590" y="82417"/>
                    <a:pt x="486590" y="84992"/>
                  </a:cubicBezTo>
                  <a:cubicBezTo>
                    <a:pt x="486590" y="84992"/>
                    <a:pt x="486590" y="84992"/>
                    <a:pt x="489165" y="84992"/>
                  </a:cubicBezTo>
                  <a:cubicBezTo>
                    <a:pt x="489165" y="84992"/>
                    <a:pt x="489165" y="84992"/>
                    <a:pt x="489165" y="87568"/>
                  </a:cubicBezTo>
                  <a:cubicBezTo>
                    <a:pt x="489165" y="90143"/>
                    <a:pt x="489165" y="90143"/>
                    <a:pt x="489165" y="90143"/>
                  </a:cubicBezTo>
                  <a:cubicBezTo>
                    <a:pt x="489165" y="92719"/>
                    <a:pt x="489165" y="92719"/>
                    <a:pt x="489165" y="95294"/>
                  </a:cubicBezTo>
                  <a:cubicBezTo>
                    <a:pt x="489165" y="95294"/>
                    <a:pt x="489165" y="95294"/>
                    <a:pt x="489165" y="97870"/>
                  </a:cubicBezTo>
                  <a:cubicBezTo>
                    <a:pt x="489165" y="97870"/>
                    <a:pt x="489165" y="97870"/>
                    <a:pt x="491739" y="97870"/>
                  </a:cubicBezTo>
                  <a:cubicBezTo>
                    <a:pt x="491739" y="100445"/>
                    <a:pt x="491739" y="100445"/>
                    <a:pt x="491739" y="100445"/>
                  </a:cubicBezTo>
                  <a:cubicBezTo>
                    <a:pt x="491739" y="100445"/>
                    <a:pt x="491739" y="103021"/>
                    <a:pt x="491739" y="103021"/>
                  </a:cubicBezTo>
                  <a:cubicBezTo>
                    <a:pt x="491739" y="105596"/>
                    <a:pt x="491739" y="105596"/>
                    <a:pt x="491739" y="105596"/>
                  </a:cubicBezTo>
                  <a:cubicBezTo>
                    <a:pt x="491739" y="105596"/>
                    <a:pt x="491739" y="105596"/>
                    <a:pt x="491739" y="108172"/>
                  </a:cubicBezTo>
                  <a:cubicBezTo>
                    <a:pt x="491739" y="108172"/>
                    <a:pt x="491739" y="108172"/>
                    <a:pt x="494314" y="108172"/>
                  </a:cubicBezTo>
                  <a:cubicBezTo>
                    <a:pt x="494314" y="108172"/>
                    <a:pt x="494314" y="108172"/>
                    <a:pt x="494314" y="110747"/>
                  </a:cubicBezTo>
                  <a:cubicBezTo>
                    <a:pt x="494314" y="110747"/>
                    <a:pt x="494314" y="110747"/>
                    <a:pt x="494314" y="113323"/>
                  </a:cubicBezTo>
                  <a:cubicBezTo>
                    <a:pt x="494314" y="113323"/>
                    <a:pt x="494314" y="113323"/>
                    <a:pt x="494314" y="115898"/>
                  </a:cubicBezTo>
                  <a:cubicBezTo>
                    <a:pt x="494314" y="115898"/>
                    <a:pt x="494314" y="115898"/>
                    <a:pt x="494314" y="118474"/>
                  </a:cubicBezTo>
                  <a:cubicBezTo>
                    <a:pt x="494314" y="118474"/>
                    <a:pt x="494314" y="121049"/>
                    <a:pt x="494314" y="121049"/>
                  </a:cubicBezTo>
                  <a:cubicBezTo>
                    <a:pt x="494314" y="121049"/>
                    <a:pt x="494314" y="123625"/>
                    <a:pt x="494314" y="123625"/>
                  </a:cubicBezTo>
                  <a:cubicBezTo>
                    <a:pt x="496888" y="123625"/>
                    <a:pt x="496888" y="123625"/>
                    <a:pt x="496888" y="123625"/>
                  </a:cubicBezTo>
                  <a:cubicBezTo>
                    <a:pt x="496888" y="123625"/>
                    <a:pt x="496888" y="123625"/>
                    <a:pt x="496888" y="126200"/>
                  </a:cubicBezTo>
                  <a:cubicBezTo>
                    <a:pt x="496888" y="126200"/>
                    <a:pt x="496888" y="126200"/>
                    <a:pt x="496888" y="128776"/>
                  </a:cubicBezTo>
                  <a:cubicBezTo>
                    <a:pt x="496888" y="131351"/>
                    <a:pt x="496888" y="131351"/>
                    <a:pt x="496888" y="131351"/>
                  </a:cubicBezTo>
                  <a:cubicBezTo>
                    <a:pt x="496888" y="131351"/>
                    <a:pt x="496888" y="131351"/>
                    <a:pt x="499463" y="131351"/>
                  </a:cubicBezTo>
                  <a:cubicBezTo>
                    <a:pt x="499463" y="131351"/>
                    <a:pt x="499463" y="133927"/>
                    <a:pt x="499463" y="133927"/>
                  </a:cubicBezTo>
                  <a:cubicBezTo>
                    <a:pt x="499463" y="133927"/>
                    <a:pt x="499463" y="136502"/>
                    <a:pt x="499463" y="136502"/>
                  </a:cubicBezTo>
                  <a:cubicBezTo>
                    <a:pt x="496888" y="136502"/>
                    <a:pt x="496888" y="136502"/>
                    <a:pt x="496888" y="136502"/>
                  </a:cubicBezTo>
                  <a:cubicBezTo>
                    <a:pt x="496888" y="136502"/>
                    <a:pt x="496888" y="136502"/>
                    <a:pt x="496888" y="139078"/>
                  </a:cubicBezTo>
                  <a:cubicBezTo>
                    <a:pt x="496888" y="139078"/>
                    <a:pt x="496888" y="139078"/>
                    <a:pt x="494314" y="139078"/>
                  </a:cubicBezTo>
                  <a:cubicBezTo>
                    <a:pt x="494314" y="139078"/>
                    <a:pt x="494314" y="139078"/>
                    <a:pt x="491739" y="139078"/>
                  </a:cubicBezTo>
                  <a:cubicBezTo>
                    <a:pt x="491739" y="139078"/>
                    <a:pt x="491739" y="139078"/>
                    <a:pt x="489165" y="139078"/>
                  </a:cubicBezTo>
                  <a:cubicBezTo>
                    <a:pt x="489165" y="139078"/>
                    <a:pt x="486590" y="139078"/>
                    <a:pt x="484015" y="139078"/>
                  </a:cubicBezTo>
                  <a:cubicBezTo>
                    <a:pt x="481441" y="139078"/>
                    <a:pt x="481441" y="139078"/>
                    <a:pt x="481441" y="139078"/>
                  </a:cubicBezTo>
                  <a:cubicBezTo>
                    <a:pt x="478866" y="139078"/>
                    <a:pt x="476292" y="139078"/>
                    <a:pt x="476292" y="139078"/>
                  </a:cubicBezTo>
                  <a:cubicBezTo>
                    <a:pt x="476292" y="139078"/>
                    <a:pt x="473717" y="139078"/>
                    <a:pt x="473717" y="139078"/>
                  </a:cubicBezTo>
                  <a:cubicBezTo>
                    <a:pt x="473717" y="136502"/>
                    <a:pt x="473717" y="136502"/>
                    <a:pt x="473717" y="136502"/>
                  </a:cubicBezTo>
                  <a:cubicBezTo>
                    <a:pt x="471143" y="136502"/>
                    <a:pt x="471143" y="136502"/>
                    <a:pt x="471143" y="136502"/>
                  </a:cubicBezTo>
                  <a:cubicBezTo>
                    <a:pt x="468568" y="136502"/>
                    <a:pt x="468568" y="136502"/>
                    <a:pt x="468568" y="136502"/>
                  </a:cubicBezTo>
                  <a:cubicBezTo>
                    <a:pt x="465994" y="136502"/>
                    <a:pt x="465994" y="136502"/>
                    <a:pt x="465994" y="136502"/>
                  </a:cubicBezTo>
                  <a:cubicBezTo>
                    <a:pt x="465994" y="136502"/>
                    <a:pt x="465994" y="136502"/>
                    <a:pt x="463419" y="136502"/>
                  </a:cubicBezTo>
                  <a:cubicBezTo>
                    <a:pt x="463419" y="133927"/>
                    <a:pt x="463419" y="133927"/>
                    <a:pt x="463419" y="133927"/>
                  </a:cubicBezTo>
                  <a:cubicBezTo>
                    <a:pt x="460844" y="133927"/>
                    <a:pt x="460844" y="133927"/>
                    <a:pt x="460844" y="133927"/>
                  </a:cubicBezTo>
                  <a:cubicBezTo>
                    <a:pt x="458270" y="133927"/>
                    <a:pt x="458270" y="133927"/>
                    <a:pt x="458270" y="133927"/>
                  </a:cubicBezTo>
                  <a:cubicBezTo>
                    <a:pt x="458270" y="133927"/>
                    <a:pt x="455695" y="133927"/>
                    <a:pt x="455695" y="133927"/>
                  </a:cubicBezTo>
                  <a:cubicBezTo>
                    <a:pt x="455695" y="133927"/>
                    <a:pt x="455695" y="133927"/>
                    <a:pt x="453121" y="133927"/>
                  </a:cubicBezTo>
                  <a:cubicBezTo>
                    <a:pt x="450546" y="133927"/>
                    <a:pt x="450546" y="133927"/>
                    <a:pt x="450546" y="133927"/>
                  </a:cubicBezTo>
                  <a:cubicBezTo>
                    <a:pt x="450546" y="133927"/>
                    <a:pt x="447972" y="133927"/>
                    <a:pt x="447972" y="133927"/>
                  </a:cubicBezTo>
                  <a:cubicBezTo>
                    <a:pt x="447972" y="131351"/>
                    <a:pt x="447972" y="131351"/>
                    <a:pt x="447972" y="131351"/>
                  </a:cubicBezTo>
                  <a:cubicBezTo>
                    <a:pt x="445397" y="131351"/>
                    <a:pt x="445397" y="131351"/>
                    <a:pt x="445397" y="131351"/>
                  </a:cubicBezTo>
                  <a:cubicBezTo>
                    <a:pt x="442823" y="131351"/>
                    <a:pt x="442823" y="131351"/>
                    <a:pt x="442823" y="131351"/>
                  </a:cubicBezTo>
                  <a:cubicBezTo>
                    <a:pt x="440248" y="131351"/>
                    <a:pt x="440248" y="131351"/>
                    <a:pt x="440248" y="131351"/>
                  </a:cubicBezTo>
                  <a:cubicBezTo>
                    <a:pt x="440248" y="131351"/>
                    <a:pt x="440248" y="131351"/>
                    <a:pt x="437674" y="131351"/>
                  </a:cubicBezTo>
                  <a:cubicBezTo>
                    <a:pt x="437674" y="128776"/>
                    <a:pt x="437674" y="128776"/>
                    <a:pt x="437674" y="128776"/>
                  </a:cubicBezTo>
                  <a:cubicBezTo>
                    <a:pt x="437674" y="128776"/>
                    <a:pt x="437674" y="128776"/>
                    <a:pt x="435099" y="128776"/>
                  </a:cubicBezTo>
                  <a:cubicBezTo>
                    <a:pt x="432524" y="128776"/>
                    <a:pt x="432524" y="128776"/>
                    <a:pt x="432524" y="128776"/>
                  </a:cubicBezTo>
                  <a:cubicBezTo>
                    <a:pt x="429950" y="128776"/>
                    <a:pt x="429950" y="128776"/>
                    <a:pt x="429950" y="128776"/>
                  </a:cubicBezTo>
                  <a:cubicBezTo>
                    <a:pt x="429950" y="126200"/>
                    <a:pt x="429950" y="126200"/>
                    <a:pt x="429950" y="126200"/>
                  </a:cubicBezTo>
                  <a:cubicBezTo>
                    <a:pt x="427375" y="126200"/>
                    <a:pt x="427375" y="126200"/>
                    <a:pt x="427375" y="126200"/>
                  </a:cubicBezTo>
                  <a:cubicBezTo>
                    <a:pt x="424801" y="126200"/>
                    <a:pt x="424801" y="126200"/>
                    <a:pt x="424801" y="126200"/>
                  </a:cubicBezTo>
                  <a:cubicBezTo>
                    <a:pt x="422226" y="126200"/>
                    <a:pt x="422226" y="126200"/>
                    <a:pt x="422226" y="126200"/>
                  </a:cubicBezTo>
                  <a:cubicBezTo>
                    <a:pt x="422226" y="123625"/>
                    <a:pt x="422226" y="123625"/>
                    <a:pt x="422226" y="123625"/>
                  </a:cubicBezTo>
                  <a:cubicBezTo>
                    <a:pt x="419652" y="123625"/>
                    <a:pt x="419652" y="123625"/>
                    <a:pt x="419652" y="123625"/>
                  </a:cubicBezTo>
                  <a:cubicBezTo>
                    <a:pt x="419652" y="123625"/>
                    <a:pt x="419652" y="123625"/>
                    <a:pt x="417077" y="123625"/>
                  </a:cubicBezTo>
                  <a:cubicBezTo>
                    <a:pt x="414503" y="123625"/>
                    <a:pt x="414503" y="123625"/>
                    <a:pt x="414503" y="123625"/>
                  </a:cubicBezTo>
                  <a:cubicBezTo>
                    <a:pt x="414503" y="123625"/>
                    <a:pt x="414503" y="123625"/>
                    <a:pt x="411928" y="123625"/>
                  </a:cubicBezTo>
                  <a:cubicBezTo>
                    <a:pt x="411928" y="121049"/>
                    <a:pt x="411928" y="121049"/>
                    <a:pt x="411928" y="121049"/>
                  </a:cubicBezTo>
                  <a:cubicBezTo>
                    <a:pt x="411928" y="121049"/>
                    <a:pt x="409353" y="121049"/>
                    <a:pt x="409353" y="121049"/>
                  </a:cubicBezTo>
                  <a:cubicBezTo>
                    <a:pt x="406779" y="121049"/>
                    <a:pt x="406779" y="121049"/>
                    <a:pt x="406779" y="121049"/>
                  </a:cubicBezTo>
                  <a:cubicBezTo>
                    <a:pt x="406779" y="121049"/>
                    <a:pt x="404204" y="121049"/>
                    <a:pt x="404204" y="121049"/>
                  </a:cubicBezTo>
                  <a:cubicBezTo>
                    <a:pt x="404204" y="118474"/>
                    <a:pt x="404204" y="118474"/>
                    <a:pt x="404204" y="118474"/>
                  </a:cubicBezTo>
                  <a:cubicBezTo>
                    <a:pt x="401630" y="118474"/>
                    <a:pt x="401630" y="118474"/>
                    <a:pt x="401630" y="118474"/>
                  </a:cubicBezTo>
                  <a:cubicBezTo>
                    <a:pt x="399055" y="118474"/>
                    <a:pt x="399055" y="118474"/>
                    <a:pt x="399055" y="118474"/>
                  </a:cubicBezTo>
                  <a:cubicBezTo>
                    <a:pt x="399055" y="115898"/>
                    <a:pt x="399055" y="115898"/>
                    <a:pt x="399055" y="115898"/>
                  </a:cubicBezTo>
                  <a:cubicBezTo>
                    <a:pt x="396481" y="115898"/>
                    <a:pt x="396481" y="115898"/>
                    <a:pt x="396481" y="115898"/>
                  </a:cubicBezTo>
                  <a:cubicBezTo>
                    <a:pt x="393906" y="115898"/>
                    <a:pt x="393906" y="115898"/>
                    <a:pt x="393906" y="115898"/>
                  </a:cubicBezTo>
                  <a:cubicBezTo>
                    <a:pt x="393906" y="115898"/>
                    <a:pt x="391332" y="115898"/>
                    <a:pt x="391332" y="115898"/>
                  </a:cubicBezTo>
                  <a:cubicBezTo>
                    <a:pt x="391332" y="113323"/>
                    <a:pt x="391332" y="113323"/>
                    <a:pt x="391332" y="113323"/>
                  </a:cubicBezTo>
                  <a:cubicBezTo>
                    <a:pt x="391332" y="113323"/>
                    <a:pt x="391332" y="113323"/>
                    <a:pt x="388757" y="113323"/>
                  </a:cubicBezTo>
                  <a:cubicBezTo>
                    <a:pt x="386183" y="113323"/>
                    <a:pt x="386183" y="113323"/>
                    <a:pt x="386183" y="113323"/>
                  </a:cubicBezTo>
                  <a:cubicBezTo>
                    <a:pt x="383608" y="113323"/>
                    <a:pt x="383608" y="113323"/>
                    <a:pt x="383608" y="113323"/>
                  </a:cubicBezTo>
                  <a:cubicBezTo>
                    <a:pt x="383608" y="110747"/>
                    <a:pt x="383608" y="110747"/>
                    <a:pt x="383608" y="110747"/>
                  </a:cubicBezTo>
                  <a:cubicBezTo>
                    <a:pt x="381033" y="110747"/>
                    <a:pt x="381033" y="110747"/>
                    <a:pt x="381033" y="110747"/>
                  </a:cubicBezTo>
                  <a:cubicBezTo>
                    <a:pt x="381033" y="108172"/>
                    <a:pt x="381033" y="108172"/>
                    <a:pt x="381033" y="108172"/>
                  </a:cubicBezTo>
                  <a:cubicBezTo>
                    <a:pt x="378459" y="108172"/>
                    <a:pt x="378459" y="108172"/>
                    <a:pt x="378459" y="108172"/>
                  </a:cubicBezTo>
                  <a:cubicBezTo>
                    <a:pt x="378459" y="108172"/>
                    <a:pt x="378459" y="108172"/>
                    <a:pt x="375884" y="108172"/>
                  </a:cubicBezTo>
                  <a:cubicBezTo>
                    <a:pt x="375884" y="105596"/>
                    <a:pt x="375884" y="105596"/>
                    <a:pt x="375884" y="105596"/>
                  </a:cubicBezTo>
                  <a:cubicBezTo>
                    <a:pt x="373310" y="105596"/>
                    <a:pt x="373310" y="105596"/>
                    <a:pt x="373310" y="105596"/>
                  </a:cubicBezTo>
                  <a:cubicBezTo>
                    <a:pt x="373310" y="105596"/>
                    <a:pt x="370735" y="105596"/>
                    <a:pt x="370735" y="105596"/>
                  </a:cubicBezTo>
                  <a:cubicBezTo>
                    <a:pt x="368161" y="105596"/>
                    <a:pt x="368161" y="105596"/>
                    <a:pt x="368161" y="105596"/>
                  </a:cubicBezTo>
                  <a:cubicBezTo>
                    <a:pt x="368161" y="103021"/>
                    <a:pt x="368161" y="103021"/>
                    <a:pt x="368161" y="103021"/>
                  </a:cubicBezTo>
                  <a:cubicBezTo>
                    <a:pt x="365586" y="103021"/>
                    <a:pt x="365586" y="103021"/>
                    <a:pt x="365586" y="103021"/>
                  </a:cubicBezTo>
                  <a:cubicBezTo>
                    <a:pt x="363012" y="103021"/>
                    <a:pt x="363012" y="103021"/>
                    <a:pt x="363012" y="103021"/>
                  </a:cubicBezTo>
                  <a:cubicBezTo>
                    <a:pt x="360437" y="103021"/>
                    <a:pt x="360437" y="103021"/>
                    <a:pt x="360437" y="103021"/>
                  </a:cubicBezTo>
                  <a:cubicBezTo>
                    <a:pt x="360437" y="100445"/>
                    <a:pt x="360437" y="100445"/>
                    <a:pt x="360437" y="100445"/>
                  </a:cubicBezTo>
                  <a:cubicBezTo>
                    <a:pt x="360437" y="100445"/>
                    <a:pt x="360437" y="100445"/>
                    <a:pt x="357862" y="100445"/>
                  </a:cubicBezTo>
                  <a:cubicBezTo>
                    <a:pt x="355288" y="100445"/>
                    <a:pt x="355288" y="100445"/>
                    <a:pt x="355288" y="100445"/>
                  </a:cubicBezTo>
                  <a:cubicBezTo>
                    <a:pt x="355288" y="100445"/>
                    <a:pt x="355288" y="100445"/>
                    <a:pt x="352713" y="100445"/>
                  </a:cubicBezTo>
                  <a:cubicBezTo>
                    <a:pt x="352713" y="97870"/>
                    <a:pt x="352713" y="97870"/>
                    <a:pt x="352713" y="97870"/>
                  </a:cubicBezTo>
                  <a:cubicBezTo>
                    <a:pt x="352713" y="97870"/>
                    <a:pt x="352713" y="97870"/>
                    <a:pt x="350139" y="97870"/>
                  </a:cubicBezTo>
                  <a:cubicBezTo>
                    <a:pt x="350139" y="95294"/>
                    <a:pt x="350139" y="95294"/>
                    <a:pt x="350139" y="95294"/>
                  </a:cubicBezTo>
                  <a:cubicBezTo>
                    <a:pt x="350139" y="95294"/>
                    <a:pt x="350139" y="95294"/>
                    <a:pt x="347564" y="95294"/>
                  </a:cubicBezTo>
                  <a:cubicBezTo>
                    <a:pt x="347564" y="95294"/>
                    <a:pt x="347564" y="95294"/>
                    <a:pt x="344990" y="95294"/>
                  </a:cubicBezTo>
                  <a:cubicBezTo>
                    <a:pt x="342415" y="95294"/>
                    <a:pt x="342415" y="95294"/>
                    <a:pt x="342415" y="95294"/>
                  </a:cubicBezTo>
                  <a:cubicBezTo>
                    <a:pt x="342415" y="92719"/>
                    <a:pt x="342415" y="92719"/>
                    <a:pt x="342415" y="92719"/>
                  </a:cubicBezTo>
                  <a:cubicBezTo>
                    <a:pt x="339841" y="92719"/>
                    <a:pt x="339841" y="92719"/>
                    <a:pt x="339841" y="92719"/>
                  </a:cubicBezTo>
                  <a:cubicBezTo>
                    <a:pt x="339841" y="90143"/>
                    <a:pt x="339841" y="90143"/>
                    <a:pt x="339841" y="90143"/>
                  </a:cubicBezTo>
                  <a:cubicBezTo>
                    <a:pt x="337266" y="90143"/>
                    <a:pt x="337266" y="90143"/>
                    <a:pt x="337266" y="90143"/>
                  </a:cubicBezTo>
                  <a:cubicBezTo>
                    <a:pt x="337266" y="87568"/>
                    <a:pt x="337266" y="87568"/>
                    <a:pt x="337266" y="87568"/>
                  </a:cubicBezTo>
                  <a:cubicBezTo>
                    <a:pt x="334692" y="87568"/>
                    <a:pt x="334692" y="87568"/>
                    <a:pt x="334692" y="87568"/>
                  </a:cubicBezTo>
                  <a:cubicBezTo>
                    <a:pt x="334692" y="87568"/>
                    <a:pt x="334692" y="87568"/>
                    <a:pt x="332117" y="87568"/>
                  </a:cubicBezTo>
                  <a:cubicBezTo>
                    <a:pt x="332117" y="84992"/>
                    <a:pt x="332117" y="84992"/>
                    <a:pt x="332117" y="84992"/>
                  </a:cubicBezTo>
                  <a:cubicBezTo>
                    <a:pt x="329542" y="84992"/>
                    <a:pt x="329542" y="84992"/>
                    <a:pt x="329542" y="84992"/>
                  </a:cubicBezTo>
                  <a:cubicBezTo>
                    <a:pt x="329542" y="82417"/>
                    <a:pt x="329542" y="82417"/>
                    <a:pt x="329542" y="82417"/>
                  </a:cubicBezTo>
                  <a:cubicBezTo>
                    <a:pt x="326968" y="82417"/>
                    <a:pt x="326968" y="82417"/>
                    <a:pt x="326968" y="82417"/>
                  </a:cubicBezTo>
                  <a:cubicBezTo>
                    <a:pt x="326968" y="79841"/>
                    <a:pt x="326968" y="79841"/>
                    <a:pt x="326968" y="79841"/>
                  </a:cubicBezTo>
                  <a:cubicBezTo>
                    <a:pt x="324393" y="79841"/>
                    <a:pt x="324393" y="79841"/>
                    <a:pt x="324393" y="79841"/>
                  </a:cubicBezTo>
                  <a:cubicBezTo>
                    <a:pt x="324393" y="77266"/>
                    <a:pt x="324393" y="77266"/>
                    <a:pt x="324393" y="77266"/>
                  </a:cubicBezTo>
                  <a:cubicBezTo>
                    <a:pt x="321819" y="77266"/>
                    <a:pt x="321819" y="77266"/>
                    <a:pt x="321819" y="77266"/>
                  </a:cubicBezTo>
                  <a:cubicBezTo>
                    <a:pt x="319244" y="77266"/>
                    <a:pt x="319244" y="77266"/>
                    <a:pt x="319244" y="77266"/>
                  </a:cubicBezTo>
                  <a:cubicBezTo>
                    <a:pt x="319244" y="74690"/>
                    <a:pt x="319244" y="74690"/>
                    <a:pt x="319244" y="74690"/>
                  </a:cubicBezTo>
                  <a:cubicBezTo>
                    <a:pt x="316670" y="74690"/>
                    <a:pt x="316670" y="74690"/>
                    <a:pt x="316670" y="74690"/>
                  </a:cubicBezTo>
                  <a:cubicBezTo>
                    <a:pt x="316670" y="72115"/>
                    <a:pt x="316670" y="72115"/>
                    <a:pt x="316670" y="72115"/>
                  </a:cubicBezTo>
                  <a:cubicBezTo>
                    <a:pt x="314095" y="72115"/>
                    <a:pt x="314095" y="72115"/>
                    <a:pt x="314095" y="72115"/>
                  </a:cubicBezTo>
                  <a:cubicBezTo>
                    <a:pt x="314095" y="69539"/>
                    <a:pt x="314095" y="69539"/>
                    <a:pt x="314095" y="69539"/>
                  </a:cubicBezTo>
                  <a:cubicBezTo>
                    <a:pt x="311521" y="69539"/>
                    <a:pt x="311521" y="69539"/>
                    <a:pt x="311521" y="69539"/>
                  </a:cubicBezTo>
                  <a:cubicBezTo>
                    <a:pt x="311521" y="66964"/>
                    <a:pt x="311521" y="66964"/>
                    <a:pt x="311521" y="66964"/>
                  </a:cubicBezTo>
                  <a:cubicBezTo>
                    <a:pt x="308946" y="66964"/>
                    <a:pt x="308946" y="66964"/>
                    <a:pt x="308946" y="66964"/>
                  </a:cubicBezTo>
                  <a:cubicBezTo>
                    <a:pt x="308946" y="64388"/>
                    <a:pt x="308946" y="64388"/>
                    <a:pt x="308946" y="64388"/>
                  </a:cubicBezTo>
                  <a:cubicBezTo>
                    <a:pt x="306372" y="64388"/>
                    <a:pt x="306372" y="64388"/>
                    <a:pt x="306372" y="64388"/>
                  </a:cubicBezTo>
                  <a:cubicBezTo>
                    <a:pt x="303797" y="64388"/>
                    <a:pt x="303797" y="64388"/>
                    <a:pt x="303797" y="64388"/>
                  </a:cubicBezTo>
                  <a:cubicBezTo>
                    <a:pt x="303797" y="61813"/>
                    <a:pt x="303797" y="61813"/>
                    <a:pt x="303797" y="61813"/>
                  </a:cubicBezTo>
                  <a:cubicBezTo>
                    <a:pt x="301222" y="61813"/>
                    <a:pt x="301222" y="61813"/>
                    <a:pt x="301222" y="61813"/>
                  </a:cubicBezTo>
                  <a:cubicBezTo>
                    <a:pt x="301222" y="59237"/>
                    <a:pt x="301222" y="59237"/>
                    <a:pt x="301222" y="59237"/>
                  </a:cubicBezTo>
                  <a:cubicBezTo>
                    <a:pt x="298648" y="59237"/>
                    <a:pt x="298648" y="59237"/>
                    <a:pt x="298648" y="59237"/>
                  </a:cubicBezTo>
                  <a:cubicBezTo>
                    <a:pt x="298648" y="56661"/>
                    <a:pt x="298648" y="56661"/>
                    <a:pt x="298648" y="56661"/>
                  </a:cubicBezTo>
                  <a:cubicBezTo>
                    <a:pt x="298648" y="56661"/>
                    <a:pt x="298648" y="56661"/>
                    <a:pt x="298648" y="54086"/>
                  </a:cubicBezTo>
                  <a:cubicBezTo>
                    <a:pt x="296073" y="54086"/>
                    <a:pt x="296073" y="54086"/>
                    <a:pt x="296073" y="54086"/>
                  </a:cubicBezTo>
                  <a:cubicBezTo>
                    <a:pt x="296073" y="51510"/>
                    <a:pt x="296073" y="51510"/>
                    <a:pt x="296073" y="51510"/>
                  </a:cubicBezTo>
                  <a:cubicBezTo>
                    <a:pt x="296073" y="51510"/>
                    <a:pt x="293499" y="51510"/>
                    <a:pt x="293499" y="51510"/>
                  </a:cubicBezTo>
                  <a:cubicBezTo>
                    <a:pt x="293499" y="48935"/>
                    <a:pt x="293499" y="48935"/>
                    <a:pt x="293499" y="48935"/>
                  </a:cubicBezTo>
                  <a:cubicBezTo>
                    <a:pt x="290924" y="48935"/>
                    <a:pt x="290924" y="48935"/>
                    <a:pt x="290924" y="48935"/>
                  </a:cubicBezTo>
                  <a:cubicBezTo>
                    <a:pt x="290924" y="46359"/>
                    <a:pt x="290924" y="46359"/>
                    <a:pt x="290924" y="46359"/>
                  </a:cubicBezTo>
                  <a:cubicBezTo>
                    <a:pt x="288350" y="46359"/>
                    <a:pt x="288350" y="46359"/>
                    <a:pt x="288350" y="46359"/>
                  </a:cubicBezTo>
                  <a:cubicBezTo>
                    <a:pt x="288350" y="43784"/>
                    <a:pt x="288350" y="43784"/>
                    <a:pt x="288350" y="43784"/>
                  </a:cubicBezTo>
                  <a:cubicBezTo>
                    <a:pt x="285775" y="43784"/>
                    <a:pt x="285775" y="43784"/>
                    <a:pt x="285775" y="43784"/>
                  </a:cubicBezTo>
                  <a:cubicBezTo>
                    <a:pt x="285775" y="41208"/>
                    <a:pt x="285775" y="41208"/>
                    <a:pt x="285775" y="41208"/>
                  </a:cubicBezTo>
                  <a:cubicBezTo>
                    <a:pt x="283201" y="41208"/>
                    <a:pt x="283201" y="41208"/>
                    <a:pt x="283201" y="41208"/>
                  </a:cubicBezTo>
                  <a:cubicBezTo>
                    <a:pt x="283201" y="38633"/>
                    <a:pt x="283201" y="38633"/>
                    <a:pt x="283201" y="38633"/>
                  </a:cubicBezTo>
                  <a:cubicBezTo>
                    <a:pt x="280626" y="38633"/>
                    <a:pt x="280626" y="38633"/>
                    <a:pt x="280626" y="38633"/>
                  </a:cubicBezTo>
                  <a:cubicBezTo>
                    <a:pt x="280626" y="36057"/>
                    <a:pt x="280626" y="36057"/>
                    <a:pt x="280626" y="36057"/>
                  </a:cubicBezTo>
                  <a:cubicBezTo>
                    <a:pt x="278051" y="36057"/>
                    <a:pt x="278051" y="36057"/>
                    <a:pt x="278051" y="36057"/>
                  </a:cubicBezTo>
                  <a:cubicBezTo>
                    <a:pt x="278051" y="36057"/>
                    <a:pt x="278051" y="36057"/>
                    <a:pt x="278051" y="38633"/>
                  </a:cubicBezTo>
                  <a:cubicBezTo>
                    <a:pt x="278051" y="38633"/>
                    <a:pt x="278051" y="38633"/>
                    <a:pt x="280626" y="41208"/>
                  </a:cubicBezTo>
                  <a:cubicBezTo>
                    <a:pt x="280626" y="41208"/>
                    <a:pt x="280626" y="41208"/>
                    <a:pt x="280626" y="43784"/>
                  </a:cubicBezTo>
                  <a:cubicBezTo>
                    <a:pt x="280626" y="43784"/>
                    <a:pt x="280626" y="43784"/>
                    <a:pt x="280626" y="46359"/>
                  </a:cubicBezTo>
                  <a:cubicBezTo>
                    <a:pt x="280626" y="46359"/>
                    <a:pt x="280626" y="46359"/>
                    <a:pt x="283201" y="46359"/>
                  </a:cubicBezTo>
                  <a:cubicBezTo>
                    <a:pt x="283201" y="48935"/>
                    <a:pt x="283201" y="48935"/>
                    <a:pt x="283201" y="48935"/>
                  </a:cubicBezTo>
                  <a:cubicBezTo>
                    <a:pt x="283201" y="48935"/>
                    <a:pt x="283201" y="48935"/>
                    <a:pt x="283201" y="51510"/>
                  </a:cubicBezTo>
                  <a:cubicBezTo>
                    <a:pt x="283201" y="51510"/>
                    <a:pt x="283201" y="51510"/>
                    <a:pt x="283201" y="54086"/>
                  </a:cubicBezTo>
                  <a:cubicBezTo>
                    <a:pt x="283201" y="54086"/>
                    <a:pt x="283201" y="54086"/>
                    <a:pt x="285775" y="54086"/>
                  </a:cubicBezTo>
                  <a:cubicBezTo>
                    <a:pt x="285775" y="54086"/>
                    <a:pt x="285775" y="54086"/>
                    <a:pt x="285775" y="56661"/>
                  </a:cubicBezTo>
                  <a:cubicBezTo>
                    <a:pt x="285775" y="56661"/>
                    <a:pt x="285775" y="56661"/>
                    <a:pt x="285775" y="59237"/>
                  </a:cubicBezTo>
                  <a:cubicBezTo>
                    <a:pt x="288350" y="59237"/>
                    <a:pt x="288350" y="59237"/>
                    <a:pt x="288350" y="59237"/>
                  </a:cubicBezTo>
                  <a:cubicBezTo>
                    <a:pt x="288350" y="61813"/>
                    <a:pt x="288350" y="61813"/>
                    <a:pt x="288350" y="61813"/>
                  </a:cubicBezTo>
                  <a:cubicBezTo>
                    <a:pt x="288350" y="61813"/>
                    <a:pt x="288350" y="61813"/>
                    <a:pt x="288350" y="64388"/>
                  </a:cubicBezTo>
                  <a:cubicBezTo>
                    <a:pt x="290924" y="64388"/>
                    <a:pt x="290924" y="64388"/>
                    <a:pt x="290924" y="64388"/>
                  </a:cubicBezTo>
                  <a:cubicBezTo>
                    <a:pt x="290924" y="64388"/>
                    <a:pt x="290924" y="64388"/>
                    <a:pt x="290924" y="66964"/>
                  </a:cubicBezTo>
                  <a:cubicBezTo>
                    <a:pt x="290924" y="69539"/>
                    <a:pt x="290924" y="69539"/>
                    <a:pt x="290924" y="69539"/>
                  </a:cubicBezTo>
                  <a:cubicBezTo>
                    <a:pt x="290924" y="69539"/>
                    <a:pt x="290924" y="69539"/>
                    <a:pt x="293499" y="69539"/>
                  </a:cubicBezTo>
                  <a:cubicBezTo>
                    <a:pt x="293499" y="72115"/>
                    <a:pt x="293499" y="72115"/>
                    <a:pt x="293499" y="72115"/>
                  </a:cubicBezTo>
                  <a:cubicBezTo>
                    <a:pt x="293499" y="72115"/>
                    <a:pt x="293499" y="72115"/>
                    <a:pt x="293499" y="74690"/>
                  </a:cubicBezTo>
                  <a:cubicBezTo>
                    <a:pt x="296073" y="74690"/>
                    <a:pt x="296073" y="74690"/>
                    <a:pt x="296073" y="74690"/>
                  </a:cubicBezTo>
                  <a:cubicBezTo>
                    <a:pt x="296073" y="77266"/>
                    <a:pt x="296073" y="77266"/>
                    <a:pt x="296073" y="77266"/>
                  </a:cubicBezTo>
                  <a:cubicBezTo>
                    <a:pt x="298648" y="77266"/>
                    <a:pt x="298648" y="77266"/>
                    <a:pt x="298648" y="77266"/>
                  </a:cubicBezTo>
                  <a:cubicBezTo>
                    <a:pt x="298648" y="79841"/>
                    <a:pt x="298648" y="79841"/>
                    <a:pt x="298648" y="79841"/>
                  </a:cubicBezTo>
                  <a:cubicBezTo>
                    <a:pt x="298648" y="79841"/>
                    <a:pt x="298648" y="79841"/>
                    <a:pt x="301222" y="79841"/>
                  </a:cubicBezTo>
                  <a:cubicBezTo>
                    <a:pt x="301222" y="79841"/>
                    <a:pt x="301222" y="79841"/>
                    <a:pt x="301222" y="82417"/>
                  </a:cubicBezTo>
                  <a:cubicBezTo>
                    <a:pt x="301222" y="82417"/>
                    <a:pt x="301222" y="82417"/>
                    <a:pt x="301222" y="84992"/>
                  </a:cubicBezTo>
                  <a:cubicBezTo>
                    <a:pt x="303797" y="84992"/>
                    <a:pt x="303797" y="84992"/>
                    <a:pt x="303797" y="84992"/>
                  </a:cubicBezTo>
                  <a:cubicBezTo>
                    <a:pt x="303797" y="87568"/>
                    <a:pt x="303797" y="87568"/>
                    <a:pt x="303797" y="87568"/>
                  </a:cubicBezTo>
                  <a:cubicBezTo>
                    <a:pt x="303797" y="87568"/>
                    <a:pt x="303797" y="87568"/>
                    <a:pt x="306372" y="87568"/>
                  </a:cubicBezTo>
                  <a:cubicBezTo>
                    <a:pt x="308946" y="87568"/>
                    <a:pt x="308946" y="87568"/>
                    <a:pt x="308946" y="87568"/>
                  </a:cubicBezTo>
                  <a:cubicBezTo>
                    <a:pt x="308946" y="87568"/>
                    <a:pt x="308946" y="87568"/>
                    <a:pt x="308946" y="90143"/>
                  </a:cubicBezTo>
                  <a:cubicBezTo>
                    <a:pt x="308946" y="90143"/>
                    <a:pt x="308946" y="90143"/>
                    <a:pt x="311521" y="90143"/>
                  </a:cubicBezTo>
                  <a:cubicBezTo>
                    <a:pt x="311521" y="92719"/>
                    <a:pt x="311521" y="92719"/>
                    <a:pt x="311521" y="92719"/>
                  </a:cubicBezTo>
                  <a:cubicBezTo>
                    <a:pt x="311521" y="92719"/>
                    <a:pt x="311521" y="92719"/>
                    <a:pt x="311521" y="95294"/>
                  </a:cubicBezTo>
                  <a:cubicBezTo>
                    <a:pt x="311521" y="95294"/>
                    <a:pt x="311521" y="95294"/>
                    <a:pt x="314095" y="95294"/>
                  </a:cubicBezTo>
                  <a:cubicBezTo>
                    <a:pt x="314095" y="95294"/>
                    <a:pt x="314095" y="97870"/>
                    <a:pt x="314095" y="97870"/>
                  </a:cubicBezTo>
                  <a:cubicBezTo>
                    <a:pt x="314095" y="97870"/>
                    <a:pt x="314095" y="97870"/>
                    <a:pt x="316670" y="97870"/>
                  </a:cubicBezTo>
                  <a:cubicBezTo>
                    <a:pt x="319244" y="97870"/>
                    <a:pt x="319244" y="97870"/>
                    <a:pt x="319244" y="97870"/>
                  </a:cubicBezTo>
                  <a:cubicBezTo>
                    <a:pt x="319244" y="97870"/>
                    <a:pt x="319244" y="97870"/>
                    <a:pt x="319244" y="100445"/>
                  </a:cubicBezTo>
                  <a:cubicBezTo>
                    <a:pt x="319244" y="100445"/>
                    <a:pt x="319244" y="100445"/>
                    <a:pt x="321819" y="100445"/>
                  </a:cubicBezTo>
                  <a:cubicBezTo>
                    <a:pt x="321819" y="100445"/>
                    <a:pt x="321819" y="100445"/>
                    <a:pt x="321819" y="103021"/>
                  </a:cubicBezTo>
                  <a:cubicBezTo>
                    <a:pt x="321819" y="103021"/>
                    <a:pt x="321819" y="103021"/>
                    <a:pt x="324393" y="103021"/>
                  </a:cubicBezTo>
                  <a:cubicBezTo>
                    <a:pt x="324393" y="103021"/>
                    <a:pt x="324393" y="105596"/>
                    <a:pt x="324393" y="105596"/>
                  </a:cubicBezTo>
                  <a:cubicBezTo>
                    <a:pt x="324393" y="105596"/>
                    <a:pt x="324393" y="105596"/>
                    <a:pt x="326968" y="105596"/>
                  </a:cubicBezTo>
                  <a:cubicBezTo>
                    <a:pt x="326968" y="105596"/>
                    <a:pt x="326968" y="105596"/>
                    <a:pt x="326968" y="108172"/>
                  </a:cubicBezTo>
                  <a:cubicBezTo>
                    <a:pt x="326968" y="108172"/>
                    <a:pt x="326968" y="108172"/>
                    <a:pt x="329542" y="108172"/>
                  </a:cubicBezTo>
                  <a:cubicBezTo>
                    <a:pt x="329542" y="108172"/>
                    <a:pt x="329542" y="108172"/>
                    <a:pt x="329542" y="110747"/>
                  </a:cubicBezTo>
                  <a:cubicBezTo>
                    <a:pt x="332117" y="110747"/>
                    <a:pt x="332117" y="110747"/>
                    <a:pt x="332117" y="110747"/>
                  </a:cubicBezTo>
                  <a:cubicBezTo>
                    <a:pt x="332117" y="110747"/>
                    <a:pt x="332117" y="110747"/>
                    <a:pt x="332117" y="113323"/>
                  </a:cubicBezTo>
                  <a:cubicBezTo>
                    <a:pt x="334692" y="113323"/>
                    <a:pt x="334692" y="113323"/>
                    <a:pt x="334692" y="113323"/>
                  </a:cubicBezTo>
                  <a:cubicBezTo>
                    <a:pt x="337266" y="113323"/>
                    <a:pt x="337266" y="113323"/>
                    <a:pt x="337266" y="113323"/>
                  </a:cubicBezTo>
                  <a:cubicBezTo>
                    <a:pt x="337266" y="113323"/>
                    <a:pt x="337266" y="113323"/>
                    <a:pt x="337266" y="115898"/>
                  </a:cubicBezTo>
                  <a:cubicBezTo>
                    <a:pt x="339841" y="115898"/>
                    <a:pt x="339841" y="115898"/>
                    <a:pt x="339841" y="115898"/>
                  </a:cubicBezTo>
                  <a:cubicBezTo>
                    <a:pt x="339841" y="115898"/>
                    <a:pt x="339841" y="115898"/>
                    <a:pt x="339841" y="118474"/>
                  </a:cubicBezTo>
                  <a:cubicBezTo>
                    <a:pt x="339841" y="118474"/>
                    <a:pt x="339841" y="118474"/>
                    <a:pt x="342415" y="118474"/>
                  </a:cubicBezTo>
                  <a:cubicBezTo>
                    <a:pt x="342415" y="118474"/>
                    <a:pt x="342415" y="118474"/>
                    <a:pt x="342415" y="121049"/>
                  </a:cubicBezTo>
                  <a:cubicBezTo>
                    <a:pt x="342415" y="121049"/>
                    <a:pt x="342415" y="121049"/>
                    <a:pt x="344990" y="121049"/>
                  </a:cubicBezTo>
                  <a:cubicBezTo>
                    <a:pt x="344990" y="121049"/>
                    <a:pt x="344990" y="121049"/>
                    <a:pt x="347564" y="121049"/>
                  </a:cubicBezTo>
                  <a:cubicBezTo>
                    <a:pt x="347564" y="123625"/>
                    <a:pt x="347564" y="123625"/>
                    <a:pt x="347564" y="123625"/>
                  </a:cubicBezTo>
                  <a:cubicBezTo>
                    <a:pt x="350139" y="123625"/>
                    <a:pt x="350139" y="123625"/>
                    <a:pt x="350139" y="123625"/>
                  </a:cubicBezTo>
                  <a:cubicBezTo>
                    <a:pt x="350139" y="123625"/>
                    <a:pt x="350139" y="123625"/>
                    <a:pt x="352713" y="123625"/>
                  </a:cubicBezTo>
                  <a:cubicBezTo>
                    <a:pt x="352713" y="123625"/>
                    <a:pt x="352713" y="123625"/>
                    <a:pt x="352713" y="126200"/>
                  </a:cubicBezTo>
                  <a:cubicBezTo>
                    <a:pt x="352713" y="126200"/>
                    <a:pt x="352713" y="126200"/>
                    <a:pt x="352713" y="128776"/>
                  </a:cubicBezTo>
                  <a:cubicBezTo>
                    <a:pt x="352713" y="128776"/>
                    <a:pt x="352713" y="128776"/>
                    <a:pt x="355288" y="128776"/>
                  </a:cubicBezTo>
                  <a:cubicBezTo>
                    <a:pt x="355288" y="128776"/>
                    <a:pt x="355288" y="128776"/>
                    <a:pt x="357862" y="128776"/>
                  </a:cubicBezTo>
                  <a:cubicBezTo>
                    <a:pt x="357862" y="131351"/>
                    <a:pt x="357862" y="131351"/>
                    <a:pt x="357862" y="131351"/>
                  </a:cubicBezTo>
                  <a:cubicBezTo>
                    <a:pt x="360437" y="131351"/>
                    <a:pt x="360437" y="131351"/>
                    <a:pt x="360437" y="131351"/>
                  </a:cubicBezTo>
                  <a:cubicBezTo>
                    <a:pt x="360437" y="131351"/>
                    <a:pt x="360437" y="131351"/>
                    <a:pt x="360437" y="133927"/>
                  </a:cubicBezTo>
                  <a:cubicBezTo>
                    <a:pt x="363012" y="133927"/>
                    <a:pt x="363012" y="133927"/>
                    <a:pt x="363012" y="133927"/>
                  </a:cubicBezTo>
                  <a:cubicBezTo>
                    <a:pt x="363012" y="133927"/>
                    <a:pt x="363012" y="133927"/>
                    <a:pt x="363012" y="136502"/>
                  </a:cubicBezTo>
                  <a:cubicBezTo>
                    <a:pt x="363012" y="136502"/>
                    <a:pt x="363012" y="136502"/>
                    <a:pt x="365586" y="136502"/>
                  </a:cubicBezTo>
                  <a:cubicBezTo>
                    <a:pt x="368161" y="136502"/>
                    <a:pt x="368161" y="136502"/>
                    <a:pt x="368161" y="136502"/>
                  </a:cubicBezTo>
                  <a:cubicBezTo>
                    <a:pt x="368161" y="136502"/>
                    <a:pt x="368161" y="136502"/>
                    <a:pt x="368161" y="139078"/>
                  </a:cubicBezTo>
                  <a:cubicBezTo>
                    <a:pt x="368161" y="139078"/>
                    <a:pt x="368161" y="139078"/>
                    <a:pt x="370735" y="139078"/>
                  </a:cubicBezTo>
                  <a:cubicBezTo>
                    <a:pt x="370735" y="139078"/>
                    <a:pt x="370735" y="139078"/>
                    <a:pt x="370735" y="141653"/>
                  </a:cubicBezTo>
                  <a:cubicBezTo>
                    <a:pt x="370735" y="141653"/>
                    <a:pt x="370735" y="141653"/>
                    <a:pt x="373310" y="141653"/>
                  </a:cubicBezTo>
                  <a:cubicBezTo>
                    <a:pt x="375884" y="141653"/>
                    <a:pt x="375884" y="141653"/>
                    <a:pt x="375884" y="141653"/>
                  </a:cubicBezTo>
                  <a:cubicBezTo>
                    <a:pt x="375884" y="141653"/>
                    <a:pt x="375884" y="141653"/>
                    <a:pt x="375884" y="144229"/>
                  </a:cubicBezTo>
                  <a:cubicBezTo>
                    <a:pt x="375884" y="144229"/>
                    <a:pt x="375884" y="144229"/>
                    <a:pt x="378459" y="144229"/>
                  </a:cubicBezTo>
                  <a:cubicBezTo>
                    <a:pt x="378459" y="144229"/>
                    <a:pt x="378459" y="144229"/>
                    <a:pt x="381033" y="144229"/>
                  </a:cubicBezTo>
                  <a:cubicBezTo>
                    <a:pt x="381033" y="144229"/>
                    <a:pt x="381033" y="144229"/>
                    <a:pt x="381033" y="146805"/>
                  </a:cubicBezTo>
                  <a:cubicBezTo>
                    <a:pt x="381033" y="146805"/>
                    <a:pt x="381033" y="146805"/>
                    <a:pt x="383608" y="146805"/>
                  </a:cubicBezTo>
                  <a:cubicBezTo>
                    <a:pt x="383608" y="149380"/>
                    <a:pt x="383608" y="149380"/>
                    <a:pt x="383608" y="149380"/>
                  </a:cubicBezTo>
                  <a:cubicBezTo>
                    <a:pt x="383608" y="149380"/>
                    <a:pt x="383608" y="149380"/>
                    <a:pt x="386183" y="149380"/>
                  </a:cubicBezTo>
                  <a:cubicBezTo>
                    <a:pt x="388757" y="149380"/>
                    <a:pt x="388757" y="149380"/>
                    <a:pt x="388757" y="149380"/>
                  </a:cubicBezTo>
                  <a:cubicBezTo>
                    <a:pt x="388757" y="149380"/>
                    <a:pt x="388757" y="149380"/>
                    <a:pt x="388757" y="151956"/>
                  </a:cubicBezTo>
                  <a:cubicBezTo>
                    <a:pt x="391332" y="151956"/>
                    <a:pt x="391332" y="151956"/>
                    <a:pt x="391332" y="151956"/>
                  </a:cubicBezTo>
                  <a:cubicBezTo>
                    <a:pt x="393906" y="151956"/>
                    <a:pt x="393906" y="151956"/>
                    <a:pt x="393906" y="151956"/>
                  </a:cubicBezTo>
                  <a:cubicBezTo>
                    <a:pt x="393906" y="151956"/>
                    <a:pt x="393906" y="151956"/>
                    <a:pt x="396481" y="151956"/>
                  </a:cubicBezTo>
                  <a:cubicBezTo>
                    <a:pt x="396481" y="151956"/>
                    <a:pt x="396481" y="151956"/>
                    <a:pt x="396481" y="154531"/>
                  </a:cubicBezTo>
                  <a:cubicBezTo>
                    <a:pt x="396481" y="154531"/>
                    <a:pt x="396481" y="154531"/>
                    <a:pt x="399055" y="154531"/>
                  </a:cubicBezTo>
                  <a:cubicBezTo>
                    <a:pt x="399055" y="154531"/>
                    <a:pt x="399055" y="154531"/>
                    <a:pt x="401630" y="157107"/>
                  </a:cubicBezTo>
                  <a:cubicBezTo>
                    <a:pt x="404204" y="157107"/>
                    <a:pt x="404204" y="157107"/>
                    <a:pt x="404204" y="157107"/>
                  </a:cubicBezTo>
                  <a:cubicBezTo>
                    <a:pt x="404204" y="157107"/>
                    <a:pt x="404204" y="157107"/>
                    <a:pt x="404204" y="159682"/>
                  </a:cubicBezTo>
                  <a:cubicBezTo>
                    <a:pt x="404204" y="159682"/>
                    <a:pt x="404204" y="159682"/>
                    <a:pt x="406779" y="159682"/>
                  </a:cubicBezTo>
                  <a:cubicBezTo>
                    <a:pt x="406779" y="159682"/>
                    <a:pt x="406779" y="159682"/>
                    <a:pt x="409353" y="159682"/>
                  </a:cubicBezTo>
                  <a:cubicBezTo>
                    <a:pt x="409353" y="159682"/>
                    <a:pt x="409353" y="159682"/>
                    <a:pt x="409353" y="162258"/>
                  </a:cubicBezTo>
                  <a:cubicBezTo>
                    <a:pt x="411928" y="162258"/>
                    <a:pt x="411928" y="162258"/>
                    <a:pt x="411928" y="162258"/>
                  </a:cubicBezTo>
                  <a:cubicBezTo>
                    <a:pt x="414503" y="162258"/>
                    <a:pt x="414503" y="162258"/>
                    <a:pt x="414503" y="162258"/>
                  </a:cubicBezTo>
                  <a:cubicBezTo>
                    <a:pt x="414503" y="162258"/>
                    <a:pt x="414503" y="162258"/>
                    <a:pt x="414503" y="164833"/>
                  </a:cubicBezTo>
                  <a:cubicBezTo>
                    <a:pt x="414503" y="164833"/>
                    <a:pt x="414503" y="164833"/>
                    <a:pt x="417077" y="164833"/>
                  </a:cubicBezTo>
                  <a:cubicBezTo>
                    <a:pt x="419652" y="164833"/>
                    <a:pt x="419652" y="164833"/>
                    <a:pt x="419652" y="164833"/>
                  </a:cubicBezTo>
                  <a:cubicBezTo>
                    <a:pt x="419652" y="167409"/>
                    <a:pt x="419652" y="167409"/>
                    <a:pt x="419652" y="167409"/>
                  </a:cubicBezTo>
                  <a:cubicBezTo>
                    <a:pt x="422226" y="167409"/>
                    <a:pt x="422226" y="167409"/>
                    <a:pt x="422226" y="167409"/>
                  </a:cubicBezTo>
                  <a:cubicBezTo>
                    <a:pt x="422226" y="167409"/>
                    <a:pt x="422226" y="167409"/>
                    <a:pt x="424801" y="167409"/>
                  </a:cubicBezTo>
                  <a:cubicBezTo>
                    <a:pt x="424801" y="169984"/>
                    <a:pt x="424801" y="169984"/>
                    <a:pt x="424801" y="169984"/>
                  </a:cubicBezTo>
                  <a:cubicBezTo>
                    <a:pt x="424801" y="169984"/>
                    <a:pt x="424801" y="169984"/>
                    <a:pt x="427375" y="169984"/>
                  </a:cubicBezTo>
                  <a:cubicBezTo>
                    <a:pt x="427375" y="169984"/>
                    <a:pt x="427375" y="169984"/>
                    <a:pt x="427375" y="172560"/>
                  </a:cubicBezTo>
                  <a:cubicBezTo>
                    <a:pt x="427375" y="172560"/>
                    <a:pt x="427375" y="172560"/>
                    <a:pt x="429950" y="172560"/>
                  </a:cubicBezTo>
                  <a:cubicBezTo>
                    <a:pt x="429950" y="172560"/>
                    <a:pt x="432524" y="172560"/>
                    <a:pt x="432524" y="172560"/>
                  </a:cubicBezTo>
                  <a:cubicBezTo>
                    <a:pt x="432524" y="172560"/>
                    <a:pt x="432524" y="172560"/>
                    <a:pt x="432524" y="175135"/>
                  </a:cubicBezTo>
                  <a:cubicBezTo>
                    <a:pt x="432524" y="175135"/>
                    <a:pt x="432524" y="175135"/>
                    <a:pt x="435099" y="175135"/>
                  </a:cubicBezTo>
                  <a:cubicBezTo>
                    <a:pt x="435099" y="175135"/>
                    <a:pt x="435099" y="175135"/>
                    <a:pt x="437674" y="175135"/>
                  </a:cubicBezTo>
                  <a:cubicBezTo>
                    <a:pt x="437674" y="177711"/>
                    <a:pt x="437674" y="177711"/>
                    <a:pt x="437674" y="177711"/>
                  </a:cubicBezTo>
                  <a:cubicBezTo>
                    <a:pt x="440248" y="177711"/>
                    <a:pt x="440248" y="177711"/>
                    <a:pt x="440248" y="177711"/>
                  </a:cubicBezTo>
                  <a:cubicBezTo>
                    <a:pt x="442823" y="177711"/>
                    <a:pt x="442823" y="177711"/>
                    <a:pt x="442823" y="177711"/>
                  </a:cubicBezTo>
                  <a:cubicBezTo>
                    <a:pt x="445397" y="177711"/>
                    <a:pt x="445397" y="177711"/>
                    <a:pt x="445397" y="177711"/>
                  </a:cubicBezTo>
                  <a:cubicBezTo>
                    <a:pt x="445397" y="177711"/>
                    <a:pt x="445397" y="177711"/>
                    <a:pt x="445397" y="180286"/>
                  </a:cubicBezTo>
                  <a:cubicBezTo>
                    <a:pt x="445397" y="180286"/>
                    <a:pt x="445397" y="180286"/>
                    <a:pt x="447972" y="180286"/>
                  </a:cubicBezTo>
                  <a:cubicBezTo>
                    <a:pt x="450546" y="180286"/>
                    <a:pt x="450546" y="180286"/>
                    <a:pt x="450546" y="180286"/>
                  </a:cubicBezTo>
                  <a:cubicBezTo>
                    <a:pt x="450546" y="180286"/>
                    <a:pt x="450546" y="180286"/>
                    <a:pt x="453121" y="180286"/>
                  </a:cubicBezTo>
                  <a:cubicBezTo>
                    <a:pt x="453121" y="180286"/>
                    <a:pt x="453121" y="180286"/>
                    <a:pt x="453121" y="182862"/>
                  </a:cubicBezTo>
                  <a:cubicBezTo>
                    <a:pt x="455695" y="182862"/>
                    <a:pt x="455695" y="182862"/>
                    <a:pt x="455695" y="182862"/>
                  </a:cubicBezTo>
                  <a:cubicBezTo>
                    <a:pt x="458270" y="182862"/>
                    <a:pt x="458270" y="182862"/>
                    <a:pt x="458270" y="182862"/>
                  </a:cubicBezTo>
                  <a:cubicBezTo>
                    <a:pt x="458270" y="182862"/>
                    <a:pt x="458270" y="182862"/>
                    <a:pt x="458270" y="185437"/>
                  </a:cubicBezTo>
                  <a:cubicBezTo>
                    <a:pt x="460844" y="185437"/>
                    <a:pt x="460844" y="185437"/>
                    <a:pt x="460844" y="185437"/>
                  </a:cubicBezTo>
                  <a:cubicBezTo>
                    <a:pt x="460844" y="185437"/>
                    <a:pt x="460844" y="185437"/>
                    <a:pt x="463419" y="185437"/>
                  </a:cubicBezTo>
                  <a:cubicBezTo>
                    <a:pt x="465994" y="185437"/>
                    <a:pt x="465994" y="185437"/>
                    <a:pt x="465994" y="185437"/>
                  </a:cubicBezTo>
                  <a:cubicBezTo>
                    <a:pt x="468568" y="185437"/>
                    <a:pt x="468568" y="185437"/>
                    <a:pt x="468568" y="185437"/>
                  </a:cubicBezTo>
                  <a:cubicBezTo>
                    <a:pt x="468568" y="185437"/>
                    <a:pt x="468568" y="185437"/>
                    <a:pt x="468568" y="188013"/>
                  </a:cubicBezTo>
                  <a:cubicBezTo>
                    <a:pt x="468568" y="188013"/>
                    <a:pt x="468568" y="188013"/>
                    <a:pt x="471143" y="188013"/>
                  </a:cubicBezTo>
                  <a:cubicBezTo>
                    <a:pt x="471143" y="188013"/>
                    <a:pt x="473717" y="188013"/>
                    <a:pt x="473717" y="188013"/>
                  </a:cubicBezTo>
                  <a:cubicBezTo>
                    <a:pt x="476292" y="188013"/>
                    <a:pt x="476292" y="188013"/>
                    <a:pt x="476292" y="188013"/>
                  </a:cubicBezTo>
                  <a:cubicBezTo>
                    <a:pt x="476292" y="188013"/>
                    <a:pt x="478866" y="188013"/>
                    <a:pt x="478866" y="188013"/>
                  </a:cubicBezTo>
                  <a:cubicBezTo>
                    <a:pt x="478866" y="188013"/>
                    <a:pt x="478866" y="188013"/>
                    <a:pt x="478866" y="190588"/>
                  </a:cubicBezTo>
                  <a:cubicBezTo>
                    <a:pt x="478866" y="190588"/>
                    <a:pt x="478866" y="190588"/>
                    <a:pt x="481441" y="190588"/>
                  </a:cubicBezTo>
                  <a:cubicBezTo>
                    <a:pt x="481441" y="190588"/>
                    <a:pt x="481441" y="190588"/>
                    <a:pt x="484015" y="190588"/>
                  </a:cubicBezTo>
                  <a:cubicBezTo>
                    <a:pt x="486590" y="190588"/>
                    <a:pt x="486590" y="190588"/>
                    <a:pt x="486590" y="190588"/>
                  </a:cubicBezTo>
                  <a:cubicBezTo>
                    <a:pt x="486590" y="190588"/>
                    <a:pt x="486590" y="190588"/>
                    <a:pt x="486590" y="193164"/>
                  </a:cubicBezTo>
                  <a:cubicBezTo>
                    <a:pt x="489165" y="193164"/>
                    <a:pt x="489165" y="193164"/>
                    <a:pt x="489165" y="193164"/>
                  </a:cubicBezTo>
                  <a:cubicBezTo>
                    <a:pt x="491739" y="193164"/>
                    <a:pt x="491739" y="193164"/>
                    <a:pt x="494314" y="193164"/>
                  </a:cubicBezTo>
                  <a:cubicBezTo>
                    <a:pt x="494314" y="193164"/>
                    <a:pt x="496888" y="193164"/>
                    <a:pt x="496888" y="193164"/>
                  </a:cubicBezTo>
                  <a:cubicBezTo>
                    <a:pt x="496888" y="193164"/>
                    <a:pt x="496888" y="193164"/>
                    <a:pt x="499463" y="193164"/>
                  </a:cubicBezTo>
                  <a:cubicBezTo>
                    <a:pt x="499463" y="195739"/>
                    <a:pt x="499463" y="195739"/>
                    <a:pt x="499463" y="195739"/>
                  </a:cubicBezTo>
                  <a:cubicBezTo>
                    <a:pt x="499463" y="195739"/>
                    <a:pt x="499463" y="195739"/>
                    <a:pt x="502037" y="195739"/>
                  </a:cubicBezTo>
                  <a:cubicBezTo>
                    <a:pt x="504612" y="195739"/>
                    <a:pt x="504612" y="195739"/>
                    <a:pt x="504612" y="195739"/>
                  </a:cubicBezTo>
                  <a:cubicBezTo>
                    <a:pt x="504612" y="195739"/>
                    <a:pt x="504612" y="195739"/>
                    <a:pt x="504612" y="198315"/>
                  </a:cubicBezTo>
                  <a:cubicBezTo>
                    <a:pt x="504612" y="198315"/>
                    <a:pt x="504612" y="198315"/>
                    <a:pt x="507186" y="198315"/>
                  </a:cubicBezTo>
                  <a:cubicBezTo>
                    <a:pt x="507186" y="198315"/>
                    <a:pt x="507186" y="198315"/>
                    <a:pt x="507186" y="200890"/>
                  </a:cubicBezTo>
                  <a:cubicBezTo>
                    <a:pt x="507186" y="203466"/>
                    <a:pt x="507186" y="203466"/>
                    <a:pt x="507186" y="203466"/>
                  </a:cubicBezTo>
                  <a:cubicBezTo>
                    <a:pt x="507186" y="203466"/>
                    <a:pt x="507186" y="203466"/>
                    <a:pt x="509761" y="203466"/>
                  </a:cubicBezTo>
                  <a:cubicBezTo>
                    <a:pt x="509761" y="203466"/>
                    <a:pt x="509761" y="206041"/>
                    <a:pt x="509761" y="206041"/>
                  </a:cubicBezTo>
                  <a:cubicBezTo>
                    <a:pt x="509761" y="208617"/>
                    <a:pt x="509761" y="208617"/>
                    <a:pt x="509761" y="211192"/>
                  </a:cubicBezTo>
                  <a:cubicBezTo>
                    <a:pt x="509761" y="211192"/>
                    <a:pt x="509761" y="211192"/>
                    <a:pt x="509761" y="213768"/>
                  </a:cubicBezTo>
                  <a:cubicBezTo>
                    <a:pt x="509761" y="213768"/>
                    <a:pt x="509761" y="213768"/>
                    <a:pt x="509761" y="216343"/>
                  </a:cubicBezTo>
                  <a:cubicBezTo>
                    <a:pt x="509761" y="218919"/>
                    <a:pt x="509761" y="218919"/>
                    <a:pt x="509761" y="218919"/>
                  </a:cubicBezTo>
                  <a:cubicBezTo>
                    <a:pt x="512335" y="218919"/>
                    <a:pt x="512335" y="218919"/>
                    <a:pt x="512335" y="218919"/>
                  </a:cubicBezTo>
                  <a:cubicBezTo>
                    <a:pt x="512335" y="221494"/>
                    <a:pt x="512335" y="221494"/>
                    <a:pt x="512335" y="221494"/>
                  </a:cubicBezTo>
                  <a:cubicBezTo>
                    <a:pt x="512335" y="221494"/>
                    <a:pt x="512335" y="221494"/>
                    <a:pt x="512335" y="224070"/>
                  </a:cubicBezTo>
                  <a:cubicBezTo>
                    <a:pt x="512335" y="226646"/>
                    <a:pt x="512335" y="226646"/>
                    <a:pt x="512335" y="226646"/>
                  </a:cubicBezTo>
                  <a:cubicBezTo>
                    <a:pt x="512335" y="226646"/>
                    <a:pt x="512335" y="226646"/>
                    <a:pt x="514910" y="226646"/>
                  </a:cubicBezTo>
                  <a:cubicBezTo>
                    <a:pt x="514910" y="229221"/>
                    <a:pt x="514910" y="229221"/>
                    <a:pt x="514910" y="229221"/>
                  </a:cubicBezTo>
                  <a:cubicBezTo>
                    <a:pt x="514910" y="231797"/>
                    <a:pt x="514910" y="231797"/>
                    <a:pt x="514910" y="231797"/>
                  </a:cubicBezTo>
                  <a:cubicBezTo>
                    <a:pt x="514910" y="234372"/>
                    <a:pt x="514910" y="234372"/>
                    <a:pt x="514910" y="236948"/>
                  </a:cubicBezTo>
                  <a:cubicBezTo>
                    <a:pt x="514910" y="239523"/>
                    <a:pt x="514910" y="239523"/>
                    <a:pt x="514910" y="239523"/>
                  </a:cubicBezTo>
                  <a:cubicBezTo>
                    <a:pt x="514910" y="239523"/>
                    <a:pt x="514910" y="239523"/>
                    <a:pt x="514910" y="242099"/>
                  </a:cubicBezTo>
                  <a:cubicBezTo>
                    <a:pt x="514910" y="242099"/>
                    <a:pt x="514910" y="244674"/>
                    <a:pt x="514910" y="244674"/>
                  </a:cubicBezTo>
                  <a:cubicBezTo>
                    <a:pt x="514910" y="244674"/>
                    <a:pt x="514910" y="244674"/>
                    <a:pt x="517485" y="244674"/>
                  </a:cubicBezTo>
                  <a:cubicBezTo>
                    <a:pt x="517485" y="244674"/>
                    <a:pt x="517485" y="244674"/>
                    <a:pt x="517485" y="247250"/>
                  </a:cubicBezTo>
                  <a:cubicBezTo>
                    <a:pt x="517485" y="247250"/>
                    <a:pt x="517485" y="247250"/>
                    <a:pt x="517485" y="249825"/>
                  </a:cubicBezTo>
                  <a:cubicBezTo>
                    <a:pt x="517485" y="249825"/>
                    <a:pt x="517485" y="249825"/>
                    <a:pt x="517485" y="252401"/>
                  </a:cubicBezTo>
                  <a:cubicBezTo>
                    <a:pt x="517485" y="252401"/>
                    <a:pt x="517485" y="254976"/>
                    <a:pt x="517485" y="254976"/>
                  </a:cubicBezTo>
                  <a:cubicBezTo>
                    <a:pt x="517485" y="254976"/>
                    <a:pt x="517485" y="257552"/>
                    <a:pt x="517485" y="257552"/>
                  </a:cubicBezTo>
                  <a:cubicBezTo>
                    <a:pt x="517485" y="260127"/>
                    <a:pt x="517485" y="260127"/>
                    <a:pt x="517485" y="260127"/>
                  </a:cubicBezTo>
                  <a:cubicBezTo>
                    <a:pt x="517485" y="260127"/>
                    <a:pt x="517485" y="262703"/>
                    <a:pt x="517485" y="262703"/>
                  </a:cubicBezTo>
                  <a:cubicBezTo>
                    <a:pt x="517485" y="262703"/>
                    <a:pt x="517485" y="262703"/>
                    <a:pt x="520059" y="262703"/>
                  </a:cubicBezTo>
                  <a:cubicBezTo>
                    <a:pt x="520059" y="262703"/>
                    <a:pt x="520059" y="265278"/>
                    <a:pt x="520059" y="265278"/>
                  </a:cubicBezTo>
                  <a:cubicBezTo>
                    <a:pt x="520059" y="265278"/>
                    <a:pt x="520059" y="267854"/>
                    <a:pt x="520059" y="267854"/>
                  </a:cubicBezTo>
                  <a:cubicBezTo>
                    <a:pt x="520059" y="267854"/>
                    <a:pt x="520059" y="270429"/>
                    <a:pt x="520059" y="270429"/>
                  </a:cubicBezTo>
                  <a:cubicBezTo>
                    <a:pt x="517485" y="270429"/>
                    <a:pt x="517485" y="270429"/>
                    <a:pt x="517485" y="270429"/>
                  </a:cubicBezTo>
                  <a:cubicBezTo>
                    <a:pt x="517485" y="270429"/>
                    <a:pt x="517485" y="270429"/>
                    <a:pt x="517485" y="273005"/>
                  </a:cubicBezTo>
                  <a:cubicBezTo>
                    <a:pt x="517485" y="273005"/>
                    <a:pt x="517485" y="273005"/>
                    <a:pt x="517485" y="275580"/>
                  </a:cubicBezTo>
                  <a:cubicBezTo>
                    <a:pt x="517485" y="275580"/>
                    <a:pt x="514910" y="275580"/>
                    <a:pt x="514910" y="275580"/>
                  </a:cubicBezTo>
                  <a:cubicBezTo>
                    <a:pt x="514910" y="273005"/>
                    <a:pt x="514910" y="273005"/>
                    <a:pt x="514910" y="273005"/>
                  </a:cubicBezTo>
                  <a:cubicBezTo>
                    <a:pt x="512335" y="273005"/>
                    <a:pt x="512335" y="273005"/>
                    <a:pt x="512335" y="273005"/>
                  </a:cubicBezTo>
                  <a:cubicBezTo>
                    <a:pt x="509761" y="273005"/>
                    <a:pt x="509761" y="273005"/>
                    <a:pt x="509761" y="273005"/>
                  </a:cubicBezTo>
                  <a:cubicBezTo>
                    <a:pt x="509761" y="273005"/>
                    <a:pt x="509761" y="273005"/>
                    <a:pt x="507186" y="273005"/>
                  </a:cubicBezTo>
                  <a:cubicBezTo>
                    <a:pt x="507186" y="273005"/>
                    <a:pt x="507186" y="273005"/>
                    <a:pt x="504612" y="273005"/>
                  </a:cubicBezTo>
                  <a:cubicBezTo>
                    <a:pt x="504612" y="270429"/>
                    <a:pt x="504612" y="270429"/>
                    <a:pt x="504612" y="270429"/>
                  </a:cubicBezTo>
                  <a:cubicBezTo>
                    <a:pt x="502037" y="270429"/>
                    <a:pt x="502037" y="270429"/>
                    <a:pt x="502037" y="270429"/>
                  </a:cubicBezTo>
                  <a:cubicBezTo>
                    <a:pt x="499463" y="270429"/>
                    <a:pt x="499463" y="270429"/>
                    <a:pt x="499463" y="270429"/>
                  </a:cubicBezTo>
                  <a:cubicBezTo>
                    <a:pt x="499463" y="270429"/>
                    <a:pt x="499463" y="270429"/>
                    <a:pt x="496888" y="270429"/>
                  </a:cubicBezTo>
                  <a:cubicBezTo>
                    <a:pt x="496888" y="270429"/>
                    <a:pt x="494314" y="270429"/>
                    <a:pt x="494314" y="270429"/>
                  </a:cubicBezTo>
                  <a:cubicBezTo>
                    <a:pt x="491739" y="270429"/>
                    <a:pt x="491739" y="270429"/>
                    <a:pt x="491739" y="270429"/>
                  </a:cubicBezTo>
                  <a:cubicBezTo>
                    <a:pt x="491739" y="267854"/>
                    <a:pt x="491739" y="267854"/>
                    <a:pt x="491739" y="267854"/>
                  </a:cubicBezTo>
                  <a:cubicBezTo>
                    <a:pt x="489165" y="267854"/>
                    <a:pt x="489165" y="267854"/>
                    <a:pt x="489165" y="267854"/>
                  </a:cubicBezTo>
                  <a:cubicBezTo>
                    <a:pt x="486590" y="267854"/>
                    <a:pt x="486590" y="267854"/>
                    <a:pt x="486590" y="267854"/>
                  </a:cubicBezTo>
                  <a:cubicBezTo>
                    <a:pt x="484015" y="267854"/>
                    <a:pt x="484015" y="267854"/>
                    <a:pt x="484015" y="267854"/>
                  </a:cubicBezTo>
                  <a:cubicBezTo>
                    <a:pt x="484015" y="265278"/>
                    <a:pt x="484015" y="265278"/>
                    <a:pt x="484015" y="265278"/>
                  </a:cubicBezTo>
                  <a:cubicBezTo>
                    <a:pt x="481441" y="265278"/>
                    <a:pt x="481441" y="265278"/>
                    <a:pt x="481441" y="265278"/>
                  </a:cubicBezTo>
                  <a:cubicBezTo>
                    <a:pt x="478866" y="265278"/>
                    <a:pt x="478866" y="265278"/>
                    <a:pt x="478866" y="265278"/>
                  </a:cubicBezTo>
                  <a:cubicBezTo>
                    <a:pt x="478866" y="262703"/>
                    <a:pt x="478866" y="262703"/>
                    <a:pt x="478866" y="262703"/>
                  </a:cubicBezTo>
                  <a:cubicBezTo>
                    <a:pt x="476292" y="262703"/>
                    <a:pt x="476292" y="262703"/>
                    <a:pt x="476292" y="262703"/>
                  </a:cubicBezTo>
                  <a:cubicBezTo>
                    <a:pt x="476292" y="262703"/>
                    <a:pt x="476292" y="262703"/>
                    <a:pt x="473717" y="262703"/>
                  </a:cubicBezTo>
                  <a:cubicBezTo>
                    <a:pt x="473717" y="262703"/>
                    <a:pt x="473717" y="262703"/>
                    <a:pt x="471143" y="262703"/>
                  </a:cubicBezTo>
                  <a:cubicBezTo>
                    <a:pt x="471143" y="260127"/>
                    <a:pt x="471143" y="260127"/>
                    <a:pt x="471143" y="260127"/>
                  </a:cubicBezTo>
                  <a:cubicBezTo>
                    <a:pt x="468568" y="260127"/>
                    <a:pt x="468568" y="260127"/>
                    <a:pt x="468568" y="260127"/>
                  </a:cubicBezTo>
                  <a:cubicBezTo>
                    <a:pt x="465994" y="260127"/>
                    <a:pt x="465994" y="260127"/>
                    <a:pt x="465994" y="260127"/>
                  </a:cubicBezTo>
                  <a:cubicBezTo>
                    <a:pt x="463419" y="260127"/>
                    <a:pt x="463419" y="260127"/>
                    <a:pt x="463419" y="260127"/>
                  </a:cubicBezTo>
                  <a:cubicBezTo>
                    <a:pt x="463419" y="257552"/>
                    <a:pt x="463419" y="257552"/>
                    <a:pt x="463419" y="257552"/>
                  </a:cubicBezTo>
                  <a:cubicBezTo>
                    <a:pt x="463419" y="257552"/>
                    <a:pt x="463419" y="257552"/>
                    <a:pt x="460844" y="257552"/>
                  </a:cubicBezTo>
                  <a:cubicBezTo>
                    <a:pt x="458270" y="257552"/>
                    <a:pt x="458270" y="257552"/>
                    <a:pt x="458270" y="257552"/>
                  </a:cubicBezTo>
                  <a:cubicBezTo>
                    <a:pt x="455695" y="257552"/>
                    <a:pt x="455695" y="257552"/>
                    <a:pt x="455695" y="257552"/>
                  </a:cubicBezTo>
                  <a:cubicBezTo>
                    <a:pt x="455695" y="254976"/>
                    <a:pt x="455695" y="254976"/>
                    <a:pt x="455695" y="254976"/>
                  </a:cubicBezTo>
                  <a:cubicBezTo>
                    <a:pt x="453121" y="254976"/>
                    <a:pt x="453121" y="254976"/>
                    <a:pt x="453121" y="254976"/>
                  </a:cubicBezTo>
                  <a:cubicBezTo>
                    <a:pt x="453121" y="254976"/>
                    <a:pt x="450546" y="254976"/>
                    <a:pt x="450546" y="254976"/>
                  </a:cubicBezTo>
                  <a:cubicBezTo>
                    <a:pt x="450546" y="252401"/>
                    <a:pt x="450546" y="252401"/>
                    <a:pt x="450546" y="252401"/>
                  </a:cubicBezTo>
                  <a:cubicBezTo>
                    <a:pt x="447972" y="252401"/>
                    <a:pt x="447972" y="252401"/>
                    <a:pt x="447972" y="252401"/>
                  </a:cubicBezTo>
                  <a:cubicBezTo>
                    <a:pt x="445397" y="252401"/>
                    <a:pt x="445397" y="252401"/>
                    <a:pt x="445397" y="252401"/>
                  </a:cubicBezTo>
                  <a:cubicBezTo>
                    <a:pt x="445397" y="249825"/>
                    <a:pt x="445397" y="249825"/>
                    <a:pt x="445397" y="249825"/>
                  </a:cubicBezTo>
                  <a:cubicBezTo>
                    <a:pt x="445397" y="249825"/>
                    <a:pt x="442823" y="249825"/>
                    <a:pt x="442823" y="249825"/>
                  </a:cubicBezTo>
                  <a:cubicBezTo>
                    <a:pt x="440248" y="249825"/>
                    <a:pt x="440248" y="249825"/>
                    <a:pt x="440248" y="249825"/>
                  </a:cubicBezTo>
                  <a:cubicBezTo>
                    <a:pt x="437674" y="249825"/>
                    <a:pt x="437674" y="249825"/>
                    <a:pt x="437674" y="249825"/>
                  </a:cubicBezTo>
                  <a:cubicBezTo>
                    <a:pt x="437674" y="247250"/>
                    <a:pt x="437674" y="247250"/>
                    <a:pt x="437674" y="247250"/>
                  </a:cubicBezTo>
                  <a:cubicBezTo>
                    <a:pt x="435099" y="247250"/>
                    <a:pt x="435099" y="247250"/>
                    <a:pt x="435099" y="247250"/>
                  </a:cubicBezTo>
                  <a:cubicBezTo>
                    <a:pt x="432524" y="247250"/>
                    <a:pt x="432524" y="247250"/>
                    <a:pt x="432524" y="247250"/>
                  </a:cubicBezTo>
                  <a:cubicBezTo>
                    <a:pt x="432524" y="244674"/>
                    <a:pt x="432524" y="244674"/>
                    <a:pt x="432524" y="244674"/>
                  </a:cubicBezTo>
                  <a:cubicBezTo>
                    <a:pt x="429950" y="244674"/>
                    <a:pt x="429950" y="244674"/>
                    <a:pt x="429950" y="244674"/>
                  </a:cubicBezTo>
                  <a:cubicBezTo>
                    <a:pt x="427375" y="244674"/>
                    <a:pt x="427375" y="244674"/>
                    <a:pt x="427375" y="244674"/>
                  </a:cubicBezTo>
                  <a:cubicBezTo>
                    <a:pt x="427375" y="242099"/>
                    <a:pt x="427375" y="242099"/>
                    <a:pt x="427375" y="242099"/>
                  </a:cubicBezTo>
                  <a:cubicBezTo>
                    <a:pt x="424801" y="242099"/>
                    <a:pt x="424801" y="242099"/>
                    <a:pt x="424801" y="242099"/>
                  </a:cubicBezTo>
                  <a:cubicBezTo>
                    <a:pt x="424801" y="239523"/>
                    <a:pt x="424801" y="239523"/>
                    <a:pt x="424801" y="239523"/>
                  </a:cubicBezTo>
                  <a:cubicBezTo>
                    <a:pt x="424801" y="239523"/>
                    <a:pt x="424801" y="239523"/>
                    <a:pt x="422226" y="239523"/>
                  </a:cubicBezTo>
                  <a:cubicBezTo>
                    <a:pt x="419652" y="239523"/>
                    <a:pt x="419652" y="239523"/>
                    <a:pt x="419652" y="239523"/>
                  </a:cubicBezTo>
                  <a:cubicBezTo>
                    <a:pt x="419652" y="236948"/>
                    <a:pt x="419652" y="236948"/>
                    <a:pt x="419652" y="236948"/>
                  </a:cubicBezTo>
                  <a:cubicBezTo>
                    <a:pt x="417077" y="236948"/>
                    <a:pt x="417077" y="236948"/>
                    <a:pt x="417077" y="236948"/>
                  </a:cubicBezTo>
                  <a:cubicBezTo>
                    <a:pt x="417077" y="234372"/>
                    <a:pt x="417077" y="234372"/>
                    <a:pt x="417077" y="234372"/>
                  </a:cubicBezTo>
                  <a:cubicBezTo>
                    <a:pt x="414503" y="234372"/>
                    <a:pt x="414503" y="234372"/>
                    <a:pt x="414503" y="234372"/>
                  </a:cubicBezTo>
                  <a:cubicBezTo>
                    <a:pt x="414503" y="234372"/>
                    <a:pt x="411928" y="234372"/>
                    <a:pt x="411928" y="234372"/>
                  </a:cubicBezTo>
                  <a:cubicBezTo>
                    <a:pt x="409353" y="234372"/>
                    <a:pt x="409353" y="234372"/>
                    <a:pt x="409353" y="234372"/>
                  </a:cubicBezTo>
                  <a:cubicBezTo>
                    <a:pt x="409353" y="231797"/>
                    <a:pt x="409353" y="231797"/>
                    <a:pt x="409353" y="231797"/>
                  </a:cubicBezTo>
                  <a:cubicBezTo>
                    <a:pt x="406779" y="231797"/>
                    <a:pt x="406779" y="231797"/>
                    <a:pt x="406779" y="231797"/>
                  </a:cubicBezTo>
                  <a:cubicBezTo>
                    <a:pt x="406779" y="229221"/>
                    <a:pt x="406779" y="229221"/>
                    <a:pt x="406779" y="229221"/>
                  </a:cubicBezTo>
                  <a:cubicBezTo>
                    <a:pt x="404204" y="229221"/>
                    <a:pt x="404204" y="229221"/>
                    <a:pt x="404204" y="229221"/>
                  </a:cubicBezTo>
                  <a:cubicBezTo>
                    <a:pt x="401630" y="229221"/>
                    <a:pt x="401630" y="229221"/>
                    <a:pt x="401630" y="229221"/>
                  </a:cubicBezTo>
                  <a:cubicBezTo>
                    <a:pt x="401630" y="229221"/>
                    <a:pt x="401630" y="226646"/>
                    <a:pt x="401630" y="226646"/>
                  </a:cubicBezTo>
                  <a:cubicBezTo>
                    <a:pt x="399055" y="226646"/>
                    <a:pt x="399055" y="226646"/>
                    <a:pt x="399055" y="226646"/>
                  </a:cubicBezTo>
                  <a:cubicBezTo>
                    <a:pt x="396481" y="226646"/>
                    <a:pt x="396481" y="226646"/>
                    <a:pt x="396481" y="226646"/>
                  </a:cubicBezTo>
                  <a:cubicBezTo>
                    <a:pt x="396481" y="224070"/>
                    <a:pt x="396481" y="224070"/>
                    <a:pt x="396481" y="224070"/>
                  </a:cubicBezTo>
                  <a:cubicBezTo>
                    <a:pt x="393906" y="224070"/>
                    <a:pt x="393906" y="224070"/>
                    <a:pt x="393906" y="224070"/>
                  </a:cubicBezTo>
                  <a:cubicBezTo>
                    <a:pt x="393906" y="221494"/>
                    <a:pt x="393906" y="221494"/>
                    <a:pt x="393906" y="221494"/>
                  </a:cubicBezTo>
                  <a:cubicBezTo>
                    <a:pt x="391332" y="221494"/>
                    <a:pt x="391332" y="221494"/>
                    <a:pt x="391332" y="221494"/>
                  </a:cubicBezTo>
                  <a:cubicBezTo>
                    <a:pt x="388757" y="221494"/>
                    <a:pt x="388757" y="221494"/>
                    <a:pt x="388757" y="221494"/>
                  </a:cubicBezTo>
                  <a:cubicBezTo>
                    <a:pt x="388757" y="218919"/>
                    <a:pt x="388757" y="218919"/>
                    <a:pt x="388757" y="218919"/>
                  </a:cubicBezTo>
                  <a:cubicBezTo>
                    <a:pt x="386183" y="218919"/>
                    <a:pt x="386183" y="218919"/>
                    <a:pt x="386183" y="218919"/>
                  </a:cubicBezTo>
                  <a:cubicBezTo>
                    <a:pt x="386183" y="216343"/>
                    <a:pt x="386183" y="216343"/>
                    <a:pt x="386183" y="216343"/>
                  </a:cubicBezTo>
                  <a:cubicBezTo>
                    <a:pt x="383608" y="216343"/>
                    <a:pt x="383608" y="216343"/>
                    <a:pt x="383608" y="216343"/>
                  </a:cubicBezTo>
                  <a:cubicBezTo>
                    <a:pt x="383608" y="213768"/>
                    <a:pt x="383608" y="213768"/>
                    <a:pt x="383608" y="213768"/>
                  </a:cubicBezTo>
                  <a:cubicBezTo>
                    <a:pt x="381033" y="213768"/>
                    <a:pt x="381033" y="213768"/>
                    <a:pt x="381033" y="213768"/>
                  </a:cubicBezTo>
                  <a:cubicBezTo>
                    <a:pt x="381033" y="211192"/>
                    <a:pt x="381033" y="211192"/>
                    <a:pt x="378459" y="211192"/>
                  </a:cubicBezTo>
                  <a:cubicBezTo>
                    <a:pt x="375884" y="211192"/>
                    <a:pt x="375884" y="211192"/>
                    <a:pt x="375884" y="211192"/>
                  </a:cubicBezTo>
                  <a:cubicBezTo>
                    <a:pt x="373310" y="211192"/>
                    <a:pt x="373310" y="211192"/>
                    <a:pt x="373310" y="211192"/>
                  </a:cubicBezTo>
                  <a:cubicBezTo>
                    <a:pt x="373310" y="208617"/>
                    <a:pt x="373310" y="208617"/>
                    <a:pt x="373310" y="208617"/>
                  </a:cubicBezTo>
                  <a:cubicBezTo>
                    <a:pt x="373310" y="208617"/>
                    <a:pt x="370735" y="208617"/>
                    <a:pt x="370735" y="208617"/>
                  </a:cubicBezTo>
                  <a:cubicBezTo>
                    <a:pt x="368161" y="208617"/>
                    <a:pt x="368161" y="208617"/>
                    <a:pt x="368161" y="208617"/>
                  </a:cubicBezTo>
                  <a:cubicBezTo>
                    <a:pt x="368161" y="206041"/>
                    <a:pt x="368161" y="206041"/>
                    <a:pt x="368161" y="206041"/>
                  </a:cubicBezTo>
                  <a:cubicBezTo>
                    <a:pt x="368161" y="203466"/>
                    <a:pt x="368161" y="203466"/>
                    <a:pt x="368161" y="203466"/>
                  </a:cubicBezTo>
                  <a:cubicBezTo>
                    <a:pt x="368161" y="203466"/>
                    <a:pt x="365586" y="203466"/>
                    <a:pt x="365586" y="203466"/>
                  </a:cubicBezTo>
                  <a:cubicBezTo>
                    <a:pt x="363012" y="203466"/>
                    <a:pt x="363012" y="203466"/>
                    <a:pt x="363012" y="203466"/>
                  </a:cubicBezTo>
                  <a:cubicBezTo>
                    <a:pt x="363012" y="200890"/>
                    <a:pt x="363012" y="200890"/>
                    <a:pt x="363012" y="200890"/>
                  </a:cubicBezTo>
                  <a:cubicBezTo>
                    <a:pt x="360437" y="200890"/>
                    <a:pt x="360437" y="200890"/>
                    <a:pt x="360437" y="200890"/>
                  </a:cubicBezTo>
                  <a:cubicBezTo>
                    <a:pt x="360437" y="198315"/>
                    <a:pt x="360437" y="198315"/>
                    <a:pt x="360437" y="198315"/>
                  </a:cubicBezTo>
                  <a:cubicBezTo>
                    <a:pt x="357862" y="198315"/>
                    <a:pt x="357862" y="198315"/>
                    <a:pt x="357862" y="198315"/>
                  </a:cubicBezTo>
                  <a:cubicBezTo>
                    <a:pt x="355288" y="198315"/>
                    <a:pt x="355288" y="198315"/>
                    <a:pt x="355288" y="198315"/>
                  </a:cubicBezTo>
                  <a:cubicBezTo>
                    <a:pt x="355288" y="195739"/>
                    <a:pt x="355288" y="195739"/>
                    <a:pt x="355288" y="195739"/>
                  </a:cubicBezTo>
                  <a:cubicBezTo>
                    <a:pt x="352713" y="195739"/>
                    <a:pt x="352713" y="195739"/>
                    <a:pt x="352713" y="195739"/>
                  </a:cubicBezTo>
                  <a:cubicBezTo>
                    <a:pt x="352713" y="193164"/>
                    <a:pt x="352713" y="193164"/>
                    <a:pt x="352713" y="193164"/>
                  </a:cubicBezTo>
                  <a:cubicBezTo>
                    <a:pt x="350139" y="193164"/>
                    <a:pt x="350139" y="193164"/>
                    <a:pt x="350139" y="193164"/>
                  </a:cubicBezTo>
                  <a:cubicBezTo>
                    <a:pt x="350139" y="190588"/>
                    <a:pt x="350139" y="190588"/>
                    <a:pt x="350139" y="190588"/>
                  </a:cubicBezTo>
                  <a:cubicBezTo>
                    <a:pt x="350139" y="190588"/>
                    <a:pt x="350139" y="190588"/>
                    <a:pt x="347564" y="190588"/>
                  </a:cubicBezTo>
                  <a:cubicBezTo>
                    <a:pt x="344990" y="190588"/>
                    <a:pt x="344990" y="190588"/>
                    <a:pt x="344990" y="190588"/>
                  </a:cubicBezTo>
                  <a:cubicBezTo>
                    <a:pt x="344990" y="188013"/>
                    <a:pt x="344990" y="188013"/>
                    <a:pt x="344990" y="188013"/>
                  </a:cubicBezTo>
                  <a:cubicBezTo>
                    <a:pt x="342415" y="188013"/>
                    <a:pt x="342415" y="188013"/>
                    <a:pt x="342415" y="188013"/>
                  </a:cubicBezTo>
                  <a:cubicBezTo>
                    <a:pt x="342415" y="185437"/>
                    <a:pt x="342415" y="185437"/>
                    <a:pt x="342415" y="185437"/>
                  </a:cubicBezTo>
                  <a:cubicBezTo>
                    <a:pt x="339841" y="185437"/>
                    <a:pt x="339841" y="185437"/>
                    <a:pt x="339841" y="185437"/>
                  </a:cubicBezTo>
                  <a:cubicBezTo>
                    <a:pt x="339841" y="182862"/>
                    <a:pt x="339841" y="182862"/>
                    <a:pt x="339841" y="182862"/>
                  </a:cubicBezTo>
                  <a:cubicBezTo>
                    <a:pt x="337266" y="182862"/>
                    <a:pt x="337266" y="182862"/>
                    <a:pt x="337266" y="182862"/>
                  </a:cubicBezTo>
                  <a:cubicBezTo>
                    <a:pt x="337266" y="180286"/>
                    <a:pt x="337266" y="180286"/>
                    <a:pt x="337266" y="180286"/>
                  </a:cubicBezTo>
                  <a:cubicBezTo>
                    <a:pt x="334692" y="180286"/>
                    <a:pt x="334692" y="180286"/>
                    <a:pt x="334692" y="180286"/>
                  </a:cubicBezTo>
                  <a:cubicBezTo>
                    <a:pt x="334692" y="177711"/>
                    <a:pt x="334692" y="177711"/>
                    <a:pt x="334692" y="177711"/>
                  </a:cubicBezTo>
                  <a:cubicBezTo>
                    <a:pt x="332117" y="177711"/>
                    <a:pt x="332117" y="177711"/>
                    <a:pt x="332117" y="177711"/>
                  </a:cubicBezTo>
                  <a:cubicBezTo>
                    <a:pt x="332117" y="175135"/>
                    <a:pt x="332117" y="175135"/>
                    <a:pt x="332117" y="175135"/>
                  </a:cubicBezTo>
                  <a:cubicBezTo>
                    <a:pt x="332117" y="175135"/>
                    <a:pt x="332117" y="175135"/>
                    <a:pt x="329542" y="175135"/>
                  </a:cubicBezTo>
                  <a:cubicBezTo>
                    <a:pt x="326968" y="175135"/>
                    <a:pt x="326968" y="175135"/>
                    <a:pt x="326968" y="175135"/>
                  </a:cubicBezTo>
                  <a:cubicBezTo>
                    <a:pt x="326968" y="172560"/>
                    <a:pt x="326968" y="172560"/>
                    <a:pt x="326968" y="172560"/>
                  </a:cubicBezTo>
                  <a:cubicBezTo>
                    <a:pt x="324393" y="172560"/>
                    <a:pt x="324393" y="172560"/>
                    <a:pt x="324393" y="172560"/>
                  </a:cubicBezTo>
                  <a:cubicBezTo>
                    <a:pt x="324393" y="169984"/>
                    <a:pt x="324393" y="169984"/>
                    <a:pt x="324393" y="169984"/>
                  </a:cubicBezTo>
                  <a:cubicBezTo>
                    <a:pt x="321819" y="169984"/>
                    <a:pt x="321819" y="169984"/>
                    <a:pt x="321819" y="169984"/>
                  </a:cubicBezTo>
                  <a:cubicBezTo>
                    <a:pt x="321819" y="167409"/>
                    <a:pt x="321819" y="167409"/>
                    <a:pt x="321819" y="167409"/>
                  </a:cubicBezTo>
                  <a:cubicBezTo>
                    <a:pt x="319244" y="167409"/>
                    <a:pt x="319244" y="167409"/>
                    <a:pt x="319244" y="167409"/>
                  </a:cubicBezTo>
                  <a:cubicBezTo>
                    <a:pt x="319244" y="164833"/>
                    <a:pt x="319244" y="164833"/>
                    <a:pt x="319244" y="164833"/>
                  </a:cubicBezTo>
                  <a:cubicBezTo>
                    <a:pt x="319244" y="162258"/>
                    <a:pt x="319244" y="162258"/>
                    <a:pt x="319244" y="162258"/>
                  </a:cubicBezTo>
                  <a:cubicBezTo>
                    <a:pt x="316670" y="162258"/>
                    <a:pt x="316670" y="162258"/>
                    <a:pt x="316670" y="162258"/>
                  </a:cubicBezTo>
                  <a:cubicBezTo>
                    <a:pt x="316670" y="159682"/>
                    <a:pt x="316670" y="159682"/>
                    <a:pt x="316670" y="159682"/>
                  </a:cubicBezTo>
                  <a:cubicBezTo>
                    <a:pt x="314095" y="159682"/>
                    <a:pt x="314095" y="159682"/>
                    <a:pt x="314095" y="159682"/>
                  </a:cubicBezTo>
                  <a:cubicBezTo>
                    <a:pt x="314095" y="157107"/>
                    <a:pt x="314095" y="157107"/>
                    <a:pt x="314095" y="157107"/>
                  </a:cubicBezTo>
                  <a:cubicBezTo>
                    <a:pt x="311521" y="157107"/>
                    <a:pt x="311521" y="157107"/>
                    <a:pt x="311521" y="157107"/>
                  </a:cubicBezTo>
                  <a:cubicBezTo>
                    <a:pt x="311521" y="154531"/>
                    <a:pt x="311521" y="154531"/>
                    <a:pt x="311521" y="154531"/>
                  </a:cubicBezTo>
                  <a:cubicBezTo>
                    <a:pt x="308946" y="154531"/>
                    <a:pt x="308946" y="154531"/>
                    <a:pt x="308946" y="154531"/>
                  </a:cubicBezTo>
                  <a:cubicBezTo>
                    <a:pt x="308946" y="151956"/>
                    <a:pt x="308946" y="151956"/>
                    <a:pt x="308946" y="151956"/>
                  </a:cubicBezTo>
                  <a:cubicBezTo>
                    <a:pt x="306372" y="151956"/>
                    <a:pt x="306372" y="151956"/>
                    <a:pt x="306372" y="151956"/>
                  </a:cubicBezTo>
                  <a:cubicBezTo>
                    <a:pt x="306372" y="149380"/>
                    <a:pt x="306372" y="149380"/>
                    <a:pt x="306372" y="149380"/>
                  </a:cubicBezTo>
                  <a:cubicBezTo>
                    <a:pt x="303797" y="149380"/>
                    <a:pt x="303797" y="149380"/>
                    <a:pt x="303797" y="149380"/>
                  </a:cubicBezTo>
                  <a:cubicBezTo>
                    <a:pt x="303797" y="146805"/>
                    <a:pt x="303797" y="146805"/>
                    <a:pt x="303797" y="146805"/>
                  </a:cubicBezTo>
                  <a:cubicBezTo>
                    <a:pt x="301222" y="146805"/>
                    <a:pt x="301222" y="146805"/>
                    <a:pt x="301222" y="146805"/>
                  </a:cubicBezTo>
                  <a:cubicBezTo>
                    <a:pt x="301222" y="144229"/>
                    <a:pt x="301222" y="144229"/>
                    <a:pt x="301222" y="144229"/>
                  </a:cubicBezTo>
                  <a:cubicBezTo>
                    <a:pt x="298648" y="144229"/>
                    <a:pt x="298648" y="144229"/>
                    <a:pt x="298648" y="144229"/>
                  </a:cubicBezTo>
                  <a:cubicBezTo>
                    <a:pt x="298648" y="141653"/>
                    <a:pt x="298648" y="141653"/>
                    <a:pt x="298648" y="141653"/>
                  </a:cubicBezTo>
                  <a:cubicBezTo>
                    <a:pt x="298648" y="139078"/>
                    <a:pt x="298648" y="139078"/>
                    <a:pt x="298648" y="139078"/>
                  </a:cubicBezTo>
                  <a:cubicBezTo>
                    <a:pt x="296073" y="139078"/>
                    <a:pt x="296073" y="139078"/>
                    <a:pt x="296073" y="139078"/>
                  </a:cubicBezTo>
                  <a:cubicBezTo>
                    <a:pt x="296073" y="136502"/>
                    <a:pt x="296073" y="136502"/>
                    <a:pt x="296073" y="136502"/>
                  </a:cubicBezTo>
                  <a:cubicBezTo>
                    <a:pt x="293499" y="136502"/>
                    <a:pt x="293499" y="136502"/>
                    <a:pt x="293499" y="136502"/>
                  </a:cubicBezTo>
                  <a:cubicBezTo>
                    <a:pt x="293499" y="133927"/>
                    <a:pt x="293499" y="133927"/>
                    <a:pt x="293499" y="133927"/>
                  </a:cubicBezTo>
                  <a:cubicBezTo>
                    <a:pt x="290924" y="133927"/>
                    <a:pt x="290924" y="133927"/>
                    <a:pt x="290924" y="133927"/>
                  </a:cubicBezTo>
                  <a:cubicBezTo>
                    <a:pt x="290924" y="131351"/>
                    <a:pt x="290924" y="131351"/>
                    <a:pt x="290924" y="131351"/>
                  </a:cubicBezTo>
                  <a:cubicBezTo>
                    <a:pt x="290924" y="128776"/>
                    <a:pt x="290924" y="128776"/>
                    <a:pt x="290924" y="128776"/>
                  </a:cubicBezTo>
                  <a:cubicBezTo>
                    <a:pt x="288350" y="128776"/>
                    <a:pt x="288350" y="128776"/>
                    <a:pt x="288350" y="128776"/>
                  </a:cubicBezTo>
                  <a:cubicBezTo>
                    <a:pt x="288350" y="126200"/>
                    <a:pt x="288350" y="126200"/>
                    <a:pt x="288350" y="126200"/>
                  </a:cubicBezTo>
                  <a:cubicBezTo>
                    <a:pt x="285775" y="126200"/>
                    <a:pt x="285775" y="126200"/>
                    <a:pt x="285775" y="126200"/>
                  </a:cubicBezTo>
                  <a:cubicBezTo>
                    <a:pt x="285775" y="123625"/>
                    <a:pt x="285775" y="123625"/>
                    <a:pt x="285775" y="123625"/>
                  </a:cubicBezTo>
                  <a:cubicBezTo>
                    <a:pt x="283201" y="123625"/>
                    <a:pt x="283201" y="121049"/>
                    <a:pt x="283201" y="121049"/>
                  </a:cubicBezTo>
                  <a:cubicBezTo>
                    <a:pt x="283201" y="118474"/>
                    <a:pt x="283201" y="118474"/>
                    <a:pt x="283201" y="118474"/>
                  </a:cubicBezTo>
                  <a:cubicBezTo>
                    <a:pt x="280626" y="118474"/>
                    <a:pt x="280626" y="118474"/>
                    <a:pt x="280626" y="118474"/>
                  </a:cubicBezTo>
                  <a:cubicBezTo>
                    <a:pt x="280626" y="115898"/>
                    <a:pt x="280626" y="115898"/>
                    <a:pt x="280626" y="115898"/>
                  </a:cubicBezTo>
                  <a:cubicBezTo>
                    <a:pt x="278051" y="113323"/>
                    <a:pt x="278051" y="113323"/>
                    <a:pt x="278051" y="113323"/>
                  </a:cubicBezTo>
                  <a:cubicBezTo>
                    <a:pt x="278051" y="110747"/>
                    <a:pt x="278051" y="110747"/>
                    <a:pt x="278051" y="110747"/>
                  </a:cubicBezTo>
                  <a:cubicBezTo>
                    <a:pt x="275477" y="110747"/>
                    <a:pt x="275477" y="110747"/>
                    <a:pt x="275477" y="110747"/>
                  </a:cubicBezTo>
                  <a:cubicBezTo>
                    <a:pt x="275477" y="108172"/>
                    <a:pt x="275477" y="108172"/>
                    <a:pt x="275477" y="108172"/>
                  </a:cubicBezTo>
                  <a:cubicBezTo>
                    <a:pt x="275477" y="108172"/>
                    <a:pt x="272902" y="108172"/>
                    <a:pt x="272902" y="108172"/>
                  </a:cubicBezTo>
                  <a:cubicBezTo>
                    <a:pt x="272902" y="110747"/>
                    <a:pt x="272902" y="110747"/>
                    <a:pt x="272902" y="110747"/>
                  </a:cubicBezTo>
                  <a:cubicBezTo>
                    <a:pt x="270328" y="110747"/>
                    <a:pt x="270328" y="110747"/>
                    <a:pt x="270328" y="110747"/>
                  </a:cubicBezTo>
                  <a:cubicBezTo>
                    <a:pt x="270328" y="110747"/>
                    <a:pt x="270328" y="110747"/>
                    <a:pt x="270328" y="113323"/>
                  </a:cubicBezTo>
                  <a:cubicBezTo>
                    <a:pt x="270328" y="115898"/>
                    <a:pt x="270328" y="115898"/>
                    <a:pt x="270328" y="115898"/>
                  </a:cubicBezTo>
                  <a:cubicBezTo>
                    <a:pt x="267753" y="115898"/>
                    <a:pt x="267753" y="115898"/>
                    <a:pt x="267753" y="115898"/>
                  </a:cubicBezTo>
                  <a:cubicBezTo>
                    <a:pt x="267753" y="115898"/>
                    <a:pt x="267753" y="115898"/>
                    <a:pt x="267753" y="118474"/>
                  </a:cubicBezTo>
                  <a:cubicBezTo>
                    <a:pt x="265179" y="118474"/>
                    <a:pt x="265179" y="118474"/>
                    <a:pt x="265179" y="118474"/>
                  </a:cubicBezTo>
                  <a:cubicBezTo>
                    <a:pt x="265179" y="118474"/>
                    <a:pt x="265179" y="121049"/>
                    <a:pt x="265179" y="121049"/>
                  </a:cubicBezTo>
                  <a:cubicBezTo>
                    <a:pt x="265179" y="121049"/>
                    <a:pt x="265179" y="123625"/>
                    <a:pt x="265179" y="123625"/>
                  </a:cubicBezTo>
                  <a:cubicBezTo>
                    <a:pt x="265179" y="126200"/>
                    <a:pt x="265179" y="126200"/>
                    <a:pt x="265179" y="126200"/>
                  </a:cubicBezTo>
                  <a:cubicBezTo>
                    <a:pt x="262604" y="126200"/>
                    <a:pt x="262604" y="126200"/>
                    <a:pt x="262604" y="126200"/>
                  </a:cubicBezTo>
                  <a:cubicBezTo>
                    <a:pt x="262604" y="126200"/>
                    <a:pt x="262604" y="126200"/>
                    <a:pt x="262604" y="128776"/>
                  </a:cubicBezTo>
                  <a:cubicBezTo>
                    <a:pt x="262604" y="128776"/>
                    <a:pt x="260030" y="128776"/>
                    <a:pt x="260030" y="128776"/>
                  </a:cubicBezTo>
                  <a:cubicBezTo>
                    <a:pt x="260030" y="131351"/>
                    <a:pt x="260030" y="131351"/>
                    <a:pt x="260030" y="131351"/>
                  </a:cubicBezTo>
                  <a:cubicBezTo>
                    <a:pt x="260030" y="131351"/>
                    <a:pt x="260030" y="131351"/>
                    <a:pt x="260030" y="133927"/>
                  </a:cubicBezTo>
                  <a:cubicBezTo>
                    <a:pt x="257455" y="133927"/>
                    <a:pt x="257455" y="133927"/>
                    <a:pt x="257455" y="133927"/>
                  </a:cubicBezTo>
                  <a:cubicBezTo>
                    <a:pt x="257455" y="133927"/>
                    <a:pt x="257455" y="133927"/>
                    <a:pt x="257455" y="136502"/>
                  </a:cubicBezTo>
                  <a:cubicBezTo>
                    <a:pt x="254881" y="136502"/>
                    <a:pt x="254881" y="136502"/>
                    <a:pt x="254881" y="136502"/>
                  </a:cubicBezTo>
                  <a:cubicBezTo>
                    <a:pt x="254881" y="139078"/>
                    <a:pt x="254881" y="139078"/>
                    <a:pt x="254881" y="139078"/>
                  </a:cubicBezTo>
                  <a:cubicBezTo>
                    <a:pt x="254881" y="139078"/>
                    <a:pt x="254881" y="139078"/>
                    <a:pt x="254881" y="141653"/>
                  </a:cubicBezTo>
                  <a:cubicBezTo>
                    <a:pt x="254881" y="141653"/>
                    <a:pt x="252306" y="141653"/>
                    <a:pt x="252306" y="141653"/>
                  </a:cubicBezTo>
                  <a:cubicBezTo>
                    <a:pt x="252306" y="141653"/>
                    <a:pt x="252306" y="141653"/>
                    <a:pt x="252306" y="144229"/>
                  </a:cubicBezTo>
                  <a:cubicBezTo>
                    <a:pt x="252306" y="144229"/>
                    <a:pt x="252306" y="144229"/>
                    <a:pt x="252306" y="146805"/>
                  </a:cubicBezTo>
                  <a:cubicBezTo>
                    <a:pt x="249731" y="146805"/>
                    <a:pt x="249731" y="146805"/>
                    <a:pt x="249731" y="146805"/>
                  </a:cubicBezTo>
                  <a:cubicBezTo>
                    <a:pt x="249731" y="149380"/>
                    <a:pt x="249731" y="149380"/>
                    <a:pt x="249731" y="149380"/>
                  </a:cubicBezTo>
                  <a:cubicBezTo>
                    <a:pt x="247157" y="149380"/>
                    <a:pt x="247157" y="149380"/>
                    <a:pt x="247157" y="149380"/>
                  </a:cubicBezTo>
                  <a:cubicBezTo>
                    <a:pt x="247157" y="151956"/>
                    <a:pt x="247157" y="151956"/>
                    <a:pt x="247157" y="151956"/>
                  </a:cubicBezTo>
                  <a:cubicBezTo>
                    <a:pt x="244582" y="151956"/>
                    <a:pt x="244582" y="151956"/>
                    <a:pt x="244582" y="154531"/>
                  </a:cubicBezTo>
                  <a:cubicBezTo>
                    <a:pt x="244582" y="154531"/>
                    <a:pt x="244582" y="154531"/>
                    <a:pt x="244582" y="157107"/>
                  </a:cubicBezTo>
                  <a:cubicBezTo>
                    <a:pt x="242008" y="157107"/>
                    <a:pt x="242008" y="157107"/>
                    <a:pt x="242008" y="157107"/>
                  </a:cubicBezTo>
                  <a:cubicBezTo>
                    <a:pt x="242008" y="157107"/>
                    <a:pt x="242008" y="157107"/>
                    <a:pt x="242008" y="159682"/>
                  </a:cubicBezTo>
                  <a:cubicBezTo>
                    <a:pt x="239433" y="159682"/>
                    <a:pt x="239433" y="159682"/>
                    <a:pt x="239433" y="159682"/>
                  </a:cubicBezTo>
                  <a:cubicBezTo>
                    <a:pt x="239433" y="159682"/>
                    <a:pt x="239433" y="159682"/>
                    <a:pt x="239433" y="162258"/>
                  </a:cubicBezTo>
                  <a:cubicBezTo>
                    <a:pt x="239433" y="162258"/>
                    <a:pt x="239433" y="162258"/>
                    <a:pt x="239433" y="164833"/>
                  </a:cubicBezTo>
                  <a:cubicBezTo>
                    <a:pt x="236859" y="164833"/>
                    <a:pt x="236859" y="164833"/>
                    <a:pt x="236859" y="164833"/>
                  </a:cubicBezTo>
                  <a:cubicBezTo>
                    <a:pt x="236859" y="167409"/>
                    <a:pt x="236859" y="167409"/>
                    <a:pt x="236859" y="167409"/>
                  </a:cubicBezTo>
                  <a:cubicBezTo>
                    <a:pt x="234284" y="167409"/>
                    <a:pt x="234284" y="167409"/>
                    <a:pt x="234284" y="167409"/>
                  </a:cubicBezTo>
                  <a:cubicBezTo>
                    <a:pt x="234284" y="169984"/>
                    <a:pt x="234284" y="169984"/>
                    <a:pt x="234284" y="169984"/>
                  </a:cubicBezTo>
                  <a:cubicBezTo>
                    <a:pt x="231710" y="169984"/>
                    <a:pt x="231710" y="169984"/>
                    <a:pt x="231710" y="169984"/>
                  </a:cubicBezTo>
                  <a:cubicBezTo>
                    <a:pt x="231710" y="169984"/>
                    <a:pt x="231710" y="169984"/>
                    <a:pt x="231710" y="172560"/>
                  </a:cubicBezTo>
                  <a:cubicBezTo>
                    <a:pt x="229135" y="172560"/>
                    <a:pt x="229135" y="172560"/>
                    <a:pt x="229135" y="172560"/>
                  </a:cubicBezTo>
                  <a:cubicBezTo>
                    <a:pt x="229135" y="172560"/>
                    <a:pt x="229135" y="172560"/>
                    <a:pt x="229135" y="175135"/>
                  </a:cubicBezTo>
                  <a:cubicBezTo>
                    <a:pt x="226560" y="175135"/>
                    <a:pt x="226560" y="175135"/>
                    <a:pt x="226560" y="175135"/>
                  </a:cubicBezTo>
                  <a:cubicBezTo>
                    <a:pt x="226560" y="177711"/>
                    <a:pt x="226560" y="177711"/>
                    <a:pt x="226560" y="177711"/>
                  </a:cubicBezTo>
                  <a:cubicBezTo>
                    <a:pt x="223986" y="177711"/>
                    <a:pt x="223986" y="177711"/>
                    <a:pt x="223986" y="177711"/>
                  </a:cubicBezTo>
                  <a:cubicBezTo>
                    <a:pt x="223986" y="177711"/>
                    <a:pt x="223986" y="177711"/>
                    <a:pt x="223986" y="180286"/>
                  </a:cubicBezTo>
                  <a:cubicBezTo>
                    <a:pt x="223986" y="180286"/>
                    <a:pt x="223986" y="180286"/>
                    <a:pt x="223986" y="182862"/>
                  </a:cubicBezTo>
                  <a:cubicBezTo>
                    <a:pt x="221411" y="182862"/>
                    <a:pt x="221411" y="182862"/>
                    <a:pt x="221411" y="182862"/>
                  </a:cubicBezTo>
                  <a:cubicBezTo>
                    <a:pt x="218837" y="182862"/>
                    <a:pt x="218837" y="182862"/>
                    <a:pt x="218837" y="182862"/>
                  </a:cubicBezTo>
                  <a:cubicBezTo>
                    <a:pt x="218837" y="182862"/>
                    <a:pt x="218837" y="182862"/>
                    <a:pt x="218837" y="185437"/>
                  </a:cubicBezTo>
                  <a:cubicBezTo>
                    <a:pt x="218837" y="185437"/>
                    <a:pt x="216262" y="185437"/>
                    <a:pt x="216262" y="185437"/>
                  </a:cubicBezTo>
                  <a:cubicBezTo>
                    <a:pt x="216262" y="185437"/>
                    <a:pt x="216262" y="185437"/>
                    <a:pt x="216262" y="188013"/>
                  </a:cubicBezTo>
                  <a:cubicBezTo>
                    <a:pt x="213688" y="188013"/>
                    <a:pt x="213688" y="188013"/>
                    <a:pt x="213688" y="188013"/>
                  </a:cubicBezTo>
                  <a:cubicBezTo>
                    <a:pt x="213688" y="188013"/>
                    <a:pt x="213688" y="188013"/>
                    <a:pt x="213688" y="190588"/>
                  </a:cubicBezTo>
                  <a:cubicBezTo>
                    <a:pt x="211113" y="190588"/>
                    <a:pt x="211113" y="190588"/>
                    <a:pt x="211113" y="190588"/>
                  </a:cubicBezTo>
                  <a:cubicBezTo>
                    <a:pt x="211113" y="190588"/>
                    <a:pt x="211113" y="190588"/>
                    <a:pt x="211113" y="193164"/>
                  </a:cubicBezTo>
                  <a:cubicBezTo>
                    <a:pt x="208539" y="193164"/>
                    <a:pt x="208539" y="193164"/>
                    <a:pt x="208539" y="193164"/>
                  </a:cubicBezTo>
                  <a:cubicBezTo>
                    <a:pt x="208539" y="195739"/>
                    <a:pt x="208539" y="195739"/>
                    <a:pt x="208539" y="195739"/>
                  </a:cubicBezTo>
                  <a:cubicBezTo>
                    <a:pt x="205964" y="195739"/>
                    <a:pt x="205964" y="195739"/>
                    <a:pt x="205964" y="195739"/>
                  </a:cubicBezTo>
                  <a:cubicBezTo>
                    <a:pt x="205964" y="195739"/>
                    <a:pt x="205964" y="195739"/>
                    <a:pt x="205964" y="198315"/>
                  </a:cubicBezTo>
                  <a:cubicBezTo>
                    <a:pt x="203390" y="198315"/>
                    <a:pt x="203390" y="198315"/>
                    <a:pt x="203390" y="198315"/>
                  </a:cubicBezTo>
                  <a:cubicBezTo>
                    <a:pt x="203390" y="198315"/>
                    <a:pt x="203390" y="198315"/>
                    <a:pt x="203390" y="200890"/>
                  </a:cubicBezTo>
                  <a:cubicBezTo>
                    <a:pt x="200815" y="200890"/>
                    <a:pt x="200815" y="200890"/>
                    <a:pt x="200815" y="200890"/>
                  </a:cubicBezTo>
                  <a:cubicBezTo>
                    <a:pt x="200815" y="203466"/>
                    <a:pt x="200815" y="203466"/>
                    <a:pt x="200815" y="203466"/>
                  </a:cubicBezTo>
                  <a:cubicBezTo>
                    <a:pt x="198240" y="203466"/>
                    <a:pt x="198240" y="203466"/>
                    <a:pt x="198240" y="203466"/>
                  </a:cubicBezTo>
                  <a:cubicBezTo>
                    <a:pt x="198240" y="203466"/>
                    <a:pt x="198240" y="203466"/>
                    <a:pt x="198240" y="206041"/>
                  </a:cubicBezTo>
                  <a:cubicBezTo>
                    <a:pt x="195666" y="206041"/>
                    <a:pt x="195666" y="206041"/>
                    <a:pt x="195666" y="206041"/>
                  </a:cubicBezTo>
                  <a:cubicBezTo>
                    <a:pt x="195666" y="206041"/>
                    <a:pt x="195666" y="206041"/>
                    <a:pt x="195666" y="208617"/>
                  </a:cubicBezTo>
                  <a:cubicBezTo>
                    <a:pt x="195666" y="208617"/>
                    <a:pt x="193091" y="208617"/>
                    <a:pt x="193091" y="208617"/>
                  </a:cubicBezTo>
                  <a:cubicBezTo>
                    <a:pt x="193091" y="208617"/>
                    <a:pt x="193091" y="208617"/>
                    <a:pt x="193091" y="211192"/>
                  </a:cubicBezTo>
                  <a:cubicBezTo>
                    <a:pt x="193091" y="211192"/>
                    <a:pt x="190517" y="211192"/>
                    <a:pt x="190517" y="211192"/>
                  </a:cubicBezTo>
                  <a:cubicBezTo>
                    <a:pt x="190517" y="211192"/>
                    <a:pt x="190517" y="211192"/>
                    <a:pt x="190517" y="213768"/>
                  </a:cubicBezTo>
                  <a:cubicBezTo>
                    <a:pt x="187942" y="213768"/>
                    <a:pt x="187942" y="213768"/>
                    <a:pt x="187942" y="213768"/>
                  </a:cubicBezTo>
                  <a:cubicBezTo>
                    <a:pt x="185368" y="213768"/>
                    <a:pt x="185368" y="213768"/>
                    <a:pt x="185368" y="213768"/>
                  </a:cubicBezTo>
                  <a:cubicBezTo>
                    <a:pt x="185368" y="213768"/>
                    <a:pt x="185368" y="213768"/>
                    <a:pt x="185368" y="216343"/>
                  </a:cubicBezTo>
                  <a:cubicBezTo>
                    <a:pt x="182793" y="216343"/>
                    <a:pt x="182793" y="216343"/>
                    <a:pt x="182793" y="216343"/>
                  </a:cubicBezTo>
                  <a:cubicBezTo>
                    <a:pt x="182793" y="216343"/>
                    <a:pt x="182793" y="218919"/>
                    <a:pt x="182793" y="218919"/>
                  </a:cubicBezTo>
                  <a:cubicBezTo>
                    <a:pt x="180219" y="218919"/>
                    <a:pt x="180219" y="218919"/>
                    <a:pt x="180219" y="218919"/>
                  </a:cubicBezTo>
                  <a:cubicBezTo>
                    <a:pt x="180219" y="221494"/>
                    <a:pt x="180219" y="221494"/>
                    <a:pt x="180219" y="221494"/>
                  </a:cubicBezTo>
                  <a:cubicBezTo>
                    <a:pt x="177644" y="221494"/>
                    <a:pt x="177644" y="221494"/>
                    <a:pt x="177644" y="221494"/>
                  </a:cubicBezTo>
                  <a:cubicBezTo>
                    <a:pt x="175069" y="221494"/>
                    <a:pt x="175069" y="221494"/>
                    <a:pt x="175069" y="221494"/>
                  </a:cubicBezTo>
                  <a:cubicBezTo>
                    <a:pt x="175069" y="221494"/>
                    <a:pt x="175069" y="221494"/>
                    <a:pt x="175069" y="224070"/>
                  </a:cubicBezTo>
                  <a:cubicBezTo>
                    <a:pt x="172495" y="224070"/>
                    <a:pt x="172495" y="224070"/>
                    <a:pt x="172495" y="224070"/>
                  </a:cubicBezTo>
                  <a:cubicBezTo>
                    <a:pt x="172495" y="224070"/>
                    <a:pt x="172495" y="224070"/>
                    <a:pt x="172495" y="226646"/>
                  </a:cubicBezTo>
                  <a:cubicBezTo>
                    <a:pt x="169920" y="226646"/>
                    <a:pt x="169920" y="226646"/>
                    <a:pt x="169920" y="226646"/>
                  </a:cubicBezTo>
                  <a:cubicBezTo>
                    <a:pt x="167346" y="226646"/>
                    <a:pt x="167346" y="226646"/>
                    <a:pt x="167346" y="226646"/>
                  </a:cubicBezTo>
                  <a:cubicBezTo>
                    <a:pt x="167346" y="226646"/>
                    <a:pt x="167346" y="229221"/>
                    <a:pt x="167346" y="229221"/>
                  </a:cubicBezTo>
                  <a:cubicBezTo>
                    <a:pt x="164771" y="229221"/>
                    <a:pt x="164771" y="229221"/>
                    <a:pt x="164771" y="229221"/>
                  </a:cubicBezTo>
                  <a:cubicBezTo>
                    <a:pt x="164771" y="229221"/>
                    <a:pt x="164771" y="229221"/>
                    <a:pt x="162197" y="229221"/>
                  </a:cubicBezTo>
                  <a:cubicBezTo>
                    <a:pt x="162197" y="229221"/>
                    <a:pt x="162197" y="229221"/>
                    <a:pt x="162197" y="231797"/>
                  </a:cubicBezTo>
                  <a:cubicBezTo>
                    <a:pt x="159622" y="231797"/>
                    <a:pt x="159622" y="231797"/>
                    <a:pt x="159622" y="231797"/>
                  </a:cubicBezTo>
                  <a:cubicBezTo>
                    <a:pt x="157048" y="231797"/>
                    <a:pt x="157048" y="231797"/>
                    <a:pt x="157048" y="231797"/>
                  </a:cubicBezTo>
                  <a:cubicBezTo>
                    <a:pt x="157048" y="231797"/>
                    <a:pt x="157048" y="231797"/>
                    <a:pt x="157048" y="234372"/>
                  </a:cubicBezTo>
                  <a:cubicBezTo>
                    <a:pt x="157048" y="234372"/>
                    <a:pt x="157048" y="234372"/>
                    <a:pt x="154473" y="234372"/>
                  </a:cubicBezTo>
                  <a:cubicBezTo>
                    <a:pt x="154473" y="234372"/>
                    <a:pt x="154473" y="234372"/>
                    <a:pt x="151899" y="234372"/>
                  </a:cubicBezTo>
                  <a:cubicBezTo>
                    <a:pt x="151899" y="234372"/>
                    <a:pt x="151899" y="234372"/>
                    <a:pt x="151899" y="236948"/>
                  </a:cubicBezTo>
                  <a:cubicBezTo>
                    <a:pt x="149324" y="236948"/>
                    <a:pt x="149324" y="236948"/>
                    <a:pt x="149324" y="236948"/>
                  </a:cubicBezTo>
                  <a:cubicBezTo>
                    <a:pt x="146749" y="236948"/>
                    <a:pt x="146749" y="236948"/>
                    <a:pt x="146749" y="236948"/>
                  </a:cubicBezTo>
                  <a:lnTo>
                    <a:pt x="146749" y="238316"/>
                  </a:lnTo>
                  <a:cubicBezTo>
                    <a:pt x="146749" y="239523"/>
                    <a:pt x="146749" y="239523"/>
                    <a:pt x="146749" y="239523"/>
                  </a:cubicBezTo>
                  <a:cubicBezTo>
                    <a:pt x="144175" y="239523"/>
                    <a:pt x="144175" y="239523"/>
                    <a:pt x="144175" y="239523"/>
                  </a:cubicBezTo>
                  <a:cubicBezTo>
                    <a:pt x="141600" y="239523"/>
                    <a:pt x="141600" y="239523"/>
                    <a:pt x="141600" y="239523"/>
                  </a:cubicBezTo>
                  <a:cubicBezTo>
                    <a:pt x="141600" y="239523"/>
                    <a:pt x="141600" y="239523"/>
                    <a:pt x="141600" y="242099"/>
                  </a:cubicBezTo>
                  <a:cubicBezTo>
                    <a:pt x="141600" y="242099"/>
                    <a:pt x="141600" y="242099"/>
                    <a:pt x="139026" y="242099"/>
                  </a:cubicBezTo>
                  <a:cubicBezTo>
                    <a:pt x="139026" y="242099"/>
                    <a:pt x="139026" y="242099"/>
                    <a:pt x="139026" y="244674"/>
                  </a:cubicBezTo>
                  <a:cubicBezTo>
                    <a:pt x="136451" y="244674"/>
                    <a:pt x="136451" y="244674"/>
                    <a:pt x="136451" y="244674"/>
                  </a:cubicBezTo>
                  <a:cubicBezTo>
                    <a:pt x="133877" y="244674"/>
                    <a:pt x="133877" y="244674"/>
                    <a:pt x="133877" y="244674"/>
                  </a:cubicBezTo>
                  <a:cubicBezTo>
                    <a:pt x="133877" y="244674"/>
                    <a:pt x="131302" y="244674"/>
                    <a:pt x="131302" y="244674"/>
                  </a:cubicBezTo>
                  <a:cubicBezTo>
                    <a:pt x="131302" y="244674"/>
                    <a:pt x="131302" y="244674"/>
                    <a:pt x="131302" y="247250"/>
                  </a:cubicBezTo>
                  <a:cubicBezTo>
                    <a:pt x="131302" y="247250"/>
                    <a:pt x="128728" y="247250"/>
                    <a:pt x="128728" y="247250"/>
                  </a:cubicBezTo>
                  <a:cubicBezTo>
                    <a:pt x="126153" y="247250"/>
                    <a:pt x="126153" y="247250"/>
                    <a:pt x="126153" y="247250"/>
                  </a:cubicBezTo>
                  <a:cubicBezTo>
                    <a:pt x="123578" y="247250"/>
                    <a:pt x="123578" y="247250"/>
                    <a:pt x="123578" y="247250"/>
                  </a:cubicBezTo>
                  <a:cubicBezTo>
                    <a:pt x="123578" y="247250"/>
                    <a:pt x="123578" y="247250"/>
                    <a:pt x="123578" y="249825"/>
                  </a:cubicBezTo>
                  <a:cubicBezTo>
                    <a:pt x="121004" y="249825"/>
                    <a:pt x="121004" y="249825"/>
                    <a:pt x="121004" y="249825"/>
                  </a:cubicBezTo>
                  <a:cubicBezTo>
                    <a:pt x="121004" y="249825"/>
                    <a:pt x="121004" y="249825"/>
                    <a:pt x="121004" y="252401"/>
                  </a:cubicBezTo>
                  <a:cubicBezTo>
                    <a:pt x="118429" y="252401"/>
                    <a:pt x="118429" y="252401"/>
                    <a:pt x="118429" y="252401"/>
                  </a:cubicBezTo>
                  <a:cubicBezTo>
                    <a:pt x="115855" y="252401"/>
                    <a:pt x="115855" y="252401"/>
                    <a:pt x="115855" y="252401"/>
                  </a:cubicBezTo>
                  <a:cubicBezTo>
                    <a:pt x="113280" y="252401"/>
                    <a:pt x="113280" y="252401"/>
                    <a:pt x="113280" y="252401"/>
                  </a:cubicBezTo>
                  <a:cubicBezTo>
                    <a:pt x="113280" y="252401"/>
                    <a:pt x="113280" y="252401"/>
                    <a:pt x="113280" y="254976"/>
                  </a:cubicBezTo>
                  <a:cubicBezTo>
                    <a:pt x="110706" y="254976"/>
                    <a:pt x="110706" y="254976"/>
                    <a:pt x="110706" y="254976"/>
                  </a:cubicBezTo>
                  <a:cubicBezTo>
                    <a:pt x="108131" y="254976"/>
                    <a:pt x="108131" y="254976"/>
                    <a:pt x="108131" y="254976"/>
                  </a:cubicBezTo>
                  <a:cubicBezTo>
                    <a:pt x="108131" y="254976"/>
                    <a:pt x="105557" y="254976"/>
                    <a:pt x="105557" y="254976"/>
                  </a:cubicBezTo>
                  <a:cubicBezTo>
                    <a:pt x="105557" y="257552"/>
                    <a:pt x="105557" y="257552"/>
                    <a:pt x="105557" y="257552"/>
                  </a:cubicBezTo>
                  <a:cubicBezTo>
                    <a:pt x="102982" y="257552"/>
                    <a:pt x="102982" y="257552"/>
                    <a:pt x="102982" y="257552"/>
                  </a:cubicBezTo>
                  <a:cubicBezTo>
                    <a:pt x="100408" y="257552"/>
                    <a:pt x="100408" y="257552"/>
                    <a:pt x="100408" y="257552"/>
                  </a:cubicBezTo>
                  <a:cubicBezTo>
                    <a:pt x="100408" y="257552"/>
                    <a:pt x="97833" y="257552"/>
                    <a:pt x="97833" y="257552"/>
                  </a:cubicBezTo>
                  <a:cubicBezTo>
                    <a:pt x="97833" y="257552"/>
                    <a:pt x="97833" y="257552"/>
                    <a:pt x="97833" y="260127"/>
                  </a:cubicBezTo>
                  <a:cubicBezTo>
                    <a:pt x="97833" y="260127"/>
                    <a:pt x="97833" y="260127"/>
                    <a:pt x="95258" y="260127"/>
                  </a:cubicBezTo>
                  <a:cubicBezTo>
                    <a:pt x="92684" y="260127"/>
                    <a:pt x="92684" y="260127"/>
                    <a:pt x="92684" y="260127"/>
                  </a:cubicBezTo>
                  <a:cubicBezTo>
                    <a:pt x="92684" y="260127"/>
                    <a:pt x="92684" y="260127"/>
                    <a:pt x="92684" y="262703"/>
                  </a:cubicBezTo>
                  <a:cubicBezTo>
                    <a:pt x="92684" y="262703"/>
                    <a:pt x="92684" y="262703"/>
                    <a:pt x="90109" y="262703"/>
                  </a:cubicBezTo>
                  <a:cubicBezTo>
                    <a:pt x="87535" y="262703"/>
                    <a:pt x="87535" y="262703"/>
                    <a:pt x="87535" y="262703"/>
                  </a:cubicBezTo>
                  <a:cubicBezTo>
                    <a:pt x="84960" y="262703"/>
                    <a:pt x="84960" y="262703"/>
                    <a:pt x="84960" y="262703"/>
                  </a:cubicBezTo>
                  <a:cubicBezTo>
                    <a:pt x="84960" y="262703"/>
                    <a:pt x="84960" y="265278"/>
                    <a:pt x="84960" y="265278"/>
                  </a:cubicBezTo>
                  <a:cubicBezTo>
                    <a:pt x="82386" y="265278"/>
                    <a:pt x="82386" y="265278"/>
                    <a:pt x="82386" y="265278"/>
                  </a:cubicBezTo>
                  <a:cubicBezTo>
                    <a:pt x="82386" y="265278"/>
                    <a:pt x="82386" y="265278"/>
                    <a:pt x="79811" y="265278"/>
                  </a:cubicBezTo>
                  <a:cubicBezTo>
                    <a:pt x="77237" y="265278"/>
                    <a:pt x="77237" y="265278"/>
                    <a:pt x="77237" y="265278"/>
                  </a:cubicBezTo>
                  <a:cubicBezTo>
                    <a:pt x="74662" y="265278"/>
                    <a:pt x="74662" y="265278"/>
                    <a:pt x="74662" y="265278"/>
                  </a:cubicBezTo>
                  <a:cubicBezTo>
                    <a:pt x="74662" y="265278"/>
                    <a:pt x="74662" y="265278"/>
                    <a:pt x="74662" y="267854"/>
                  </a:cubicBezTo>
                  <a:cubicBezTo>
                    <a:pt x="74662" y="267854"/>
                    <a:pt x="72088" y="267854"/>
                    <a:pt x="72088" y="267854"/>
                  </a:cubicBezTo>
                  <a:cubicBezTo>
                    <a:pt x="69513" y="267854"/>
                    <a:pt x="69513" y="267854"/>
                    <a:pt x="69513" y="267854"/>
                  </a:cubicBezTo>
                  <a:cubicBezTo>
                    <a:pt x="69513" y="267854"/>
                    <a:pt x="69513" y="267854"/>
                    <a:pt x="66938" y="267854"/>
                  </a:cubicBezTo>
                  <a:cubicBezTo>
                    <a:pt x="66938" y="267854"/>
                    <a:pt x="66938" y="267854"/>
                    <a:pt x="66938" y="270429"/>
                  </a:cubicBezTo>
                  <a:cubicBezTo>
                    <a:pt x="66938" y="270429"/>
                    <a:pt x="64364" y="270429"/>
                    <a:pt x="64364" y="270429"/>
                  </a:cubicBezTo>
                  <a:cubicBezTo>
                    <a:pt x="61789" y="270429"/>
                    <a:pt x="61789" y="270429"/>
                    <a:pt x="61789" y="270429"/>
                  </a:cubicBezTo>
                  <a:cubicBezTo>
                    <a:pt x="61789" y="270429"/>
                    <a:pt x="61789" y="270429"/>
                    <a:pt x="59215" y="270429"/>
                  </a:cubicBezTo>
                  <a:cubicBezTo>
                    <a:pt x="59215" y="270429"/>
                    <a:pt x="59215" y="270429"/>
                    <a:pt x="59215" y="273005"/>
                  </a:cubicBezTo>
                  <a:cubicBezTo>
                    <a:pt x="56640" y="273005"/>
                    <a:pt x="56640" y="273005"/>
                    <a:pt x="56640" y="273005"/>
                  </a:cubicBezTo>
                  <a:cubicBezTo>
                    <a:pt x="54066" y="273005"/>
                    <a:pt x="54066" y="273005"/>
                    <a:pt x="54066" y="273005"/>
                  </a:cubicBezTo>
                  <a:cubicBezTo>
                    <a:pt x="54066" y="273005"/>
                    <a:pt x="54066" y="273005"/>
                    <a:pt x="54066" y="275580"/>
                  </a:cubicBezTo>
                  <a:cubicBezTo>
                    <a:pt x="51491" y="275580"/>
                    <a:pt x="51491" y="275580"/>
                    <a:pt x="51491" y="275580"/>
                  </a:cubicBezTo>
                  <a:cubicBezTo>
                    <a:pt x="51491" y="275580"/>
                    <a:pt x="51491" y="275580"/>
                    <a:pt x="48917" y="275580"/>
                  </a:cubicBezTo>
                  <a:cubicBezTo>
                    <a:pt x="46342" y="275580"/>
                    <a:pt x="46342" y="275580"/>
                    <a:pt x="43767" y="275580"/>
                  </a:cubicBezTo>
                  <a:cubicBezTo>
                    <a:pt x="43767" y="275580"/>
                    <a:pt x="41193" y="275580"/>
                    <a:pt x="41193" y="278156"/>
                  </a:cubicBezTo>
                  <a:cubicBezTo>
                    <a:pt x="41193" y="278156"/>
                    <a:pt x="41193" y="278156"/>
                    <a:pt x="38618" y="278156"/>
                  </a:cubicBezTo>
                  <a:cubicBezTo>
                    <a:pt x="38618" y="278156"/>
                    <a:pt x="36044" y="278156"/>
                    <a:pt x="36044" y="278156"/>
                  </a:cubicBezTo>
                  <a:cubicBezTo>
                    <a:pt x="36044" y="278156"/>
                    <a:pt x="36044" y="278156"/>
                    <a:pt x="36044" y="280731"/>
                  </a:cubicBezTo>
                  <a:cubicBezTo>
                    <a:pt x="36044" y="280731"/>
                    <a:pt x="36044" y="280731"/>
                    <a:pt x="33469" y="280731"/>
                  </a:cubicBezTo>
                  <a:cubicBezTo>
                    <a:pt x="30895" y="280731"/>
                    <a:pt x="30895" y="280731"/>
                    <a:pt x="30895" y="280731"/>
                  </a:cubicBezTo>
                  <a:cubicBezTo>
                    <a:pt x="28320" y="280731"/>
                    <a:pt x="28320" y="280731"/>
                    <a:pt x="28320" y="280731"/>
                  </a:cubicBezTo>
                  <a:cubicBezTo>
                    <a:pt x="28320" y="278156"/>
                    <a:pt x="28320" y="278156"/>
                    <a:pt x="28320" y="275580"/>
                  </a:cubicBezTo>
                  <a:cubicBezTo>
                    <a:pt x="28320" y="275580"/>
                    <a:pt x="28320" y="275580"/>
                    <a:pt x="28320" y="273005"/>
                  </a:cubicBezTo>
                  <a:cubicBezTo>
                    <a:pt x="28320" y="270429"/>
                    <a:pt x="28320" y="270429"/>
                    <a:pt x="28320" y="270429"/>
                  </a:cubicBezTo>
                  <a:cubicBezTo>
                    <a:pt x="28320" y="270429"/>
                    <a:pt x="28320" y="270429"/>
                    <a:pt x="28320" y="267854"/>
                  </a:cubicBezTo>
                  <a:cubicBezTo>
                    <a:pt x="28320" y="267854"/>
                    <a:pt x="28320" y="267854"/>
                    <a:pt x="30895" y="267854"/>
                  </a:cubicBezTo>
                  <a:cubicBezTo>
                    <a:pt x="30895" y="265278"/>
                    <a:pt x="30895" y="265278"/>
                    <a:pt x="30895" y="265278"/>
                  </a:cubicBezTo>
                  <a:cubicBezTo>
                    <a:pt x="28320" y="265278"/>
                    <a:pt x="28320" y="265278"/>
                    <a:pt x="28320" y="265278"/>
                  </a:cubicBezTo>
                  <a:cubicBezTo>
                    <a:pt x="28320" y="262703"/>
                    <a:pt x="28320" y="262703"/>
                    <a:pt x="28320" y="260127"/>
                  </a:cubicBezTo>
                  <a:cubicBezTo>
                    <a:pt x="28320" y="260127"/>
                    <a:pt x="28320" y="257552"/>
                    <a:pt x="28320" y="257552"/>
                  </a:cubicBezTo>
                  <a:cubicBezTo>
                    <a:pt x="28320" y="257552"/>
                    <a:pt x="28320" y="257552"/>
                    <a:pt x="30895" y="257552"/>
                  </a:cubicBezTo>
                  <a:cubicBezTo>
                    <a:pt x="30895" y="254976"/>
                    <a:pt x="30895" y="254976"/>
                    <a:pt x="30895" y="254976"/>
                  </a:cubicBezTo>
                  <a:cubicBezTo>
                    <a:pt x="30895" y="252401"/>
                    <a:pt x="30895" y="252401"/>
                    <a:pt x="30895" y="252401"/>
                  </a:cubicBezTo>
                  <a:cubicBezTo>
                    <a:pt x="30895" y="252401"/>
                    <a:pt x="30895" y="249825"/>
                    <a:pt x="30895" y="249825"/>
                  </a:cubicBezTo>
                  <a:cubicBezTo>
                    <a:pt x="30895" y="247250"/>
                    <a:pt x="30895" y="247250"/>
                    <a:pt x="30895" y="244674"/>
                  </a:cubicBezTo>
                  <a:cubicBezTo>
                    <a:pt x="30895" y="242099"/>
                    <a:pt x="30895" y="242099"/>
                    <a:pt x="30895" y="239523"/>
                  </a:cubicBezTo>
                  <a:cubicBezTo>
                    <a:pt x="30895" y="239523"/>
                    <a:pt x="30895" y="236948"/>
                    <a:pt x="30895" y="236948"/>
                  </a:cubicBezTo>
                  <a:cubicBezTo>
                    <a:pt x="30895" y="236948"/>
                    <a:pt x="30895" y="234372"/>
                    <a:pt x="30895" y="234372"/>
                  </a:cubicBezTo>
                  <a:cubicBezTo>
                    <a:pt x="30895" y="234372"/>
                    <a:pt x="30895" y="234372"/>
                    <a:pt x="30895" y="231797"/>
                  </a:cubicBezTo>
                  <a:cubicBezTo>
                    <a:pt x="30895" y="231797"/>
                    <a:pt x="30895" y="231797"/>
                    <a:pt x="33469" y="231797"/>
                  </a:cubicBezTo>
                  <a:cubicBezTo>
                    <a:pt x="33469" y="231797"/>
                    <a:pt x="33469" y="229221"/>
                    <a:pt x="33469" y="226646"/>
                  </a:cubicBezTo>
                  <a:cubicBezTo>
                    <a:pt x="33469" y="226646"/>
                    <a:pt x="33469" y="224070"/>
                    <a:pt x="33469" y="224070"/>
                  </a:cubicBezTo>
                  <a:cubicBezTo>
                    <a:pt x="33469" y="224070"/>
                    <a:pt x="33469" y="221494"/>
                    <a:pt x="33469" y="221494"/>
                  </a:cubicBezTo>
                  <a:cubicBezTo>
                    <a:pt x="33469" y="218919"/>
                    <a:pt x="33469" y="218919"/>
                    <a:pt x="33469" y="216343"/>
                  </a:cubicBezTo>
                  <a:cubicBezTo>
                    <a:pt x="33469" y="213768"/>
                    <a:pt x="33469" y="213768"/>
                    <a:pt x="33469" y="213768"/>
                  </a:cubicBezTo>
                  <a:cubicBezTo>
                    <a:pt x="33469" y="213768"/>
                    <a:pt x="33469" y="213768"/>
                    <a:pt x="36044" y="213768"/>
                  </a:cubicBezTo>
                  <a:cubicBezTo>
                    <a:pt x="36044" y="211192"/>
                    <a:pt x="36044" y="211192"/>
                    <a:pt x="36044" y="211192"/>
                  </a:cubicBezTo>
                  <a:cubicBezTo>
                    <a:pt x="36044" y="208617"/>
                    <a:pt x="36044" y="208617"/>
                    <a:pt x="36044" y="208617"/>
                  </a:cubicBezTo>
                  <a:cubicBezTo>
                    <a:pt x="36044" y="206041"/>
                    <a:pt x="36044" y="206041"/>
                    <a:pt x="36044" y="206041"/>
                  </a:cubicBezTo>
                  <a:cubicBezTo>
                    <a:pt x="36044" y="203466"/>
                    <a:pt x="36044" y="203466"/>
                    <a:pt x="36044" y="203466"/>
                  </a:cubicBezTo>
                  <a:cubicBezTo>
                    <a:pt x="36044" y="203466"/>
                    <a:pt x="36044" y="200890"/>
                    <a:pt x="36044" y="200890"/>
                  </a:cubicBezTo>
                  <a:cubicBezTo>
                    <a:pt x="36044" y="200890"/>
                    <a:pt x="36044" y="198315"/>
                    <a:pt x="36044" y="198315"/>
                  </a:cubicBezTo>
                  <a:cubicBezTo>
                    <a:pt x="36044" y="198315"/>
                    <a:pt x="36044" y="198315"/>
                    <a:pt x="38618" y="198315"/>
                  </a:cubicBezTo>
                  <a:cubicBezTo>
                    <a:pt x="38618" y="195739"/>
                    <a:pt x="38618" y="195739"/>
                    <a:pt x="38618" y="195739"/>
                  </a:cubicBezTo>
                  <a:cubicBezTo>
                    <a:pt x="38618" y="195739"/>
                    <a:pt x="38618" y="195739"/>
                    <a:pt x="41193" y="195739"/>
                  </a:cubicBezTo>
                  <a:cubicBezTo>
                    <a:pt x="41193" y="195739"/>
                    <a:pt x="41193" y="193164"/>
                    <a:pt x="41193" y="193164"/>
                  </a:cubicBezTo>
                  <a:cubicBezTo>
                    <a:pt x="41193" y="193164"/>
                    <a:pt x="43767" y="193164"/>
                    <a:pt x="43767" y="193164"/>
                  </a:cubicBezTo>
                  <a:cubicBezTo>
                    <a:pt x="43767" y="193164"/>
                    <a:pt x="43767" y="193164"/>
                    <a:pt x="46342" y="193164"/>
                  </a:cubicBezTo>
                  <a:cubicBezTo>
                    <a:pt x="46342" y="193164"/>
                    <a:pt x="46342" y="193164"/>
                    <a:pt x="48917" y="193164"/>
                  </a:cubicBezTo>
                  <a:cubicBezTo>
                    <a:pt x="51491" y="193164"/>
                    <a:pt x="51491" y="193164"/>
                    <a:pt x="51491" y="193164"/>
                  </a:cubicBezTo>
                  <a:cubicBezTo>
                    <a:pt x="51491" y="193164"/>
                    <a:pt x="54066" y="193164"/>
                    <a:pt x="54066" y="193164"/>
                  </a:cubicBezTo>
                  <a:cubicBezTo>
                    <a:pt x="54066" y="193164"/>
                    <a:pt x="54066" y="193164"/>
                    <a:pt x="56640" y="193164"/>
                  </a:cubicBezTo>
                  <a:cubicBezTo>
                    <a:pt x="56640" y="190588"/>
                    <a:pt x="56640" y="190588"/>
                    <a:pt x="56640" y="190588"/>
                  </a:cubicBezTo>
                  <a:cubicBezTo>
                    <a:pt x="59215" y="190588"/>
                    <a:pt x="59215" y="190588"/>
                    <a:pt x="59215" y="190588"/>
                  </a:cubicBezTo>
                  <a:cubicBezTo>
                    <a:pt x="59215" y="190588"/>
                    <a:pt x="61789" y="190588"/>
                    <a:pt x="61789" y="190588"/>
                  </a:cubicBezTo>
                  <a:cubicBezTo>
                    <a:pt x="61789" y="190588"/>
                    <a:pt x="64364" y="190588"/>
                    <a:pt x="64364" y="190588"/>
                  </a:cubicBezTo>
                  <a:cubicBezTo>
                    <a:pt x="64364" y="190588"/>
                    <a:pt x="64364" y="190588"/>
                    <a:pt x="66938" y="190588"/>
                  </a:cubicBezTo>
                  <a:cubicBezTo>
                    <a:pt x="69513" y="190588"/>
                    <a:pt x="69513" y="190588"/>
                    <a:pt x="69513" y="190588"/>
                  </a:cubicBezTo>
                  <a:cubicBezTo>
                    <a:pt x="69513" y="190588"/>
                    <a:pt x="69513" y="190588"/>
                    <a:pt x="72088" y="190588"/>
                  </a:cubicBezTo>
                  <a:cubicBezTo>
                    <a:pt x="72088" y="188013"/>
                    <a:pt x="72088" y="188013"/>
                    <a:pt x="72088" y="188013"/>
                  </a:cubicBezTo>
                  <a:cubicBezTo>
                    <a:pt x="74662" y="188013"/>
                    <a:pt x="74662" y="188013"/>
                    <a:pt x="74662" y="188013"/>
                  </a:cubicBezTo>
                  <a:cubicBezTo>
                    <a:pt x="74662" y="188013"/>
                    <a:pt x="74662" y="188013"/>
                    <a:pt x="77237" y="188013"/>
                  </a:cubicBezTo>
                  <a:cubicBezTo>
                    <a:pt x="77237" y="188013"/>
                    <a:pt x="77237" y="188013"/>
                    <a:pt x="79811" y="188013"/>
                  </a:cubicBezTo>
                  <a:cubicBezTo>
                    <a:pt x="79811" y="185437"/>
                    <a:pt x="79811" y="185437"/>
                    <a:pt x="79811" y="185437"/>
                  </a:cubicBezTo>
                  <a:cubicBezTo>
                    <a:pt x="82386" y="185437"/>
                    <a:pt x="82386" y="185437"/>
                    <a:pt x="82386" y="185437"/>
                  </a:cubicBezTo>
                  <a:cubicBezTo>
                    <a:pt x="82386" y="185437"/>
                    <a:pt x="82386" y="185437"/>
                    <a:pt x="84960" y="185437"/>
                  </a:cubicBezTo>
                  <a:cubicBezTo>
                    <a:pt x="84960" y="185437"/>
                    <a:pt x="87535" y="185437"/>
                    <a:pt x="87535" y="185437"/>
                  </a:cubicBezTo>
                  <a:cubicBezTo>
                    <a:pt x="87535" y="182862"/>
                    <a:pt x="87535" y="182862"/>
                    <a:pt x="87535" y="182862"/>
                  </a:cubicBezTo>
                  <a:cubicBezTo>
                    <a:pt x="87535" y="182862"/>
                    <a:pt x="87535" y="182862"/>
                    <a:pt x="90109" y="182862"/>
                  </a:cubicBezTo>
                  <a:cubicBezTo>
                    <a:pt x="90109" y="182862"/>
                    <a:pt x="92684" y="182862"/>
                    <a:pt x="92684" y="182862"/>
                  </a:cubicBezTo>
                  <a:cubicBezTo>
                    <a:pt x="95258" y="182862"/>
                    <a:pt x="95258" y="182862"/>
                    <a:pt x="95258" y="182862"/>
                  </a:cubicBezTo>
                  <a:cubicBezTo>
                    <a:pt x="95258" y="180286"/>
                    <a:pt x="95258" y="180286"/>
                    <a:pt x="95258" y="180286"/>
                  </a:cubicBezTo>
                  <a:cubicBezTo>
                    <a:pt x="95258" y="180286"/>
                    <a:pt x="95258" y="180286"/>
                    <a:pt x="97833" y="180286"/>
                  </a:cubicBezTo>
                  <a:cubicBezTo>
                    <a:pt x="100408" y="180286"/>
                    <a:pt x="100408" y="180286"/>
                    <a:pt x="100408" y="180286"/>
                  </a:cubicBezTo>
                  <a:cubicBezTo>
                    <a:pt x="102982" y="180286"/>
                    <a:pt x="102982" y="180286"/>
                    <a:pt x="102982" y="180286"/>
                  </a:cubicBezTo>
                  <a:cubicBezTo>
                    <a:pt x="102982" y="177711"/>
                    <a:pt x="102982" y="177711"/>
                    <a:pt x="102982" y="177711"/>
                  </a:cubicBezTo>
                  <a:cubicBezTo>
                    <a:pt x="105557" y="177711"/>
                    <a:pt x="105557" y="177711"/>
                    <a:pt x="105557" y="177711"/>
                  </a:cubicBezTo>
                  <a:cubicBezTo>
                    <a:pt x="105557" y="177711"/>
                    <a:pt x="105557" y="177711"/>
                    <a:pt x="108131" y="177711"/>
                  </a:cubicBezTo>
                  <a:cubicBezTo>
                    <a:pt x="108131" y="177711"/>
                    <a:pt x="108131" y="177711"/>
                    <a:pt x="110706" y="177711"/>
                  </a:cubicBezTo>
                  <a:cubicBezTo>
                    <a:pt x="110706" y="175135"/>
                    <a:pt x="110706" y="175135"/>
                    <a:pt x="110706" y="175135"/>
                  </a:cubicBezTo>
                  <a:cubicBezTo>
                    <a:pt x="113280" y="175135"/>
                    <a:pt x="113280" y="175135"/>
                    <a:pt x="113280" y="175135"/>
                  </a:cubicBezTo>
                  <a:cubicBezTo>
                    <a:pt x="115855" y="175135"/>
                    <a:pt x="115855" y="175135"/>
                    <a:pt x="115855" y="175135"/>
                  </a:cubicBezTo>
                  <a:cubicBezTo>
                    <a:pt x="118429" y="175135"/>
                    <a:pt x="118429" y="175135"/>
                    <a:pt x="118429" y="175135"/>
                  </a:cubicBezTo>
                  <a:cubicBezTo>
                    <a:pt x="118429" y="172560"/>
                    <a:pt x="118429" y="172560"/>
                    <a:pt x="118429" y="172560"/>
                  </a:cubicBezTo>
                  <a:cubicBezTo>
                    <a:pt x="121004" y="172560"/>
                    <a:pt x="121004" y="172560"/>
                    <a:pt x="121004" y="172560"/>
                  </a:cubicBezTo>
                  <a:cubicBezTo>
                    <a:pt x="121004" y="172560"/>
                    <a:pt x="121004" y="172560"/>
                    <a:pt x="123578" y="172560"/>
                  </a:cubicBezTo>
                  <a:cubicBezTo>
                    <a:pt x="123578" y="169984"/>
                    <a:pt x="123578" y="169984"/>
                    <a:pt x="123578" y="169984"/>
                  </a:cubicBezTo>
                  <a:cubicBezTo>
                    <a:pt x="126153" y="169984"/>
                    <a:pt x="126153" y="169984"/>
                    <a:pt x="126153" y="169984"/>
                  </a:cubicBezTo>
                  <a:cubicBezTo>
                    <a:pt x="126153" y="169984"/>
                    <a:pt x="128728" y="169984"/>
                    <a:pt x="128728" y="169984"/>
                  </a:cubicBezTo>
                  <a:cubicBezTo>
                    <a:pt x="128728" y="167409"/>
                    <a:pt x="128728" y="167409"/>
                    <a:pt x="128728" y="167409"/>
                  </a:cubicBezTo>
                  <a:cubicBezTo>
                    <a:pt x="131302" y="167409"/>
                    <a:pt x="131302" y="167409"/>
                    <a:pt x="131302" y="167409"/>
                  </a:cubicBezTo>
                  <a:cubicBezTo>
                    <a:pt x="131302" y="167409"/>
                    <a:pt x="131302" y="167409"/>
                    <a:pt x="133877" y="167409"/>
                  </a:cubicBezTo>
                  <a:cubicBezTo>
                    <a:pt x="133877" y="167409"/>
                    <a:pt x="133877" y="167409"/>
                    <a:pt x="136451" y="167409"/>
                  </a:cubicBezTo>
                  <a:cubicBezTo>
                    <a:pt x="136451" y="164833"/>
                    <a:pt x="136451" y="164833"/>
                    <a:pt x="136451" y="164833"/>
                  </a:cubicBezTo>
                  <a:cubicBezTo>
                    <a:pt x="136451" y="164833"/>
                    <a:pt x="136451" y="164833"/>
                    <a:pt x="139026" y="164833"/>
                  </a:cubicBezTo>
                  <a:cubicBezTo>
                    <a:pt x="139026" y="164833"/>
                    <a:pt x="139026" y="164833"/>
                    <a:pt x="141600" y="164833"/>
                  </a:cubicBezTo>
                  <a:cubicBezTo>
                    <a:pt x="141600" y="162258"/>
                    <a:pt x="141600" y="162258"/>
                    <a:pt x="141600" y="162258"/>
                  </a:cubicBezTo>
                  <a:cubicBezTo>
                    <a:pt x="141600" y="162258"/>
                    <a:pt x="141600" y="162258"/>
                    <a:pt x="144175" y="162258"/>
                  </a:cubicBezTo>
                  <a:cubicBezTo>
                    <a:pt x="146749" y="162258"/>
                    <a:pt x="146749" y="162258"/>
                    <a:pt x="146749" y="162258"/>
                  </a:cubicBezTo>
                  <a:cubicBezTo>
                    <a:pt x="146749" y="159682"/>
                    <a:pt x="146749" y="159682"/>
                    <a:pt x="146749" y="159682"/>
                  </a:cubicBezTo>
                  <a:cubicBezTo>
                    <a:pt x="146749" y="159682"/>
                    <a:pt x="146749" y="159682"/>
                    <a:pt x="149324" y="159682"/>
                  </a:cubicBezTo>
                  <a:cubicBezTo>
                    <a:pt x="149324" y="159682"/>
                    <a:pt x="151899" y="159682"/>
                    <a:pt x="151899" y="159682"/>
                  </a:cubicBezTo>
                  <a:cubicBezTo>
                    <a:pt x="151899" y="157107"/>
                    <a:pt x="151899" y="157107"/>
                    <a:pt x="151899" y="157107"/>
                  </a:cubicBezTo>
                  <a:cubicBezTo>
                    <a:pt x="151899" y="157107"/>
                    <a:pt x="151899" y="157107"/>
                    <a:pt x="154473" y="157107"/>
                  </a:cubicBezTo>
                  <a:cubicBezTo>
                    <a:pt x="154473" y="154531"/>
                    <a:pt x="154473" y="154531"/>
                    <a:pt x="154473" y="154531"/>
                  </a:cubicBezTo>
                  <a:cubicBezTo>
                    <a:pt x="154473" y="154531"/>
                    <a:pt x="154473" y="154531"/>
                    <a:pt x="157048" y="154531"/>
                  </a:cubicBezTo>
                  <a:cubicBezTo>
                    <a:pt x="157048" y="154531"/>
                    <a:pt x="159622" y="154531"/>
                    <a:pt x="159622" y="154531"/>
                  </a:cubicBezTo>
                  <a:cubicBezTo>
                    <a:pt x="159622" y="151956"/>
                    <a:pt x="159622" y="151956"/>
                    <a:pt x="159622" y="151956"/>
                  </a:cubicBezTo>
                  <a:cubicBezTo>
                    <a:pt x="159622" y="151956"/>
                    <a:pt x="159622" y="151956"/>
                    <a:pt x="162197" y="151956"/>
                  </a:cubicBezTo>
                  <a:cubicBezTo>
                    <a:pt x="162197" y="151956"/>
                    <a:pt x="164771" y="151956"/>
                    <a:pt x="164771" y="151956"/>
                  </a:cubicBezTo>
                  <a:cubicBezTo>
                    <a:pt x="164771" y="149380"/>
                    <a:pt x="164771" y="149380"/>
                    <a:pt x="164771" y="149380"/>
                  </a:cubicBezTo>
                  <a:cubicBezTo>
                    <a:pt x="164771" y="149380"/>
                    <a:pt x="164771" y="149380"/>
                    <a:pt x="167346" y="149380"/>
                  </a:cubicBezTo>
                  <a:cubicBezTo>
                    <a:pt x="169920" y="149380"/>
                    <a:pt x="169920" y="149380"/>
                    <a:pt x="169920" y="149380"/>
                  </a:cubicBezTo>
                  <a:cubicBezTo>
                    <a:pt x="169920" y="146805"/>
                    <a:pt x="169920" y="146805"/>
                    <a:pt x="169920" y="146805"/>
                  </a:cubicBezTo>
                  <a:cubicBezTo>
                    <a:pt x="169920" y="146805"/>
                    <a:pt x="169920" y="146805"/>
                    <a:pt x="172495" y="146805"/>
                  </a:cubicBezTo>
                  <a:cubicBezTo>
                    <a:pt x="172495" y="146805"/>
                    <a:pt x="172495" y="146805"/>
                    <a:pt x="175069" y="146805"/>
                  </a:cubicBezTo>
                  <a:cubicBezTo>
                    <a:pt x="175069" y="144229"/>
                    <a:pt x="175069" y="144229"/>
                    <a:pt x="175069" y="144229"/>
                  </a:cubicBezTo>
                  <a:cubicBezTo>
                    <a:pt x="175069" y="144229"/>
                    <a:pt x="175069" y="144229"/>
                    <a:pt x="177644" y="144229"/>
                  </a:cubicBezTo>
                  <a:cubicBezTo>
                    <a:pt x="177644" y="144229"/>
                    <a:pt x="177644" y="144229"/>
                    <a:pt x="180219" y="144229"/>
                  </a:cubicBezTo>
                  <a:cubicBezTo>
                    <a:pt x="180219" y="141653"/>
                    <a:pt x="180219" y="141653"/>
                    <a:pt x="180219" y="141653"/>
                  </a:cubicBezTo>
                  <a:cubicBezTo>
                    <a:pt x="182793" y="141653"/>
                    <a:pt x="182793" y="141653"/>
                    <a:pt x="182793" y="141653"/>
                  </a:cubicBezTo>
                  <a:cubicBezTo>
                    <a:pt x="182793" y="139078"/>
                    <a:pt x="182793" y="139078"/>
                    <a:pt x="182793" y="139078"/>
                  </a:cubicBezTo>
                  <a:cubicBezTo>
                    <a:pt x="182793" y="139078"/>
                    <a:pt x="182793" y="139078"/>
                    <a:pt x="185368" y="139078"/>
                  </a:cubicBezTo>
                  <a:cubicBezTo>
                    <a:pt x="185368" y="139078"/>
                    <a:pt x="185368" y="139078"/>
                    <a:pt x="187942" y="139078"/>
                  </a:cubicBezTo>
                  <a:cubicBezTo>
                    <a:pt x="187942" y="136502"/>
                    <a:pt x="187942" y="136502"/>
                    <a:pt x="187942" y="136502"/>
                  </a:cubicBezTo>
                  <a:cubicBezTo>
                    <a:pt x="190517" y="136502"/>
                    <a:pt x="190517" y="136502"/>
                    <a:pt x="190517" y="136502"/>
                  </a:cubicBezTo>
                  <a:cubicBezTo>
                    <a:pt x="190517" y="133927"/>
                    <a:pt x="190517" y="133927"/>
                    <a:pt x="190517" y="133927"/>
                  </a:cubicBezTo>
                  <a:cubicBezTo>
                    <a:pt x="193091" y="133927"/>
                    <a:pt x="193091" y="133927"/>
                    <a:pt x="193091" y="133927"/>
                  </a:cubicBezTo>
                  <a:cubicBezTo>
                    <a:pt x="193091" y="133927"/>
                    <a:pt x="193091" y="133927"/>
                    <a:pt x="195666" y="133927"/>
                  </a:cubicBezTo>
                  <a:cubicBezTo>
                    <a:pt x="195666" y="131351"/>
                    <a:pt x="195666" y="131351"/>
                    <a:pt x="195666" y="131351"/>
                  </a:cubicBezTo>
                  <a:cubicBezTo>
                    <a:pt x="195666" y="131351"/>
                    <a:pt x="195666" y="131351"/>
                    <a:pt x="198240" y="131351"/>
                  </a:cubicBezTo>
                  <a:cubicBezTo>
                    <a:pt x="198240" y="131351"/>
                    <a:pt x="198240" y="128776"/>
                    <a:pt x="198240" y="128776"/>
                  </a:cubicBezTo>
                  <a:cubicBezTo>
                    <a:pt x="198240" y="128776"/>
                    <a:pt x="198240" y="128776"/>
                    <a:pt x="200815" y="128776"/>
                  </a:cubicBezTo>
                  <a:cubicBezTo>
                    <a:pt x="200815" y="128776"/>
                    <a:pt x="200815" y="128776"/>
                    <a:pt x="203390" y="128776"/>
                  </a:cubicBezTo>
                  <a:cubicBezTo>
                    <a:pt x="203390" y="126200"/>
                    <a:pt x="203390" y="126200"/>
                    <a:pt x="203390" y="126200"/>
                  </a:cubicBezTo>
                  <a:cubicBezTo>
                    <a:pt x="203390" y="126200"/>
                    <a:pt x="203390" y="126200"/>
                    <a:pt x="205964" y="126200"/>
                  </a:cubicBezTo>
                  <a:cubicBezTo>
                    <a:pt x="205964" y="123625"/>
                    <a:pt x="205964" y="123625"/>
                    <a:pt x="205964" y="123625"/>
                  </a:cubicBezTo>
                  <a:cubicBezTo>
                    <a:pt x="205964" y="123625"/>
                    <a:pt x="205964" y="123625"/>
                    <a:pt x="208539" y="123625"/>
                  </a:cubicBezTo>
                  <a:cubicBezTo>
                    <a:pt x="208539" y="121049"/>
                    <a:pt x="208539" y="121049"/>
                    <a:pt x="208539" y="121049"/>
                  </a:cubicBezTo>
                  <a:cubicBezTo>
                    <a:pt x="208539" y="121049"/>
                    <a:pt x="208539" y="121049"/>
                    <a:pt x="211113" y="121049"/>
                  </a:cubicBezTo>
                  <a:cubicBezTo>
                    <a:pt x="211113" y="118474"/>
                    <a:pt x="211113" y="118474"/>
                    <a:pt x="211113" y="118474"/>
                  </a:cubicBezTo>
                  <a:cubicBezTo>
                    <a:pt x="211113" y="118474"/>
                    <a:pt x="211113" y="118474"/>
                    <a:pt x="213688" y="118474"/>
                  </a:cubicBezTo>
                  <a:cubicBezTo>
                    <a:pt x="213688" y="115898"/>
                    <a:pt x="213688" y="115898"/>
                    <a:pt x="213688" y="115898"/>
                  </a:cubicBezTo>
                  <a:cubicBezTo>
                    <a:pt x="213688" y="115898"/>
                    <a:pt x="213688" y="115898"/>
                    <a:pt x="216262" y="115898"/>
                  </a:cubicBezTo>
                  <a:cubicBezTo>
                    <a:pt x="216262" y="113323"/>
                    <a:pt x="216262" y="113323"/>
                    <a:pt x="216262" y="113323"/>
                  </a:cubicBezTo>
                  <a:cubicBezTo>
                    <a:pt x="218837" y="113323"/>
                    <a:pt x="218837" y="113323"/>
                    <a:pt x="218837" y="113323"/>
                  </a:cubicBezTo>
                  <a:cubicBezTo>
                    <a:pt x="218837" y="110747"/>
                    <a:pt x="218837" y="110747"/>
                    <a:pt x="218837" y="110747"/>
                  </a:cubicBezTo>
                  <a:cubicBezTo>
                    <a:pt x="218837" y="110747"/>
                    <a:pt x="218837" y="110747"/>
                    <a:pt x="221411" y="110747"/>
                  </a:cubicBezTo>
                  <a:cubicBezTo>
                    <a:pt x="221411" y="108172"/>
                    <a:pt x="221411" y="108172"/>
                    <a:pt x="221411" y="108172"/>
                  </a:cubicBezTo>
                  <a:cubicBezTo>
                    <a:pt x="221411" y="108172"/>
                    <a:pt x="221411" y="108172"/>
                    <a:pt x="223986" y="108172"/>
                  </a:cubicBezTo>
                  <a:cubicBezTo>
                    <a:pt x="223986" y="105596"/>
                    <a:pt x="223986" y="105596"/>
                    <a:pt x="223986" y="105596"/>
                  </a:cubicBezTo>
                  <a:cubicBezTo>
                    <a:pt x="226560" y="105596"/>
                    <a:pt x="226560" y="105596"/>
                    <a:pt x="226560" y="105596"/>
                  </a:cubicBezTo>
                  <a:cubicBezTo>
                    <a:pt x="226560" y="103021"/>
                    <a:pt x="226560" y="103021"/>
                    <a:pt x="226560" y="103021"/>
                  </a:cubicBezTo>
                  <a:cubicBezTo>
                    <a:pt x="226560" y="103021"/>
                    <a:pt x="226560" y="103021"/>
                    <a:pt x="229135" y="103021"/>
                  </a:cubicBezTo>
                  <a:cubicBezTo>
                    <a:pt x="229135" y="100445"/>
                    <a:pt x="229135" y="100445"/>
                    <a:pt x="229135" y="100445"/>
                  </a:cubicBezTo>
                  <a:cubicBezTo>
                    <a:pt x="229135" y="100445"/>
                    <a:pt x="229135" y="100445"/>
                    <a:pt x="231710" y="100445"/>
                  </a:cubicBezTo>
                  <a:cubicBezTo>
                    <a:pt x="231710" y="97870"/>
                    <a:pt x="231710" y="97870"/>
                    <a:pt x="231710" y="97870"/>
                  </a:cubicBezTo>
                  <a:cubicBezTo>
                    <a:pt x="231710" y="95294"/>
                    <a:pt x="231710" y="95294"/>
                    <a:pt x="231710" y="95294"/>
                  </a:cubicBezTo>
                  <a:cubicBezTo>
                    <a:pt x="231710" y="95294"/>
                    <a:pt x="231710" y="95294"/>
                    <a:pt x="234284" y="95294"/>
                  </a:cubicBezTo>
                  <a:cubicBezTo>
                    <a:pt x="234284" y="95294"/>
                    <a:pt x="234284" y="95294"/>
                    <a:pt x="236859" y="95294"/>
                  </a:cubicBezTo>
                  <a:cubicBezTo>
                    <a:pt x="236859" y="92719"/>
                    <a:pt x="236859" y="92719"/>
                    <a:pt x="236859" y="92719"/>
                  </a:cubicBezTo>
                  <a:cubicBezTo>
                    <a:pt x="236859" y="92719"/>
                    <a:pt x="236859" y="90143"/>
                    <a:pt x="236859" y="90143"/>
                  </a:cubicBezTo>
                  <a:cubicBezTo>
                    <a:pt x="236859" y="90143"/>
                    <a:pt x="236859" y="90143"/>
                    <a:pt x="239433" y="90143"/>
                  </a:cubicBezTo>
                  <a:cubicBezTo>
                    <a:pt x="239433" y="87568"/>
                    <a:pt x="239433" y="87568"/>
                    <a:pt x="239433" y="87568"/>
                  </a:cubicBezTo>
                  <a:cubicBezTo>
                    <a:pt x="239433" y="87568"/>
                    <a:pt x="239433" y="87568"/>
                    <a:pt x="242008" y="87568"/>
                  </a:cubicBezTo>
                  <a:cubicBezTo>
                    <a:pt x="242008" y="84992"/>
                    <a:pt x="242008" y="84992"/>
                    <a:pt x="242008" y="84992"/>
                  </a:cubicBezTo>
                  <a:cubicBezTo>
                    <a:pt x="242008" y="84992"/>
                    <a:pt x="242008" y="84992"/>
                    <a:pt x="244582" y="84992"/>
                  </a:cubicBezTo>
                  <a:cubicBezTo>
                    <a:pt x="244582" y="82417"/>
                    <a:pt x="244582" y="82417"/>
                    <a:pt x="244582" y="82417"/>
                  </a:cubicBezTo>
                  <a:cubicBezTo>
                    <a:pt x="244582" y="82417"/>
                    <a:pt x="244582" y="82417"/>
                    <a:pt x="247157" y="82417"/>
                  </a:cubicBezTo>
                  <a:cubicBezTo>
                    <a:pt x="247157" y="79841"/>
                    <a:pt x="247157" y="79841"/>
                    <a:pt x="247157" y="79841"/>
                  </a:cubicBezTo>
                  <a:cubicBezTo>
                    <a:pt x="249731" y="79841"/>
                    <a:pt x="249731" y="79841"/>
                    <a:pt x="249731" y="79841"/>
                  </a:cubicBezTo>
                  <a:cubicBezTo>
                    <a:pt x="249731" y="77266"/>
                    <a:pt x="249731" y="77266"/>
                    <a:pt x="249731" y="77266"/>
                  </a:cubicBezTo>
                  <a:cubicBezTo>
                    <a:pt x="249731" y="74690"/>
                    <a:pt x="249731" y="74690"/>
                    <a:pt x="249731" y="74690"/>
                  </a:cubicBezTo>
                  <a:cubicBezTo>
                    <a:pt x="249731" y="74690"/>
                    <a:pt x="249731" y="74690"/>
                    <a:pt x="252306" y="74690"/>
                  </a:cubicBezTo>
                  <a:cubicBezTo>
                    <a:pt x="252306" y="72115"/>
                    <a:pt x="252306" y="72115"/>
                    <a:pt x="252306" y="72115"/>
                  </a:cubicBezTo>
                  <a:cubicBezTo>
                    <a:pt x="254881" y="72115"/>
                    <a:pt x="254881" y="72115"/>
                    <a:pt x="254881" y="72115"/>
                  </a:cubicBezTo>
                  <a:cubicBezTo>
                    <a:pt x="254881" y="69539"/>
                    <a:pt x="254881" y="69539"/>
                    <a:pt x="254881" y="69539"/>
                  </a:cubicBezTo>
                  <a:cubicBezTo>
                    <a:pt x="254881" y="69539"/>
                    <a:pt x="254881" y="69539"/>
                    <a:pt x="254881" y="66964"/>
                  </a:cubicBezTo>
                  <a:cubicBezTo>
                    <a:pt x="254881" y="66964"/>
                    <a:pt x="254881" y="66964"/>
                    <a:pt x="257455" y="66964"/>
                  </a:cubicBezTo>
                  <a:cubicBezTo>
                    <a:pt x="257455" y="64388"/>
                    <a:pt x="257455" y="64388"/>
                    <a:pt x="257455" y="64388"/>
                  </a:cubicBezTo>
                  <a:cubicBezTo>
                    <a:pt x="257455" y="61813"/>
                    <a:pt x="257455" y="61813"/>
                    <a:pt x="257455" y="61813"/>
                  </a:cubicBezTo>
                  <a:cubicBezTo>
                    <a:pt x="257455" y="61813"/>
                    <a:pt x="257455" y="61813"/>
                    <a:pt x="260030" y="61813"/>
                  </a:cubicBezTo>
                  <a:cubicBezTo>
                    <a:pt x="260030" y="59237"/>
                    <a:pt x="260030" y="59237"/>
                    <a:pt x="260030" y="59237"/>
                  </a:cubicBezTo>
                  <a:cubicBezTo>
                    <a:pt x="262604" y="59237"/>
                    <a:pt x="262604" y="59237"/>
                    <a:pt x="262604" y="59237"/>
                  </a:cubicBezTo>
                  <a:cubicBezTo>
                    <a:pt x="262604" y="56661"/>
                    <a:pt x="262604" y="56661"/>
                    <a:pt x="262604" y="56661"/>
                  </a:cubicBezTo>
                  <a:cubicBezTo>
                    <a:pt x="262604" y="56661"/>
                    <a:pt x="262604" y="56661"/>
                    <a:pt x="262604" y="54086"/>
                  </a:cubicBezTo>
                  <a:cubicBezTo>
                    <a:pt x="262604" y="54086"/>
                    <a:pt x="262604" y="54086"/>
                    <a:pt x="265179" y="54086"/>
                  </a:cubicBezTo>
                  <a:cubicBezTo>
                    <a:pt x="265179" y="54086"/>
                    <a:pt x="265179" y="54086"/>
                    <a:pt x="265179" y="51510"/>
                  </a:cubicBezTo>
                  <a:cubicBezTo>
                    <a:pt x="265179" y="48935"/>
                    <a:pt x="265179" y="48935"/>
                    <a:pt x="265179" y="48935"/>
                  </a:cubicBezTo>
                  <a:cubicBezTo>
                    <a:pt x="267753" y="48935"/>
                    <a:pt x="267753" y="48935"/>
                    <a:pt x="267753" y="48935"/>
                  </a:cubicBezTo>
                  <a:cubicBezTo>
                    <a:pt x="267753" y="48935"/>
                    <a:pt x="267753" y="48935"/>
                    <a:pt x="267753" y="46359"/>
                  </a:cubicBezTo>
                  <a:cubicBezTo>
                    <a:pt x="267753" y="43784"/>
                    <a:pt x="267753" y="43784"/>
                    <a:pt x="267753" y="43784"/>
                  </a:cubicBezTo>
                  <a:cubicBezTo>
                    <a:pt x="267753" y="41208"/>
                    <a:pt x="267753" y="41208"/>
                    <a:pt x="267753" y="41208"/>
                  </a:cubicBezTo>
                  <a:cubicBezTo>
                    <a:pt x="267753" y="41208"/>
                    <a:pt x="267753" y="38633"/>
                    <a:pt x="267753" y="38633"/>
                  </a:cubicBezTo>
                  <a:cubicBezTo>
                    <a:pt x="267753" y="38633"/>
                    <a:pt x="267753" y="38633"/>
                    <a:pt x="270328" y="38633"/>
                  </a:cubicBezTo>
                  <a:cubicBezTo>
                    <a:pt x="270328" y="36057"/>
                    <a:pt x="270328" y="36057"/>
                    <a:pt x="270328" y="36057"/>
                  </a:cubicBezTo>
                  <a:cubicBezTo>
                    <a:pt x="267753" y="36057"/>
                    <a:pt x="267753" y="36057"/>
                    <a:pt x="267753" y="36057"/>
                  </a:cubicBezTo>
                  <a:cubicBezTo>
                    <a:pt x="267753" y="36057"/>
                    <a:pt x="267753" y="36057"/>
                    <a:pt x="267753" y="38633"/>
                  </a:cubicBezTo>
                  <a:cubicBezTo>
                    <a:pt x="265179" y="38633"/>
                    <a:pt x="265179" y="38633"/>
                    <a:pt x="265179" y="38633"/>
                  </a:cubicBezTo>
                  <a:cubicBezTo>
                    <a:pt x="265179" y="41208"/>
                    <a:pt x="265179" y="41208"/>
                    <a:pt x="265179" y="41208"/>
                  </a:cubicBezTo>
                  <a:cubicBezTo>
                    <a:pt x="262604" y="41208"/>
                    <a:pt x="262604" y="41208"/>
                    <a:pt x="262604" y="41208"/>
                  </a:cubicBezTo>
                  <a:cubicBezTo>
                    <a:pt x="262604" y="41208"/>
                    <a:pt x="262604" y="41208"/>
                    <a:pt x="262604" y="43784"/>
                  </a:cubicBezTo>
                  <a:cubicBezTo>
                    <a:pt x="262604" y="43784"/>
                    <a:pt x="260030" y="43784"/>
                    <a:pt x="260030" y="43784"/>
                  </a:cubicBezTo>
                  <a:cubicBezTo>
                    <a:pt x="260030" y="43784"/>
                    <a:pt x="260030" y="43784"/>
                    <a:pt x="260030" y="46359"/>
                  </a:cubicBezTo>
                  <a:cubicBezTo>
                    <a:pt x="257455" y="46359"/>
                    <a:pt x="257455" y="46359"/>
                    <a:pt x="257455" y="46359"/>
                  </a:cubicBezTo>
                  <a:cubicBezTo>
                    <a:pt x="257455" y="46359"/>
                    <a:pt x="257455" y="46359"/>
                    <a:pt x="257455" y="48935"/>
                  </a:cubicBezTo>
                  <a:cubicBezTo>
                    <a:pt x="254881" y="48935"/>
                    <a:pt x="254881" y="48935"/>
                    <a:pt x="254881" y="48935"/>
                  </a:cubicBezTo>
                  <a:cubicBezTo>
                    <a:pt x="254881" y="48935"/>
                    <a:pt x="254881" y="48935"/>
                    <a:pt x="254881" y="51510"/>
                  </a:cubicBezTo>
                  <a:cubicBezTo>
                    <a:pt x="252306" y="51510"/>
                    <a:pt x="252306" y="51510"/>
                    <a:pt x="252306" y="51510"/>
                  </a:cubicBezTo>
                  <a:cubicBezTo>
                    <a:pt x="252306" y="51510"/>
                    <a:pt x="252306" y="51510"/>
                    <a:pt x="252306" y="54086"/>
                  </a:cubicBezTo>
                  <a:cubicBezTo>
                    <a:pt x="249731" y="54086"/>
                    <a:pt x="249731" y="54086"/>
                    <a:pt x="249731" y="54086"/>
                  </a:cubicBezTo>
                  <a:cubicBezTo>
                    <a:pt x="249731" y="54086"/>
                    <a:pt x="249731" y="54086"/>
                    <a:pt x="249731" y="56661"/>
                  </a:cubicBezTo>
                  <a:cubicBezTo>
                    <a:pt x="247157" y="56661"/>
                    <a:pt x="247157" y="56661"/>
                    <a:pt x="247157" y="56661"/>
                  </a:cubicBezTo>
                  <a:cubicBezTo>
                    <a:pt x="247157" y="56661"/>
                    <a:pt x="247157" y="56661"/>
                    <a:pt x="247157" y="59237"/>
                  </a:cubicBezTo>
                  <a:cubicBezTo>
                    <a:pt x="244582" y="59237"/>
                    <a:pt x="244582" y="59237"/>
                    <a:pt x="244582" y="59237"/>
                  </a:cubicBezTo>
                  <a:cubicBezTo>
                    <a:pt x="244582" y="61813"/>
                    <a:pt x="244582" y="61813"/>
                    <a:pt x="244582" y="61813"/>
                  </a:cubicBezTo>
                  <a:cubicBezTo>
                    <a:pt x="242008" y="61813"/>
                    <a:pt x="242008" y="61813"/>
                    <a:pt x="242008" y="61813"/>
                  </a:cubicBezTo>
                  <a:cubicBezTo>
                    <a:pt x="242008" y="61813"/>
                    <a:pt x="242008" y="61813"/>
                    <a:pt x="242008" y="64388"/>
                  </a:cubicBezTo>
                  <a:cubicBezTo>
                    <a:pt x="239433" y="64388"/>
                    <a:pt x="239433" y="64388"/>
                    <a:pt x="239433" y="64388"/>
                  </a:cubicBezTo>
                  <a:cubicBezTo>
                    <a:pt x="239433" y="64388"/>
                    <a:pt x="239433" y="64388"/>
                    <a:pt x="239433" y="66964"/>
                  </a:cubicBezTo>
                  <a:cubicBezTo>
                    <a:pt x="236859" y="66964"/>
                    <a:pt x="236859" y="66964"/>
                    <a:pt x="236859" y="66964"/>
                  </a:cubicBezTo>
                  <a:cubicBezTo>
                    <a:pt x="236859" y="69539"/>
                    <a:pt x="236859" y="69539"/>
                    <a:pt x="236859" y="69539"/>
                  </a:cubicBezTo>
                  <a:cubicBezTo>
                    <a:pt x="234284" y="69539"/>
                    <a:pt x="234284" y="69539"/>
                    <a:pt x="234284" y="69539"/>
                  </a:cubicBezTo>
                  <a:cubicBezTo>
                    <a:pt x="234284" y="72115"/>
                    <a:pt x="234284" y="72115"/>
                    <a:pt x="234284" y="72115"/>
                  </a:cubicBezTo>
                  <a:cubicBezTo>
                    <a:pt x="231710" y="72115"/>
                    <a:pt x="231710" y="72115"/>
                    <a:pt x="231710" y="72115"/>
                  </a:cubicBezTo>
                  <a:cubicBezTo>
                    <a:pt x="231710" y="72115"/>
                    <a:pt x="231710" y="72115"/>
                    <a:pt x="231710" y="74690"/>
                  </a:cubicBezTo>
                  <a:cubicBezTo>
                    <a:pt x="229135" y="74690"/>
                    <a:pt x="229135" y="74690"/>
                    <a:pt x="229135" y="74690"/>
                  </a:cubicBezTo>
                  <a:cubicBezTo>
                    <a:pt x="229135" y="74690"/>
                    <a:pt x="229135" y="74690"/>
                    <a:pt x="229135" y="77266"/>
                  </a:cubicBezTo>
                  <a:cubicBezTo>
                    <a:pt x="226560" y="77266"/>
                    <a:pt x="226560" y="77266"/>
                    <a:pt x="226560" y="77266"/>
                  </a:cubicBezTo>
                  <a:cubicBezTo>
                    <a:pt x="223986" y="77266"/>
                    <a:pt x="223986" y="77266"/>
                    <a:pt x="223986" y="77266"/>
                  </a:cubicBezTo>
                  <a:cubicBezTo>
                    <a:pt x="223986" y="77266"/>
                    <a:pt x="223986" y="77266"/>
                    <a:pt x="223986" y="79841"/>
                  </a:cubicBezTo>
                  <a:cubicBezTo>
                    <a:pt x="223986" y="79841"/>
                    <a:pt x="223986" y="79841"/>
                    <a:pt x="221411" y="79841"/>
                  </a:cubicBezTo>
                  <a:cubicBezTo>
                    <a:pt x="221411" y="79841"/>
                    <a:pt x="218837" y="79841"/>
                    <a:pt x="218837" y="79841"/>
                  </a:cubicBezTo>
                  <a:cubicBezTo>
                    <a:pt x="218837" y="79841"/>
                    <a:pt x="218837" y="79841"/>
                    <a:pt x="218837" y="82417"/>
                  </a:cubicBezTo>
                  <a:cubicBezTo>
                    <a:pt x="218837" y="82417"/>
                    <a:pt x="218837" y="82417"/>
                    <a:pt x="216262" y="82417"/>
                  </a:cubicBezTo>
                  <a:cubicBezTo>
                    <a:pt x="216262" y="82417"/>
                    <a:pt x="216262" y="82417"/>
                    <a:pt x="216262" y="84992"/>
                  </a:cubicBezTo>
                  <a:cubicBezTo>
                    <a:pt x="213688" y="84992"/>
                    <a:pt x="213688" y="84992"/>
                    <a:pt x="213688" y="84992"/>
                  </a:cubicBezTo>
                  <a:cubicBezTo>
                    <a:pt x="213688" y="87568"/>
                    <a:pt x="213688" y="87568"/>
                    <a:pt x="213688" y="87568"/>
                  </a:cubicBezTo>
                  <a:cubicBezTo>
                    <a:pt x="211113" y="87568"/>
                    <a:pt x="211113" y="87568"/>
                    <a:pt x="211113" y="87568"/>
                  </a:cubicBezTo>
                  <a:cubicBezTo>
                    <a:pt x="208539" y="87568"/>
                    <a:pt x="208539" y="87568"/>
                    <a:pt x="208539" y="87568"/>
                  </a:cubicBezTo>
                  <a:cubicBezTo>
                    <a:pt x="208539" y="87568"/>
                    <a:pt x="208539" y="87568"/>
                    <a:pt x="208539" y="90143"/>
                  </a:cubicBezTo>
                  <a:cubicBezTo>
                    <a:pt x="205964" y="90143"/>
                    <a:pt x="205964" y="90143"/>
                    <a:pt x="205964" y="90143"/>
                  </a:cubicBezTo>
                  <a:cubicBezTo>
                    <a:pt x="205964" y="90143"/>
                    <a:pt x="205964" y="90143"/>
                    <a:pt x="205964" y="92719"/>
                  </a:cubicBezTo>
                  <a:cubicBezTo>
                    <a:pt x="203390" y="92719"/>
                    <a:pt x="203390" y="92719"/>
                    <a:pt x="203390" y="92719"/>
                  </a:cubicBezTo>
                  <a:cubicBezTo>
                    <a:pt x="203390" y="92719"/>
                    <a:pt x="203390" y="92719"/>
                    <a:pt x="203390" y="95294"/>
                  </a:cubicBezTo>
                  <a:cubicBezTo>
                    <a:pt x="200815" y="95294"/>
                    <a:pt x="200815" y="95294"/>
                    <a:pt x="200815" y="95294"/>
                  </a:cubicBezTo>
                  <a:cubicBezTo>
                    <a:pt x="198240" y="95294"/>
                    <a:pt x="198240" y="95294"/>
                    <a:pt x="198240" y="95294"/>
                  </a:cubicBezTo>
                  <a:cubicBezTo>
                    <a:pt x="195666" y="95294"/>
                    <a:pt x="195666" y="95294"/>
                    <a:pt x="195666" y="95294"/>
                  </a:cubicBezTo>
                  <a:cubicBezTo>
                    <a:pt x="195666" y="97870"/>
                    <a:pt x="195666" y="97870"/>
                    <a:pt x="195666" y="97870"/>
                  </a:cubicBezTo>
                  <a:cubicBezTo>
                    <a:pt x="193091" y="97870"/>
                    <a:pt x="193091" y="97870"/>
                    <a:pt x="193091" y="97870"/>
                  </a:cubicBezTo>
                  <a:cubicBezTo>
                    <a:pt x="190517" y="97870"/>
                    <a:pt x="190517" y="97870"/>
                    <a:pt x="190517" y="97870"/>
                  </a:cubicBezTo>
                  <a:cubicBezTo>
                    <a:pt x="190517" y="97870"/>
                    <a:pt x="190517" y="97870"/>
                    <a:pt x="190517" y="100445"/>
                  </a:cubicBezTo>
                  <a:cubicBezTo>
                    <a:pt x="187942" y="100445"/>
                    <a:pt x="187942" y="100445"/>
                    <a:pt x="187942" y="100445"/>
                  </a:cubicBezTo>
                  <a:cubicBezTo>
                    <a:pt x="187942" y="100445"/>
                    <a:pt x="185368" y="100445"/>
                    <a:pt x="185368" y="100445"/>
                  </a:cubicBezTo>
                  <a:cubicBezTo>
                    <a:pt x="185368" y="100445"/>
                    <a:pt x="185368" y="100445"/>
                    <a:pt x="185368" y="103021"/>
                  </a:cubicBezTo>
                  <a:cubicBezTo>
                    <a:pt x="182793" y="103021"/>
                    <a:pt x="182793" y="103021"/>
                    <a:pt x="182793" y="103021"/>
                  </a:cubicBezTo>
                  <a:cubicBezTo>
                    <a:pt x="182793" y="103021"/>
                    <a:pt x="180219" y="103021"/>
                    <a:pt x="180219" y="103021"/>
                  </a:cubicBezTo>
                  <a:cubicBezTo>
                    <a:pt x="177644" y="103021"/>
                    <a:pt x="177644" y="103021"/>
                    <a:pt x="177644" y="103021"/>
                  </a:cubicBezTo>
                  <a:cubicBezTo>
                    <a:pt x="177644" y="105596"/>
                    <a:pt x="177644" y="105596"/>
                    <a:pt x="177644" y="105596"/>
                  </a:cubicBezTo>
                  <a:cubicBezTo>
                    <a:pt x="177644" y="105596"/>
                    <a:pt x="175069" y="105596"/>
                    <a:pt x="175069" y="105596"/>
                  </a:cubicBezTo>
                  <a:cubicBezTo>
                    <a:pt x="175069" y="105596"/>
                    <a:pt x="172495" y="105596"/>
                    <a:pt x="172495" y="105596"/>
                  </a:cubicBezTo>
                  <a:cubicBezTo>
                    <a:pt x="169920" y="105596"/>
                    <a:pt x="169920" y="105596"/>
                    <a:pt x="169920" y="105596"/>
                  </a:cubicBezTo>
                  <a:cubicBezTo>
                    <a:pt x="169920" y="105596"/>
                    <a:pt x="169920" y="105596"/>
                    <a:pt x="169920" y="108172"/>
                  </a:cubicBezTo>
                  <a:cubicBezTo>
                    <a:pt x="167346" y="108172"/>
                    <a:pt x="167346" y="108172"/>
                    <a:pt x="167346" y="108172"/>
                  </a:cubicBezTo>
                  <a:cubicBezTo>
                    <a:pt x="167346" y="108172"/>
                    <a:pt x="167346" y="108172"/>
                    <a:pt x="167346" y="110747"/>
                  </a:cubicBezTo>
                  <a:cubicBezTo>
                    <a:pt x="164771" y="110747"/>
                    <a:pt x="164771" y="110747"/>
                    <a:pt x="164771" y="110747"/>
                  </a:cubicBezTo>
                  <a:cubicBezTo>
                    <a:pt x="164771" y="110747"/>
                    <a:pt x="162197" y="110747"/>
                    <a:pt x="162197" y="110747"/>
                  </a:cubicBezTo>
                  <a:cubicBezTo>
                    <a:pt x="162197" y="110747"/>
                    <a:pt x="162197" y="110747"/>
                    <a:pt x="162197" y="113323"/>
                  </a:cubicBezTo>
                  <a:cubicBezTo>
                    <a:pt x="159622" y="113323"/>
                    <a:pt x="159622" y="113323"/>
                    <a:pt x="159622" y="113323"/>
                  </a:cubicBezTo>
                  <a:cubicBezTo>
                    <a:pt x="157048" y="113323"/>
                    <a:pt x="157048" y="113323"/>
                    <a:pt x="157048" y="113323"/>
                  </a:cubicBezTo>
                  <a:cubicBezTo>
                    <a:pt x="154473" y="113323"/>
                    <a:pt x="154473" y="113323"/>
                    <a:pt x="154473" y="113323"/>
                  </a:cubicBezTo>
                  <a:cubicBezTo>
                    <a:pt x="154473" y="113323"/>
                    <a:pt x="154473" y="113323"/>
                    <a:pt x="154473" y="115898"/>
                  </a:cubicBezTo>
                  <a:cubicBezTo>
                    <a:pt x="154473" y="115898"/>
                    <a:pt x="151899" y="115898"/>
                    <a:pt x="151899" y="115898"/>
                  </a:cubicBezTo>
                  <a:cubicBezTo>
                    <a:pt x="149324" y="115898"/>
                    <a:pt x="149324" y="115898"/>
                    <a:pt x="149324" y="115898"/>
                  </a:cubicBezTo>
                  <a:cubicBezTo>
                    <a:pt x="146749" y="115898"/>
                    <a:pt x="146749" y="115898"/>
                    <a:pt x="146749" y="115898"/>
                  </a:cubicBezTo>
                  <a:lnTo>
                    <a:pt x="146749" y="117669"/>
                  </a:lnTo>
                  <a:lnTo>
                    <a:pt x="146749" y="118474"/>
                  </a:lnTo>
                  <a:cubicBezTo>
                    <a:pt x="144175" y="118474"/>
                    <a:pt x="144175" y="118474"/>
                    <a:pt x="144175" y="118474"/>
                  </a:cubicBezTo>
                  <a:cubicBezTo>
                    <a:pt x="141600" y="118474"/>
                    <a:pt x="141600" y="118474"/>
                    <a:pt x="141600" y="118474"/>
                  </a:cubicBezTo>
                  <a:cubicBezTo>
                    <a:pt x="141600" y="118474"/>
                    <a:pt x="141600" y="118474"/>
                    <a:pt x="141600" y="121049"/>
                  </a:cubicBezTo>
                  <a:cubicBezTo>
                    <a:pt x="141600" y="121049"/>
                    <a:pt x="139026" y="121049"/>
                    <a:pt x="139026" y="121049"/>
                  </a:cubicBezTo>
                  <a:cubicBezTo>
                    <a:pt x="136451" y="121049"/>
                    <a:pt x="136451" y="121049"/>
                    <a:pt x="136451" y="121049"/>
                  </a:cubicBezTo>
                  <a:cubicBezTo>
                    <a:pt x="136451" y="121049"/>
                    <a:pt x="133877" y="121049"/>
                    <a:pt x="133877" y="121049"/>
                  </a:cubicBezTo>
                  <a:cubicBezTo>
                    <a:pt x="131302" y="121049"/>
                    <a:pt x="131302" y="121049"/>
                    <a:pt x="131302" y="121049"/>
                  </a:cubicBezTo>
                  <a:cubicBezTo>
                    <a:pt x="131302" y="123625"/>
                    <a:pt x="131302" y="123625"/>
                    <a:pt x="131302" y="123625"/>
                  </a:cubicBezTo>
                  <a:cubicBezTo>
                    <a:pt x="131302" y="123625"/>
                    <a:pt x="128728" y="123625"/>
                    <a:pt x="128728" y="123625"/>
                  </a:cubicBezTo>
                  <a:cubicBezTo>
                    <a:pt x="126153" y="123625"/>
                    <a:pt x="126153" y="123625"/>
                    <a:pt x="126153" y="123625"/>
                  </a:cubicBezTo>
                  <a:cubicBezTo>
                    <a:pt x="123578" y="123625"/>
                    <a:pt x="123578" y="123625"/>
                    <a:pt x="123578" y="123625"/>
                  </a:cubicBezTo>
                  <a:cubicBezTo>
                    <a:pt x="123578" y="123625"/>
                    <a:pt x="123578" y="123625"/>
                    <a:pt x="123578" y="126200"/>
                  </a:cubicBezTo>
                  <a:cubicBezTo>
                    <a:pt x="123578" y="126200"/>
                    <a:pt x="121004" y="126200"/>
                    <a:pt x="121004" y="126200"/>
                  </a:cubicBezTo>
                  <a:cubicBezTo>
                    <a:pt x="118429" y="126200"/>
                    <a:pt x="118429" y="126200"/>
                    <a:pt x="118429" y="126200"/>
                  </a:cubicBezTo>
                  <a:cubicBezTo>
                    <a:pt x="115855" y="126200"/>
                    <a:pt x="115855" y="126200"/>
                    <a:pt x="115855" y="126200"/>
                  </a:cubicBezTo>
                  <a:cubicBezTo>
                    <a:pt x="113280" y="126200"/>
                    <a:pt x="113280" y="126200"/>
                    <a:pt x="113280" y="126200"/>
                  </a:cubicBezTo>
                  <a:cubicBezTo>
                    <a:pt x="113280" y="126200"/>
                    <a:pt x="113280" y="126200"/>
                    <a:pt x="113280" y="128776"/>
                  </a:cubicBezTo>
                  <a:cubicBezTo>
                    <a:pt x="110706" y="128776"/>
                    <a:pt x="110706" y="128776"/>
                    <a:pt x="110706" y="128776"/>
                  </a:cubicBezTo>
                  <a:cubicBezTo>
                    <a:pt x="108131" y="128776"/>
                    <a:pt x="108131" y="128776"/>
                    <a:pt x="108131" y="128776"/>
                  </a:cubicBezTo>
                  <a:cubicBezTo>
                    <a:pt x="108131" y="128776"/>
                    <a:pt x="108131" y="128776"/>
                    <a:pt x="105557" y="128776"/>
                  </a:cubicBezTo>
                  <a:cubicBezTo>
                    <a:pt x="105557" y="128776"/>
                    <a:pt x="105557" y="131351"/>
                    <a:pt x="105557" y="131351"/>
                  </a:cubicBezTo>
                  <a:cubicBezTo>
                    <a:pt x="102982" y="131351"/>
                    <a:pt x="102982" y="131351"/>
                    <a:pt x="102982" y="131351"/>
                  </a:cubicBezTo>
                  <a:cubicBezTo>
                    <a:pt x="102982" y="131351"/>
                    <a:pt x="102982" y="131351"/>
                    <a:pt x="100408" y="131351"/>
                  </a:cubicBezTo>
                  <a:cubicBezTo>
                    <a:pt x="97833" y="131351"/>
                    <a:pt x="97833" y="131351"/>
                    <a:pt x="97833" y="131351"/>
                  </a:cubicBezTo>
                  <a:cubicBezTo>
                    <a:pt x="97833" y="131351"/>
                    <a:pt x="95258" y="131351"/>
                    <a:pt x="95258" y="131351"/>
                  </a:cubicBezTo>
                  <a:cubicBezTo>
                    <a:pt x="95258" y="131351"/>
                    <a:pt x="95258" y="131351"/>
                    <a:pt x="95258" y="133927"/>
                  </a:cubicBezTo>
                  <a:cubicBezTo>
                    <a:pt x="92684" y="133927"/>
                    <a:pt x="92684" y="133927"/>
                    <a:pt x="92684" y="133927"/>
                  </a:cubicBezTo>
                  <a:cubicBezTo>
                    <a:pt x="90109" y="133927"/>
                    <a:pt x="90109" y="133927"/>
                    <a:pt x="90109" y="133927"/>
                  </a:cubicBezTo>
                  <a:cubicBezTo>
                    <a:pt x="87535" y="133927"/>
                    <a:pt x="87535" y="133927"/>
                    <a:pt x="87535" y="133927"/>
                  </a:cubicBezTo>
                  <a:cubicBezTo>
                    <a:pt x="84960" y="133927"/>
                    <a:pt x="84960" y="133927"/>
                    <a:pt x="84960" y="133927"/>
                  </a:cubicBezTo>
                  <a:cubicBezTo>
                    <a:pt x="82386" y="133927"/>
                    <a:pt x="82386" y="133927"/>
                    <a:pt x="82386" y="133927"/>
                  </a:cubicBezTo>
                  <a:cubicBezTo>
                    <a:pt x="82386" y="133927"/>
                    <a:pt x="82386" y="133927"/>
                    <a:pt x="79811" y="133927"/>
                  </a:cubicBezTo>
                  <a:cubicBezTo>
                    <a:pt x="79811" y="133927"/>
                    <a:pt x="79811" y="133927"/>
                    <a:pt x="79811" y="136502"/>
                  </a:cubicBezTo>
                  <a:cubicBezTo>
                    <a:pt x="77237" y="136502"/>
                    <a:pt x="77237" y="136502"/>
                    <a:pt x="77237" y="136502"/>
                  </a:cubicBezTo>
                  <a:cubicBezTo>
                    <a:pt x="74662" y="136502"/>
                    <a:pt x="74662" y="136502"/>
                    <a:pt x="74662" y="136502"/>
                  </a:cubicBezTo>
                  <a:cubicBezTo>
                    <a:pt x="74662" y="136502"/>
                    <a:pt x="72088" y="136502"/>
                    <a:pt x="69513" y="136502"/>
                  </a:cubicBezTo>
                  <a:cubicBezTo>
                    <a:pt x="69513" y="136502"/>
                    <a:pt x="66938" y="136502"/>
                    <a:pt x="66938" y="136502"/>
                  </a:cubicBezTo>
                  <a:cubicBezTo>
                    <a:pt x="64364" y="136502"/>
                    <a:pt x="64364" y="136502"/>
                    <a:pt x="61789" y="136502"/>
                  </a:cubicBezTo>
                  <a:cubicBezTo>
                    <a:pt x="61789" y="136502"/>
                    <a:pt x="59215" y="136502"/>
                    <a:pt x="59215" y="136502"/>
                  </a:cubicBezTo>
                  <a:cubicBezTo>
                    <a:pt x="59215" y="136502"/>
                    <a:pt x="56640" y="136502"/>
                    <a:pt x="56640" y="136502"/>
                  </a:cubicBezTo>
                  <a:cubicBezTo>
                    <a:pt x="54066" y="136502"/>
                    <a:pt x="54066" y="136502"/>
                    <a:pt x="54066" y="136502"/>
                  </a:cubicBezTo>
                  <a:cubicBezTo>
                    <a:pt x="54066" y="133927"/>
                    <a:pt x="54066" y="133927"/>
                    <a:pt x="54066" y="133927"/>
                  </a:cubicBezTo>
                  <a:cubicBezTo>
                    <a:pt x="54066" y="131351"/>
                    <a:pt x="54066" y="131351"/>
                    <a:pt x="54066" y="131351"/>
                  </a:cubicBezTo>
                  <a:cubicBezTo>
                    <a:pt x="54066" y="131351"/>
                    <a:pt x="54066" y="128776"/>
                    <a:pt x="54066" y="128776"/>
                  </a:cubicBezTo>
                  <a:cubicBezTo>
                    <a:pt x="54066" y="126200"/>
                    <a:pt x="54066" y="126200"/>
                    <a:pt x="54066" y="126200"/>
                  </a:cubicBezTo>
                  <a:cubicBezTo>
                    <a:pt x="54066" y="126200"/>
                    <a:pt x="54066" y="126200"/>
                    <a:pt x="54066" y="123625"/>
                  </a:cubicBezTo>
                  <a:cubicBezTo>
                    <a:pt x="54066" y="121049"/>
                    <a:pt x="54066" y="121049"/>
                    <a:pt x="54066" y="121049"/>
                  </a:cubicBezTo>
                  <a:cubicBezTo>
                    <a:pt x="54066" y="121049"/>
                    <a:pt x="54066" y="121049"/>
                    <a:pt x="56640" y="121049"/>
                  </a:cubicBezTo>
                  <a:cubicBezTo>
                    <a:pt x="56640" y="121049"/>
                    <a:pt x="56640" y="118474"/>
                    <a:pt x="56640" y="118474"/>
                  </a:cubicBezTo>
                  <a:cubicBezTo>
                    <a:pt x="56640" y="115898"/>
                    <a:pt x="56640" y="115898"/>
                    <a:pt x="56640" y="115898"/>
                  </a:cubicBezTo>
                  <a:cubicBezTo>
                    <a:pt x="56640" y="115898"/>
                    <a:pt x="56640" y="113323"/>
                    <a:pt x="56640" y="113323"/>
                  </a:cubicBezTo>
                  <a:cubicBezTo>
                    <a:pt x="56640" y="113323"/>
                    <a:pt x="56640" y="113323"/>
                    <a:pt x="56640" y="110747"/>
                  </a:cubicBezTo>
                  <a:cubicBezTo>
                    <a:pt x="56640" y="110747"/>
                    <a:pt x="56640" y="108172"/>
                    <a:pt x="56640" y="108172"/>
                  </a:cubicBezTo>
                  <a:cubicBezTo>
                    <a:pt x="56640" y="105596"/>
                    <a:pt x="56640" y="105596"/>
                    <a:pt x="56640" y="105596"/>
                  </a:cubicBezTo>
                  <a:cubicBezTo>
                    <a:pt x="56640" y="105596"/>
                    <a:pt x="56640" y="103021"/>
                    <a:pt x="59215" y="103021"/>
                  </a:cubicBezTo>
                  <a:cubicBezTo>
                    <a:pt x="59215" y="100445"/>
                    <a:pt x="59215" y="100445"/>
                    <a:pt x="59215" y="100445"/>
                  </a:cubicBezTo>
                  <a:cubicBezTo>
                    <a:pt x="59215" y="100445"/>
                    <a:pt x="59215" y="100445"/>
                    <a:pt x="59215" y="97870"/>
                  </a:cubicBezTo>
                  <a:cubicBezTo>
                    <a:pt x="59215" y="97870"/>
                    <a:pt x="59215" y="97870"/>
                    <a:pt x="59215" y="95294"/>
                  </a:cubicBezTo>
                  <a:cubicBezTo>
                    <a:pt x="59215" y="95294"/>
                    <a:pt x="59215" y="92719"/>
                    <a:pt x="59215" y="92719"/>
                  </a:cubicBezTo>
                  <a:cubicBezTo>
                    <a:pt x="59215" y="92719"/>
                    <a:pt x="59215" y="92719"/>
                    <a:pt x="61789" y="92719"/>
                  </a:cubicBezTo>
                  <a:cubicBezTo>
                    <a:pt x="61789" y="92719"/>
                    <a:pt x="61789" y="92719"/>
                    <a:pt x="61789" y="90143"/>
                  </a:cubicBezTo>
                  <a:cubicBezTo>
                    <a:pt x="61789" y="90143"/>
                    <a:pt x="61789" y="90143"/>
                    <a:pt x="61789" y="87568"/>
                  </a:cubicBezTo>
                  <a:cubicBezTo>
                    <a:pt x="61789" y="84992"/>
                    <a:pt x="61789" y="84992"/>
                    <a:pt x="61789" y="84992"/>
                  </a:cubicBezTo>
                  <a:cubicBezTo>
                    <a:pt x="61789" y="82417"/>
                    <a:pt x="61789" y="82417"/>
                    <a:pt x="61789" y="82417"/>
                  </a:cubicBezTo>
                  <a:cubicBezTo>
                    <a:pt x="64364" y="82417"/>
                    <a:pt x="64364" y="82417"/>
                    <a:pt x="64364" y="82417"/>
                  </a:cubicBezTo>
                  <a:cubicBezTo>
                    <a:pt x="64364" y="79841"/>
                    <a:pt x="64364" y="79841"/>
                    <a:pt x="64364" y="79841"/>
                  </a:cubicBezTo>
                  <a:cubicBezTo>
                    <a:pt x="64364" y="79841"/>
                    <a:pt x="64364" y="79841"/>
                    <a:pt x="66938" y="79841"/>
                  </a:cubicBezTo>
                  <a:cubicBezTo>
                    <a:pt x="66938" y="79841"/>
                    <a:pt x="66938" y="79841"/>
                    <a:pt x="69513" y="79841"/>
                  </a:cubicBezTo>
                  <a:cubicBezTo>
                    <a:pt x="74662" y="79841"/>
                    <a:pt x="77237" y="79841"/>
                    <a:pt x="79811" y="79841"/>
                  </a:cubicBezTo>
                  <a:cubicBezTo>
                    <a:pt x="82386" y="79841"/>
                    <a:pt x="87535" y="79841"/>
                    <a:pt x="90109" y="79841"/>
                  </a:cubicBezTo>
                  <a:cubicBezTo>
                    <a:pt x="90109" y="79841"/>
                    <a:pt x="90109" y="79841"/>
                    <a:pt x="92684" y="79841"/>
                  </a:cubicBezTo>
                  <a:cubicBezTo>
                    <a:pt x="92684" y="77266"/>
                    <a:pt x="92684" y="77266"/>
                    <a:pt x="92684" y="77266"/>
                  </a:cubicBezTo>
                  <a:cubicBezTo>
                    <a:pt x="95258" y="77266"/>
                    <a:pt x="95258" y="77266"/>
                    <a:pt x="95258" y="77266"/>
                  </a:cubicBezTo>
                  <a:cubicBezTo>
                    <a:pt x="97833" y="77266"/>
                    <a:pt x="97833" y="77266"/>
                    <a:pt x="97833" y="77266"/>
                  </a:cubicBezTo>
                  <a:cubicBezTo>
                    <a:pt x="97833" y="77266"/>
                    <a:pt x="97833" y="77266"/>
                    <a:pt x="100408" y="77266"/>
                  </a:cubicBezTo>
                  <a:cubicBezTo>
                    <a:pt x="100408" y="77266"/>
                    <a:pt x="100408" y="77266"/>
                    <a:pt x="102982" y="77266"/>
                  </a:cubicBezTo>
                  <a:cubicBezTo>
                    <a:pt x="105557" y="77266"/>
                    <a:pt x="105557" y="77266"/>
                    <a:pt x="105557" y="77266"/>
                  </a:cubicBezTo>
                  <a:cubicBezTo>
                    <a:pt x="105557" y="74690"/>
                    <a:pt x="105557" y="74690"/>
                    <a:pt x="105557" y="74690"/>
                  </a:cubicBezTo>
                  <a:cubicBezTo>
                    <a:pt x="105557" y="74690"/>
                    <a:pt x="108131" y="74690"/>
                    <a:pt x="108131" y="74690"/>
                  </a:cubicBezTo>
                  <a:cubicBezTo>
                    <a:pt x="108131" y="74690"/>
                    <a:pt x="110706" y="74690"/>
                    <a:pt x="110706" y="74690"/>
                  </a:cubicBezTo>
                  <a:cubicBezTo>
                    <a:pt x="110706" y="74690"/>
                    <a:pt x="110706" y="74690"/>
                    <a:pt x="113280" y="74690"/>
                  </a:cubicBezTo>
                  <a:cubicBezTo>
                    <a:pt x="113280" y="74690"/>
                    <a:pt x="115855" y="74690"/>
                    <a:pt x="115855" y="74690"/>
                  </a:cubicBezTo>
                  <a:cubicBezTo>
                    <a:pt x="115855" y="74690"/>
                    <a:pt x="115855" y="74690"/>
                    <a:pt x="118429" y="74690"/>
                  </a:cubicBezTo>
                  <a:cubicBezTo>
                    <a:pt x="121004" y="74690"/>
                    <a:pt x="121004" y="74690"/>
                    <a:pt x="121004" y="74690"/>
                  </a:cubicBezTo>
                  <a:cubicBezTo>
                    <a:pt x="121004" y="72115"/>
                    <a:pt x="121004" y="72115"/>
                    <a:pt x="121004" y="72115"/>
                  </a:cubicBezTo>
                  <a:cubicBezTo>
                    <a:pt x="121004" y="72115"/>
                    <a:pt x="121004" y="72115"/>
                    <a:pt x="123578" y="72115"/>
                  </a:cubicBezTo>
                  <a:cubicBezTo>
                    <a:pt x="123578" y="72115"/>
                    <a:pt x="126153" y="72115"/>
                    <a:pt x="128728" y="72115"/>
                  </a:cubicBezTo>
                  <a:cubicBezTo>
                    <a:pt x="128728" y="72115"/>
                    <a:pt x="131302" y="72115"/>
                    <a:pt x="131302" y="72115"/>
                  </a:cubicBezTo>
                  <a:cubicBezTo>
                    <a:pt x="131302" y="72115"/>
                    <a:pt x="131302" y="72115"/>
                    <a:pt x="133877" y="72115"/>
                  </a:cubicBezTo>
                  <a:cubicBezTo>
                    <a:pt x="133877" y="69539"/>
                    <a:pt x="133877" y="69539"/>
                    <a:pt x="133877" y="69539"/>
                  </a:cubicBezTo>
                  <a:cubicBezTo>
                    <a:pt x="136451" y="69539"/>
                    <a:pt x="136451" y="69539"/>
                    <a:pt x="136451" y="69539"/>
                  </a:cubicBezTo>
                  <a:cubicBezTo>
                    <a:pt x="136451" y="69539"/>
                    <a:pt x="136451" y="69539"/>
                    <a:pt x="139026" y="69539"/>
                  </a:cubicBezTo>
                  <a:cubicBezTo>
                    <a:pt x="139026" y="66964"/>
                    <a:pt x="139026" y="66964"/>
                    <a:pt x="139026" y="66964"/>
                  </a:cubicBezTo>
                  <a:cubicBezTo>
                    <a:pt x="139026" y="66964"/>
                    <a:pt x="139026" y="66964"/>
                    <a:pt x="141600" y="66964"/>
                  </a:cubicBezTo>
                  <a:cubicBezTo>
                    <a:pt x="141600" y="66964"/>
                    <a:pt x="141600" y="66964"/>
                    <a:pt x="144175" y="66964"/>
                  </a:cubicBezTo>
                  <a:cubicBezTo>
                    <a:pt x="144175" y="66964"/>
                    <a:pt x="144175" y="66964"/>
                    <a:pt x="146749" y="66964"/>
                  </a:cubicBezTo>
                  <a:cubicBezTo>
                    <a:pt x="146749" y="66964"/>
                    <a:pt x="146749" y="66964"/>
                    <a:pt x="149324" y="66964"/>
                  </a:cubicBezTo>
                  <a:cubicBezTo>
                    <a:pt x="149324" y="66964"/>
                    <a:pt x="149324" y="66964"/>
                    <a:pt x="151899" y="66964"/>
                  </a:cubicBezTo>
                  <a:cubicBezTo>
                    <a:pt x="151899" y="64388"/>
                    <a:pt x="151899" y="64388"/>
                    <a:pt x="151899" y="64388"/>
                  </a:cubicBezTo>
                  <a:cubicBezTo>
                    <a:pt x="151899" y="64388"/>
                    <a:pt x="154473" y="64388"/>
                    <a:pt x="154473" y="64388"/>
                  </a:cubicBezTo>
                  <a:cubicBezTo>
                    <a:pt x="157048" y="64388"/>
                    <a:pt x="157048" y="64388"/>
                    <a:pt x="157048" y="64388"/>
                  </a:cubicBezTo>
                  <a:cubicBezTo>
                    <a:pt x="157048" y="61813"/>
                    <a:pt x="157048" y="61813"/>
                    <a:pt x="157048" y="61813"/>
                  </a:cubicBezTo>
                  <a:cubicBezTo>
                    <a:pt x="157048" y="61813"/>
                    <a:pt x="157048" y="61813"/>
                    <a:pt x="159622" y="61813"/>
                  </a:cubicBezTo>
                  <a:cubicBezTo>
                    <a:pt x="159622" y="61813"/>
                    <a:pt x="159622" y="61813"/>
                    <a:pt x="162197" y="61813"/>
                  </a:cubicBezTo>
                  <a:cubicBezTo>
                    <a:pt x="162197" y="61813"/>
                    <a:pt x="164771" y="61813"/>
                    <a:pt x="164771" y="61813"/>
                  </a:cubicBezTo>
                  <a:cubicBezTo>
                    <a:pt x="164771" y="59237"/>
                    <a:pt x="164771" y="59237"/>
                    <a:pt x="164771" y="59237"/>
                  </a:cubicBezTo>
                  <a:cubicBezTo>
                    <a:pt x="164771" y="59237"/>
                    <a:pt x="164771" y="59237"/>
                    <a:pt x="167346" y="59237"/>
                  </a:cubicBezTo>
                  <a:cubicBezTo>
                    <a:pt x="169920" y="59237"/>
                    <a:pt x="169920" y="59237"/>
                    <a:pt x="172495" y="59237"/>
                  </a:cubicBezTo>
                  <a:cubicBezTo>
                    <a:pt x="172495" y="56661"/>
                    <a:pt x="172495" y="56661"/>
                    <a:pt x="175069" y="56661"/>
                  </a:cubicBezTo>
                  <a:cubicBezTo>
                    <a:pt x="175069" y="56661"/>
                    <a:pt x="175069" y="56661"/>
                    <a:pt x="177644" y="56661"/>
                  </a:cubicBezTo>
                  <a:cubicBezTo>
                    <a:pt x="177644" y="56661"/>
                    <a:pt x="177644" y="56661"/>
                    <a:pt x="180219" y="56661"/>
                  </a:cubicBezTo>
                  <a:cubicBezTo>
                    <a:pt x="180219" y="56661"/>
                    <a:pt x="180219" y="56661"/>
                    <a:pt x="182793" y="56661"/>
                  </a:cubicBezTo>
                  <a:cubicBezTo>
                    <a:pt x="182793" y="54086"/>
                    <a:pt x="182793" y="54086"/>
                    <a:pt x="182793" y="54086"/>
                  </a:cubicBezTo>
                  <a:cubicBezTo>
                    <a:pt x="182793" y="54086"/>
                    <a:pt x="182793" y="54086"/>
                    <a:pt x="185368" y="54086"/>
                  </a:cubicBezTo>
                  <a:cubicBezTo>
                    <a:pt x="185368" y="51510"/>
                    <a:pt x="185368" y="51510"/>
                    <a:pt x="185368" y="51510"/>
                  </a:cubicBezTo>
                  <a:cubicBezTo>
                    <a:pt x="185368" y="51510"/>
                    <a:pt x="185368" y="51510"/>
                    <a:pt x="187942" y="51510"/>
                  </a:cubicBezTo>
                  <a:cubicBezTo>
                    <a:pt x="190517" y="51510"/>
                    <a:pt x="190517" y="51510"/>
                    <a:pt x="190517" y="51510"/>
                  </a:cubicBezTo>
                  <a:cubicBezTo>
                    <a:pt x="190517" y="51510"/>
                    <a:pt x="193091" y="51510"/>
                    <a:pt x="193091" y="51510"/>
                  </a:cubicBezTo>
                  <a:cubicBezTo>
                    <a:pt x="193091" y="51510"/>
                    <a:pt x="193091" y="51510"/>
                    <a:pt x="195666" y="51510"/>
                  </a:cubicBezTo>
                  <a:cubicBezTo>
                    <a:pt x="195666" y="48935"/>
                    <a:pt x="195666" y="48935"/>
                    <a:pt x="195666" y="48935"/>
                  </a:cubicBezTo>
                  <a:cubicBezTo>
                    <a:pt x="198240" y="48935"/>
                    <a:pt x="198240" y="48935"/>
                    <a:pt x="198240" y="48935"/>
                  </a:cubicBezTo>
                  <a:cubicBezTo>
                    <a:pt x="200815" y="48935"/>
                    <a:pt x="200815" y="48935"/>
                    <a:pt x="200815" y="48935"/>
                  </a:cubicBezTo>
                  <a:cubicBezTo>
                    <a:pt x="200815" y="46359"/>
                    <a:pt x="200815" y="46359"/>
                    <a:pt x="200815" y="46359"/>
                  </a:cubicBezTo>
                  <a:cubicBezTo>
                    <a:pt x="203390" y="46359"/>
                    <a:pt x="203390" y="46359"/>
                    <a:pt x="203390" y="46359"/>
                  </a:cubicBezTo>
                  <a:cubicBezTo>
                    <a:pt x="203390" y="46359"/>
                    <a:pt x="205964" y="46359"/>
                    <a:pt x="205964" y="46359"/>
                  </a:cubicBezTo>
                  <a:cubicBezTo>
                    <a:pt x="208539" y="46359"/>
                    <a:pt x="208539" y="46359"/>
                    <a:pt x="208539" y="46359"/>
                  </a:cubicBezTo>
                  <a:cubicBezTo>
                    <a:pt x="208539" y="43784"/>
                    <a:pt x="208539" y="43784"/>
                    <a:pt x="208539" y="43784"/>
                  </a:cubicBezTo>
                  <a:cubicBezTo>
                    <a:pt x="208539" y="43784"/>
                    <a:pt x="208539" y="43784"/>
                    <a:pt x="211113" y="43784"/>
                  </a:cubicBezTo>
                  <a:cubicBezTo>
                    <a:pt x="211113" y="43784"/>
                    <a:pt x="211113" y="43784"/>
                    <a:pt x="213688" y="43784"/>
                  </a:cubicBezTo>
                  <a:cubicBezTo>
                    <a:pt x="213688" y="41208"/>
                    <a:pt x="213688" y="41208"/>
                    <a:pt x="213688" y="41208"/>
                  </a:cubicBezTo>
                  <a:cubicBezTo>
                    <a:pt x="213688" y="41208"/>
                    <a:pt x="213688" y="41208"/>
                    <a:pt x="216262" y="41208"/>
                  </a:cubicBezTo>
                  <a:cubicBezTo>
                    <a:pt x="216262" y="41208"/>
                    <a:pt x="216262" y="41208"/>
                    <a:pt x="218837" y="41208"/>
                  </a:cubicBezTo>
                  <a:cubicBezTo>
                    <a:pt x="218837" y="38633"/>
                    <a:pt x="218837" y="38633"/>
                    <a:pt x="218837" y="38633"/>
                  </a:cubicBezTo>
                  <a:cubicBezTo>
                    <a:pt x="218837" y="38633"/>
                    <a:pt x="218837" y="38633"/>
                    <a:pt x="221411" y="38633"/>
                  </a:cubicBezTo>
                  <a:cubicBezTo>
                    <a:pt x="221411" y="38633"/>
                    <a:pt x="221411" y="38633"/>
                    <a:pt x="223986" y="38633"/>
                  </a:cubicBezTo>
                  <a:cubicBezTo>
                    <a:pt x="226560" y="38633"/>
                    <a:pt x="226560" y="38633"/>
                    <a:pt x="226560" y="38633"/>
                  </a:cubicBezTo>
                  <a:cubicBezTo>
                    <a:pt x="226560" y="36057"/>
                    <a:pt x="226560" y="36057"/>
                    <a:pt x="226560" y="36057"/>
                  </a:cubicBezTo>
                  <a:cubicBezTo>
                    <a:pt x="226560" y="36057"/>
                    <a:pt x="226560" y="36057"/>
                    <a:pt x="229135" y="36057"/>
                  </a:cubicBezTo>
                  <a:cubicBezTo>
                    <a:pt x="229135" y="36057"/>
                    <a:pt x="229135" y="36057"/>
                    <a:pt x="231710" y="36057"/>
                  </a:cubicBezTo>
                  <a:cubicBezTo>
                    <a:pt x="231710" y="33482"/>
                    <a:pt x="231710" y="33482"/>
                    <a:pt x="231710" y="33482"/>
                  </a:cubicBezTo>
                  <a:cubicBezTo>
                    <a:pt x="231710" y="33482"/>
                    <a:pt x="231710" y="33482"/>
                    <a:pt x="234284" y="33482"/>
                  </a:cubicBezTo>
                  <a:cubicBezTo>
                    <a:pt x="234284" y="30906"/>
                    <a:pt x="234284" y="30906"/>
                    <a:pt x="234284" y="30906"/>
                  </a:cubicBezTo>
                  <a:cubicBezTo>
                    <a:pt x="234284" y="30906"/>
                    <a:pt x="234284" y="30906"/>
                    <a:pt x="236859" y="30906"/>
                  </a:cubicBezTo>
                  <a:cubicBezTo>
                    <a:pt x="236859" y="30906"/>
                    <a:pt x="236859" y="30906"/>
                    <a:pt x="239433" y="30906"/>
                  </a:cubicBezTo>
                  <a:cubicBezTo>
                    <a:pt x="239433" y="28331"/>
                    <a:pt x="239433" y="28331"/>
                    <a:pt x="239433" y="28331"/>
                  </a:cubicBezTo>
                  <a:cubicBezTo>
                    <a:pt x="239433" y="28331"/>
                    <a:pt x="239433" y="28331"/>
                    <a:pt x="242008" y="28331"/>
                  </a:cubicBezTo>
                  <a:cubicBezTo>
                    <a:pt x="242008" y="25755"/>
                    <a:pt x="242008" y="25755"/>
                    <a:pt x="242008" y="25755"/>
                  </a:cubicBezTo>
                  <a:cubicBezTo>
                    <a:pt x="242008" y="25755"/>
                    <a:pt x="242008" y="25755"/>
                    <a:pt x="244582" y="25755"/>
                  </a:cubicBezTo>
                  <a:cubicBezTo>
                    <a:pt x="244582" y="23180"/>
                    <a:pt x="244582" y="23180"/>
                    <a:pt x="244582" y="23180"/>
                  </a:cubicBezTo>
                  <a:cubicBezTo>
                    <a:pt x="244582" y="23180"/>
                    <a:pt x="244582" y="23180"/>
                    <a:pt x="247157" y="23180"/>
                  </a:cubicBezTo>
                  <a:cubicBezTo>
                    <a:pt x="247157" y="23180"/>
                    <a:pt x="249731" y="23180"/>
                    <a:pt x="249731" y="23180"/>
                  </a:cubicBezTo>
                  <a:cubicBezTo>
                    <a:pt x="249731" y="20604"/>
                    <a:pt x="249731" y="20604"/>
                    <a:pt x="249731" y="20604"/>
                  </a:cubicBezTo>
                  <a:cubicBezTo>
                    <a:pt x="252306" y="20604"/>
                    <a:pt x="252306" y="20604"/>
                    <a:pt x="252306" y="20604"/>
                  </a:cubicBezTo>
                  <a:cubicBezTo>
                    <a:pt x="252306" y="18029"/>
                    <a:pt x="252306" y="18029"/>
                    <a:pt x="252306" y="18029"/>
                  </a:cubicBezTo>
                  <a:cubicBezTo>
                    <a:pt x="254881" y="18029"/>
                    <a:pt x="254881" y="18029"/>
                    <a:pt x="254881" y="18029"/>
                  </a:cubicBezTo>
                  <a:cubicBezTo>
                    <a:pt x="254881" y="18029"/>
                    <a:pt x="254881" y="18029"/>
                    <a:pt x="257455" y="18029"/>
                  </a:cubicBezTo>
                  <a:cubicBezTo>
                    <a:pt x="257455" y="15453"/>
                    <a:pt x="257455" y="15453"/>
                    <a:pt x="257455" y="15453"/>
                  </a:cubicBezTo>
                  <a:cubicBezTo>
                    <a:pt x="257455" y="15453"/>
                    <a:pt x="257455" y="15453"/>
                    <a:pt x="260030" y="15453"/>
                  </a:cubicBezTo>
                  <a:cubicBezTo>
                    <a:pt x="260030" y="12878"/>
                    <a:pt x="260030" y="12878"/>
                    <a:pt x="260030" y="12878"/>
                  </a:cubicBezTo>
                  <a:cubicBezTo>
                    <a:pt x="262604" y="12878"/>
                    <a:pt x="262604" y="12878"/>
                    <a:pt x="262604" y="12878"/>
                  </a:cubicBezTo>
                  <a:cubicBezTo>
                    <a:pt x="262604" y="12878"/>
                    <a:pt x="262604" y="12878"/>
                    <a:pt x="262604" y="10302"/>
                  </a:cubicBezTo>
                  <a:cubicBezTo>
                    <a:pt x="262604" y="10302"/>
                    <a:pt x="262604" y="10302"/>
                    <a:pt x="265179" y="10302"/>
                  </a:cubicBezTo>
                  <a:cubicBezTo>
                    <a:pt x="265179" y="7727"/>
                    <a:pt x="265179" y="7727"/>
                    <a:pt x="265179" y="7727"/>
                  </a:cubicBezTo>
                  <a:cubicBezTo>
                    <a:pt x="265179" y="7727"/>
                    <a:pt x="265179" y="7727"/>
                    <a:pt x="265179" y="5151"/>
                  </a:cubicBezTo>
                  <a:cubicBezTo>
                    <a:pt x="267753" y="5151"/>
                    <a:pt x="267753" y="5151"/>
                    <a:pt x="267753" y="5151"/>
                  </a:cubicBezTo>
                  <a:cubicBezTo>
                    <a:pt x="267753" y="2576"/>
                    <a:pt x="267753" y="2576"/>
                    <a:pt x="267753" y="2576"/>
                  </a:cubicBezTo>
                  <a:cubicBezTo>
                    <a:pt x="270328" y="2576"/>
                    <a:pt x="270328" y="2576"/>
                    <a:pt x="270328" y="2576"/>
                  </a:cubicBezTo>
                  <a:cubicBezTo>
                    <a:pt x="270328" y="0"/>
                    <a:pt x="270328" y="0"/>
                    <a:pt x="2703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 name="文本框 2"/>
          <p:cNvSpPr txBox="1"/>
          <p:nvPr/>
        </p:nvSpPr>
        <p:spPr>
          <a:xfrm>
            <a:off x="1337867" y="186572"/>
            <a:ext cx="3461849"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2.1</a:t>
            </a:r>
            <a:r>
              <a:rPr lang="zh-CN" altLang="en-US" sz="3200" b="1" dirty="0">
                <a:latin typeface="微软雅黑" panose="020B0503020204020204" pitchFamily="34" charset="-122"/>
                <a:ea typeface="微软雅黑" panose="020B0503020204020204" pitchFamily="34" charset="-122"/>
              </a:rPr>
              <a:t> 相关研究趋势</a:t>
            </a:r>
          </a:p>
        </p:txBody>
      </p:sp>
      <p:pic>
        <p:nvPicPr>
          <p:cNvPr id="5" name="Picture 4">
            <a:extLst>
              <a:ext uri="{FF2B5EF4-FFF2-40B4-BE49-F238E27FC236}">
                <a16:creationId xmlns:a16="http://schemas.microsoft.com/office/drawing/2014/main" id="{B3DAD591-C2FC-5046-AC44-30193B1F95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3458" y="1494717"/>
            <a:ext cx="7134313" cy="3936173"/>
          </a:xfrm>
          <a:prstGeom prst="rect">
            <a:avLst/>
          </a:prstGeom>
        </p:spPr>
      </p:pic>
      <p:sp>
        <p:nvSpPr>
          <p:cNvPr id="23" name="Rectangle 22">
            <a:extLst>
              <a:ext uri="{FF2B5EF4-FFF2-40B4-BE49-F238E27FC236}">
                <a16:creationId xmlns:a16="http://schemas.microsoft.com/office/drawing/2014/main" id="{E35860CF-C4F2-364C-9375-FAE26ADC48C3}"/>
              </a:ext>
            </a:extLst>
          </p:cNvPr>
          <p:cNvSpPr/>
          <p:nvPr/>
        </p:nvSpPr>
        <p:spPr>
          <a:xfrm>
            <a:off x="2948918" y="5613333"/>
            <a:ext cx="6294163" cy="461665"/>
          </a:xfrm>
          <a:prstGeom prst="rect">
            <a:avLst/>
          </a:prstGeom>
        </p:spPr>
        <p:txBody>
          <a:bodyPr wrap="square">
            <a:spAutoFit/>
          </a:bodyPr>
          <a:lstStyle/>
          <a:p>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图</a:t>
            </a:r>
            <a:r>
              <a:rPr lang="en-US" altLang="zh-CN"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2</a:t>
            </a:r>
            <a:r>
              <a:rPr lang="zh-CN" altLang="en-US" sz="2400" b="1" dirty="0">
                <a:solidFill>
                  <a:schemeClr val="tx1">
                    <a:lumMod val="85000"/>
                    <a:lumOff val="15000"/>
                  </a:schemeClr>
                </a:solidFill>
                <a:latin typeface="Times New Roman" panose="02020603050405020304" pitchFamily="18" charset="0"/>
                <a:ea typeface="KaiTi" panose="02010609060101010101" pitchFamily="49" charset="-122"/>
                <a:cs typeface="Times New Roman" panose="02020603050405020304" pitchFamily="18" charset="0"/>
                <a:sym typeface="+mn-lt"/>
              </a:rPr>
              <a:t> 智能合约安全漏洞分析文献增长趋势（篇）</a:t>
            </a:r>
            <a:endParaRPr lang="en-US" sz="2400" b="1"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12" name="图形 11">
            <a:extLst>
              <a:ext uri="{FF2B5EF4-FFF2-40B4-BE49-F238E27FC236}">
                <a16:creationId xmlns:a16="http://schemas.microsoft.com/office/drawing/2014/main" id="{9E6D13AA-95A8-4862-8E37-6F87BEA755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146" y="72716"/>
            <a:ext cx="974559" cy="974559"/>
          </a:xfrm>
          <a:prstGeom prst="rect">
            <a:avLst/>
          </a:prstGeom>
        </p:spPr>
      </p:pic>
    </p:spTree>
    <p:extLst>
      <p:ext uri="{BB962C8B-B14F-4D97-AF65-F5344CB8AC3E}">
        <p14:creationId xmlns:p14="http://schemas.microsoft.com/office/powerpoint/2010/main" val="11565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rot="10800000">
            <a:off x="0" y="6521036"/>
            <a:ext cx="12192000" cy="276894"/>
          </a:xfrm>
          <a:prstGeom prst="rect">
            <a:avLst/>
          </a:prstGeom>
          <a:solidFill>
            <a:srgbClr val="C7C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93834" y="2635718"/>
            <a:ext cx="13075920" cy="2331720"/>
          </a:xfrm>
          <a:prstGeom prst="rect">
            <a:avLst/>
          </a:prstGeom>
          <a:gradFill flip="none" rotWithShape="1">
            <a:gsLst>
              <a:gs pos="0">
                <a:schemeClr val="accent1">
                  <a:lumMod val="5000"/>
                  <a:lumOff val="95000"/>
                </a:schemeClr>
              </a:gs>
              <a:gs pos="63000">
                <a:srgbClr val="82B2CE"/>
              </a:gs>
              <a:gs pos="100000">
                <a:srgbClr val="0D6A9E">
                  <a:alpha val="96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 name="圆角矩形 4"/>
          <p:cNvSpPr/>
          <p:nvPr/>
        </p:nvSpPr>
        <p:spPr>
          <a:xfrm>
            <a:off x="729049" y="997962"/>
            <a:ext cx="10589739" cy="4904793"/>
          </a:xfrm>
          <a:prstGeom prst="roundRect">
            <a:avLst/>
          </a:prstGeom>
          <a:solidFill>
            <a:schemeClr val="bg1"/>
          </a:solidFill>
          <a:ln>
            <a:solidFill>
              <a:schemeClr val="accent5">
                <a:lumMod val="50000"/>
              </a:schemeClr>
            </a:solidFill>
          </a:ln>
          <a:effectLst>
            <a:glow rad="25400">
              <a:schemeClr val="accent5">
                <a:satMod val="175000"/>
                <a:alpha val="43000"/>
              </a:schemeClr>
            </a:glow>
            <a:outerShdw blurRad="381000" dir="7800000" sx="99000" sy="99000" algn="ctr" rotWithShape="0">
              <a:srgbClr val="3C8CB7">
                <a:alpha val="38000"/>
              </a:srgbClr>
            </a:outerShdw>
            <a:reflection stA="45000" endPos="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0800000">
            <a:off x="0" y="6674723"/>
            <a:ext cx="12192000" cy="276894"/>
          </a:xfrm>
          <a:prstGeom prst="rect">
            <a:avLst/>
          </a:prstGeom>
          <a:solidFill>
            <a:srgbClr val="0D6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58009" y="259500"/>
            <a:ext cx="2559806"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2.2</a:t>
            </a:r>
            <a:r>
              <a:rPr lang="zh-CN" altLang="en-US" sz="3200" b="1" dirty="0">
                <a:latin typeface="微软雅黑" panose="020B0503020204020204" pitchFamily="34" charset="-122"/>
                <a:ea typeface="微软雅黑" panose="020B0503020204020204" pitchFamily="34" charset="-122"/>
              </a:rPr>
              <a:t> 相关研究</a:t>
            </a:r>
          </a:p>
        </p:txBody>
      </p:sp>
      <p:sp>
        <p:nvSpPr>
          <p:cNvPr id="14" name="文本框 13"/>
          <p:cNvSpPr txBox="1"/>
          <p:nvPr/>
        </p:nvSpPr>
        <p:spPr>
          <a:xfrm>
            <a:off x="1341167" y="1166422"/>
            <a:ext cx="3517911"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智能合约漏洞检测方法</a:t>
            </a:r>
          </a:p>
        </p:txBody>
      </p:sp>
      <p:sp>
        <p:nvSpPr>
          <p:cNvPr id="15" name="文本框 14"/>
          <p:cNvSpPr txBox="1"/>
          <p:nvPr/>
        </p:nvSpPr>
        <p:spPr>
          <a:xfrm>
            <a:off x="1457679" y="1558528"/>
            <a:ext cx="6972917" cy="2243050"/>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形式化验证法：</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F</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Framework,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ZEUS,</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VaaS</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等</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符号执行法：</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Oyente</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Maian</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Securify</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Mythril</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等</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模糊测试法：</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ContractFuzzer</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Reguard</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ILF</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等</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中间表示法：</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Slither,</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Vandal,</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SmartCheck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等</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形 22">
            <a:extLst>
              <a:ext uri="{FF2B5EF4-FFF2-40B4-BE49-F238E27FC236}">
                <a16:creationId xmlns:a16="http://schemas.microsoft.com/office/drawing/2014/main" id="{544C6278-6D46-4041-8C3A-DA47CF2801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636" y="107561"/>
            <a:ext cx="974559" cy="974559"/>
          </a:xfrm>
          <a:prstGeom prst="rect">
            <a:avLst/>
          </a:prstGeom>
        </p:spPr>
      </p:pic>
      <p:sp>
        <p:nvSpPr>
          <p:cNvPr id="24" name="等腰三角形 23">
            <a:extLst>
              <a:ext uri="{FF2B5EF4-FFF2-40B4-BE49-F238E27FC236}">
                <a16:creationId xmlns:a16="http://schemas.microsoft.com/office/drawing/2014/main" id="{44985399-A274-4635-8FC3-2F51E892AEFF}"/>
              </a:ext>
            </a:extLst>
          </p:cNvPr>
          <p:cNvSpPr/>
          <p:nvPr/>
        </p:nvSpPr>
        <p:spPr>
          <a:xfrm rot="5400000" flipV="1">
            <a:off x="5808465" y="-260546"/>
            <a:ext cx="110783" cy="8431621"/>
          </a:xfrm>
          <a:prstGeom prst="triangle">
            <a:avLst>
              <a:gd name="adj" fmla="val 0"/>
            </a:avLst>
          </a:prstGeom>
          <a:gradFill flip="none" rotWithShape="1">
            <a:gsLst>
              <a:gs pos="0">
                <a:schemeClr val="accent1">
                  <a:lumMod val="5000"/>
                  <a:lumOff val="95000"/>
                </a:schemeClr>
              </a:gs>
              <a:gs pos="100000">
                <a:srgbClr val="3256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523A0AA5-0260-4F41-89FC-7EA57AD4FBCD}"/>
              </a:ext>
            </a:extLst>
          </p:cNvPr>
          <p:cNvSpPr txBox="1"/>
          <p:nvPr/>
        </p:nvSpPr>
        <p:spPr>
          <a:xfrm>
            <a:off x="1258009" y="4056840"/>
            <a:ext cx="5589358"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智能合约漏洞攻击行为检测方法</a:t>
            </a:r>
          </a:p>
        </p:txBody>
      </p:sp>
      <p:sp>
        <p:nvSpPr>
          <p:cNvPr id="26" name="文本框 25">
            <a:extLst>
              <a:ext uri="{FF2B5EF4-FFF2-40B4-BE49-F238E27FC236}">
                <a16:creationId xmlns:a16="http://schemas.microsoft.com/office/drawing/2014/main" id="{CFAD1330-881B-49C6-AEB1-972AD00AE499}"/>
              </a:ext>
            </a:extLst>
          </p:cNvPr>
          <p:cNvSpPr txBox="1"/>
          <p:nvPr/>
        </p:nvSpPr>
        <p:spPr>
          <a:xfrm>
            <a:off x="1277805" y="4436504"/>
            <a:ext cx="6972917" cy="1135054"/>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真实交易重放法：</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EthScope</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Sereum</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等</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态势感知法：</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Defier</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166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1.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2.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3.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4.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5.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6.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7.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8.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19.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1.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2.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3.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4.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5.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6.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7.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8.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29.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ISLIDE.ICON" val="#405094;#405094;"/>
</p:tagLst>
</file>

<file path=ppt/tags/tag5.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6.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7.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8.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ags/tag9.xml><?xml version="1.0" encoding="utf-8"?>
<p:tagLst xmlns:a="http://schemas.openxmlformats.org/drawingml/2006/main" xmlns:r="http://schemas.openxmlformats.org/officeDocument/2006/relationships" xmlns:p="http://schemas.openxmlformats.org/presentationml/2006/main">
  <p:tag name="ISLIDE.ICON" val="#405332;#405332;#405338;#407145;#406998;#405338;#40699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7326</TotalTime>
  <Words>5371</Words>
  <Application>Microsoft Office PowerPoint</Application>
  <PresentationFormat>宽屏</PresentationFormat>
  <Paragraphs>358</Paragraphs>
  <Slides>44</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44</vt:i4>
      </vt:variant>
    </vt:vector>
  </HeadingPairs>
  <TitlesOfParts>
    <vt:vector size="57" baseType="lpstr">
      <vt:lpstr>KaiTi</vt:lpstr>
      <vt:lpstr>等线</vt:lpstr>
      <vt:lpstr>等线 Light</vt:lpstr>
      <vt:lpstr>方正清刻本悦宋简体</vt:lpstr>
      <vt:lpstr>微软雅黑</vt:lpstr>
      <vt:lpstr>微软雅黑</vt:lpstr>
      <vt:lpstr>微软雅黑 Light</vt:lpstr>
      <vt:lpstr>Aharoni</vt:lpstr>
      <vt:lpstr>Arial</vt:lpstr>
      <vt:lpstr>Helvetica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令令 卢</cp:lastModifiedBy>
  <cp:revision>595</cp:revision>
  <dcterms:created xsi:type="dcterms:W3CDTF">2020-04-21T11:54:29Z</dcterms:created>
  <dcterms:modified xsi:type="dcterms:W3CDTF">2022-05-20T04:10:22Z</dcterms:modified>
</cp:coreProperties>
</file>