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7537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orient="horz" pos="4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6323" autoAdjust="0"/>
  </p:normalViewPr>
  <p:slideViewPr>
    <p:cSldViewPr snapToGrid="0">
      <p:cViewPr varScale="1">
        <p:scale>
          <a:sx n="109" d="100"/>
          <a:sy n="109" d="100"/>
        </p:scale>
        <p:origin x="750" y="96"/>
      </p:cViewPr>
      <p:guideLst>
        <p:guide orient="horz" pos="754"/>
        <p:guide pos="7537"/>
        <p:guide pos="166"/>
        <p:guide orient="horz" pos="42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EB66-2669-4FB0-B2CA-DEDAF6765CB0}" type="datetimeFigureOut">
              <a:rPr lang="ru-RU" smtClean="0"/>
              <a:t>04.04.2025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E9AE3-CC77-408A-9CE7-B3F29179C64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67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076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331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939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77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562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408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456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698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151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268C1-D308-E684-724C-5E550CFD6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D642F4A-53F5-EC47-EE32-36186C10E8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A05B24C-B3B3-B19E-52F4-FE3813293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9F344B-1370-E207-736E-CC12C504B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4256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254C1-57A4-4151-174E-E3F29113B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FBAD2BA-B630-E618-5894-57654EDE2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F075509-584B-CE40-2350-88AD8EE00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F0C445-5C18-7D76-AE8C-B0DC1E3B4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24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9783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B9837-7483-0DB1-2668-917895FE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5D56D76-72A8-B81C-8201-7DF36C5DC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3D33BE0-48DD-F773-CB24-71EEBAD16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C7C722-CA29-E662-2C04-F2258B679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27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B9837-7483-0DB1-2668-917895FE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5D56D76-72A8-B81C-8201-7DF36C5DC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3D33BE0-48DD-F773-CB24-71EEBAD16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C7C722-CA29-E662-2C04-F2258B679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0147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B9837-7483-0DB1-2668-917895FE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5D56D76-72A8-B81C-8201-7DF36C5DC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3D33BE0-48DD-F773-CB24-71EEBAD16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C7C722-CA29-E662-2C04-F2258B679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165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B9837-7483-0DB1-2668-917895FE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5D56D76-72A8-B81C-8201-7DF36C5DC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3D33BE0-48DD-F773-CB24-71EEBAD16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C7C722-CA29-E662-2C04-F2258B679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20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490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199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133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473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17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16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64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4E2A7-98D7-49CC-B000-89C34B2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A22E7D-51C1-4513-A4D0-B41CA5C14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9D2D28-BC86-4D34-AE08-DFF0AF1D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04.04.2025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5609E-F2B9-4775-BB4B-4E0909CF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88AEF6-CA2D-4F1D-8102-780AAB72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30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5AECE-7D82-4932-AFCF-427B1F3D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DDF18D-DD7A-4A96-8DA5-6DC5AFE8B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93A6D-2707-482F-9FD5-4BFF9330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04.04.2025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59CEE6-BE5A-4336-AFDC-DF800455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E92D9-914C-4DEC-9818-E463D648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78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EAACCF-929C-4B55-B7CB-54C8CF3E0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6DCC79-D830-48B7-9D73-B6DE9CC0B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907670-3234-4EA2-BE4B-4AC2169B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04.04.2025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7E699F-988D-44E6-841A-9EBBA1C6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5A481E-0783-4040-AF58-33F73F25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42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FB15E-307B-45E3-A4D7-8A316312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26EF9E-950B-4A13-AFEA-7195A839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4EBAFF-F5F9-4048-93BA-A1B99037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04.04.2025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34B8A-CF01-4EC5-A870-DAD6AEB2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0743D6-6C9F-479D-8AB0-2F801FC6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04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5C496-42B2-40CD-BE52-31C4E447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F2A59C-34F6-4A82-94EE-3500BAEBB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8253E7-71B4-45F0-ACFD-47B3F1E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04.04.2025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B6D16E-8112-4816-AF25-3D28DD58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CFDDAC-9939-4D88-9D78-CA1FCE55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6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1D398-FB45-4325-8A1D-2072F41F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6030C-7DD4-4284-9477-A232536BF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E9AA34-BB75-4546-898B-6407CB5E6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1ABF5A-EC0E-4FD2-BD49-8AEDB05A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04.04.2025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854965-0216-46DC-ADC2-3F9FA056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2AF235-25C8-4C4D-A185-82B59637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10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F4D2B-A21F-424A-B6AA-F3733CB7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E719C0-5F68-4204-9E86-98A3DB11C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3F4086-7D6E-4AEB-B8DB-614863C8E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B5AD37-451A-4FD8-BF4F-C0C075D64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710E0A-3934-4080-B569-74F8A8459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07B208-0C4C-4077-8354-33891870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04.04.2025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2031EE-A849-49BC-A2EE-5EAE0FCE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985F33-BC74-4D6C-BEEA-445387BF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18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09CC9-B221-42BF-8485-BEA098DD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E86128-0652-4269-8B2E-9B86E6FB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04.04.2025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8F2C7D-EA62-423A-B174-57898D95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7B6F68-491A-40CB-8D24-6F3B5467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13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1473BE8-612D-469F-BF26-7B33F7F1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04.04.2025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2A8877-3A54-4F24-A3FF-0AA0F9BA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F90AE3-470A-49D1-9C58-9D95505B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424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C7D4C-18C0-4B34-AA26-938F731A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E3313-352A-4805-9630-4B93F7AB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544270-75C8-4D95-AE02-D48692593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9BD843-F526-4910-B815-FCD5FAE6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04.04.2025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9A1826-AEF3-4644-A6D5-6906F545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339C5-8021-4A68-BD08-FCBF3E44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68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3FE8C-8090-467D-B4D4-9FF7A05E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38F536-ED24-4E46-9703-52BEEF06C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793D27-B602-418A-B468-42C357C74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5694B3-9D47-4588-83B7-E8623237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04.04.2025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28C96A-51EC-435D-9D0B-E88A89DE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FDC31B-4983-469E-8912-7E5967E5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96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1E27F-0301-4724-A1D0-F5973882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8F22A6-E3A2-422B-B3B2-DF8EC1DEF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2B7C9-81F6-4CFB-A0BF-BF97677C0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AFF1-4F50-49FA-85EB-8D78EC55DD67}" type="datetimeFigureOut">
              <a:rPr lang="ru-RU" smtClean="0"/>
              <a:t>04.04.2025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FC2A10-E2FD-4070-9BA4-0C37DB255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18D69-23FA-4280-97E1-288B27C7C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17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1682" y="893158"/>
            <a:ext cx="12091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административным округам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C3E0A6A-003D-4012-8F51-C054DD4FC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61817"/>
              </p:ext>
            </p:extLst>
          </p:nvPr>
        </p:nvGraphicFramePr>
        <p:xfrm>
          <a:off x="386910" y="1295712"/>
          <a:ext cx="11424088" cy="4638906"/>
        </p:xfrm>
        <a:graphic>
          <a:graphicData uri="http://schemas.openxmlformats.org/drawingml/2006/table">
            <a:tbl>
              <a:tblPr/>
              <a:tblGrid>
                <a:gridCol w="428153">
                  <a:extLst>
                    <a:ext uri="{9D8B030D-6E8A-4147-A177-3AD203B41FA5}">
                      <a16:colId xmlns:a16="http://schemas.microsoft.com/office/drawing/2014/main" val="3210460924"/>
                    </a:ext>
                  </a:extLst>
                </a:gridCol>
                <a:gridCol w="2515394">
                  <a:extLst>
                    <a:ext uri="{9D8B030D-6E8A-4147-A177-3AD203B41FA5}">
                      <a16:colId xmlns:a16="http://schemas.microsoft.com/office/drawing/2014/main" val="738769531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2969810318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2224219045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709548386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2914201017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2334406996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2593185297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459640228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2253310776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1047719310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2046774508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3283499144"/>
                    </a:ext>
                  </a:extLst>
                </a:gridCol>
                <a:gridCol w="900903">
                  <a:extLst>
                    <a:ext uri="{9D8B030D-6E8A-4147-A177-3AD203B41FA5}">
                      <a16:colId xmlns:a16="http://schemas.microsoft.com/office/drawing/2014/main" val="1587925657"/>
                    </a:ext>
                  </a:extLst>
                </a:gridCol>
              </a:tblGrid>
              <a:tr h="3719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ЦАО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САО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СВАО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ВАО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ЮВАО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ЮАО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ЮЗАО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ЗАО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СЗАО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ЗелАО</a:t>
                      </a:r>
                      <a:endParaRPr lang="ru-RU" sz="1400" b="1" i="0" u="none" strike="noStrike" dirty="0">
                        <a:solidFill>
                          <a:srgbClr val="FFFFFF"/>
                        </a:solidFill>
                        <a:effectLst/>
                        <a:latin typeface="Golos UI Medium" panose="020B0604020202020204"/>
                      </a:endParaRP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ТиНАО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3578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1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36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2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81440"/>
                  </a:ext>
                </a:extLst>
              </a:tr>
              <a:tr h="4068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3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887063"/>
                  </a:ext>
                </a:extLst>
              </a:tr>
              <a:tr h="3253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4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3998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5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78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6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891254"/>
                  </a:ext>
                </a:extLst>
              </a:tr>
              <a:tr h="3838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7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14975"/>
                  </a:ext>
                </a:extLst>
              </a:tr>
              <a:tr h="2595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8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4925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9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650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10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351450"/>
                  </a:ext>
                </a:extLst>
              </a:tr>
              <a:tr h="671804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    ОБЩИЙ ИТОГ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tsuc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tsusv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tsuyv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tsuy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tsuyz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tsuz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tsusz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tsuze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tsuti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tsusu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200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429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6036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СЗАО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52EE66AA-E992-4CFC-AC54-C383D3A1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082779"/>
              </p:ext>
            </p:extLst>
          </p:nvPr>
        </p:nvGraphicFramePr>
        <p:xfrm>
          <a:off x="465667" y="1157990"/>
          <a:ext cx="11286064" cy="4880536"/>
        </p:xfrm>
        <a:graphic>
          <a:graphicData uri="http://schemas.openxmlformats.org/drawingml/2006/table">
            <a:tbl>
              <a:tblPr/>
              <a:tblGrid>
                <a:gridCol w="499533">
                  <a:extLst>
                    <a:ext uri="{9D8B030D-6E8A-4147-A177-3AD203B41FA5}">
                      <a16:colId xmlns:a16="http://schemas.microsoft.com/office/drawing/2014/main" val="3071852897"/>
                    </a:ext>
                  </a:extLst>
                </a:gridCol>
                <a:gridCol w="4236151">
                  <a:extLst>
                    <a:ext uri="{9D8B030D-6E8A-4147-A177-3AD203B41FA5}">
                      <a16:colId xmlns:a16="http://schemas.microsoft.com/office/drawing/2014/main" val="2906289780"/>
                    </a:ext>
                  </a:extLst>
                </a:gridCol>
                <a:gridCol w="727820">
                  <a:extLst>
                    <a:ext uri="{9D8B030D-6E8A-4147-A177-3AD203B41FA5}">
                      <a16:colId xmlns:a16="http://schemas.microsoft.com/office/drawing/2014/main" val="2527413876"/>
                    </a:ext>
                  </a:extLst>
                </a:gridCol>
                <a:gridCol w="727820">
                  <a:extLst>
                    <a:ext uri="{9D8B030D-6E8A-4147-A177-3AD203B41FA5}">
                      <a16:colId xmlns:a16="http://schemas.microsoft.com/office/drawing/2014/main" val="314875915"/>
                    </a:ext>
                  </a:extLst>
                </a:gridCol>
                <a:gridCol w="727820">
                  <a:extLst>
                    <a:ext uri="{9D8B030D-6E8A-4147-A177-3AD203B41FA5}">
                      <a16:colId xmlns:a16="http://schemas.microsoft.com/office/drawing/2014/main" val="97158830"/>
                    </a:ext>
                  </a:extLst>
                </a:gridCol>
                <a:gridCol w="727820">
                  <a:extLst>
                    <a:ext uri="{9D8B030D-6E8A-4147-A177-3AD203B41FA5}">
                      <a16:colId xmlns:a16="http://schemas.microsoft.com/office/drawing/2014/main" val="1958744466"/>
                    </a:ext>
                  </a:extLst>
                </a:gridCol>
                <a:gridCol w="727820">
                  <a:extLst>
                    <a:ext uri="{9D8B030D-6E8A-4147-A177-3AD203B41FA5}">
                      <a16:colId xmlns:a16="http://schemas.microsoft.com/office/drawing/2014/main" val="2084719018"/>
                    </a:ext>
                  </a:extLst>
                </a:gridCol>
                <a:gridCol w="727820">
                  <a:extLst>
                    <a:ext uri="{9D8B030D-6E8A-4147-A177-3AD203B41FA5}">
                      <a16:colId xmlns:a16="http://schemas.microsoft.com/office/drawing/2014/main" val="1488800290"/>
                    </a:ext>
                  </a:extLst>
                </a:gridCol>
                <a:gridCol w="727820">
                  <a:extLst>
                    <a:ext uri="{9D8B030D-6E8A-4147-A177-3AD203B41FA5}">
                      <a16:colId xmlns:a16="http://schemas.microsoft.com/office/drawing/2014/main" val="2876284684"/>
                    </a:ext>
                  </a:extLst>
                </a:gridCol>
                <a:gridCol w="727820">
                  <a:extLst>
                    <a:ext uri="{9D8B030D-6E8A-4147-A177-3AD203B41FA5}">
                      <a16:colId xmlns:a16="http://schemas.microsoft.com/office/drawing/2014/main" val="1504018284"/>
                    </a:ext>
                  </a:extLst>
                </a:gridCol>
                <a:gridCol w="727820">
                  <a:extLst>
                    <a:ext uri="{9D8B030D-6E8A-4147-A177-3AD203B41FA5}">
                      <a16:colId xmlns:a16="http://schemas.microsoft.com/office/drawing/2014/main" val="2293693069"/>
                    </a:ext>
                  </a:extLst>
                </a:gridCol>
              </a:tblGrid>
              <a:tr h="1522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@rsz1@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@rsz2@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@rsz3@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@rsz4@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@rsz5@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@rsz6@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@rsz7@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@rsz8@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5865" marR="5865" marT="586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779826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12494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454849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77995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497702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459375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652871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920917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87479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1195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49233"/>
                  </a:ext>
                </a:extLst>
              </a:tr>
              <a:tr h="375106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@szi1@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@szi2@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@szi3@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@szi4@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@szi5@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@szi6@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@szi7@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@szi8@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@szis@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02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58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380999" y="858098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ЗелАО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7321A13-B0F4-4771-B459-5D5E0B311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92461"/>
              </p:ext>
            </p:extLst>
          </p:nvPr>
        </p:nvGraphicFramePr>
        <p:xfrm>
          <a:off x="547265" y="1321443"/>
          <a:ext cx="11040533" cy="4716073"/>
        </p:xfrm>
        <a:graphic>
          <a:graphicData uri="http://schemas.openxmlformats.org/drawingml/2006/table">
            <a:tbl>
              <a:tblPr/>
              <a:tblGrid>
                <a:gridCol w="414868">
                  <a:extLst>
                    <a:ext uri="{9D8B030D-6E8A-4147-A177-3AD203B41FA5}">
                      <a16:colId xmlns:a16="http://schemas.microsoft.com/office/drawing/2014/main" val="267866877"/>
                    </a:ext>
                  </a:extLst>
                </a:gridCol>
                <a:gridCol w="5329033">
                  <a:extLst>
                    <a:ext uri="{9D8B030D-6E8A-4147-A177-3AD203B41FA5}">
                      <a16:colId xmlns:a16="http://schemas.microsoft.com/office/drawing/2014/main" val="3798513567"/>
                    </a:ext>
                  </a:extLst>
                </a:gridCol>
                <a:gridCol w="882772">
                  <a:extLst>
                    <a:ext uri="{9D8B030D-6E8A-4147-A177-3AD203B41FA5}">
                      <a16:colId xmlns:a16="http://schemas.microsoft.com/office/drawing/2014/main" val="3241096893"/>
                    </a:ext>
                  </a:extLst>
                </a:gridCol>
                <a:gridCol w="882772">
                  <a:extLst>
                    <a:ext uri="{9D8B030D-6E8A-4147-A177-3AD203B41FA5}">
                      <a16:colId xmlns:a16="http://schemas.microsoft.com/office/drawing/2014/main" val="3379563766"/>
                    </a:ext>
                  </a:extLst>
                </a:gridCol>
                <a:gridCol w="882772">
                  <a:extLst>
                    <a:ext uri="{9D8B030D-6E8A-4147-A177-3AD203B41FA5}">
                      <a16:colId xmlns:a16="http://schemas.microsoft.com/office/drawing/2014/main" val="576009514"/>
                    </a:ext>
                  </a:extLst>
                </a:gridCol>
                <a:gridCol w="882772">
                  <a:extLst>
                    <a:ext uri="{9D8B030D-6E8A-4147-A177-3AD203B41FA5}">
                      <a16:colId xmlns:a16="http://schemas.microsoft.com/office/drawing/2014/main" val="1589035558"/>
                    </a:ext>
                  </a:extLst>
                </a:gridCol>
                <a:gridCol w="882772">
                  <a:extLst>
                    <a:ext uri="{9D8B030D-6E8A-4147-A177-3AD203B41FA5}">
                      <a16:colId xmlns:a16="http://schemas.microsoft.com/office/drawing/2014/main" val="126725692"/>
                    </a:ext>
                  </a:extLst>
                </a:gridCol>
                <a:gridCol w="882772">
                  <a:extLst>
                    <a:ext uri="{9D8B030D-6E8A-4147-A177-3AD203B41FA5}">
                      <a16:colId xmlns:a16="http://schemas.microsoft.com/office/drawing/2014/main" val="3792862004"/>
                    </a:ext>
                  </a:extLst>
                </a:gridCol>
              </a:tblGrid>
              <a:tr h="147301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@rze1@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@rze2@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@rze3@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@rze4@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@rze5@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5865" marR="5865" marT="586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103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7525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0872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0650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717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1213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2152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660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7107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609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23886"/>
                  </a:ext>
                </a:extLst>
              </a:tr>
              <a:tr h="362853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@zei1@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@zei2@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@zei3@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@zei4@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@zei5@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@zeis@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267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21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0137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67D9A35-FB70-4723-92F5-42BC0E0A6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25324"/>
              </p:ext>
            </p:extLst>
          </p:nvPr>
        </p:nvGraphicFramePr>
        <p:xfrm>
          <a:off x="465667" y="1039924"/>
          <a:ext cx="11260665" cy="5335130"/>
        </p:xfrm>
        <a:graphic>
          <a:graphicData uri="http://schemas.openxmlformats.org/drawingml/2006/table">
            <a:tbl>
              <a:tblPr/>
              <a:tblGrid>
                <a:gridCol w="417393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3809674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887833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54135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7437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7917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62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7406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73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2679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73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60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33319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73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0137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67D9A35-FB70-4723-92F5-42BC0E0A6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297976"/>
              </p:ext>
            </p:extLst>
          </p:nvPr>
        </p:nvGraphicFramePr>
        <p:xfrm>
          <a:off x="465667" y="1039924"/>
          <a:ext cx="11260664" cy="5344655"/>
        </p:xfrm>
        <a:graphic>
          <a:graphicData uri="http://schemas.openxmlformats.org/drawingml/2006/table">
            <a:tbl>
              <a:tblPr/>
              <a:tblGrid>
                <a:gridCol w="376316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3434755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1108189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1108189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1108189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1108189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1108189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1108189">
                  <a:extLst>
                    <a:ext uri="{9D8B030D-6E8A-4147-A177-3AD203B41FA5}">
                      <a16:colId xmlns:a16="http://schemas.microsoft.com/office/drawing/2014/main" val="2854470827"/>
                    </a:ext>
                  </a:extLst>
                </a:gridCol>
                <a:gridCol w="800459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55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Golos UI Medium" panose="020B0604020202020204" pitchFamily="34" charset="-52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7437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7917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62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7406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73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2679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73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60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33319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46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0137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67D9A35-FB70-4723-92F5-42BC0E0A6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87888"/>
              </p:ext>
            </p:extLst>
          </p:nvPr>
        </p:nvGraphicFramePr>
        <p:xfrm>
          <a:off x="465667" y="1039924"/>
          <a:ext cx="11260667" cy="5546770"/>
        </p:xfrm>
        <a:graphic>
          <a:graphicData uri="http://schemas.openxmlformats.org/drawingml/2006/table">
            <a:tbl>
              <a:tblPr/>
              <a:tblGrid>
                <a:gridCol w="342600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3127018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1008901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1008901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1008901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1008901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1008901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1008901">
                  <a:extLst>
                    <a:ext uri="{9D8B030D-6E8A-4147-A177-3AD203B41FA5}">
                      <a16:colId xmlns:a16="http://schemas.microsoft.com/office/drawing/2014/main" val="2480936581"/>
                    </a:ext>
                  </a:extLst>
                </a:gridCol>
                <a:gridCol w="1008901">
                  <a:extLst>
                    <a:ext uri="{9D8B030D-6E8A-4147-A177-3AD203B41FA5}">
                      <a16:colId xmlns:a16="http://schemas.microsoft.com/office/drawing/2014/main" val="303947022"/>
                    </a:ext>
                  </a:extLst>
                </a:gridCol>
                <a:gridCol w="728742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588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7437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7917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62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7406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73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2679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73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60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33319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58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0137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67D9A35-FB70-4723-92F5-42BC0E0A6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98089"/>
              </p:ext>
            </p:extLst>
          </p:nvPr>
        </p:nvGraphicFramePr>
        <p:xfrm>
          <a:off x="533399" y="1007449"/>
          <a:ext cx="11260666" cy="5523494"/>
        </p:xfrm>
        <a:graphic>
          <a:graphicData uri="http://schemas.openxmlformats.org/drawingml/2006/table">
            <a:tbl>
              <a:tblPr/>
              <a:tblGrid>
                <a:gridCol w="314429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2869890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925941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925941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925941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925941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925941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925941">
                  <a:extLst>
                    <a:ext uri="{9D8B030D-6E8A-4147-A177-3AD203B41FA5}">
                      <a16:colId xmlns:a16="http://schemas.microsoft.com/office/drawing/2014/main" val="1647954924"/>
                    </a:ext>
                  </a:extLst>
                </a:gridCol>
                <a:gridCol w="925941">
                  <a:extLst>
                    <a:ext uri="{9D8B030D-6E8A-4147-A177-3AD203B41FA5}">
                      <a16:colId xmlns:a16="http://schemas.microsoft.com/office/drawing/2014/main" val="79929613"/>
                    </a:ext>
                  </a:extLst>
                </a:gridCol>
                <a:gridCol w="925941">
                  <a:extLst>
                    <a:ext uri="{9D8B030D-6E8A-4147-A177-3AD203B41FA5}">
                      <a16:colId xmlns:a16="http://schemas.microsoft.com/office/drawing/2014/main" val="2610532331"/>
                    </a:ext>
                  </a:extLst>
                </a:gridCol>
                <a:gridCol w="668819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55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7437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7917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62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7406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73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2679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73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60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33319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0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0137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67D9A35-FB70-4723-92F5-42BC0E0A6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7486"/>
              </p:ext>
            </p:extLst>
          </p:nvPr>
        </p:nvGraphicFramePr>
        <p:xfrm>
          <a:off x="465667" y="1039924"/>
          <a:ext cx="11260668" cy="5406492"/>
        </p:xfrm>
        <a:graphic>
          <a:graphicData uri="http://schemas.openxmlformats.org/drawingml/2006/table">
            <a:tbl>
              <a:tblPr/>
              <a:tblGrid>
                <a:gridCol w="360810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3421966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801859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717452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872197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759655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745588">
                  <a:extLst>
                    <a:ext uri="{9D8B030D-6E8A-4147-A177-3AD203B41FA5}">
                      <a16:colId xmlns:a16="http://schemas.microsoft.com/office/drawing/2014/main" val="164795492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79929613"/>
                    </a:ext>
                  </a:extLst>
                </a:gridCol>
                <a:gridCol w="745588">
                  <a:extLst>
                    <a:ext uri="{9D8B030D-6E8A-4147-A177-3AD203B41FA5}">
                      <a16:colId xmlns:a16="http://schemas.microsoft.com/office/drawing/2014/main" val="2610532331"/>
                    </a:ext>
                  </a:extLst>
                </a:gridCol>
                <a:gridCol w="810782">
                  <a:extLst>
                    <a:ext uri="{9D8B030D-6E8A-4147-A177-3AD203B41FA5}">
                      <a16:colId xmlns:a16="http://schemas.microsoft.com/office/drawing/2014/main" val="3446843965"/>
                    </a:ext>
                  </a:extLst>
                </a:gridCol>
                <a:gridCol w="618002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43387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7437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7917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62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7406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73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2679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73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60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33319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11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02427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67D9A35-FB70-4723-92F5-42BC0E0A6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96410"/>
              </p:ext>
            </p:extLst>
          </p:nvPr>
        </p:nvGraphicFramePr>
        <p:xfrm>
          <a:off x="211014" y="1058321"/>
          <a:ext cx="11667716" cy="5525631"/>
        </p:xfrm>
        <a:graphic>
          <a:graphicData uri="http://schemas.openxmlformats.org/drawingml/2006/table">
            <a:tbl>
              <a:tblPr/>
              <a:tblGrid>
                <a:gridCol w="428514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3200952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801858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773724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675249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787791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844061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590843">
                  <a:extLst>
                    <a:ext uri="{9D8B030D-6E8A-4147-A177-3AD203B41FA5}">
                      <a16:colId xmlns:a16="http://schemas.microsoft.com/office/drawing/2014/main" val="1647954924"/>
                    </a:ext>
                  </a:extLst>
                </a:gridCol>
                <a:gridCol w="787791">
                  <a:extLst>
                    <a:ext uri="{9D8B030D-6E8A-4147-A177-3AD203B41FA5}">
                      <a16:colId xmlns:a16="http://schemas.microsoft.com/office/drawing/2014/main" val="79929613"/>
                    </a:ext>
                  </a:extLst>
                </a:gridCol>
                <a:gridCol w="675249">
                  <a:extLst>
                    <a:ext uri="{9D8B030D-6E8A-4147-A177-3AD203B41FA5}">
                      <a16:colId xmlns:a16="http://schemas.microsoft.com/office/drawing/2014/main" val="2610532331"/>
                    </a:ext>
                  </a:extLst>
                </a:gridCol>
                <a:gridCol w="745588">
                  <a:extLst>
                    <a:ext uri="{9D8B030D-6E8A-4147-A177-3AD203B41FA5}">
                      <a16:colId xmlns:a16="http://schemas.microsoft.com/office/drawing/2014/main" val="356605373"/>
                    </a:ext>
                  </a:extLst>
                </a:gridCol>
                <a:gridCol w="760971">
                  <a:extLst>
                    <a:ext uri="{9D8B030D-6E8A-4147-A177-3AD203B41FA5}">
                      <a16:colId xmlns:a16="http://schemas.microsoft.com/office/drawing/2014/main" val="2394997591"/>
                    </a:ext>
                  </a:extLst>
                </a:gridCol>
                <a:gridCol w="595125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27557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486323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734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D90EF-2CCF-91B0-C05F-BD2C2E82A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6DE0E3-494D-7047-13D8-FBC86E3174D2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66F27B2-CF0C-390F-C3B8-AC03D1E6CFDF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CAC449-2873-E14B-3676-DE1624169E19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D10CAB3-D90C-8329-0ECF-FDE9484DFFEC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2F96FEA-9C05-FE94-2B1B-3D88A2E82906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B47574-A81C-B0BC-DBC5-9DCA9061AB42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ECCB143-5977-120F-B6CC-86A8A20ACC4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9682C6E-B7F5-B627-2E88-E921EF6CA3C8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58E8293-D01F-A444-19B2-B364ACB410B6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B5A94F-9AB1-499F-DAF2-A0B5A1709ED0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B598BCE-9222-0AA8-5C84-C6C09821EF80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D775D90-8D36-A3D2-4D05-9B9BA92587C7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736C9A7-4DB9-9207-B9B5-807C0050557E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AA02B99-A2D5-991B-452A-0CEC61F3A304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254AC5E-EB51-38B0-EE09-76B553C93E8A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41795E9-A514-0696-0191-6D9E6BDDECB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2BCECAB-7017-C2E3-204E-1DE439DD1BFF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91AFB68-2766-A8C2-07DB-EF022768D138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CE86538-21DB-A0DD-3D41-A93AABC15AAF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99DD828-E8B0-3248-4A87-B167F03F3547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31F571B-FD3C-5B3E-112A-C5593DD054DF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53B7253-FEDC-C884-82C5-29CCFACEEB1A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25DC882-4A87-6BCA-2D09-CBBBC4D7F624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31C7592-5B09-0A16-6DEA-B98B42A5051B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7037FB1-D086-094B-38EE-C22C81FFA8E4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0E273A1-6965-089A-CEFD-8B045CC7BB06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3EAFF93-F073-8781-EA0C-F52C09017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A47F25C-0AFF-74FE-19F4-815B5406CBD6}"/>
              </a:ext>
            </a:extLst>
          </p:cNvPr>
          <p:cNvSpPr txBox="1"/>
          <p:nvPr/>
        </p:nvSpPr>
        <p:spPr>
          <a:xfrm>
            <a:off x="465667" y="702427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C3BADF-A11F-5133-742C-EB4F3B692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17212"/>
              </p:ext>
            </p:extLst>
          </p:nvPr>
        </p:nvGraphicFramePr>
        <p:xfrm>
          <a:off x="113211" y="1058321"/>
          <a:ext cx="11888289" cy="5639659"/>
        </p:xfrm>
        <a:graphic>
          <a:graphicData uri="http://schemas.openxmlformats.org/drawingml/2006/table">
            <a:tbl>
              <a:tblPr/>
              <a:tblGrid>
                <a:gridCol w="410468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4006118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1647954924"/>
                    </a:ext>
                  </a:extLst>
                </a:gridCol>
                <a:gridCol w="585125">
                  <a:extLst>
                    <a:ext uri="{9D8B030D-6E8A-4147-A177-3AD203B41FA5}">
                      <a16:colId xmlns:a16="http://schemas.microsoft.com/office/drawing/2014/main" val="799296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1053233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5660537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12620703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39499759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389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480846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402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CC99D-1CCB-388B-6DFA-803F5476A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8FA6B7-1A6A-F709-532F-93B5E56D1933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C8FB222-568A-E5E1-7DAC-5046DB8E328F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ADB4222-FDA0-83D8-CB3A-6003804C771C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BF26EB7-3BE1-C67B-9B4B-06F67986F19E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7ADD1BF-66E4-08FF-3BA1-71DF7E477D0B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68F1E7-7FC2-B455-6390-6C318E756EF2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5A0652F-0F74-418A-2320-BF241223A881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46DF2A2-6103-4823-207D-312092D880A4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CEB60F6-58E0-396E-3C87-24AA7225532B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7A4252-BE72-F606-F84C-85C43FCFF71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A1BC14B-11BD-DDAC-42AE-7A8F64E3CC17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2F0527F-229C-9B7E-6572-25C851385D8D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0775B75-F229-EE1B-43CF-9996B1421DA6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3FCC4F0-CB42-EC7F-D9B8-7ECB8CFBCC62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FE22BE2-E2DF-49B2-5556-F875B309DCC6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9FF862D-7656-5D81-FB4D-E5FC8AB7C755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B8831DA-6ED4-22A7-50D9-35F2A3881EDD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1F1122-E4BC-D0E9-8276-65405AF095F5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D57044E-A41C-0B3D-C68A-936EF506C8B3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D4B7E09-F2D0-BFD1-86B4-6A3D228D7B9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D16B838-FEEC-C917-9C8C-9C830D31063C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F37EB3E-EC86-9EE8-5BF8-E28D98AF5640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1FF1443-5905-F0A7-BD8A-4B8DA7303155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2B55421-6CB6-8F21-3AC9-8F20DAE96D27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617DBCA-A7CA-7312-1428-EAB9544F1034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05BAC240-8DC5-5807-C91F-100D56B4DA17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BB90A3F-002C-5BAC-B506-790F5B5D3E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5602B73-7028-DD9F-9CB7-271164A82DD0}"/>
              </a:ext>
            </a:extLst>
          </p:cNvPr>
          <p:cNvSpPr txBox="1"/>
          <p:nvPr/>
        </p:nvSpPr>
        <p:spPr>
          <a:xfrm>
            <a:off x="465667" y="702427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17F8639-A95E-F6F1-37BD-D227E059C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956102"/>
              </p:ext>
            </p:extLst>
          </p:nvPr>
        </p:nvGraphicFramePr>
        <p:xfrm>
          <a:off x="293672" y="1057915"/>
          <a:ext cx="11757056" cy="5649184"/>
        </p:xfrm>
        <a:graphic>
          <a:graphicData uri="http://schemas.openxmlformats.org/drawingml/2006/table">
            <a:tbl>
              <a:tblPr/>
              <a:tblGrid>
                <a:gridCol w="385070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4087787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544732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795492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799296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1053233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56605373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112620703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69597072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9499759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39912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480846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71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6036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ЦАО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B10AE48D-C044-4D71-BB9B-611ECAF2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19840"/>
              </p:ext>
            </p:extLst>
          </p:nvPr>
        </p:nvGraphicFramePr>
        <p:xfrm>
          <a:off x="326071" y="1157990"/>
          <a:ext cx="11459533" cy="4861291"/>
        </p:xfrm>
        <a:graphic>
          <a:graphicData uri="http://schemas.openxmlformats.org/drawingml/2006/table">
            <a:tbl>
              <a:tblPr/>
              <a:tblGrid>
                <a:gridCol w="427462">
                  <a:extLst>
                    <a:ext uri="{9D8B030D-6E8A-4147-A177-3AD203B41FA5}">
                      <a16:colId xmlns:a16="http://schemas.microsoft.com/office/drawing/2014/main" val="2761872521"/>
                    </a:ext>
                  </a:extLst>
                </a:gridCol>
                <a:gridCol w="3831680">
                  <a:extLst>
                    <a:ext uri="{9D8B030D-6E8A-4147-A177-3AD203B41FA5}">
                      <a16:colId xmlns:a16="http://schemas.microsoft.com/office/drawing/2014/main" val="3967400486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1109507399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3367887566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2943158403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199381767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1579935489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3391678003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99651340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2617213853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3218161474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1300340154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1475275964"/>
                    </a:ext>
                  </a:extLst>
                </a:gridCol>
              </a:tblGrid>
              <a:tr h="158969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@rc1@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@rc2@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@rc3@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@rc4@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@rc5@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@rc6@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@rc7@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@rc8@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@rc9@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@rc10@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5865" marR="5865" marT="586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657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7815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034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5969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0396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86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74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645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5945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690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172834"/>
                  </a:ext>
                </a:extLst>
              </a:tr>
              <a:tr h="39159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0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346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456A9-3933-91F8-7045-828E95564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A7CAA7-44B5-DA12-A8FD-4F84ECB38F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190BA99-F986-D827-B061-38C162FDC113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EFA819-BC3F-2ECD-294B-60550C740105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46D370E-8833-22CC-BB36-BF19FCB99566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DE15CD-C047-25DC-C4EE-148B8E2F5E0E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8D34B0C-29AB-B197-06AD-26DB3EAFB294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408F569-5011-C91F-A97D-A454D09AFED2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8A55068-F545-6BA8-9157-24B8B5FB4E37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DD0CA6-34AB-FDF1-DCA0-3BC925F52FCA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8CC6B5C-4D88-4245-2A99-A2FF158AD1E4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9C2142E-1B3D-D4D9-0E57-5413E416492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99CFC3-96DC-A90B-FAFD-E07E676C7CB9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1D4AA86-A697-E1BF-FF52-7510A870EF97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4A66E2B-A974-74E3-D22D-50FEBB5E5741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D413193-FC96-EF80-2640-43A8E7916729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AAFC174-6F76-CCB9-3C31-018C00EDC8A9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D5BC06F-3F57-0CA8-F54B-E0C6E3828B09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8A0471C-3B82-3D0E-0F02-D480322E640D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3B4CEBF-9A0F-3E2B-1A06-9A070B6A7DD8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681FD3E-7E2B-EEB7-47C1-FB82F28572E8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94F83B8-99CF-E9C3-8E59-6F23E9C54F9A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D31DD12-7B73-4215-7B11-76CF1A9B3FED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B689004-D868-2187-5740-68C4C40EB3D9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F3D4A42-42A6-57D9-3F77-C3134B22590F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5CE9F5C6-0C66-1480-E102-1F37C71A3CD1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4430250-1FE0-B9D8-4A19-14D4FED3C14C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B65A0F0-8C07-DB1E-16D4-4218033C7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50D4DB3-7E7D-79E2-CF81-742904187C55}"/>
              </a:ext>
            </a:extLst>
          </p:cNvPr>
          <p:cNvSpPr txBox="1"/>
          <p:nvPr/>
        </p:nvSpPr>
        <p:spPr>
          <a:xfrm>
            <a:off x="465667" y="702427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78B0368-359D-56B0-5510-3BA73E26A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52382"/>
              </p:ext>
            </p:extLst>
          </p:nvPr>
        </p:nvGraphicFramePr>
        <p:xfrm>
          <a:off x="139337" y="1083315"/>
          <a:ext cx="11975930" cy="5427029"/>
        </p:xfrm>
        <a:graphic>
          <a:graphicData uri="http://schemas.openxmlformats.org/drawingml/2006/table">
            <a:tbl>
              <a:tblPr/>
              <a:tblGrid>
                <a:gridCol w="350333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3821073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513806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597155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506107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506107">
                  <a:extLst>
                    <a:ext uri="{9D8B030D-6E8A-4147-A177-3AD203B41FA5}">
                      <a16:colId xmlns:a16="http://schemas.microsoft.com/office/drawing/2014/main" val="1647954924"/>
                    </a:ext>
                  </a:extLst>
                </a:gridCol>
                <a:gridCol w="552118">
                  <a:extLst>
                    <a:ext uri="{9D8B030D-6E8A-4147-A177-3AD203B41FA5}">
                      <a16:colId xmlns:a16="http://schemas.microsoft.com/office/drawing/2014/main" val="79929613"/>
                    </a:ext>
                  </a:extLst>
                </a:gridCol>
                <a:gridCol w="552118">
                  <a:extLst>
                    <a:ext uri="{9D8B030D-6E8A-4147-A177-3AD203B41FA5}">
                      <a16:colId xmlns:a16="http://schemas.microsoft.com/office/drawing/2014/main" val="2610532331"/>
                    </a:ext>
                  </a:extLst>
                </a:gridCol>
                <a:gridCol w="515310">
                  <a:extLst>
                    <a:ext uri="{9D8B030D-6E8A-4147-A177-3AD203B41FA5}">
                      <a16:colId xmlns:a16="http://schemas.microsoft.com/office/drawing/2014/main" val="356605373"/>
                    </a:ext>
                  </a:extLst>
                </a:gridCol>
                <a:gridCol w="533713">
                  <a:extLst>
                    <a:ext uri="{9D8B030D-6E8A-4147-A177-3AD203B41FA5}">
                      <a16:colId xmlns:a16="http://schemas.microsoft.com/office/drawing/2014/main" val="1126207031"/>
                    </a:ext>
                  </a:extLst>
                </a:gridCol>
                <a:gridCol w="542914">
                  <a:extLst>
                    <a:ext uri="{9D8B030D-6E8A-4147-A177-3AD203B41FA5}">
                      <a16:colId xmlns:a16="http://schemas.microsoft.com/office/drawing/2014/main" val="1695970720"/>
                    </a:ext>
                  </a:extLst>
                </a:gridCol>
                <a:gridCol w="540845">
                  <a:extLst>
                    <a:ext uri="{9D8B030D-6E8A-4147-A177-3AD203B41FA5}">
                      <a16:colId xmlns:a16="http://schemas.microsoft.com/office/drawing/2014/main" val="2297705719"/>
                    </a:ext>
                  </a:extLst>
                </a:gridCol>
                <a:gridCol w="552329">
                  <a:extLst>
                    <a:ext uri="{9D8B030D-6E8A-4147-A177-3AD203B41FA5}">
                      <a16:colId xmlns:a16="http://schemas.microsoft.com/office/drawing/2014/main" val="2394997591"/>
                    </a:ext>
                  </a:extLst>
                </a:gridCol>
                <a:gridCol w="733762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48985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460601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16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456A9-3933-91F8-7045-828E95564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A7CAA7-44B5-DA12-A8FD-4F84ECB38F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190BA99-F986-D827-B061-38C162FDC113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EFA819-BC3F-2ECD-294B-60550C740105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46D370E-8833-22CC-BB36-BF19FCB99566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DE15CD-C047-25DC-C4EE-148B8E2F5E0E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8D34B0C-29AB-B197-06AD-26DB3EAFB294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408F569-5011-C91F-A97D-A454D09AFED2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8A55068-F545-6BA8-9157-24B8B5FB4E37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DD0CA6-34AB-FDF1-DCA0-3BC925F52FCA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8CC6B5C-4D88-4245-2A99-A2FF158AD1E4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9C2142E-1B3D-D4D9-0E57-5413E416492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99CFC3-96DC-A90B-FAFD-E07E676C7CB9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1D4AA86-A697-E1BF-FF52-7510A870EF97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4A66E2B-A974-74E3-D22D-50FEBB5E5741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D413193-FC96-EF80-2640-43A8E7916729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AAFC174-6F76-CCB9-3C31-018C00EDC8A9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D5BC06F-3F57-0CA8-F54B-E0C6E3828B09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8A0471C-3B82-3D0E-0F02-D480322E640D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3B4CEBF-9A0F-3E2B-1A06-9A070B6A7DD8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681FD3E-7E2B-EEB7-47C1-FB82F28572E8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94F83B8-99CF-E9C3-8E59-6F23E9C54F9A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D31DD12-7B73-4215-7B11-76CF1A9B3FED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B689004-D868-2187-5740-68C4C40EB3D9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F3D4A42-42A6-57D9-3F77-C3134B22590F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5CE9F5C6-0C66-1480-E102-1F37C71A3CD1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4430250-1FE0-B9D8-4A19-14D4FED3C14C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B65A0F0-8C07-DB1E-16D4-4218033C7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50D4DB3-7E7D-79E2-CF81-742904187C55}"/>
              </a:ext>
            </a:extLst>
          </p:cNvPr>
          <p:cNvSpPr txBox="1"/>
          <p:nvPr/>
        </p:nvSpPr>
        <p:spPr>
          <a:xfrm>
            <a:off x="465667" y="702427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78B0368-359D-56B0-5510-3BA73E26A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17025"/>
              </p:ext>
            </p:extLst>
          </p:nvPr>
        </p:nvGraphicFramePr>
        <p:xfrm>
          <a:off x="139337" y="1083315"/>
          <a:ext cx="11975930" cy="5427029"/>
        </p:xfrm>
        <a:graphic>
          <a:graphicData uri="http://schemas.openxmlformats.org/drawingml/2006/table">
            <a:tbl>
              <a:tblPr/>
              <a:tblGrid>
                <a:gridCol w="334888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3652615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570585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536592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491154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570828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1647954924"/>
                    </a:ext>
                  </a:extLst>
                </a:gridCol>
                <a:gridCol w="527777">
                  <a:extLst>
                    <a:ext uri="{9D8B030D-6E8A-4147-A177-3AD203B41FA5}">
                      <a16:colId xmlns:a16="http://schemas.microsoft.com/office/drawing/2014/main" val="79929613"/>
                    </a:ext>
                  </a:extLst>
                </a:gridCol>
                <a:gridCol w="527777">
                  <a:extLst>
                    <a:ext uri="{9D8B030D-6E8A-4147-A177-3AD203B41FA5}">
                      <a16:colId xmlns:a16="http://schemas.microsoft.com/office/drawing/2014/main" val="2610532331"/>
                    </a:ext>
                  </a:extLst>
                </a:gridCol>
                <a:gridCol w="492592">
                  <a:extLst>
                    <a:ext uri="{9D8B030D-6E8A-4147-A177-3AD203B41FA5}">
                      <a16:colId xmlns:a16="http://schemas.microsoft.com/office/drawing/2014/main" val="356605373"/>
                    </a:ext>
                  </a:extLst>
                </a:gridCol>
                <a:gridCol w="510183">
                  <a:extLst>
                    <a:ext uri="{9D8B030D-6E8A-4147-A177-3AD203B41FA5}">
                      <a16:colId xmlns:a16="http://schemas.microsoft.com/office/drawing/2014/main" val="1126207031"/>
                    </a:ext>
                  </a:extLst>
                </a:gridCol>
                <a:gridCol w="518979">
                  <a:extLst>
                    <a:ext uri="{9D8B030D-6E8A-4147-A177-3AD203B41FA5}">
                      <a16:colId xmlns:a16="http://schemas.microsoft.com/office/drawing/2014/main" val="1695970720"/>
                    </a:ext>
                  </a:extLst>
                </a:gridCol>
                <a:gridCol w="517001">
                  <a:extLst>
                    <a:ext uri="{9D8B030D-6E8A-4147-A177-3AD203B41FA5}">
                      <a16:colId xmlns:a16="http://schemas.microsoft.com/office/drawing/2014/main" val="2297705719"/>
                    </a:ext>
                  </a:extLst>
                </a:gridCol>
                <a:gridCol w="527979">
                  <a:extLst>
                    <a:ext uri="{9D8B030D-6E8A-4147-A177-3AD203B41FA5}">
                      <a16:colId xmlns:a16="http://schemas.microsoft.com/office/drawing/2014/main" val="2394997591"/>
                    </a:ext>
                  </a:extLst>
                </a:gridCol>
                <a:gridCol w="527979">
                  <a:extLst>
                    <a:ext uri="{9D8B030D-6E8A-4147-A177-3AD203B41FA5}">
                      <a16:colId xmlns:a16="http://schemas.microsoft.com/office/drawing/2014/main" val="154697275"/>
                    </a:ext>
                  </a:extLst>
                </a:gridCol>
                <a:gridCol w="701413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48985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460601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704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456A9-3933-91F8-7045-828E95564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A7CAA7-44B5-DA12-A8FD-4F84ECB38F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190BA99-F986-D827-B061-38C162FDC113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EFA819-BC3F-2ECD-294B-60550C740105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46D370E-8833-22CC-BB36-BF19FCB99566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DE15CD-C047-25DC-C4EE-148B8E2F5E0E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8D34B0C-29AB-B197-06AD-26DB3EAFB294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408F569-5011-C91F-A97D-A454D09AFED2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8A55068-F545-6BA8-9157-24B8B5FB4E37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DD0CA6-34AB-FDF1-DCA0-3BC925F52FCA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8CC6B5C-4D88-4245-2A99-A2FF158AD1E4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9C2142E-1B3D-D4D9-0E57-5413E416492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99CFC3-96DC-A90B-FAFD-E07E676C7CB9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1D4AA86-A697-E1BF-FF52-7510A870EF97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4A66E2B-A974-74E3-D22D-50FEBB5E5741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D413193-FC96-EF80-2640-43A8E7916729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AAFC174-6F76-CCB9-3C31-018C00EDC8A9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D5BC06F-3F57-0CA8-F54B-E0C6E3828B09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8A0471C-3B82-3D0E-0F02-D480322E640D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3B4CEBF-9A0F-3E2B-1A06-9A070B6A7DD8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681FD3E-7E2B-EEB7-47C1-FB82F28572E8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94F83B8-99CF-E9C3-8E59-6F23E9C54F9A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D31DD12-7B73-4215-7B11-76CF1A9B3FED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B689004-D868-2187-5740-68C4C40EB3D9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F3D4A42-42A6-57D9-3F77-C3134B22590F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5CE9F5C6-0C66-1480-E102-1F37C71A3CD1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4430250-1FE0-B9D8-4A19-14D4FED3C14C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B65A0F0-8C07-DB1E-16D4-4218033C7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50D4DB3-7E7D-79E2-CF81-742904187C55}"/>
              </a:ext>
            </a:extLst>
          </p:cNvPr>
          <p:cNvSpPr txBox="1"/>
          <p:nvPr/>
        </p:nvSpPr>
        <p:spPr>
          <a:xfrm>
            <a:off x="465667" y="702427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78B0368-359D-56B0-5510-3BA73E26A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733908"/>
              </p:ext>
            </p:extLst>
          </p:nvPr>
        </p:nvGraphicFramePr>
        <p:xfrm>
          <a:off x="139337" y="1083315"/>
          <a:ext cx="11975931" cy="5427029"/>
        </p:xfrm>
        <a:graphic>
          <a:graphicData uri="http://schemas.openxmlformats.org/drawingml/2006/table">
            <a:tbl>
              <a:tblPr/>
              <a:tblGrid>
                <a:gridCol w="320747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3498383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546492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513934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470415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546725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463366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463366">
                  <a:extLst>
                    <a:ext uri="{9D8B030D-6E8A-4147-A177-3AD203B41FA5}">
                      <a16:colId xmlns:a16="http://schemas.microsoft.com/office/drawing/2014/main" val="1647954924"/>
                    </a:ext>
                  </a:extLst>
                </a:gridCol>
                <a:gridCol w="505492">
                  <a:extLst>
                    <a:ext uri="{9D8B030D-6E8A-4147-A177-3AD203B41FA5}">
                      <a16:colId xmlns:a16="http://schemas.microsoft.com/office/drawing/2014/main" val="79929613"/>
                    </a:ext>
                  </a:extLst>
                </a:gridCol>
                <a:gridCol w="505492">
                  <a:extLst>
                    <a:ext uri="{9D8B030D-6E8A-4147-A177-3AD203B41FA5}">
                      <a16:colId xmlns:a16="http://schemas.microsoft.com/office/drawing/2014/main" val="2610532331"/>
                    </a:ext>
                  </a:extLst>
                </a:gridCol>
                <a:gridCol w="471792">
                  <a:extLst>
                    <a:ext uri="{9D8B030D-6E8A-4147-A177-3AD203B41FA5}">
                      <a16:colId xmlns:a16="http://schemas.microsoft.com/office/drawing/2014/main" val="356605373"/>
                    </a:ext>
                  </a:extLst>
                </a:gridCol>
                <a:gridCol w="488640">
                  <a:extLst>
                    <a:ext uri="{9D8B030D-6E8A-4147-A177-3AD203B41FA5}">
                      <a16:colId xmlns:a16="http://schemas.microsoft.com/office/drawing/2014/main" val="1126207031"/>
                    </a:ext>
                  </a:extLst>
                </a:gridCol>
                <a:gridCol w="497065">
                  <a:extLst>
                    <a:ext uri="{9D8B030D-6E8A-4147-A177-3AD203B41FA5}">
                      <a16:colId xmlns:a16="http://schemas.microsoft.com/office/drawing/2014/main" val="1695970720"/>
                    </a:ext>
                  </a:extLst>
                </a:gridCol>
                <a:gridCol w="495171">
                  <a:extLst>
                    <a:ext uri="{9D8B030D-6E8A-4147-A177-3AD203B41FA5}">
                      <a16:colId xmlns:a16="http://schemas.microsoft.com/office/drawing/2014/main" val="2297705719"/>
                    </a:ext>
                  </a:extLst>
                </a:gridCol>
                <a:gridCol w="505685">
                  <a:extLst>
                    <a:ext uri="{9D8B030D-6E8A-4147-A177-3AD203B41FA5}">
                      <a16:colId xmlns:a16="http://schemas.microsoft.com/office/drawing/2014/main" val="2394997591"/>
                    </a:ext>
                  </a:extLst>
                </a:gridCol>
                <a:gridCol w="505685">
                  <a:extLst>
                    <a:ext uri="{9D8B030D-6E8A-4147-A177-3AD203B41FA5}">
                      <a16:colId xmlns:a16="http://schemas.microsoft.com/office/drawing/2014/main" val="154697275"/>
                    </a:ext>
                  </a:extLst>
                </a:gridCol>
                <a:gridCol w="505685">
                  <a:extLst>
                    <a:ext uri="{9D8B030D-6E8A-4147-A177-3AD203B41FA5}">
                      <a16:colId xmlns:a16="http://schemas.microsoft.com/office/drawing/2014/main" val="1112597304"/>
                    </a:ext>
                  </a:extLst>
                </a:gridCol>
                <a:gridCol w="671796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48985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460601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654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456A9-3933-91F8-7045-828E95564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A7CAA7-44B5-DA12-A8FD-4F84ECB38F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190BA99-F986-D827-B061-38C162FDC113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EFA819-BC3F-2ECD-294B-60550C740105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46D370E-8833-22CC-BB36-BF19FCB99566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DE15CD-C047-25DC-C4EE-148B8E2F5E0E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8D34B0C-29AB-B197-06AD-26DB3EAFB294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408F569-5011-C91F-A97D-A454D09AFED2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8A55068-F545-6BA8-9157-24B8B5FB4E37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DD0CA6-34AB-FDF1-DCA0-3BC925F52FCA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8CC6B5C-4D88-4245-2A99-A2FF158AD1E4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9C2142E-1B3D-D4D9-0E57-5413E416492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99CFC3-96DC-A90B-FAFD-E07E676C7CB9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1D4AA86-A697-E1BF-FF52-7510A870EF97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4A66E2B-A974-74E3-D22D-50FEBB5E5741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D413193-FC96-EF80-2640-43A8E7916729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AAFC174-6F76-CCB9-3C31-018C00EDC8A9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D5BC06F-3F57-0CA8-F54B-E0C6E3828B09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8A0471C-3B82-3D0E-0F02-D480322E640D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3B4CEBF-9A0F-3E2B-1A06-9A070B6A7DD8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681FD3E-7E2B-EEB7-47C1-FB82F28572E8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94F83B8-99CF-E9C3-8E59-6F23E9C54F9A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D31DD12-7B73-4215-7B11-76CF1A9B3FED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B689004-D868-2187-5740-68C4C40EB3D9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F3D4A42-42A6-57D9-3F77-C3134B22590F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5CE9F5C6-0C66-1480-E102-1F37C71A3CD1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4430250-1FE0-B9D8-4A19-14D4FED3C14C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B65A0F0-8C07-DB1E-16D4-4218033C7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50D4DB3-7E7D-79E2-CF81-742904187C55}"/>
              </a:ext>
            </a:extLst>
          </p:cNvPr>
          <p:cNvSpPr txBox="1"/>
          <p:nvPr/>
        </p:nvSpPr>
        <p:spPr>
          <a:xfrm>
            <a:off x="465667" y="702427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78B0368-359D-56B0-5510-3BA73E26A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86603"/>
              </p:ext>
            </p:extLst>
          </p:nvPr>
        </p:nvGraphicFramePr>
        <p:xfrm>
          <a:off x="139337" y="1083315"/>
          <a:ext cx="11975928" cy="5427029"/>
        </p:xfrm>
        <a:graphic>
          <a:graphicData uri="http://schemas.openxmlformats.org/drawingml/2006/table">
            <a:tbl>
              <a:tblPr/>
              <a:tblGrid>
                <a:gridCol w="307752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3356648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524351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493112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451356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524575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444593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444593">
                  <a:extLst>
                    <a:ext uri="{9D8B030D-6E8A-4147-A177-3AD203B41FA5}">
                      <a16:colId xmlns:a16="http://schemas.microsoft.com/office/drawing/2014/main" val="1647954924"/>
                    </a:ext>
                  </a:extLst>
                </a:gridCol>
                <a:gridCol w="485012">
                  <a:extLst>
                    <a:ext uri="{9D8B030D-6E8A-4147-A177-3AD203B41FA5}">
                      <a16:colId xmlns:a16="http://schemas.microsoft.com/office/drawing/2014/main" val="79929613"/>
                    </a:ext>
                  </a:extLst>
                </a:gridCol>
                <a:gridCol w="485012">
                  <a:extLst>
                    <a:ext uri="{9D8B030D-6E8A-4147-A177-3AD203B41FA5}">
                      <a16:colId xmlns:a16="http://schemas.microsoft.com/office/drawing/2014/main" val="2610532331"/>
                    </a:ext>
                  </a:extLst>
                </a:gridCol>
                <a:gridCol w="452678">
                  <a:extLst>
                    <a:ext uri="{9D8B030D-6E8A-4147-A177-3AD203B41FA5}">
                      <a16:colId xmlns:a16="http://schemas.microsoft.com/office/drawing/2014/main" val="356605373"/>
                    </a:ext>
                  </a:extLst>
                </a:gridCol>
                <a:gridCol w="468843">
                  <a:extLst>
                    <a:ext uri="{9D8B030D-6E8A-4147-A177-3AD203B41FA5}">
                      <a16:colId xmlns:a16="http://schemas.microsoft.com/office/drawing/2014/main" val="1126207031"/>
                    </a:ext>
                  </a:extLst>
                </a:gridCol>
                <a:gridCol w="476927">
                  <a:extLst>
                    <a:ext uri="{9D8B030D-6E8A-4147-A177-3AD203B41FA5}">
                      <a16:colId xmlns:a16="http://schemas.microsoft.com/office/drawing/2014/main" val="1695970720"/>
                    </a:ext>
                  </a:extLst>
                </a:gridCol>
                <a:gridCol w="475109">
                  <a:extLst>
                    <a:ext uri="{9D8B030D-6E8A-4147-A177-3AD203B41FA5}">
                      <a16:colId xmlns:a16="http://schemas.microsoft.com/office/drawing/2014/main" val="2297705719"/>
                    </a:ext>
                  </a:extLst>
                </a:gridCol>
                <a:gridCol w="485197">
                  <a:extLst>
                    <a:ext uri="{9D8B030D-6E8A-4147-A177-3AD203B41FA5}">
                      <a16:colId xmlns:a16="http://schemas.microsoft.com/office/drawing/2014/main" val="2394997591"/>
                    </a:ext>
                  </a:extLst>
                </a:gridCol>
                <a:gridCol w="485197">
                  <a:extLst>
                    <a:ext uri="{9D8B030D-6E8A-4147-A177-3AD203B41FA5}">
                      <a16:colId xmlns:a16="http://schemas.microsoft.com/office/drawing/2014/main" val="154697275"/>
                    </a:ext>
                  </a:extLst>
                </a:gridCol>
                <a:gridCol w="485197">
                  <a:extLst>
                    <a:ext uri="{9D8B030D-6E8A-4147-A177-3AD203B41FA5}">
                      <a16:colId xmlns:a16="http://schemas.microsoft.com/office/drawing/2014/main" val="1112597304"/>
                    </a:ext>
                  </a:extLst>
                </a:gridCol>
                <a:gridCol w="485197">
                  <a:extLst>
                    <a:ext uri="{9D8B030D-6E8A-4147-A177-3AD203B41FA5}">
                      <a16:colId xmlns:a16="http://schemas.microsoft.com/office/drawing/2014/main" val="2560002544"/>
                    </a:ext>
                  </a:extLst>
                </a:gridCol>
                <a:gridCol w="644579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48985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460601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3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6036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САО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67D9A35-FB70-4723-92F5-42BC0E0A6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92104"/>
              </p:ext>
            </p:extLst>
          </p:nvPr>
        </p:nvGraphicFramePr>
        <p:xfrm>
          <a:off x="273872" y="1122674"/>
          <a:ext cx="11528657" cy="5746695"/>
        </p:xfrm>
        <a:graphic>
          <a:graphicData uri="http://schemas.openxmlformats.org/drawingml/2006/table">
            <a:tbl>
              <a:tblPr/>
              <a:tblGrid>
                <a:gridCol w="409791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2781352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571887026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4131296118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2518115992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1248644244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1920301477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3628476390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3109155548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3320679031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2978126090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2649555151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1701098814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3449788613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4232151958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1405034622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281972383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159133353"/>
                    </a:ext>
                  </a:extLst>
                </a:gridCol>
              </a:tblGrid>
              <a:tr h="1496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@rs13@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@rs14@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@rs15@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@rs16@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5865" marR="5865" marT="586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37072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9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6036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СВАО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CA60B105-1D15-4B26-94B5-059636DB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251645"/>
              </p:ext>
            </p:extLst>
          </p:nvPr>
        </p:nvGraphicFramePr>
        <p:xfrm>
          <a:off x="285366" y="1098914"/>
          <a:ext cx="11630409" cy="5703672"/>
        </p:xfrm>
        <a:graphic>
          <a:graphicData uri="http://schemas.openxmlformats.org/drawingml/2006/table">
            <a:tbl>
              <a:tblPr/>
              <a:tblGrid>
                <a:gridCol w="396056">
                  <a:extLst>
                    <a:ext uri="{9D8B030D-6E8A-4147-A177-3AD203B41FA5}">
                      <a16:colId xmlns:a16="http://schemas.microsoft.com/office/drawing/2014/main" val="2259328507"/>
                    </a:ext>
                  </a:extLst>
                </a:gridCol>
                <a:gridCol w="2688133">
                  <a:extLst>
                    <a:ext uri="{9D8B030D-6E8A-4147-A177-3AD203B41FA5}">
                      <a16:colId xmlns:a16="http://schemas.microsoft.com/office/drawing/2014/main" val="1839152897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2174730767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3041914602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957069604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1430971840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3935346758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1654169398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329009798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4036980340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861419935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1998573926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2511745914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3207099010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547491026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203086848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4124003269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139916786"/>
                    </a:ext>
                  </a:extLst>
                </a:gridCol>
                <a:gridCol w="447806">
                  <a:extLst>
                    <a:ext uri="{9D8B030D-6E8A-4147-A177-3AD203B41FA5}">
                      <a16:colId xmlns:a16="http://schemas.microsoft.com/office/drawing/2014/main" val="77692993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819201811"/>
                    </a:ext>
                  </a:extLst>
                </a:gridCol>
              </a:tblGrid>
              <a:tr h="145361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@rsv13@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@rsv14@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@rsv15@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@rsv16@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@rsv17@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5740" marR="5740" marT="574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185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029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1225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0666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9018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89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5046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3096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8603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932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62474"/>
                  </a:ext>
                </a:extLst>
              </a:tr>
              <a:tr h="35807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3319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829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54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6036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ВАО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7CC169F4-63CB-45AF-95F0-3EC49C980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43882"/>
              </p:ext>
            </p:extLst>
          </p:nvPr>
        </p:nvGraphicFramePr>
        <p:xfrm>
          <a:off x="282341" y="1157990"/>
          <a:ext cx="11681054" cy="5690132"/>
        </p:xfrm>
        <a:graphic>
          <a:graphicData uri="http://schemas.openxmlformats.org/drawingml/2006/table">
            <a:tbl>
              <a:tblPr/>
              <a:tblGrid>
                <a:gridCol w="415208">
                  <a:extLst>
                    <a:ext uri="{9D8B030D-6E8A-4147-A177-3AD203B41FA5}">
                      <a16:colId xmlns:a16="http://schemas.microsoft.com/office/drawing/2014/main" val="3848755621"/>
                    </a:ext>
                  </a:extLst>
                </a:gridCol>
                <a:gridCol w="2818120">
                  <a:extLst>
                    <a:ext uri="{9D8B030D-6E8A-4147-A177-3AD203B41FA5}">
                      <a16:colId xmlns:a16="http://schemas.microsoft.com/office/drawing/2014/main" val="3360163500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4269272478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3563702751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2000114288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3631029149"/>
                    </a:ext>
                  </a:extLst>
                </a:gridCol>
                <a:gridCol w="427138">
                  <a:extLst>
                    <a:ext uri="{9D8B030D-6E8A-4147-A177-3AD203B41FA5}">
                      <a16:colId xmlns:a16="http://schemas.microsoft.com/office/drawing/2014/main" val="103811252"/>
                    </a:ext>
                  </a:extLst>
                </a:gridCol>
                <a:gridCol w="566713">
                  <a:extLst>
                    <a:ext uri="{9D8B030D-6E8A-4147-A177-3AD203B41FA5}">
                      <a16:colId xmlns:a16="http://schemas.microsoft.com/office/drawing/2014/main" val="2057247368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2544764321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1689458259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1495954927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3645844459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4069815168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2239355808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1528459318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3074554132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1882246776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2767685007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1412771853"/>
                    </a:ext>
                  </a:extLst>
                </a:gridCol>
              </a:tblGrid>
              <a:tr h="144007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@rv13@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@rv14@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@rv15@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@rv16@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5865" marR="5865" marT="586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360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5797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9496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43932"/>
                  </a:ext>
                </a:extLst>
              </a:tr>
              <a:tr h="29868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86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0570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84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8964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0797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9589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43643"/>
                  </a:ext>
                </a:extLst>
              </a:tr>
              <a:tr h="3547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31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22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812436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ЮВАО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4BBB17AB-6487-4289-B680-2B9053471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690290"/>
              </p:ext>
            </p:extLst>
          </p:nvPr>
        </p:nvGraphicFramePr>
        <p:xfrm>
          <a:off x="328425" y="1253332"/>
          <a:ext cx="11634970" cy="5667309"/>
        </p:xfrm>
        <a:graphic>
          <a:graphicData uri="http://schemas.openxmlformats.org/drawingml/2006/table">
            <a:tbl>
              <a:tblPr/>
              <a:tblGrid>
                <a:gridCol w="498377">
                  <a:extLst>
                    <a:ext uri="{9D8B030D-6E8A-4147-A177-3AD203B41FA5}">
                      <a16:colId xmlns:a16="http://schemas.microsoft.com/office/drawing/2014/main" val="3681044346"/>
                    </a:ext>
                  </a:extLst>
                </a:gridCol>
                <a:gridCol w="3382600">
                  <a:extLst>
                    <a:ext uri="{9D8B030D-6E8A-4147-A177-3AD203B41FA5}">
                      <a16:colId xmlns:a16="http://schemas.microsoft.com/office/drawing/2014/main" val="2241931296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2193003089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3938217681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1586780731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487790661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3056052099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1277427517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3603952230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2501280029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4173515810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2591083647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398665191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120983764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3909521574"/>
                    </a:ext>
                  </a:extLst>
                </a:gridCol>
              </a:tblGrid>
              <a:tr h="141725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5865" marR="5865" marT="586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0829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0946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5600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273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060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380218"/>
                  </a:ext>
                </a:extLst>
              </a:tr>
              <a:tr h="31511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151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3008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2300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4643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42571"/>
                  </a:ext>
                </a:extLst>
              </a:tr>
              <a:tr h="349116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2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15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6036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ЮАО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7C8F4E6C-772A-4EB5-AC7E-EE505F6AA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612041"/>
              </p:ext>
            </p:extLst>
          </p:nvPr>
        </p:nvGraphicFramePr>
        <p:xfrm>
          <a:off x="194733" y="1157991"/>
          <a:ext cx="11861793" cy="5674397"/>
        </p:xfrm>
        <a:graphic>
          <a:graphicData uri="http://schemas.openxmlformats.org/drawingml/2006/table">
            <a:tbl>
              <a:tblPr/>
              <a:tblGrid>
                <a:gridCol w="421633">
                  <a:extLst>
                    <a:ext uri="{9D8B030D-6E8A-4147-A177-3AD203B41FA5}">
                      <a16:colId xmlns:a16="http://schemas.microsoft.com/office/drawing/2014/main" val="3437853015"/>
                    </a:ext>
                  </a:extLst>
                </a:gridCol>
                <a:gridCol w="2861722">
                  <a:extLst>
                    <a:ext uri="{9D8B030D-6E8A-4147-A177-3AD203B41FA5}">
                      <a16:colId xmlns:a16="http://schemas.microsoft.com/office/drawing/2014/main" val="3206820155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426704697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185722096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2090965075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2313662468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3929429091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3563411028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3204894975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1839226695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1509206700"/>
                    </a:ext>
                  </a:extLst>
                </a:gridCol>
                <a:gridCol w="500132">
                  <a:extLst>
                    <a:ext uri="{9D8B030D-6E8A-4147-A177-3AD203B41FA5}">
                      <a16:colId xmlns:a16="http://schemas.microsoft.com/office/drawing/2014/main" val="1365306130"/>
                    </a:ext>
                  </a:extLst>
                </a:gridCol>
                <a:gridCol w="536331">
                  <a:extLst>
                    <a:ext uri="{9D8B030D-6E8A-4147-A177-3AD203B41FA5}">
                      <a16:colId xmlns:a16="http://schemas.microsoft.com/office/drawing/2014/main" val="4023188566"/>
                    </a:ext>
                  </a:extLst>
                </a:gridCol>
                <a:gridCol w="609131">
                  <a:extLst>
                    <a:ext uri="{9D8B030D-6E8A-4147-A177-3AD203B41FA5}">
                      <a16:colId xmlns:a16="http://schemas.microsoft.com/office/drawing/2014/main" val="3224079417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692267527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408480031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540049954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3749077007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2462648222"/>
                    </a:ext>
                  </a:extLst>
                </a:gridCol>
              </a:tblGrid>
              <a:tr h="142434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@ry13@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@ry14@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@ry15@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@ry16@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5865" marR="5865" marT="586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94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2607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6119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8136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523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797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3410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66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821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37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31531"/>
                  </a:ext>
                </a:extLst>
              </a:tr>
              <a:tr h="342824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0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03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6036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ЮЗАО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F9D2426B-81DA-4744-A11C-B1F39B5AD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88809"/>
              </p:ext>
            </p:extLst>
          </p:nvPr>
        </p:nvGraphicFramePr>
        <p:xfrm>
          <a:off x="328426" y="1157990"/>
          <a:ext cx="11474110" cy="5704421"/>
        </p:xfrm>
        <a:graphic>
          <a:graphicData uri="http://schemas.openxmlformats.org/drawingml/2006/table">
            <a:tbl>
              <a:tblPr/>
              <a:tblGrid>
                <a:gridCol w="491486">
                  <a:extLst>
                    <a:ext uri="{9D8B030D-6E8A-4147-A177-3AD203B41FA5}">
                      <a16:colId xmlns:a16="http://schemas.microsoft.com/office/drawing/2014/main" val="137031210"/>
                    </a:ext>
                  </a:extLst>
                </a:gridCol>
                <a:gridCol w="3335829">
                  <a:extLst>
                    <a:ext uri="{9D8B030D-6E8A-4147-A177-3AD203B41FA5}">
                      <a16:colId xmlns:a16="http://schemas.microsoft.com/office/drawing/2014/main" val="674698838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2236480614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700449738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3914425448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1876992263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2611124907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1574508553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3655290470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1054156159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3412628257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872875851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1062787291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1116448956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3498810956"/>
                    </a:ext>
                  </a:extLst>
                </a:gridCol>
              </a:tblGrid>
              <a:tr h="145436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5865" marR="5865" marT="586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9666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9796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722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6301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7689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240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4067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9048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67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282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6298"/>
                  </a:ext>
                </a:extLst>
              </a:tr>
              <a:tr h="35825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0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86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6036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ЗАО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4B7F02B2-5313-4E90-885C-C78D0D328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07138"/>
              </p:ext>
            </p:extLst>
          </p:nvPr>
        </p:nvGraphicFramePr>
        <p:xfrm>
          <a:off x="465666" y="1157990"/>
          <a:ext cx="11345330" cy="5702139"/>
        </p:xfrm>
        <a:graphic>
          <a:graphicData uri="http://schemas.openxmlformats.org/drawingml/2006/table">
            <a:tbl>
              <a:tblPr/>
              <a:tblGrid>
                <a:gridCol w="485970">
                  <a:extLst>
                    <a:ext uri="{9D8B030D-6E8A-4147-A177-3AD203B41FA5}">
                      <a16:colId xmlns:a16="http://schemas.microsoft.com/office/drawing/2014/main" val="380601480"/>
                    </a:ext>
                  </a:extLst>
                </a:gridCol>
                <a:gridCol w="3298391">
                  <a:extLst>
                    <a:ext uri="{9D8B030D-6E8A-4147-A177-3AD203B41FA5}">
                      <a16:colId xmlns:a16="http://schemas.microsoft.com/office/drawing/2014/main" val="2430280519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1805230977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2641236202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234947002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1615213200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2206053230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303322074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200144497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540444258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3937831503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3415868178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1825602202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4255157481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105008671"/>
                    </a:ext>
                  </a:extLst>
                </a:gridCol>
              </a:tblGrid>
              <a:tr h="145208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5865" marR="5865" marT="586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634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2429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5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9668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321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06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6786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4722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583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3846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786448"/>
                  </a:ext>
                </a:extLst>
              </a:tr>
              <a:tr h="357696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292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4980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5612</TotalTime>
  <Words>11558</Words>
  <Application>Microsoft Office PowerPoint</Application>
  <PresentationFormat>Широкоэкранный</PresentationFormat>
  <Paragraphs>3982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Golos UI</vt:lpstr>
      <vt:lpstr>Golos UI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Подпоркин Александр Сергеевич</dc:creator>
  <cp:lastModifiedBy>Галиченко Артём Александрович</cp:lastModifiedBy>
  <cp:revision>428</cp:revision>
  <dcterms:created xsi:type="dcterms:W3CDTF">2024-03-22T06:10:28Z</dcterms:created>
  <dcterms:modified xsi:type="dcterms:W3CDTF">2025-04-04T09:04:16Z</dcterms:modified>
</cp:coreProperties>
</file>