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836ae5d0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836ae5d0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836ae5d0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836ae5d0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836ae5d0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836ae5d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836ae5d0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836ae5d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836ae5d0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836ae5d0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836ae5d0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836ae5d0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836ae5d0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836ae5d0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836ae5d0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836ae5d0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836ae5d0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836ae5d0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836ae5d0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836ae5d0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Controls in Shared Source Code Repositories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33825" y="2924196"/>
            <a:ext cx="4242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Lindsey Yin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CSD 380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11.2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18,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robust security controls in shared source code repositories is essential to protect code integrity, prevent unauthorized access, and ensure compliance with security policies.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Emphasize the importance of access control, authentication, code review, encryption, monitoring, vulnerability management, and incident response.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improvement and regular audits are crucial to maintaining a secure repository environment.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Atlassian. (n.d.). Code Review Best Practices. Retrieved from https://www.atlassian.com/software/bitbucket/guides/bitbucket-cloud/pull-requests/code-review</a:t>
            </a:r>
            <a:endParaRPr/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GitHub. (2021). Best Practices for Securing Your GitHub Account. Retrieved from https://docs.github.com/en/github/authenticating-to-github</a:t>
            </a:r>
            <a:endParaRPr/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Google Cloud. (n.d.). Best Practices for Monitoring and Logging. Retrieved from https://cloud.google.com/logging/docs/best-practices</a:t>
            </a:r>
            <a:endParaRPr/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OWASP. (n.d.). Source Code Security. Retrieved from https://owasp.org/www-community/Source_Code_Security</a:t>
            </a:r>
            <a:endParaRPr/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NIST. (2020). Computer Security Incident Handling Guide. Retrieved from https://nvlpubs.nist.gov/nistpubs/SpecialPublications/NIST.SP.800-61r2.pdf</a:t>
            </a:r>
            <a:endParaRPr/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Snyk. (2020). Best Practices for Managing Vulnerabilities in Open Source Dependencies. Retrieved from https://snyk.io/blog/managing-vulnerabilities-in-open-source-dependencies/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r>
              <a:rPr lang="en"/>
              <a:t>: Shared source code repositories are platforms where developers collaborate and manage code collectively.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Importance of Security</a:t>
            </a:r>
            <a:r>
              <a:rPr lang="en"/>
              <a:t>: Ensuring the security of these repositories is critical to protect intellectual property, prevent unauthorized access, and maintain code integrity.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r>
              <a:rPr lang="en"/>
              <a:t>: To summarize best practices for implementing security controls in shared source code repositories.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Principle of Least Privilege</a:t>
            </a:r>
            <a:r>
              <a:rPr lang="en"/>
              <a:t>: Grant the minimum necessary permissions to users.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Role-Based Access Control (RBAC)</a:t>
            </a:r>
            <a:r>
              <a:rPr lang="en"/>
              <a:t>: Define roles and assign permissions based on job responsibilities.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Regular Audits</a:t>
            </a:r>
            <a:r>
              <a:rPr lang="en"/>
              <a:t>: Periodically review and update access permissions.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and Authorization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Multi-Factor Authentication (MFA)</a:t>
            </a:r>
            <a:r>
              <a:rPr lang="en"/>
              <a:t>: Require MFA for accessing repositories.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Single Sign-On (SSO)</a:t>
            </a:r>
            <a:r>
              <a:rPr lang="en"/>
              <a:t>: Implement SSO for streamlined and secure access.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OAuth and SSH Keys</a:t>
            </a:r>
            <a:r>
              <a:rPr lang="en"/>
              <a:t>: Use OAuth tokens and SSH keys for secure authentication.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 and Approval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Peer Reviews</a:t>
            </a:r>
            <a:r>
              <a:rPr lang="en"/>
              <a:t>: Require peer reviews for all code changes.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Pull Request Approvals</a:t>
            </a:r>
            <a:r>
              <a:rPr lang="en"/>
              <a:t>: Implement mandatory pull request approvals before merging.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Automated Code Scanning</a:t>
            </a:r>
            <a:r>
              <a:rPr lang="en"/>
              <a:t>: Use automated tools to scan for vulnerabilities during the review process.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and Data Protection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Encryption in Transit</a:t>
            </a:r>
            <a:r>
              <a:rPr lang="en"/>
              <a:t>: Use HTTPS/SSL to encrypt data during transmission.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Encryption at Rest</a:t>
            </a:r>
            <a:r>
              <a:rPr lang="en"/>
              <a:t>: Encrypt data stored in repositories.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Backup and Recovery</a:t>
            </a:r>
            <a:r>
              <a:rPr lang="en"/>
              <a:t>: Implement regular backup and disaster recovery plans.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and Logging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Activity Logs</a:t>
            </a:r>
            <a:r>
              <a:rPr lang="en"/>
              <a:t>: Maintain detailed logs of all repository activities.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Real-Time Monitoring</a:t>
            </a:r>
            <a:r>
              <a:rPr lang="en"/>
              <a:t>: Implement real-time monitoring to detect suspicious activities.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Alerts and Notifications</a:t>
            </a:r>
            <a:r>
              <a:rPr lang="en"/>
              <a:t>: Set up alerts for unauthorized access attempts and other security incidents.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Management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Regular Scans</a:t>
            </a:r>
            <a:r>
              <a:rPr lang="en"/>
              <a:t>: Perform regular security scans to identify vulnerabilities.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Patch Management</a:t>
            </a:r>
            <a:r>
              <a:rPr lang="en"/>
              <a:t>: Promptly apply patches and updates to address security flaws.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Dependency Management</a:t>
            </a:r>
            <a:r>
              <a:rPr lang="en"/>
              <a:t>: Monitor and update third-party dependencies to mitigate risks.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Response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Incident Response Plan</a:t>
            </a:r>
            <a:r>
              <a:rPr lang="en"/>
              <a:t>: Develop and maintain an incident response plan.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Training and Drills</a:t>
            </a:r>
            <a:r>
              <a:rPr lang="en"/>
              <a:t>: Regularly train staff on incident response procedures and conduct drills.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Post-Incident Review</a:t>
            </a:r>
            <a:r>
              <a:rPr lang="en"/>
              <a:t>: Analyze incidents to identify root causes and improve security measures.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