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8367187b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8367187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8367187b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8367187b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367187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367187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8367187b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8367187b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8367187b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8367187b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8367187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8367187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8367187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8367187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8367187b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8367187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8367187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8367187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367187b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8367187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Learning Curve to Implementing a Just Culture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Lindsey Yin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CSD 380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Assignment 9.2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8 July 2024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just culture requires a significant learning curve, involving stages of awareness, policy changes, and sustained effort.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challenging, the benefits of a just culture—improved safety, better reporting, and enhanced organizational learning—make it a worthwhile investment for any organization.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Dekker, S. (2012). </a:t>
            </a:r>
            <a:r>
              <a:rPr i="1" lang="en"/>
              <a:t>Just Culture: Balancing Safety and Accountability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Marx, D. (2001). </a:t>
            </a:r>
            <a:r>
              <a:rPr i="1" lang="en"/>
              <a:t>Patient Safety and the "Just Culture": A Primer for Health Care Executives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Reason, J. (1997). </a:t>
            </a:r>
            <a:r>
              <a:rPr i="1" lang="en"/>
              <a:t>Managing the Risks of Organizational Accidents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Definition</a:t>
            </a:r>
            <a:r>
              <a:rPr lang="en"/>
              <a:t>: Just culture is an organizational culture that promotes accountability and a learning environment by balancing the need for open reporting and learning with appropriate accountability.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Objective</a:t>
            </a:r>
            <a:r>
              <a:rPr lang="en"/>
              <a:t>: To explore the learning curve involved in implementing a just culture in organizations.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Just Culture?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Principles</a:t>
            </a:r>
            <a:r>
              <a:rPr lang="en"/>
              <a:t>: Fairness, transparency, learning, and accountability.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Goal</a:t>
            </a:r>
            <a:r>
              <a:rPr lang="en"/>
              <a:t>: Improve safety and performance by fostering an environment where employees feel safe to report mistakes without fear of unfair punishment.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Challenges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Resistance to Change</a:t>
            </a:r>
            <a:r>
              <a:rPr lang="en"/>
              <a:t>: Employees and managers may resist changes due to fear of the unknown and existing punitive cultures.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Trust Issues</a:t>
            </a:r>
            <a:r>
              <a:rPr lang="en"/>
              <a:t>: Building trust takes time, especially in environments where fear of blame is ingrained.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/>
              <a:t>Misunderstanding Just Culture</a:t>
            </a:r>
            <a:r>
              <a:rPr lang="en"/>
              <a:t>: Misinterpretation of just culture principles can lead to either over-punishment or lack of accountability.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Implementing a Just Culture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62" y="13114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Leadership Commitment</a:t>
            </a:r>
            <a:r>
              <a:rPr lang="en"/>
              <a:t>: Strong leadership support and commitment to just culture principles.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Education and Training</a:t>
            </a:r>
            <a:r>
              <a:rPr lang="en"/>
              <a:t>: Comprehensive training programs for all employees on just culture principles and practices.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Policy Development</a:t>
            </a:r>
            <a:r>
              <a:rPr lang="en"/>
              <a:t>: Establish clear policies and procedures that reflect just culture values.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Communication</a:t>
            </a:r>
            <a:r>
              <a:rPr lang="en"/>
              <a:t>: Continuous communication and dialogue about the importance and benefits of just culture.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Feedback Mechanisms</a:t>
            </a:r>
            <a:r>
              <a:rPr lang="en"/>
              <a:t>: Develop systems for reporting, analyzing, and learning from incidents.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Timeframe</a:t>
            </a:r>
            <a:r>
              <a:rPr lang="en"/>
              <a:t>: Implementing a just culture typically takes 1-3 years.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Stages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Awareness and Training:</a:t>
            </a:r>
            <a:r>
              <a:rPr lang="en"/>
              <a:t> Initial 6-12 months focused on education and training.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Policy and Practice Changes: </a:t>
            </a:r>
            <a:r>
              <a:rPr lang="en"/>
              <a:t>Next 6-12 months dedicated to revising policies and integrating just culture practices.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Sustaining and Improving: </a:t>
            </a:r>
            <a:r>
              <a:rPr lang="en"/>
              <a:t>Ongoing efforts to sustain and improve the culture, with continuous learning and adaptation.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20275" y="898550"/>
            <a:ext cx="4253100" cy="22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Implementing a Just Culture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00" y="445225"/>
            <a:ext cx="4194475" cy="42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 Just Culture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Enhanced Safety</a:t>
            </a:r>
            <a:r>
              <a:rPr lang="en"/>
              <a:t>: Reduction in incidents and near misses.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Improved Morale</a:t>
            </a:r>
            <a:r>
              <a:rPr lang="en"/>
              <a:t>: Higher employee satisfaction and engagement.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Better Reporting</a:t>
            </a:r>
            <a:r>
              <a:rPr lang="en"/>
              <a:t>: Increased reporting of errors and near misses, leading to more opportunities for improvement.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Organizational Learning</a:t>
            </a:r>
            <a:r>
              <a:rPr lang="en"/>
              <a:t>: Continuous improvement and learning from incidents.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3745"/>
              <a:buFont typeface="Arial"/>
              <a:buNone/>
            </a:pPr>
            <a:r>
              <a:rPr b="1" lang="en" sz="2046"/>
              <a:t>Example 1</a:t>
            </a:r>
            <a:r>
              <a:rPr lang="en" sz="2046"/>
              <a:t>: Healthcare industry case study showing reduced error rates.</a:t>
            </a:r>
            <a:endParaRPr sz="204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46"/>
              <a:t>Example 2</a:t>
            </a:r>
            <a:r>
              <a:rPr lang="en" sz="2046"/>
              <a:t>: Aviation industry case study demonstrating improved safety and reporting.</a:t>
            </a:r>
            <a:endParaRPr sz="204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/>
              <a:t>References:</a:t>
            </a:r>
            <a:endParaRPr sz="1682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2"/>
              <a:t>Agency for Healthcare Research and Quality (AHRQ). (2019). </a:t>
            </a:r>
            <a:r>
              <a:rPr i="1" lang="en" sz="1682"/>
              <a:t>Just Culture and Safety</a:t>
            </a:r>
            <a:r>
              <a:rPr lang="en" sz="1682"/>
              <a:t>.</a:t>
            </a:r>
            <a:endParaRPr sz="1682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5384"/>
              <a:buFont typeface="Arial"/>
              <a:buNone/>
            </a:pPr>
            <a:r>
              <a:rPr lang="en" sz="1682"/>
              <a:t>International Air Transport Association (IATA). (2020). </a:t>
            </a:r>
            <a:r>
              <a:rPr i="1" lang="en" sz="1682"/>
              <a:t>Just Culture in Aviation</a:t>
            </a:r>
            <a:r>
              <a:rPr lang="en" sz="1682"/>
              <a:t>.</a:t>
            </a:r>
            <a:endParaRPr sz="1682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