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7"/>
  </p:notesMasterIdLst>
  <p:sldIdLst>
    <p:sldId id="272" r:id="rId2"/>
    <p:sldId id="595" r:id="rId3"/>
    <p:sldId id="781" r:id="rId4"/>
    <p:sldId id="782" r:id="rId5"/>
    <p:sldId id="784" r:id="rId6"/>
    <p:sldId id="783" r:id="rId7"/>
    <p:sldId id="607" r:id="rId8"/>
    <p:sldId id="609" r:id="rId9"/>
    <p:sldId id="610" r:id="rId10"/>
    <p:sldId id="611" r:id="rId11"/>
    <p:sldId id="612" r:id="rId12"/>
    <p:sldId id="613" r:id="rId13"/>
    <p:sldId id="702" r:id="rId14"/>
    <p:sldId id="623" r:id="rId15"/>
    <p:sldId id="624" r:id="rId16"/>
    <p:sldId id="615" r:id="rId17"/>
    <p:sldId id="616" r:id="rId18"/>
    <p:sldId id="621" r:id="rId19"/>
    <p:sldId id="617" r:id="rId20"/>
    <p:sldId id="619" r:id="rId21"/>
    <p:sldId id="620" r:id="rId22"/>
    <p:sldId id="704" r:id="rId23"/>
    <p:sldId id="703" r:id="rId24"/>
    <p:sldId id="618" r:id="rId25"/>
    <p:sldId id="622" r:id="rId26"/>
    <p:sldId id="625" r:id="rId27"/>
    <p:sldId id="705" r:id="rId28"/>
    <p:sldId id="706" r:id="rId29"/>
    <p:sldId id="707" r:id="rId30"/>
    <p:sldId id="785" r:id="rId31"/>
    <p:sldId id="708" r:id="rId32"/>
    <p:sldId id="786" r:id="rId33"/>
    <p:sldId id="709" r:id="rId34"/>
    <p:sldId id="787" r:id="rId35"/>
    <p:sldId id="710" r:id="rId36"/>
    <p:sldId id="711" r:id="rId37"/>
    <p:sldId id="712" r:id="rId38"/>
    <p:sldId id="713" r:id="rId39"/>
    <p:sldId id="714" r:id="rId40"/>
    <p:sldId id="715" r:id="rId41"/>
    <p:sldId id="716" r:id="rId42"/>
    <p:sldId id="717" r:id="rId43"/>
    <p:sldId id="718" r:id="rId44"/>
    <p:sldId id="719" r:id="rId45"/>
    <p:sldId id="720" r:id="rId46"/>
    <p:sldId id="721" r:id="rId47"/>
    <p:sldId id="722" r:id="rId48"/>
    <p:sldId id="723" r:id="rId49"/>
    <p:sldId id="724" r:id="rId50"/>
    <p:sldId id="725" r:id="rId51"/>
    <p:sldId id="726" r:id="rId52"/>
    <p:sldId id="727" r:id="rId53"/>
    <p:sldId id="728" r:id="rId54"/>
    <p:sldId id="729" r:id="rId55"/>
    <p:sldId id="730" r:id="rId56"/>
    <p:sldId id="731" r:id="rId57"/>
    <p:sldId id="732" r:id="rId58"/>
    <p:sldId id="733" r:id="rId59"/>
    <p:sldId id="734" r:id="rId60"/>
    <p:sldId id="735" r:id="rId61"/>
    <p:sldId id="736" r:id="rId62"/>
    <p:sldId id="737" r:id="rId63"/>
    <p:sldId id="738" r:id="rId64"/>
    <p:sldId id="739" r:id="rId65"/>
    <p:sldId id="740" r:id="rId66"/>
    <p:sldId id="741" r:id="rId67"/>
    <p:sldId id="742" r:id="rId68"/>
    <p:sldId id="743" r:id="rId69"/>
    <p:sldId id="744" r:id="rId70"/>
    <p:sldId id="745" r:id="rId71"/>
    <p:sldId id="746" r:id="rId72"/>
    <p:sldId id="747" r:id="rId73"/>
    <p:sldId id="748" r:id="rId74"/>
    <p:sldId id="749" r:id="rId75"/>
    <p:sldId id="750" r:id="rId76"/>
    <p:sldId id="751" r:id="rId77"/>
    <p:sldId id="752" r:id="rId78"/>
    <p:sldId id="753" r:id="rId79"/>
    <p:sldId id="754" r:id="rId80"/>
    <p:sldId id="755" r:id="rId81"/>
    <p:sldId id="756" r:id="rId82"/>
    <p:sldId id="757" r:id="rId83"/>
    <p:sldId id="758" r:id="rId84"/>
    <p:sldId id="759" r:id="rId85"/>
    <p:sldId id="760" r:id="rId86"/>
    <p:sldId id="761" r:id="rId87"/>
    <p:sldId id="762" r:id="rId88"/>
    <p:sldId id="763" r:id="rId89"/>
    <p:sldId id="764" r:id="rId90"/>
    <p:sldId id="765" r:id="rId91"/>
    <p:sldId id="766" r:id="rId92"/>
    <p:sldId id="767" r:id="rId93"/>
    <p:sldId id="768" r:id="rId94"/>
    <p:sldId id="769" r:id="rId95"/>
    <p:sldId id="770" r:id="rId96"/>
    <p:sldId id="771" r:id="rId97"/>
    <p:sldId id="772" r:id="rId98"/>
    <p:sldId id="773" r:id="rId99"/>
    <p:sldId id="774" r:id="rId100"/>
    <p:sldId id="775" r:id="rId101"/>
    <p:sldId id="776" r:id="rId102"/>
    <p:sldId id="777" r:id="rId103"/>
    <p:sldId id="778" r:id="rId104"/>
    <p:sldId id="779" r:id="rId105"/>
    <p:sldId id="256" r:id="rId106"/>
    <p:sldId id="257" r:id="rId107"/>
    <p:sldId id="258" r:id="rId108"/>
    <p:sldId id="271" r:id="rId109"/>
    <p:sldId id="270" r:id="rId110"/>
    <p:sldId id="269" r:id="rId111"/>
    <p:sldId id="268" r:id="rId112"/>
    <p:sldId id="267" r:id="rId113"/>
    <p:sldId id="266" r:id="rId114"/>
    <p:sldId id="265" r:id="rId115"/>
    <p:sldId id="262" r:id="rId116"/>
    <p:sldId id="278" r:id="rId117"/>
    <p:sldId id="277" r:id="rId118"/>
    <p:sldId id="276" r:id="rId119"/>
    <p:sldId id="275" r:id="rId120"/>
    <p:sldId id="274" r:id="rId121"/>
    <p:sldId id="273" r:id="rId122"/>
    <p:sldId id="788" r:id="rId123"/>
    <p:sldId id="263" r:id="rId124"/>
    <p:sldId id="285" r:id="rId125"/>
    <p:sldId id="284" r:id="rId126"/>
    <p:sldId id="283" r:id="rId127"/>
    <p:sldId id="282" r:id="rId128"/>
    <p:sldId id="281" r:id="rId129"/>
    <p:sldId id="280" r:id="rId130"/>
    <p:sldId id="279" r:id="rId131"/>
    <p:sldId id="264" r:id="rId132"/>
    <p:sldId id="286" r:id="rId133"/>
    <p:sldId id="259" r:id="rId134"/>
    <p:sldId id="260" r:id="rId135"/>
    <p:sldId id="261" r:id="rId1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CE9E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3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8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commentAuthors" Target="commentAuthor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1537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2631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6/12/2024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Slide Number Placeholder 17">
            <a:extLst>
              <a:ext uri="{FF2B5EF4-FFF2-40B4-BE49-F238E27FC236}">
                <a16:creationId xmlns:a16="http://schemas.microsoft.com/office/drawing/2014/main" id="{7877BA72-2970-2B45-B829-495A96FF9FBC}"/>
              </a:ext>
            </a:extLst>
          </p:cNvPr>
          <p:cNvSpPr txBox="1">
            <a:spLocks/>
          </p:cNvSpPr>
          <p:nvPr userDrawn="1"/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0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>
                <a:solidFill>
                  <a:schemeClr val="tx2"/>
                </a:solidFill>
              </a:rPr>
              <a:t>ITBA     2024-Q1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Aclaración</a:t>
            </a:r>
            <a:endParaRPr lang="en-US" b="1" dirty="0"/>
          </a:p>
          <a:p>
            <a:pPr marL="0" indent="0" algn="just">
              <a:buNone/>
            </a:pPr>
            <a:r>
              <a:rPr lang="en-US" dirty="0"/>
              <a:t>	Para </a:t>
            </a:r>
            <a:r>
              <a:rPr lang="en-US" dirty="0" err="1"/>
              <a:t>evitar</a:t>
            </a:r>
            <a:r>
              <a:rPr lang="en-US" dirty="0"/>
              <a:t> la </a:t>
            </a:r>
            <a:r>
              <a:rPr lang="en-US" dirty="0" err="1"/>
              <a:t>discusión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precedencia</a:t>
            </a:r>
            <a:r>
              <a:rPr lang="en-US" dirty="0"/>
              <a:t> de </a:t>
            </a:r>
            <a:r>
              <a:rPr lang="en-US" dirty="0" err="1"/>
              <a:t>operadores</a:t>
            </a:r>
            <a:r>
              <a:rPr lang="en-US" dirty="0"/>
              <a:t>,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aceptar</a:t>
            </a:r>
            <a:r>
              <a:rPr lang="en-US" dirty="0"/>
              <a:t> solo </a:t>
            </a:r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infijas</a:t>
            </a:r>
            <a:r>
              <a:rPr lang="en-US" dirty="0"/>
              <a:t> que </a:t>
            </a:r>
            <a:r>
              <a:rPr lang="en-US" dirty="0" err="1"/>
              <a:t>tengan</a:t>
            </a:r>
            <a:r>
              <a:rPr lang="en-US" dirty="0"/>
              <a:t> </a:t>
            </a:r>
            <a:r>
              <a:rPr lang="en-US" dirty="0" err="1"/>
              <a:t>paréntesis</a:t>
            </a:r>
            <a:r>
              <a:rPr lang="en-US" dirty="0"/>
              <a:t>. Los </a:t>
            </a:r>
            <a:r>
              <a:rPr lang="en-US" dirty="0" err="1"/>
              <a:t>operadores</a:t>
            </a:r>
            <a:r>
              <a:rPr lang="en-US" dirty="0"/>
              <a:t> son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binarios</a:t>
            </a:r>
            <a:r>
              <a:rPr lang="en-US" dirty="0"/>
              <a:t>: +, -, *, /, ^  y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obligatorio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paréntesis</a:t>
            </a:r>
            <a:r>
              <a:rPr lang="en-US" dirty="0"/>
              <a:t> para </a:t>
            </a:r>
            <a:r>
              <a:rPr lang="en-US" dirty="0" err="1"/>
              <a:t>toda</a:t>
            </a:r>
            <a:r>
              <a:rPr lang="en-US" dirty="0"/>
              <a:t> </a:t>
            </a:r>
            <a:r>
              <a:rPr lang="en-US" dirty="0" err="1"/>
              <a:t>expresión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	Para el input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pedir</a:t>
            </a:r>
            <a:r>
              <a:rPr lang="en-US" dirty="0"/>
              <a:t> que </a:t>
            </a:r>
            <a:r>
              <a:rPr lang="en-US" dirty="0" err="1"/>
              <a:t>finalice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\n. Los </a:t>
            </a:r>
            <a:r>
              <a:rPr lang="en-US" dirty="0" err="1"/>
              <a:t>espacios</a:t>
            </a:r>
            <a:r>
              <a:rPr lang="en-US" dirty="0"/>
              <a:t> </a:t>
            </a:r>
            <a:r>
              <a:rPr lang="en-US" dirty="0" err="1"/>
              <a:t>serán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separadores</a:t>
            </a:r>
            <a:r>
              <a:rPr lang="en-US" dirty="0"/>
              <a:t> de tokens.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6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                           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100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3409406" y="1776549"/>
            <a:ext cx="4480560" cy="1854925"/>
          </a:xfrm>
          <a:custGeom>
            <a:avLst/>
            <a:gdLst>
              <a:gd name="connsiteX0" fmla="*/ 4193177 w 4480560"/>
              <a:gd name="connsiteY0" fmla="*/ 1005840 h 1854925"/>
              <a:gd name="connsiteX1" fmla="*/ 4271554 w 4480560"/>
              <a:gd name="connsiteY1" fmla="*/ 979714 h 1854925"/>
              <a:gd name="connsiteX2" fmla="*/ 4297680 w 4480560"/>
              <a:gd name="connsiteY2" fmla="*/ 940525 h 1854925"/>
              <a:gd name="connsiteX3" fmla="*/ 4336868 w 4480560"/>
              <a:gd name="connsiteY3" fmla="*/ 901337 h 1854925"/>
              <a:gd name="connsiteX4" fmla="*/ 4402183 w 4480560"/>
              <a:gd name="connsiteY4" fmla="*/ 836022 h 1854925"/>
              <a:gd name="connsiteX5" fmla="*/ 4428308 w 4480560"/>
              <a:gd name="connsiteY5" fmla="*/ 796834 h 1854925"/>
              <a:gd name="connsiteX6" fmla="*/ 4454434 w 4480560"/>
              <a:gd name="connsiteY6" fmla="*/ 718457 h 1854925"/>
              <a:gd name="connsiteX7" fmla="*/ 4480560 w 4480560"/>
              <a:gd name="connsiteY7" fmla="*/ 600891 h 1854925"/>
              <a:gd name="connsiteX8" fmla="*/ 4467497 w 4480560"/>
              <a:gd name="connsiteY8" fmla="*/ 391885 h 1854925"/>
              <a:gd name="connsiteX9" fmla="*/ 4454434 w 4480560"/>
              <a:gd name="connsiteY9" fmla="*/ 352697 h 1854925"/>
              <a:gd name="connsiteX10" fmla="*/ 4402183 w 4480560"/>
              <a:gd name="connsiteY10" fmla="*/ 248194 h 1854925"/>
              <a:gd name="connsiteX11" fmla="*/ 4349931 w 4480560"/>
              <a:gd name="connsiteY11" fmla="*/ 156754 h 1854925"/>
              <a:gd name="connsiteX12" fmla="*/ 4336868 w 4480560"/>
              <a:gd name="connsiteY12" fmla="*/ 117565 h 1854925"/>
              <a:gd name="connsiteX13" fmla="*/ 4180114 w 4480560"/>
              <a:gd name="connsiteY13" fmla="*/ 39188 h 1854925"/>
              <a:gd name="connsiteX14" fmla="*/ 4140925 w 4480560"/>
              <a:gd name="connsiteY14" fmla="*/ 26125 h 1854925"/>
              <a:gd name="connsiteX15" fmla="*/ 4023360 w 4480560"/>
              <a:gd name="connsiteY15" fmla="*/ 0 h 1854925"/>
              <a:gd name="connsiteX16" fmla="*/ 3827417 w 4480560"/>
              <a:gd name="connsiteY16" fmla="*/ 13062 h 1854925"/>
              <a:gd name="connsiteX17" fmla="*/ 3644537 w 4480560"/>
              <a:gd name="connsiteY17" fmla="*/ 65314 h 1854925"/>
              <a:gd name="connsiteX18" fmla="*/ 3553097 w 4480560"/>
              <a:gd name="connsiteY18" fmla="*/ 104502 h 1854925"/>
              <a:gd name="connsiteX19" fmla="*/ 3500845 w 4480560"/>
              <a:gd name="connsiteY19" fmla="*/ 143691 h 1854925"/>
              <a:gd name="connsiteX20" fmla="*/ 3461657 w 4480560"/>
              <a:gd name="connsiteY20" fmla="*/ 169817 h 1854925"/>
              <a:gd name="connsiteX21" fmla="*/ 3409405 w 4480560"/>
              <a:gd name="connsiteY21" fmla="*/ 209005 h 1854925"/>
              <a:gd name="connsiteX22" fmla="*/ 3370217 w 4480560"/>
              <a:gd name="connsiteY22" fmla="*/ 235131 h 1854925"/>
              <a:gd name="connsiteX23" fmla="*/ 3278777 w 4480560"/>
              <a:gd name="connsiteY23" fmla="*/ 313508 h 1854925"/>
              <a:gd name="connsiteX24" fmla="*/ 3252651 w 4480560"/>
              <a:gd name="connsiteY24" fmla="*/ 352697 h 1854925"/>
              <a:gd name="connsiteX25" fmla="*/ 3135085 w 4480560"/>
              <a:gd name="connsiteY25" fmla="*/ 418011 h 1854925"/>
              <a:gd name="connsiteX26" fmla="*/ 3056708 w 4480560"/>
              <a:gd name="connsiteY26" fmla="*/ 470262 h 1854925"/>
              <a:gd name="connsiteX27" fmla="*/ 2939143 w 4480560"/>
              <a:gd name="connsiteY27" fmla="*/ 535577 h 1854925"/>
              <a:gd name="connsiteX28" fmla="*/ 2873828 w 4480560"/>
              <a:gd name="connsiteY28" fmla="*/ 600891 h 1854925"/>
              <a:gd name="connsiteX29" fmla="*/ 2795451 w 4480560"/>
              <a:gd name="connsiteY29" fmla="*/ 666205 h 1854925"/>
              <a:gd name="connsiteX30" fmla="*/ 2756263 w 4480560"/>
              <a:gd name="connsiteY30" fmla="*/ 679268 h 1854925"/>
              <a:gd name="connsiteX31" fmla="*/ 2717074 w 4480560"/>
              <a:gd name="connsiteY31" fmla="*/ 705394 h 1854925"/>
              <a:gd name="connsiteX32" fmla="*/ 2664823 w 4480560"/>
              <a:gd name="connsiteY32" fmla="*/ 731520 h 1854925"/>
              <a:gd name="connsiteX33" fmla="*/ 2573383 w 4480560"/>
              <a:gd name="connsiteY33" fmla="*/ 796834 h 1854925"/>
              <a:gd name="connsiteX34" fmla="*/ 2495005 w 4480560"/>
              <a:gd name="connsiteY34" fmla="*/ 849085 h 1854925"/>
              <a:gd name="connsiteX35" fmla="*/ 2455817 w 4480560"/>
              <a:gd name="connsiteY35" fmla="*/ 875211 h 1854925"/>
              <a:gd name="connsiteX36" fmla="*/ 2416628 w 4480560"/>
              <a:gd name="connsiteY36" fmla="*/ 901337 h 1854925"/>
              <a:gd name="connsiteX37" fmla="*/ 2377440 w 4480560"/>
              <a:gd name="connsiteY37" fmla="*/ 914400 h 1854925"/>
              <a:gd name="connsiteX38" fmla="*/ 2338251 w 4480560"/>
              <a:gd name="connsiteY38" fmla="*/ 940525 h 1854925"/>
              <a:gd name="connsiteX39" fmla="*/ 2246811 w 4480560"/>
              <a:gd name="connsiteY39" fmla="*/ 979714 h 1854925"/>
              <a:gd name="connsiteX40" fmla="*/ 2129245 w 4480560"/>
              <a:gd name="connsiteY40" fmla="*/ 1031965 h 1854925"/>
              <a:gd name="connsiteX41" fmla="*/ 2090057 w 4480560"/>
              <a:gd name="connsiteY41" fmla="*/ 1045028 h 1854925"/>
              <a:gd name="connsiteX42" fmla="*/ 2050868 w 4480560"/>
              <a:gd name="connsiteY42" fmla="*/ 1071154 h 1854925"/>
              <a:gd name="connsiteX43" fmla="*/ 1972491 w 4480560"/>
              <a:gd name="connsiteY43" fmla="*/ 1097280 h 1854925"/>
              <a:gd name="connsiteX44" fmla="*/ 1933303 w 4480560"/>
              <a:gd name="connsiteY44" fmla="*/ 1110342 h 1854925"/>
              <a:gd name="connsiteX45" fmla="*/ 1867988 w 4480560"/>
              <a:gd name="connsiteY45" fmla="*/ 1123405 h 1854925"/>
              <a:gd name="connsiteX46" fmla="*/ 1789611 w 4480560"/>
              <a:gd name="connsiteY46" fmla="*/ 1149531 h 1854925"/>
              <a:gd name="connsiteX47" fmla="*/ 1750423 w 4480560"/>
              <a:gd name="connsiteY47" fmla="*/ 1162594 h 1854925"/>
              <a:gd name="connsiteX48" fmla="*/ 1645920 w 4480560"/>
              <a:gd name="connsiteY48" fmla="*/ 1188720 h 1854925"/>
              <a:gd name="connsiteX49" fmla="*/ 1593668 w 4480560"/>
              <a:gd name="connsiteY49" fmla="*/ 1227908 h 1854925"/>
              <a:gd name="connsiteX50" fmla="*/ 1489165 w 4480560"/>
              <a:gd name="connsiteY50" fmla="*/ 1254034 h 1854925"/>
              <a:gd name="connsiteX51" fmla="*/ 1449977 w 4480560"/>
              <a:gd name="connsiteY51" fmla="*/ 1267097 h 1854925"/>
              <a:gd name="connsiteX52" fmla="*/ 1410788 w 4480560"/>
              <a:gd name="connsiteY52" fmla="*/ 1293222 h 1854925"/>
              <a:gd name="connsiteX53" fmla="*/ 1306285 w 4480560"/>
              <a:gd name="connsiteY53" fmla="*/ 1319348 h 1854925"/>
              <a:gd name="connsiteX54" fmla="*/ 1227908 w 4480560"/>
              <a:gd name="connsiteY54" fmla="*/ 1371600 h 1854925"/>
              <a:gd name="connsiteX55" fmla="*/ 1136468 w 4480560"/>
              <a:gd name="connsiteY55" fmla="*/ 1397725 h 1854925"/>
              <a:gd name="connsiteX56" fmla="*/ 1058091 w 4480560"/>
              <a:gd name="connsiteY56" fmla="*/ 1423851 h 1854925"/>
              <a:gd name="connsiteX57" fmla="*/ 979714 w 4480560"/>
              <a:gd name="connsiteY57" fmla="*/ 1449977 h 1854925"/>
              <a:gd name="connsiteX58" fmla="*/ 940525 w 4480560"/>
              <a:gd name="connsiteY58" fmla="*/ 1463040 h 1854925"/>
              <a:gd name="connsiteX59" fmla="*/ 901337 w 4480560"/>
              <a:gd name="connsiteY59" fmla="*/ 1489165 h 1854925"/>
              <a:gd name="connsiteX60" fmla="*/ 809897 w 4480560"/>
              <a:gd name="connsiteY60" fmla="*/ 1515291 h 1854925"/>
              <a:gd name="connsiteX61" fmla="*/ 770708 w 4480560"/>
              <a:gd name="connsiteY61" fmla="*/ 1541417 h 1854925"/>
              <a:gd name="connsiteX62" fmla="*/ 731520 w 4480560"/>
              <a:gd name="connsiteY62" fmla="*/ 1554480 h 1854925"/>
              <a:gd name="connsiteX63" fmla="*/ 653143 w 4480560"/>
              <a:gd name="connsiteY63" fmla="*/ 1606731 h 1854925"/>
              <a:gd name="connsiteX64" fmla="*/ 561703 w 4480560"/>
              <a:gd name="connsiteY64" fmla="*/ 1632857 h 1854925"/>
              <a:gd name="connsiteX65" fmla="*/ 470263 w 4480560"/>
              <a:gd name="connsiteY65" fmla="*/ 1698171 h 1854925"/>
              <a:gd name="connsiteX66" fmla="*/ 431074 w 4480560"/>
              <a:gd name="connsiteY66" fmla="*/ 1711234 h 1854925"/>
              <a:gd name="connsiteX67" fmla="*/ 378823 w 4480560"/>
              <a:gd name="connsiteY67" fmla="*/ 1737360 h 1854925"/>
              <a:gd name="connsiteX68" fmla="*/ 326571 w 4480560"/>
              <a:gd name="connsiteY68" fmla="*/ 1750422 h 1854925"/>
              <a:gd name="connsiteX69" fmla="*/ 287383 w 4480560"/>
              <a:gd name="connsiteY69" fmla="*/ 1763485 h 1854925"/>
              <a:gd name="connsiteX70" fmla="*/ 222068 w 4480560"/>
              <a:gd name="connsiteY70" fmla="*/ 1776548 h 1854925"/>
              <a:gd name="connsiteX71" fmla="*/ 130628 w 4480560"/>
              <a:gd name="connsiteY71" fmla="*/ 1802674 h 1854925"/>
              <a:gd name="connsiteX72" fmla="*/ 39188 w 4480560"/>
              <a:gd name="connsiteY72" fmla="*/ 1828800 h 1854925"/>
              <a:gd name="connsiteX73" fmla="*/ 0 w 4480560"/>
              <a:gd name="connsiteY73" fmla="*/ 1854925 h 185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480560" h="1854925">
                <a:moveTo>
                  <a:pt x="4193177" y="1005840"/>
                </a:moveTo>
                <a:cubicBezTo>
                  <a:pt x="4219303" y="997131"/>
                  <a:pt x="4248201" y="994310"/>
                  <a:pt x="4271554" y="979714"/>
                </a:cubicBezTo>
                <a:cubicBezTo>
                  <a:pt x="4284867" y="971393"/>
                  <a:pt x="4287629" y="952586"/>
                  <a:pt x="4297680" y="940525"/>
                </a:cubicBezTo>
                <a:cubicBezTo>
                  <a:pt x="4309506" y="926333"/>
                  <a:pt x="4325042" y="915529"/>
                  <a:pt x="4336868" y="901337"/>
                </a:cubicBezTo>
                <a:cubicBezTo>
                  <a:pt x="4391297" y="836022"/>
                  <a:pt x="4330337" y="883919"/>
                  <a:pt x="4402183" y="836022"/>
                </a:cubicBezTo>
                <a:cubicBezTo>
                  <a:pt x="4410891" y="822959"/>
                  <a:pt x="4421932" y="811180"/>
                  <a:pt x="4428308" y="796834"/>
                </a:cubicBezTo>
                <a:cubicBezTo>
                  <a:pt x="4439493" y="771669"/>
                  <a:pt x="4445725" y="744583"/>
                  <a:pt x="4454434" y="718457"/>
                </a:cubicBezTo>
                <a:cubicBezTo>
                  <a:pt x="4475872" y="654142"/>
                  <a:pt x="4465234" y="692848"/>
                  <a:pt x="4480560" y="600891"/>
                </a:cubicBezTo>
                <a:cubicBezTo>
                  <a:pt x="4476206" y="531222"/>
                  <a:pt x="4474805" y="461306"/>
                  <a:pt x="4467497" y="391885"/>
                </a:cubicBezTo>
                <a:cubicBezTo>
                  <a:pt x="4466056" y="378191"/>
                  <a:pt x="4460132" y="365232"/>
                  <a:pt x="4454434" y="352697"/>
                </a:cubicBezTo>
                <a:cubicBezTo>
                  <a:pt x="4438318" y="317242"/>
                  <a:pt x="4419600" y="283028"/>
                  <a:pt x="4402183" y="248194"/>
                </a:cubicBezTo>
                <a:cubicBezTo>
                  <a:pt x="4369037" y="181901"/>
                  <a:pt x="4386858" y="212144"/>
                  <a:pt x="4349931" y="156754"/>
                </a:cubicBezTo>
                <a:cubicBezTo>
                  <a:pt x="4345577" y="143691"/>
                  <a:pt x="4346605" y="127302"/>
                  <a:pt x="4336868" y="117565"/>
                </a:cubicBezTo>
                <a:cubicBezTo>
                  <a:pt x="4286224" y="66921"/>
                  <a:pt x="4243859" y="60436"/>
                  <a:pt x="4180114" y="39188"/>
                </a:cubicBezTo>
                <a:cubicBezTo>
                  <a:pt x="4167051" y="34834"/>
                  <a:pt x="4154427" y="28825"/>
                  <a:pt x="4140925" y="26125"/>
                </a:cubicBezTo>
                <a:cubicBezTo>
                  <a:pt x="4058007" y="9541"/>
                  <a:pt x="4097151" y="18447"/>
                  <a:pt x="4023360" y="0"/>
                </a:cubicBezTo>
                <a:cubicBezTo>
                  <a:pt x="3958046" y="4354"/>
                  <a:pt x="3892326" y="4596"/>
                  <a:pt x="3827417" y="13062"/>
                </a:cubicBezTo>
                <a:cubicBezTo>
                  <a:pt x="3773523" y="20092"/>
                  <a:pt x="3697672" y="47602"/>
                  <a:pt x="3644537" y="65314"/>
                </a:cubicBezTo>
                <a:cubicBezTo>
                  <a:pt x="3606443" y="78012"/>
                  <a:pt x="3589991" y="81443"/>
                  <a:pt x="3553097" y="104502"/>
                </a:cubicBezTo>
                <a:cubicBezTo>
                  <a:pt x="3534635" y="116041"/>
                  <a:pt x="3518561" y="131036"/>
                  <a:pt x="3500845" y="143691"/>
                </a:cubicBezTo>
                <a:cubicBezTo>
                  <a:pt x="3488070" y="152816"/>
                  <a:pt x="3474432" y="160692"/>
                  <a:pt x="3461657" y="169817"/>
                </a:cubicBezTo>
                <a:cubicBezTo>
                  <a:pt x="3443941" y="182471"/>
                  <a:pt x="3427121" y="196351"/>
                  <a:pt x="3409405" y="209005"/>
                </a:cubicBezTo>
                <a:cubicBezTo>
                  <a:pt x="3396630" y="218130"/>
                  <a:pt x="3382137" y="224914"/>
                  <a:pt x="3370217" y="235131"/>
                </a:cubicBezTo>
                <a:cubicBezTo>
                  <a:pt x="3259350" y="330160"/>
                  <a:pt x="3368744" y="253529"/>
                  <a:pt x="3278777" y="313508"/>
                </a:cubicBezTo>
                <a:cubicBezTo>
                  <a:pt x="3270068" y="326571"/>
                  <a:pt x="3264466" y="342359"/>
                  <a:pt x="3252651" y="352697"/>
                </a:cubicBezTo>
                <a:cubicBezTo>
                  <a:pt x="3197369" y="401069"/>
                  <a:pt x="3188909" y="400070"/>
                  <a:pt x="3135085" y="418011"/>
                </a:cubicBezTo>
                <a:cubicBezTo>
                  <a:pt x="3048114" y="504984"/>
                  <a:pt x="3141781" y="423000"/>
                  <a:pt x="3056708" y="470262"/>
                </a:cubicBezTo>
                <a:cubicBezTo>
                  <a:pt x="2921950" y="545127"/>
                  <a:pt x="3027819" y="506018"/>
                  <a:pt x="2939143" y="535577"/>
                </a:cubicBezTo>
                <a:cubicBezTo>
                  <a:pt x="2891244" y="607424"/>
                  <a:pt x="2939145" y="546460"/>
                  <a:pt x="2873828" y="600891"/>
                </a:cubicBezTo>
                <a:cubicBezTo>
                  <a:pt x="2830488" y="637008"/>
                  <a:pt x="2844105" y="641878"/>
                  <a:pt x="2795451" y="666205"/>
                </a:cubicBezTo>
                <a:cubicBezTo>
                  <a:pt x="2783135" y="672363"/>
                  <a:pt x="2768579" y="673110"/>
                  <a:pt x="2756263" y="679268"/>
                </a:cubicBezTo>
                <a:cubicBezTo>
                  <a:pt x="2742221" y="686289"/>
                  <a:pt x="2730705" y="697605"/>
                  <a:pt x="2717074" y="705394"/>
                </a:cubicBezTo>
                <a:cubicBezTo>
                  <a:pt x="2700167" y="715055"/>
                  <a:pt x="2681730" y="721859"/>
                  <a:pt x="2664823" y="731520"/>
                </a:cubicBezTo>
                <a:cubicBezTo>
                  <a:pt x="2631776" y="750404"/>
                  <a:pt x="2604556" y="775013"/>
                  <a:pt x="2573383" y="796834"/>
                </a:cubicBezTo>
                <a:cubicBezTo>
                  <a:pt x="2547660" y="814840"/>
                  <a:pt x="2521131" y="831668"/>
                  <a:pt x="2495005" y="849085"/>
                </a:cubicBezTo>
                <a:lnTo>
                  <a:pt x="2455817" y="875211"/>
                </a:lnTo>
                <a:cubicBezTo>
                  <a:pt x="2442754" y="883920"/>
                  <a:pt x="2431522" y="896372"/>
                  <a:pt x="2416628" y="901337"/>
                </a:cubicBezTo>
                <a:cubicBezTo>
                  <a:pt x="2403565" y="905691"/>
                  <a:pt x="2389756" y="908242"/>
                  <a:pt x="2377440" y="914400"/>
                </a:cubicBezTo>
                <a:cubicBezTo>
                  <a:pt x="2363398" y="921421"/>
                  <a:pt x="2351882" y="932736"/>
                  <a:pt x="2338251" y="940525"/>
                </a:cubicBezTo>
                <a:cubicBezTo>
                  <a:pt x="2293051" y="966354"/>
                  <a:pt x="2290779" y="965058"/>
                  <a:pt x="2246811" y="979714"/>
                </a:cubicBezTo>
                <a:cubicBezTo>
                  <a:pt x="2184708" y="1021117"/>
                  <a:pt x="2222519" y="1000874"/>
                  <a:pt x="2129245" y="1031965"/>
                </a:cubicBezTo>
                <a:cubicBezTo>
                  <a:pt x="2116182" y="1036319"/>
                  <a:pt x="2101514" y="1037390"/>
                  <a:pt x="2090057" y="1045028"/>
                </a:cubicBezTo>
                <a:cubicBezTo>
                  <a:pt x="2076994" y="1053737"/>
                  <a:pt x="2065215" y="1064778"/>
                  <a:pt x="2050868" y="1071154"/>
                </a:cubicBezTo>
                <a:cubicBezTo>
                  <a:pt x="2025703" y="1082339"/>
                  <a:pt x="1998617" y="1088572"/>
                  <a:pt x="1972491" y="1097280"/>
                </a:cubicBezTo>
                <a:cubicBezTo>
                  <a:pt x="1959428" y="1101634"/>
                  <a:pt x="1946805" y="1107642"/>
                  <a:pt x="1933303" y="1110342"/>
                </a:cubicBezTo>
                <a:cubicBezTo>
                  <a:pt x="1911531" y="1114696"/>
                  <a:pt x="1889408" y="1117563"/>
                  <a:pt x="1867988" y="1123405"/>
                </a:cubicBezTo>
                <a:cubicBezTo>
                  <a:pt x="1841419" y="1130651"/>
                  <a:pt x="1815737" y="1140822"/>
                  <a:pt x="1789611" y="1149531"/>
                </a:cubicBezTo>
                <a:cubicBezTo>
                  <a:pt x="1776548" y="1153885"/>
                  <a:pt x="1763781" y="1159254"/>
                  <a:pt x="1750423" y="1162594"/>
                </a:cubicBezTo>
                <a:lnTo>
                  <a:pt x="1645920" y="1188720"/>
                </a:lnTo>
                <a:cubicBezTo>
                  <a:pt x="1628503" y="1201783"/>
                  <a:pt x="1613765" y="1219534"/>
                  <a:pt x="1593668" y="1227908"/>
                </a:cubicBezTo>
                <a:cubicBezTo>
                  <a:pt x="1560524" y="1241718"/>
                  <a:pt x="1523229" y="1242679"/>
                  <a:pt x="1489165" y="1254034"/>
                </a:cubicBezTo>
                <a:cubicBezTo>
                  <a:pt x="1476102" y="1258388"/>
                  <a:pt x="1462293" y="1260939"/>
                  <a:pt x="1449977" y="1267097"/>
                </a:cubicBezTo>
                <a:cubicBezTo>
                  <a:pt x="1435935" y="1274118"/>
                  <a:pt x="1425542" y="1287857"/>
                  <a:pt x="1410788" y="1293222"/>
                </a:cubicBezTo>
                <a:cubicBezTo>
                  <a:pt x="1377043" y="1305493"/>
                  <a:pt x="1306285" y="1319348"/>
                  <a:pt x="1306285" y="1319348"/>
                </a:cubicBezTo>
                <a:cubicBezTo>
                  <a:pt x="1280159" y="1336765"/>
                  <a:pt x="1257696" y="1361671"/>
                  <a:pt x="1227908" y="1371600"/>
                </a:cubicBezTo>
                <a:cubicBezTo>
                  <a:pt x="1096162" y="1415513"/>
                  <a:pt x="1300555" y="1348499"/>
                  <a:pt x="1136468" y="1397725"/>
                </a:cubicBezTo>
                <a:cubicBezTo>
                  <a:pt x="1110091" y="1405638"/>
                  <a:pt x="1084217" y="1415142"/>
                  <a:pt x="1058091" y="1423851"/>
                </a:cubicBezTo>
                <a:lnTo>
                  <a:pt x="979714" y="1449977"/>
                </a:lnTo>
                <a:cubicBezTo>
                  <a:pt x="966651" y="1454331"/>
                  <a:pt x="951982" y="1455402"/>
                  <a:pt x="940525" y="1463040"/>
                </a:cubicBezTo>
                <a:cubicBezTo>
                  <a:pt x="927462" y="1471748"/>
                  <a:pt x="915767" y="1482981"/>
                  <a:pt x="901337" y="1489165"/>
                </a:cubicBezTo>
                <a:cubicBezTo>
                  <a:pt x="842745" y="1514275"/>
                  <a:pt x="860734" y="1489872"/>
                  <a:pt x="809897" y="1515291"/>
                </a:cubicBezTo>
                <a:cubicBezTo>
                  <a:pt x="795855" y="1522312"/>
                  <a:pt x="784750" y="1534396"/>
                  <a:pt x="770708" y="1541417"/>
                </a:cubicBezTo>
                <a:cubicBezTo>
                  <a:pt x="758392" y="1547575"/>
                  <a:pt x="743557" y="1547793"/>
                  <a:pt x="731520" y="1554480"/>
                </a:cubicBezTo>
                <a:cubicBezTo>
                  <a:pt x="704072" y="1569729"/>
                  <a:pt x="683605" y="1599116"/>
                  <a:pt x="653143" y="1606731"/>
                </a:cubicBezTo>
                <a:cubicBezTo>
                  <a:pt x="636399" y="1610917"/>
                  <a:pt x="580445" y="1623486"/>
                  <a:pt x="561703" y="1632857"/>
                </a:cubicBezTo>
                <a:cubicBezTo>
                  <a:pt x="521246" y="1653085"/>
                  <a:pt x="511711" y="1674486"/>
                  <a:pt x="470263" y="1698171"/>
                </a:cubicBezTo>
                <a:cubicBezTo>
                  <a:pt x="458308" y="1705003"/>
                  <a:pt x="443730" y="1705810"/>
                  <a:pt x="431074" y="1711234"/>
                </a:cubicBezTo>
                <a:cubicBezTo>
                  <a:pt x="413176" y="1718905"/>
                  <a:pt x="397056" y="1730523"/>
                  <a:pt x="378823" y="1737360"/>
                </a:cubicBezTo>
                <a:cubicBezTo>
                  <a:pt x="362013" y="1743664"/>
                  <a:pt x="343834" y="1745490"/>
                  <a:pt x="326571" y="1750422"/>
                </a:cubicBezTo>
                <a:cubicBezTo>
                  <a:pt x="313331" y="1754205"/>
                  <a:pt x="300741" y="1760145"/>
                  <a:pt x="287383" y="1763485"/>
                </a:cubicBezTo>
                <a:cubicBezTo>
                  <a:pt x="265843" y="1768870"/>
                  <a:pt x="243742" y="1771731"/>
                  <a:pt x="222068" y="1776548"/>
                </a:cubicBezTo>
                <a:cubicBezTo>
                  <a:pt x="130194" y="1796965"/>
                  <a:pt x="206993" y="1780855"/>
                  <a:pt x="130628" y="1802674"/>
                </a:cubicBezTo>
                <a:cubicBezTo>
                  <a:pt x="111096" y="1808255"/>
                  <a:pt x="60068" y="1818360"/>
                  <a:pt x="39188" y="1828800"/>
                </a:cubicBezTo>
                <a:cubicBezTo>
                  <a:pt x="25146" y="1835821"/>
                  <a:pt x="0" y="1854925"/>
                  <a:pt x="0" y="1854925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angle 29"/>
          <p:cNvSpPr/>
          <p:nvPr/>
        </p:nvSpPr>
        <p:spPr>
          <a:xfrm>
            <a:off x="7117079" y="149167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706815" y="2650072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257359" y="32770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s-AR" dirty="0"/>
          </a:p>
        </p:txBody>
      </p:sp>
      <p:pic>
        <p:nvPicPr>
          <p:cNvPr id="33" name="Picture 32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136" y="3737398"/>
            <a:ext cx="506186" cy="506186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V="1">
            <a:off x="275136" y="3563544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18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                           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101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7706815" y="2650072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257359" y="32770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s-AR" dirty="0"/>
          </a:p>
        </p:txBody>
      </p:sp>
      <p:pic>
        <p:nvPicPr>
          <p:cNvPr id="33" name="Picture 32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136" y="3737398"/>
            <a:ext cx="506186" cy="506186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V="1">
            <a:off x="275136" y="3563544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577818" y="116259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371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                           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102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7706815" y="2650072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257359" y="32770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s-AR" dirty="0"/>
          </a:p>
        </p:txBody>
      </p:sp>
      <p:pic>
        <p:nvPicPr>
          <p:cNvPr id="33" name="Picture 32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136" y="3737398"/>
            <a:ext cx="506186" cy="506186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V="1">
            <a:off x="400322" y="3837488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577818" y="105148"/>
            <a:ext cx="209006" cy="587829"/>
          </a:xfrm>
          <a:prstGeom prst="rect">
            <a:avLst/>
          </a:prstGeom>
          <a:solidFill>
            <a:schemeClr val="tx2"/>
          </a:solidFill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angle 35"/>
          <p:cNvSpPr/>
          <p:nvPr/>
        </p:nvSpPr>
        <p:spPr>
          <a:xfrm>
            <a:off x="7577818" y="116259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669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                          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103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7706815" y="2650072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257359" y="32770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s-AR" dirty="0"/>
          </a:p>
        </p:txBody>
      </p:sp>
      <p:pic>
        <p:nvPicPr>
          <p:cNvPr id="33" name="Picture 32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136" y="3737398"/>
            <a:ext cx="506186" cy="506186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V="1">
            <a:off x="281942" y="4547807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895" y="2376020"/>
            <a:ext cx="506186" cy="5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0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Seguimiento</a:t>
            </a:r>
            <a:r>
              <a:rPr lang="en-US" b="1" dirty="0"/>
              <a:t> del </a:t>
            </a:r>
            <a:r>
              <a:rPr lang="en-US" b="1" dirty="0" err="1"/>
              <a:t>método</a:t>
            </a:r>
            <a:r>
              <a:rPr lang="en-US" b="1" dirty="0"/>
              <a:t> </a:t>
            </a:r>
            <a:r>
              <a:rPr lang="en-US" b="1" dirty="0" err="1"/>
              <a:t>recursivo</a:t>
            </a:r>
            <a:r>
              <a:rPr lang="en-US" b="1" dirty="0"/>
              <a:t> </a:t>
            </a:r>
            <a:r>
              <a:rPr lang="en-US" b="1" dirty="0" err="1"/>
              <a:t>buildExpression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b="1" dirty="0"/>
              <a:t>para “</a:t>
            </a:r>
            <a:r>
              <a:rPr lang="es-AR" dirty="0"/>
              <a:t>( ( 3 *  (    5  -  10.2 )  ) -  2  )”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104</a:t>
            </a:fld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69447" y="3300354"/>
            <a:ext cx="2586446" cy="76853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op E )</a:t>
            </a:r>
          </a:p>
          <a:p>
            <a:pPr algn="just"/>
            <a:r>
              <a:rPr lang="en-US" dirty="0"/>
              <a:t>E -&gt; </a:t>
            </a:r>
            <a:r>
              <a:rPr lang="en-US" dirty="0" err="1"/>
              <a:t>cte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466659" y="2591685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917475" y="311931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431973" y="3599440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869180" y="412115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362994" y="455664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1" name="Picture 10" descr="Archivo:Gtk-&lt;strong&gt;ok&lt;/strong&gt;.svg - Wikipedia, la enciclopedia libr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780" y="4796830"/>
            <a:ext cx="506186" cy="50618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6028509" y="4130148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573885" y="4796830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097904" y="5394361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607232" y="5872244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s-AR" dirty="0"/>
          </a:p>
        </p:txBody>
      </p:sp>
      <p:pic>
        <p:nvPicPr>
          <p:cNvPr id="17" name="Picture 1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924" y="6302651"/>
            <a:ext cx="506186" cy="506186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7148104" y="5400089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26532" y="6066771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10.2</a:t>
            </a:r>
            <a:endParaRPr lang="es-AR" sz="1200" dirty="0"/>
          </a:p>
        </p:txBody>
      </p:sp>
      <p:pic>
        <p:nvPicPr>
          <p:cNvPr id="20" name="Picture 19" descr="Archivo:Gtk-&lt;strong&gt;ok&lt;/strong&gt;.svg - Wikipedia, la enciclopedia libr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964" y="6281246"/>
            <a:ext cx="506186" cy="506186"/>
          </a:xfrm>
          <a:prstGeom prst="rect">
            <a:avLst/>
          </a:prstGeom>
        </p:spPr>
      </p:pic>
      <p:pic>
        <p:nvPicPr>
          <p:cNvPr id="21" name="Picture 20" descr="Archivo:Gtk-&lt;strong&gt;ok&lt;/strong&gt;.svg - Wikipedia, la enciclopedia libr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532" y="4932521"/>
            <a:ext cx="506186" cy="506186"/>
          </a:xfrm>
          <a:prstGeom prst="rect">
            <a:avLst/>
          </a:prstGeom>
        </p:spPr>
      </p:pic>
      <p:pic>
        <p:nvPicPr>
          <p:cNvPr id="22" name="Picture 21" descr="Archivo:Gtk-&lt;strong&gt;ok&lt;/strong&gt;.svg - Wikipedia, la enciclopedia libr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254" y="379337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027547" y="312307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578091" y="375004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s-AR" dirty="0"/>
          </a:p>
        </p:txBody>
      </p:sp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868" y="4210396"/>
            <a:ext cx="506186" cy="506186"/>
          </a:xfrm>
          <a:prstGeom prst="rect">
            <a:avLst/>
          </a:prstGeom>
        </p:spPr>
      </p:pic>
      <p:pic>
        <p:nvPicPr>
          <p:cNvPr id="26" name="Picture 25" descr="Archivo:Gtk-&lt;strong&gt;ok&lt;/strong&gt;.svg - Wikipedia, la enciclopedia libr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627" y="2849018"/>
            <a:ext cx="506186" cy="506186"/>
          </a:xfrm>
          <a:prstGeom prst="rect">
            <a:avLst/>
          </a:prstGeom>
        </p:spPr>
      </p:pic>
      <p:pic>
        <p:nvPicPr>
          <p:cNvPr id="29" name="Picture 28" descr="Clase de Reli Bárbara: 11/14/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53" y="4632183"/>
            <a:ext cx="30480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6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n-US"/>
              <a:t>Estructura de Datos y Algoritmos</a:t>
            </a:r>
            <a:endParaRPr/>
          </a:p>
        </p:txBody>
      </p:sp>
      <p:sp>
        <p:nvSpPr>
          <p:cNvPr id="112" name="Google Shape;112;p1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n-US" sz="3600" dirty="0">
                <a:solidFill>
                  <a:schemeClr val="dk2"/>
                </a:solidFill>
              </a:rPr>
              <a:t>ITBA     2024-Q1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13" name="Google Shape;113;p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5 – Ejer 3</a:t>
            </a: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2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Agregando recorridos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(delegar en Node)</a:t>
            </a:r>
            <a:endParaRPr/>
          </a:p>
        </p:txBody>
      </p:sp>
      <p:sp>
        <p:nvSpPr>
          <p:cNvPr id="121" name="Google Shape;121;p2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106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2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28" name="Google Shape;128;p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n-US" b="1" dirty="0" err="1"/>
              <a:t>Caso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endParaRPr b="1"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 dirty="0"/>
              <a:t>	</a:t>
            </a:r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inorder</a:t>
            </a:r>
            <a:r>
              <a:rPr lang="en-US" dirty="0"/>
              <a:t>, </a:t>
            </a:r>
            <a:r>
              <a:rPr lang="en-US" dirty="0" err="1"/>
              <a:t>postorder</a:t>
            </a:r>
            <a:r>
              <a:rPr lang="en-US" dirty="0"/>
              <a:t> y preorder que </a:t>
            </a:r>
            <a:r>
              <a:rPr lang="en-US" dirty="0" err="1"/>
              <a:t>generen</a:t>
            </a:r>
            <a:r>
              <a:rPr lang="en-US" dirty="0"/>
              <a:t> el string con la </a:t>
            </a:r>
            <a:r>
              <a:rPr lang="en-US" dirty="0" err="1"/>
              <a:t>notación</a:t>
            </a:r>
            <a:r>
              <a:rPr lang="en-US" dirty="0"/>
              <a:t> </a:t>
            </a:r>
            <a:r>
              <a:rPr lang="en-US" dirty="0" err="1"/>
              <a:t>correspondiente</a:t>
            </a:r>
            <a:r>
              <a:rPr lang="en-US" dirty="0"/>
              <a:t>.</a:t>
            </a:r>
            <a:endParaRPr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 dirty="0" err="1"/>
              <a:t>Ej</a:t>
            </a:r>
            <a:r>
              <a:rPr lang="en-US" dirty="0"/>
              <a:t>: </a:t>
            </a:r>
            <a:r>
              <a:rPr lang="en-US" dirty="0" err="1"/>
              <a:t>myExp</a:t>
            </a:r>
            <a:r>
              <a:rPr lang="en-US" dirty="0"/>
              <a:t>= </a:t>
            </a:r>
            <a:r>
              <a:rPr lang="en-US" b="1" dirty="0"/>
              <a:t>new </a:t>
            </a:r>
            <a:r>
              <a:rPr lang="en-US" b="1" dirty="0" err="1"/>
              <a:t>ExpTree</a:t>
            </a:r>
            <a:r>
              <a:rPr lang="en-US" b="1" dirty="0"/>
              <a:t>("( ( 2 + 3.5 ) * -10 )\n");</a:t>
            </a:r>
            <a:endParaRPr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 b="1"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 b="1" dirty="0" err="1"/>
              <a:t>myExp.</a:t>
            </a:r>
            <a:r>
              <a:rPr lang="en-US" b="1" dirty="0" err="1">
                <a:solidFill>
                  <a:srgbClr val="0070C0"/>
                </a:solidFill>
              </a:rPr>
              <a:t>pre</a:t>
            </a:r>
            <a:r>
              <a:rPr lang="en-US" b="1" dirty="0" err="1"/>
              <a:t>order</a:t>
            </a:r>
            <a:r>
              <a:rPr lang="en-US" b="1" dirty="0"/>
              <a:t>();</a:t>
            </a:r>
            <a:endParaRPr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 b="1"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 b="1" dirty="0" err="1"/>
              <a:t>myExp.</a:t>
            </a:r>
            <a:r>
              <a:rPr lang="en-US" b="1" dirty="0" err="1">
                <a:solidFill>
                  <a:srgbClr val="0070C0"/>
                </a:solidFill>
              </a:rPr>
              <a:t>post</a:t>
            </a:r>
            <a:r>
              <a:rPr lang="en-US" b="1" dirty="0" err="1"/>
              <a:t>order</a:t>
            </a:r>
            <a:r>
              <a:rPr lang="en-US" b="1" dirty="0"/>
              <a:t>();</a:t>
            </a:r>
            <a:endParaRPr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 b="1" dirty="0" err="1"/>
              <a:t>myExp.</a:t>
            </a:r>
            <a:r>
              <a:rPr lang="en-US" b="1" dirty="0" err="1">
                <a:solidFill>
                  <a:srgbClr val="0070C0"/>
                </a:solidFill>
              </a:rPr>
              <a:t>in</a:t>
            </a:r>
            <a:r>
              <a:rPr lang="en-US" b="1" dirty="0" err="1"/>
              <a:t>order</a:t>
            </a:r>
            <a:r>
              <a:rPr lang="en-US" b="1" dirty="0"/>
              <a:t>();</a:t>
            </a:r>
            <a:endParaRPr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 dirty="0"/>
          </a:p>
        </p:txBody>
      </p:sp>
      <p:sp>
        <p:nvSpPr>
          <p:cNvPr id="129" name="Google Shape;129;p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107</a:t>
            </a:fld>
            <a:endParaRPr/>
          </a:p>
        </p:txBody>
      </p:sp>
      <p:grpSp>
        <p:nvGrpSpPr>
          <p:cNvPr id="131" name="Google Shape;131;p3"/>
          <p:cNvGrpSpPr/>
          <p:nvPr/>
        </p:nvGrpSpPr>
        <p:grpSpPr>
          <a:xfrm>
            <a:off x="4794069" y="704088"/>
            <a:ext cx="3720136" cy="1868457"/>
            <a:chOff x="3878270" y="2901043"/>
            <a:chExt cx="4178735" cy="3160591"/>
          </a:xfrm>
        </p:grpSpPr>
        <p:sp>
          <p:nvSpPr>
            <p:cNvPr id="132" name="Google Shape;132;p3"/>
            <p:cNvSpPr/>
            <p:nvPr/>
          </p:nvSpPr>
          <p:spPr>
            <a:xfrm>
              <a:off x="5778376" y="3286867"/>
              <a:ext cx="783771" cy="692331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*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878270" y="5334544"/>
              <a:ext cx="783771" cy="692331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2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260697" y="5369303"/>
              <a:ext cx="783771" cy="692331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3.5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35" name="Google Shape;135;p3"/>
            <p:cNvCxnSpPr>
              <a:endCxn id="133" idx="0"/>
            </p:cNvCxnSpPr>
            <p:nvPr/>
          </p:nvCxnSpPr>
          <p:spPr>
            <a:xfrm flipH="1">
              <a:off x="4270155" y="5036944"/>
              <a:ext cx="514800" cy="297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6" name="Google Shape;136;p3"/>
            <p:cNvCxnSpPr/>
            <p:nvPr/>
          </p:nvCxnSpPr>
          <p:spPr>
            <a:xfrm>
              <a:off x="5012997" y="4986124"/>
              <a:ext cx="473403" cy="404949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7" name="Google Shape;137;p3"/>
            <p:cNvCxnSpPr/>
            <p:nvPr/>
          </p:nvCxnSpPr>
          <p:spPr>
            <a:xfrm flipH="1">
              <a:off x="6223379" y="2901043"/>
              <a:ext cx="345058" cy="389491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8" name="Google Shape;138;p3"/>
            <p:cNvSpPr/>
            <p:nvPr/>
          </p:nvSpPr>
          <p:spPr>
            <a:xfrm>
              <a:off x="4556758" y="4344489"/>
              <a:ext cx="783771" cy="692331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+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73234" y="4401497"/>
              <a:ext cx="783771" cy="692331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-10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0" name="Google Shape;140;p3"/>
            <p:cNvCxnSpPr>
              <a:endCxn id="139" idx="1"/>
            </p:cNvCxnSpPr>
            <p:nvPr/>
          </p:nvCxnSpPr>
          <p:spPr>
            <a:xfrm>
              <a:off x="6574715" y="3839586"/>
              <a:ext cx="813300" cy="663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1" name="Google Shape;141;p3"/>
            <p:cNvCxnSpPr>
              <a:stCxn id="132" idx="3"/>
            </p:cNvCxnSpPr>
            <p:nvPr/>
          </p:nvCxnSpPr>
          <p:spPr>
            <a:xfrm flipH="1">
              <a:off x="5307557" y="3877809"/>
              <a:ext cx="585600" cy="53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/>
              <a:t>In </a:t>
            </a:r>
            <a:r>
              <a:rPr lang="es-ES" dirty="0" err="1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108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/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 V R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438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/>
              <a:t>In </a:t>
            </a:r>
            <a:r>
              <a:rPr lang="es-ES" dirty="0" err="1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109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/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 V R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6251" y="3038857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81160" y="237056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68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err="1"/>
              <a:t>Formalmente</a:t>
            </a:r>
            <a:endParaRPr lang="en-US" b="1" dirty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expresión</a:t>
            </a:r>
            <a:r>
              <a:rPr lang="en-US" dirty="0"/>
              <a:t> </a:t>
            </a:r>
            <a:r>
              <a:rPr lang="en-US" dirty="0" err="1"/>
              <a:t>aritmética</a:t>
            </a:r>
            <a:r>
              <a:rPr lang="en-US" dirty="0"/>
              <a:t> E </a:t>
            </a:r>
            <a:r>
              <a:rPr lang="en-US" dirty="0" err="1"/>
              <a:t>está</a:t>
            </a:r>
            <a:r>
              <a:rPr lang="en-US" dirty="0"/>
              <a:t> dada </a:t>
            </a:r>
            <a:r>
              <a:rPr lang="en-US" dirty="0" err="1"/>
              <a:t>por</a:t>
            </a:r>
            <a:r>
              <a:rPr lang="en-US" dirty="0"/>
              <a:t> las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reglas</a:t>
            </a:r>
            <a:r>
              <a:rPr lang="en-US" dirty="0"/>
              <a:t> de </a:t>
            </a:r>
            <a:r>
              <a:rPr lang="en-US" dirty="0" err="1"/>
              <a:t>derivación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r>
              <a:rPr lang="en-US" dirty="0"/>
              <a:t>E -&gt; ( E + E )</a:t>
            </a:r>
          </a:p>
          <a:p>
            <a:pPr marL="0" indent="0" algn="just">
              <a:buNone/>
            </a:pPr>
            <a:r>
              <a:rPr lang="en-US" dirty="0"/>
              <a:t>E -&gt; ( E – E )</a:t>
            </a:r>
          </a:p>
          <a:p>
            <a:pPr marL="0" indent="0" algn="just">
              <a:buNone/>
            </a:pPr>
            <a:r>
              <a:rPr lang="en-US" dirty="0"/>
              <a:t>E -&gt; ( E * E )</a:t>
            </a:r>
          </a:p>
          <a:p>
            <a:pPr marL="0" indent="0" algn="just">
              <a:buNone/>
            </a:pPr>
            <a:r>
              <a:rPr lang="en-US" dirty="0"/>
              <a:t>E -&gt; ( E / E )</a:t>
            </a:r>
          </a:p>
          <a:p>
            <a:pPr marL="0" indent="0" algn="just">
              <a:buNone/>
            </a:pPr>
            <a:r>
              <a:rPr lang="en-US" dirty="0"/>
              <a:t>E -&gt; ( E ^ E )</a:t>
            </a:r>
          </a:p>
          <a:p>
            <a:pPr marL="0" indent="0" algn="just">
              <a:buNone/>
            </a:pPr>
            <a:r>
              <a:rPr lang="en-US" dirty="0"/>
              <a:t>E -&gt; </a:t>
            </a:r>
            <a:r>
              <a:rPr lang="en-US" dirty="0" err="1"/>
              <a:t>cte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80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/>
              <a:t>In </a:t>
            </a:r>
            <a:r>
              <a:rPr lang="es-ES" dirty="0" err="1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110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/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 V R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6251" y="3038857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81160" y="237056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30"/>
          <p:cNvCxnSpPr/>
          <p:nvPr/>
        </p:nvCxnSpPr>
        <p:spPr>
          <a:xfrm rot="5400000" flipH="1" flipV="1">
            <a:off x="2468601" y="3347082"/>
            <a:ext cx="432821" cy="227191"/>
          </a:xfrm>
          <a:prstGeom prst="curvedConnector3">
            <a:avLst>
              <a:gd name="adj1" fmla="val 19563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9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/>
              <a:t>In </a:t>
            </a:r>
            <a:r>
              <a:rPr lang="es-ES" dirty="0" err="1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111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/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 V R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6251" y="3038857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81160" y="237056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30"/>
          <p:cNvCxnSpPr/>
          <p:nvPr/>
        </p:nvCxnSpPr>
        <p:spPr>
          <a:xfrm rot="16200000" flipH="1">
            <a:off x="2796758" y="3360818"/>
            <a:ext cx="452464" cy="233487"/>
          </a:xfrm>
          <a:prstGeom prst="curvedConnector3">
            <a:avLst>
              <a:gd name="adj1" fmla="val 96242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30"/>
          <p:cNvCxnSpPr/>
          <p:nvPr/>
        </p:nvCxnSpPr>
        <p:spPr>
          <a:xfrm rot="5400000" flipH="1" flipV="1">
            <a:off x="2468601" y="3347082"/>
            <a:ext cx="432821" cy="227191"/>
          </a:xfrm>
          <a:prstGeom prst="curvedConnector3">
            <a:avLst>
              <a:gd name="adj1" fmla="val 19563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66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/>
              <a:t>In </a:t>
            </a:r>
            <a:r>
              <a:rPr lang="es-ES" dirty="0" err="1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112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/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 V R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6251" y="3038857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30"/>
          <p:cNvCxnSpPr/>
          <p:nvPr/>
        </p:nvCxnSpPr>
        <p:spPr>
          <a:xfrm flipV="1">
            <a:off x="3237055" y="2594453"/>
            <a:ext cx="385259" cy="336227"/>
          </a:xfrm>
          <a:prstGeom prst="curvedConnector3">
            <a:avLst>
              <a:gd name="adj1" fmla="val 102297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81160" y="237056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30"/>
          <p:cNvCxnSpPr/>
          <p:nvPr/>
        </p:nvCxnSpPr>
        <p:spPr>
          <a:xfrm rot="16200000" flipH="1">
            <a:off x="2796758" y="3360818"/>
            <a:ext cx="452464" cy="233487"/>
          </a:xfrm>
          <a:prstGeom prst="curvedConnector3">
            <a:avLst>
              <a:gd name="adj1" fmla="val 96242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30"/>
          <p:cNvCxnSpPr/>
          <p:nvPr/>
        </p:nvCxnSpPr>
        <p:spPr>
          <a:xfrm rot="16200000" flipV="1">
            <a:off x="3307106" y="3063497"/>
            <a:ext cx="329514" cy="469615"/>
          </a:xfrm>
          <a:prstGeom prst="curvedConnector2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30"/>
          <p:cNvCxnSpPr/>
          <p:nvPr/>
        </p:nvCxnSpPr>
        <p:spPr>
          <a:xfrm rot="5400000" flipH="1" flipV="1">
            <a:off x="2468601" y="3347082"/>
            <a:ext cx="432821" cy="227191"/>
          </a:xfrm>
          <a:prstGeom prst="curvedConnector3">
            <a:avLst>
              <a:gd name="adj1" fmla="val 19563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79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/>
              <a:t>In </a:t>
            </a:r>
            <a:r>
              <a:rPr lang="es-ES" dirty="0" err="1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113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929444" y="1943953"/>
            <a:ext cx="4318837" cy="1913141"/>
            <a:chOff x="2487383" y="3036583"/>
            <a:chExt cx="4318837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78960" y="3261609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87383" y="4472141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718094" y="4492689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91410" y="3886847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505780" y="3924691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/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 V R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6251" y="3038857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30"/>
          <p:cNvCxnSpPr/>
          <p:nvPr/>
        </p:nvCxnSpPr>
        <p:spPr>
          <a:xfrm flipV="1">
            <a:off x="3237055" y="2594453"/>
            <a:ext cx="385259" cy="336227"/>
          </a:xfrm>
          <a:prstGeom prst="curvedConnector3">
            <a:avLst>
              <a:gd name="adj1" fmla="val 102297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81160" y="237056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30"/>
          <p:cNvCxnSpPr/>
          <p:nvPr/>
        </p:nvCxnSpPr>
        <p:spPr>
          <a:xfrm rot="16200000" flipH="1">
            <a:off x="2796758" y="3360818"/>
            <a:ext cx="452464" cy="233487"/>
          </a:xfrm>
          <a:prstGeom prst="curvedConnector3">
            <a:avLst>
              <a:gd name="adj1" fmla="val 96242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30"/>
          <p:cNvCxnSpPr/>
          <p:nvPr/>
        </p:nvCxnSpPr>
        <p:spPr>
          <a:xfrm rot="16200000" flipV="1">
            <a:off x="3307106" y="3063497"/>
            <a:ext cx="329514" cy="469615"/>
          </a:xfrm>
          <a:prstGeom prst="curvedConnector2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30"/>
          <p:cNvCxnSpPr/>
          <p:nvPr/>
        </p:nvCxnSpPr>
        <p:spPr>
          <a:xfrm rot="5400000" flipH="1" flipV="1">
            <a:off x="2468601" y="3347082"/>
            <a:ext cx="432821" cy="227191"/>
          </a:xfrm>
          <a:prstGeom prst="curvedConnector3">
            <a:avLst>
              <a:gd name="adj1" fmla="val 19563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30"/>
          <p:cNvCxnSpPr/>
          <p:nvPr/>
        </p:nvCxnSpPr>
        <p:spPr>
          <a:xfrm>
            <a:off x="4203476" y="2537085"/>
            <a:ext cx="630434" cy="457121"/>
          </a:xfrm>
          <a:prstGeom prst="curvedConnector3">
            <a:avLst>
              <a:gd name="adj1" fmla="val 9437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30"/>
          <p:cNvCxnSpPr/>
          <p:nvPr/>
        </p:nvCxnSpPr>
        <p:spPr>
          <a:xfrm rot="10800000" flipV="1">
            <a:off x="4544561" y="3110256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80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/>
              <a:t>In </a:t>
            </a:r>
            <a:r>
              <a:rPr lang="es-ES" dirty="0" err="1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114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/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 V R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6251" y="3038857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30"/>
          <p:cNvCxnSpPr/>
          <p:nvPr/>
        </p:nvCxnSpPr>
        <p:spPr>
          <a:xfrm flipV="1">
            <a:off x="3237055" y="2594453"/>
            <a:ext cx="385259" cy="336227"/>
          </a:xfrm>
          <a:prstGeom prst="curvedConnector3">
            <a:avLst>
              <a:gd name="adj1" fmla="val 102297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81160" y="237056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30"/>
          <p:cNvCxnSpPr/>
          <p:nvPr/>
        </p:nvCxnSpPr>
        <p:spPr>
          <a:xfrm rot="16200000" flipH="1">
            <a:off x="2796758" y="3360818"/>
            <a:ext cx="452464" cy="233487"/>
          </a:xfrm>
          <a:prstGeom prst="curvedConnector3">
            <a:avLst>
              <a:gd name="adj1" fmla="val 96242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30"/>
          <p:cNvCxnSpPr/>
          <p:nvPr/>
        </p:nvCxnSpPr>
        <p:spPr>
          <a:xfrm rot="16200000" flipV="1">
            <a:off x="3307106" y="3063497"/>
            <a:ext cx="329514" cy="469615"/>
          </a:xfrm>
          <a:prstGeom prst="curvedConnector2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30"/>
          <p:cNvCxnSpPr/>
          <p:nvPr/>
        </p:nvCxnSpPr>
        <p:spPr>
          <a:xfrm rot="5400000" flipH="1" flipV="1">
            <a:off x="2468601" y="3347082"/>
            <a:ext cx="432821" cy="227191"/>
          </a:xfrm>
          <a:prstGeom prst="curvedConnector3">
            <a:avLst>
              <a:gd name="adj1" fmla="val 19563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30"/>
          <p:cNvCxnSpPr/>
          <p:nvPr/>
        </p:nvCxnSpPr>
        <p:spPr>
          <a:xfrm>
            <a:off x="4203476" y="2537085"/>
            <a:ext cx="630434" cy="457121"/>
          </a:xfrm>
          <a:prstGeom prst="curvedConnector3">
            <a:avLst>
              <a:gd name="adj1" fmla="val 9437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30"/>
          <p:cNvCxnSpPr/>
          <p:nvPr/>
        </p:nvCxnSpPr>
        <p:spPr>
          <a:xfrm rot="10800000" flipV="1">
            <a:off x="4533336" y="3110342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30"/>
          <p:cNvCxnSpPr/>
          <p:nvPr/>
        </p:nvCxnSpPr>
        <p:spPr>
          <a:xfrm rot="5400000" flipH="1" flipV="1">
            <a:off x="4913694" y="3364324"/>
            <a:ext cx="432821" cy="227191"/>
          </a:xfrm>
          <a:prstGeom prst="curvedConnector3">
            <a:avLst>
              <a:gd name="adj1" fmla="val 19563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1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/>
              <a:t>In </a:t>
            </a:r>
            <a:r>
              <a:rPr lang="es-ES" dirty="0" err="1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115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/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 V R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6251" y="3038857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30"/>
          <p:cNvCxnSpPr/>
          <p:nvPr/>
        </p:nvCxnSpPr>
        <p:spPr>
          <a:xfrm flipV="1">
            <a:off x="3237055" y="2594453"/>
            <a:ext cx="385259" cy="336227"/>
          </a:xfrm>
          <a:prstGeom prst="curvedConnector3">
            <a:avLst>
              <a:gd name="adj1" fmla="val 102297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81160" y="237056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30"/>
          <p:cNvCxnSpPr/>
          <p:nvPr/>
        </p:nvCxnSpPr>
        <p:spPr>
          <a:xfrm rot="16200000" flipH="1">
            <a:off x="2796758" y="3360818"/>
            <a:ext cx="452464" cy="233487"/>
          </a:xfrm>
          <a:prstGeom prst="curvedConnector3">
            <a:avLst>
              <a:gd name="adj1" fmla="val 96242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30"/>
          <p:cNvCxnSpPr/>
          <p:nvPr/>
        </p:nvCxnSpPr>
        <p:spPr>
          <a:xfrm rot="16200000" flipV="1">
            <a:off x="3307106" y="3063497"/>
            <a:ext cx="329514" cy="469615"/>
          </a:xfrm>
          <a:prstGeom prst="curvedConnector2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30"/>
          <p:cNvCxnSpPr/>
          <p:nvPr/>
        </p:nvCxnSpPr>
        <p:spPr>
          <a:xfrm rot="5400000" flipH="1" flipV="1">
            <a:off x="2468601" y="3347082"/>
            <a:ext cx="432821" cy="227191"/>
          </a:xfrm>
          <a:prstGeom prst="curvedConnector3">
            <a:avLst>
              <a:gd name="adj1" fmla="val 19563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30"/>
          <p:cNvCxnSpPr/>
          <p:nvPr/>
        </p:nvCxnSpPr>
        <p:spPr>
          <a:xfrm>
            <a:off x="4203476" y="2537085"/>
            <a:ext cx="630434" cy="457121"/>
          </a:xfrm>
          <a:prstGeom prst="curvedConnector3">
            <a:avLst>
              <a:gd name="adj1" fmla="val 9437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30"/>
          <p:cNvCxnSpPr/>
          <p:nvPr/>
        </p:nvCxnSpPr>
        <p:spPr>
          <a:xfrm rot="16200000" flipV="1">
            <a:off x="4517649" y="2081486"/>
            <a:ext cx="505112" cy="869894"/>
          </a:xfrm>
          <a:prstGeom prst="curvedConnector2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30"/>
          <p:cNvCxnSpPr/>
          <p:nvPr/>
        </p:nvCxnSpPr>
        <p:spPr>
          <a:xfrm rot="10800000" flipV="1">
            <a:off x="4533336" y="3110342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30"/>
          <p:cNvCxnSpPr/>
          <p:nvPr/>
        </p:nvCxnSpPr>
        <p:spPr>
          <a:xfrm rot="5400000" flipH="1" flipV="1">
            <a:off x="4913694" y="3364324"/>
            <a:ext cx="432821" cy="227191"/>
          </a:xfrm>
          <a:prstGeom prst="curvedConnector3">
            <a:avLst>
              <a:gd name="adj1" fmla="val 19563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30"/>
          <p:cNvCxnSpPr/>
          <p:nvPr/>
        </p:nvCxnSpPr>
        <p:spPr>
          <a:xfrm rot="16200000" flipH="1">
            <a:off x="5219653" y="3364774"/>
            <a:ext cx="452464" cy="233487"/>
          </a:xfrm>
          <a:prstGeom prst="curvedConnector3">
            <a:avLst>
              <a:gd name="adj1" fmla="val 96242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30"/>
          <p:cNvCxnSpPr/>
          <p:nvPr/>
        </p:nvCxnSpPr>
        <p:spPr>
          <a:xfrm rot="16200000" flipV="1">
            <a:off x="5730001" y="3067453"/>
            <a:ext cx="329514" cy="469615"/>
          </a:xfrm>
          <a:prstGeom prst="curvedConnector2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28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/>
              <a:t>Pre </a:t>
            </a:r>
            <a:r>
              <a:rPr lang="es-ES" dirty="0" err="1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116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/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 V L R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421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/>
              <a:t>Pre </a:t>
            </a:r>
            <a:r>
              <a:rPr lang="es-ES" dirty="0" err="1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117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/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 V L R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437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/>
              <a:t>Pre </a:t>
            </a:r>
            <a:r>
              <a:rPr lang="es-ES" dirty="0" err="1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118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/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 V L R </a:t>
            </a:r>
            <a:endParaRPr lang="en-US" b="1" dirty="0"/>
          </a:p>
        </p:txBody>
      </p:sp>
      <p:cxnSp>
        <p:nvCxnSpPr>
          <p:cNvPr id="46" name="Conector recto de flecha 30"/>
          <p:cNvCxnSpPr/>
          <p:nvPr/>
        </p:nvCxnSpPr>
        <p:spPr>
          <a:xfrm rot="10800000" flipV="1">
            <a:off x="2975306" y="2371485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2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/>
              <a:t>Pre </a:t>
            </a:r>
            <a:r>
              <a:rPr lang="es-ES" dirty="0" err="1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119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/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 V L R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0397" y="303978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75306" y="2371485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94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Casos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r>
              <a:rPr lang="en-US" b="1" dirty="0"/>
              <a:t> A</a:t>
            </a:r>
          </a:p>
          <a:p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/>
              <a:t>("( 2 + 3 ) \n");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100354" y="1935480"/>
            <a:ext cx="2586446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+ E )</a:t>
            </a:r>
          </a:p>
          <a:p>
            <a:pPr algn="just"/>
            <a:r>
              <a:rPr lang="en-US" dirty="0"/>
              <a:t>E -&gt; ( E – E )</a:t>
            </a:r>
          </a:p>
          <a:p>
            <a:pPr algn="just"/>
            <a:r>
              <a:rPr lang="en-US" dirty="0"/>
              <a:t>E -&gt; ( E * E )</a:t>
            </a:r>
          </a:p>
          <a:p>
            <a:pPr algn="just"/>
            <a:r>
              <a:rPr lang="en-US" dirty="0"/>
              <a:t>E -&gt; ( E / E )</a:t>
            </a:r>
          </a:p>
          <a:p>
            <a:pPr algn="just"/>
            <a:r>
              <a:rPr lang="en-US" dirty="0"/>
              <a:t>E -&gt; ( E ^ E )</a:t>
            </a:r>
          </a:p>
          <a:p>
            <a:pPr algn="just"/>
            <a:r>
              <a:rPr lang="en-US" dirty="0"/>
              <a:t>E -&gt; </a:t>
            </a:r>
            <a:r>
              <a:rPr lang="en-US" dirty="0" err="1"/>
              <a:t>cte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2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/>
              <a:t>Pre </a:t>
            </a:r>
            <a:r>
              <a:rPr lang="es-ES" dirty="0" err="1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120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/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 V L R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0397" y="303978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75306" y="2371485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30"/>
          <p:cNvCxnSpPr/>
          <p:nvPr/>
        </p:nvCxnSpPr>
        <p:spPr>
          <a:xfrm>
            <a:off x="2565562" y="3678013"/>
            <a:ext cx="458729" cy="20972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18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/>
              <a:t>Pre </a:t>
            </a:r>
            <a:r>
              <a:rPr lang="es-ES" dirty="0" err="1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121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/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 V L R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0397" y="303978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30"/>
          <p:cNvCxnSpPr/>
          <p:nvPr/>
        </p:nvCxnSpPr>
        <p:spPr>
          <a:xfrm flipV="1">
            <a:off x="3268780" y="2944131"/>
            <a:ext cx="1535834" cy="1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75306" y="2371485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30"/>
          <p:cNvCxnSpPr/>
          <p:nvPr/>
        </p:nvCxnSpPr>
        <p:spPr>
          <a:xfrm rot="16200000" flipV="1">
            <a:off x="3301253" y="3064422"/>
            <a:ext cx="329514" cy="469615"/>
          </a:xfrm>
          <a:prstGeom prst="curvedConnector2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30"/>
          <p:cNvCxnSpPr/>
          <p:nvPr/>
        </p:nvCxnSpPr>
        <p:spPr>
          <a:xfrm>
            <a:off x="2565562" y="3678013"/>
            <a:ext cx="458729" cy="20972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14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/>
              <a:t>Pre </a:t>
            </a:r>
            <a:r>
              <a:rPr lang="es-ES" dirty="0" err="1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122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/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 V L R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0397" y="303978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30"/>
          <p:cNvCxnSpPr/>
          <p:nvPr/>
        </p:nvCxnSpPr>
        <p:spPr>
          <a:xfrm flipV="1">
            <a:off x="3268780" y="2944131"/>
            <a:ext cx="1535834" cy="1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75306" y="2371485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30"/>
          <p:cNvCxnSpPr/>
          <p:nvPr/>
        </p:nvCxnSpPr>
        <p:spPr>
          <a:xfrm rot="16200000" flipV="1">
            <a:off x="3301253" y="3064422"/>
            <a:ext cx="329514" cy="469615"/>
          </a:xfrm>
          <a:prstGeom prst="curvedConnector2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30"/>
          <p:cNvCxnSpPr/>
          <p:nvPr/>
        </p:nvCxnSpPr>
        <p:spPr>
          <a:xfrm>
            <a:off x="2565562" y="3678013"/>
            <a:ext cx="458729" cy="20972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30"/>
          <p:cNvCxnSpPr/>
          <p:nvPr/>
        </p:nvCxnSpPr>
        <p:spPr>
          <a:xfrm rot="10800000" flipV="1">
            <a:off x="4527483" y="3111267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05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/>
              <a:t>Pre </a:t>
            </a:r>
            <a:r>
              <a:rPr lang="es-ES" dirty="0" err="1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123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/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 V L R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0397" y="303978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30"/>
          <p:cNvCxnSpPr/>
          <p:nvPr/>
        </p:nvCxnSpPr>
        <p:spPr>
          <a:xfrm flipV="1">
            <a:off x="3268780" y="2944131"/>
            <a:ext cx="1535834" cy="1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75306" y="2371485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30"/>
          <p:cNvCxnSpPr/>
          <p:nvPr/>
        </p:nvCxnSpPr>
        <p:spPr>
          <a:xfrm rot="16200000" flipV="1">
            <a:off x="3301253" y="3064422"/>
            <a:ext cx="329514" cy="469615"/>
          </a:xfrm>
          <a:prstGeom prst="curvedConnector2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30"/>
          <p:cNvCxnSpPr/>
          <p:nvPr/>
        </p:nvCxnSpPr>
        <p:spPr>
          <a:xfrm>
            <a:off x="2565562" y="3678013"/>
            <a:ext cx="458729" cy="20972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30"/>
          <p:cNvCxnSpPr/>
          <p:nvPr/>
        </p:nvCxnSpPr>
        <p:spPr>
          <a:xfrm rot="10800000" flipV="1">
            <a:off x="4527483" y="3111267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30"/>
          <p:cNvCxnSpPr>
            <a:endCxn id="17" idx="2"/>
          </p:cNvCxnSpPr>
          <p:nvPr/>
        </p:nvCxnSpPr>
        <p:spPr>
          <a:xfrm flipV="1">
            <a:off x="5043535" y="3652450"/>
            <a:ext cx="506991" cy="45609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81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/>
              <a:t>Post </a:t>
            </a:r>
            <a:r>
              <a:rPr lang="es-ES" dirty="0" err="1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124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/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  R V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405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/>
              <a:t>Post </a:t>
            </a:r>
            <a:r>
              <a:rPr lang="es-ES" dirty="0" err="1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125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/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  R V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6251" y="3038857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81160" y="237056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15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/>
              <a:t>Post </a:t>
            </a:r>
            <a:r>
              <a:rPr lang="es-ES" dirty="0" err="1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126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/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  R V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6251" y="3038857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81160" y="237056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30"/>
          <p:cNvCxnSpPr>
            <a:endCxn id="8" idx="2"/>
          </p:cNvCxnSpPr>
          <p:nvPr/>
        </p:nvCxnSpPr>
        <p:spPr>
          <a:xfrm flipV="1">
            <a:off x="2571416" y="3607766"/>
            <a:ext cx="539682" cy="69323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3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/>
              <a:t>Post </a:t>
            </a:r>
            <a:r>
              <a:rPr lang="es-ES" dirty="0" err="1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127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79440" y="1943953"/>
            <a:ext cx="4368841" cy="1913141"/>
            <a:chOff x="2437379" y="3036583"/>
            <a:chExt cx="4368841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7379" y="4475277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8090" y="4495825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1406" y="3889983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/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  R V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6251" y="3038857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81160" y="237056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30"/>
          <p:cNvCxnSpPr/>
          <p:nvPr/>
        </p:nvCxnSpPr>
        <p:spPr>
          <a:xfrm rot="16200000" flipV="1">
            <a:off x="3307106" y="3063497"/>
            <a:ext cx="329514" cy="469615"/>
          </a:xfrm>
          <a:prstGeom prst="curvedConnector2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30"/>
          <p:cNvCxnSpPr>
            <a:endCxn id="8" idx="2"/>
          </p:cNvCxnSpPr>
          <p:nvPr/>
        </p:nvCxnSpPr>
        <p:spPr>
          <a:xfrm flipV="1">
            <a:off x="2571416" y="3607766"/>
            <a:ext cx="539682" cy="69323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81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/>
              <a:t>Post </a:t>
            </a:r>
            <a:r>
              <a:rPr lang="es-ES" dirty="0" err="1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128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/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  R V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6251" y="3038857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30"/>
          <p:cNvCxnSpPr/>
          <p:nvPr/>
        </p:nvCxnSpPr>
        <p:spPr>
          <a:xfrm>
            <a:off x="3287159" y="2943207"/>
            <a:ext cx="1497921" cy="29966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81160" y="237056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30"/>
          <p:cNvCxnSpPr/>
          <p:nvPr/>
        </p:nvCxnSpPr>
        <p:spPr>
          <a:xfrm rot="16200000" flipV="1">
            <a:off x="3307106" y="3063497"/>
            <a:ext cx="329514" cy="469615"/>
          </a:xfrm>
          <a:prstGeom prst="curvedConnector2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30"/>
          <p:cNvCxnSpPr>
            <a:endCxn id="8" idx="2"/>
          </p:cNvCxnSpPr>
          <p:nvPr/>
        </p:nvCxnSpPr>
        <p:spPr>
          <a:xfrm flipV="1">
            <a:off x="2571416" y="3607766"/>
            <a:ext cx="539682" cy="69323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30"/>
          <p:cNvCxnSpPr/>
          <p:nvPr/>
        </p:nvCxnSpPr>
        <p:spPr>
          <a:xfrm rot="10800000" flipV="1">
            <a:off x="4533336" y="3110342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09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/>
              <a:t>Post </a:t>
            </a:r>
            <a:r>
              <a:rPr lang="es-ES" dirty="0" err="1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129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/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  R V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6251" y="3038857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30"/>
          <p:cNvCxnSpPr/>
          <p:nvPr/>
        </p:nvCxnSpPr>
        <p:spPr>
          <a:xfrm>
            <a:off x="3287159" y="2943207"/>
            <a:ext cx="1497921" cy="29966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81160" y="237056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30"/>
          <p:cNvCxnSpPr/>
          <p:nvPr/>
        </p:nvCxnSpPr>
        <p:spPr>
          <a:xfrm rot="16200000" flipV="1">
            <a:off x="3307106" y="3063497"/>
            <a:ext cx="329514" cy="469615"/>
          </a:xfrm>
          <a:prstGeom prst="curvedConnector2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30"/>
          <p:cNvCxnSpPr>
            <a:endCxn id="8" idx="2"/>
          </p:cNvCxnSpPr>
          <p:nvPr/>
        </p:nvCxnSpPr>
        <p:spPr>
          <a:xfrm flipV="1">
            <a:off x="2571416" y="3607766"/>
            <a:ext cx="539682" cy="69323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30"/>
          <p:cNvCxnSpPr/>
          <p:nvPr/>
        </p:nvCxnSpPr>
        <p:spPr>
          <a:xfrm rot="10800000" flipV="1">
            <a:off x="4533336" y="3110342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30"/>
          <p:cNvCxnSpPr>
            <a:endCxn id="17" idx="2"/>
          </p:cNvCxnSpPr>
          <p:nvPr/>
        </p:nvCxnSpPr>
        <p:spPr>
          <a:xfrm flipV="1">
            <a:off x="5065417" y="3652450"/>
            <a:ext cx="485109" cy="53806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Casos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r>
              <a:rPr lang="en-US" b="1" dirty="0"/>
              <a:t> A</a:t>
            </a:r>
          </a:p>
          <a:p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/>
              <a:t>("( 2 + 3 ) \n");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100354" y="1935480"/>
            <a:ext cx="2586446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op E )</a:t>
            </a:r>
          </a:p>
          <a:p>
            <a:pPr algn="just"/>
            <a:r>
              <a:rPr lang="en-US" dirty="0"/>
              <a:t>E -&gt; </a:t>
            </a:r>
            <a:r>
              <a:rPr lang="en-US" dirty="0" err="1"/>
              <a:t>cte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Con op: + - * / ^</a:t>
            </a:r>
          </a:p>
        </p:txBody>
      </p:sp>
    </p:spTree>
    <p:extLst>
      <p:ext uri="{BB962C8B-B14F-4D97-AF65-F5344CB8AC3E}">
        <p14:creationId xmlns:p14="http://schemas.microsoft.com/office/powerpoint/2010/main" val="160716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/>
              <a:t>Post </a:t>
            </a:r>
            <a:r>
              <a:rPr lang="es-ES" dirty="0" err="1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130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/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  R V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6251" y="3038857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30"/>
          <p:cNvCxnSpPr/>
          <p:nvPr/>
        </p:nvCxnSpPr>
        <p:spPr>
          <a:xfrm>
            <a:off x="3287159" y="2943207"/>
            <a:ext cx="1497921" cy="29966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81160" y="237056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30"/>
          <p:cNvCxnSpPr/>
          <p:nvPr/>
        </p:nvCxnSpPr>
        <p:spPr>
          <a:xfrm rot="16200000" flipV="1">
            <a:off x="3307106" y="3063497"/>
            <a:ext cx="329514" cy="469615"/>
          </a:xfrm>
          <a:prstGeom prst="curvedConnector2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30"/>
          <p:cNvCxnSpPr>
            <a:endCxn id="8" idx="2"/>
          </p:cNvCxnSpPr>
          <p:nvPr/>
        </p:nvCxnSpPr>
        <p:spPr>
          <a:xfrm flipV="1">
            <a:off x="2571416" y="3607766"/>
            <a:ext cx="539682" cy="69323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30"/>
          <p:cNvCxnSpPr/>
          <p:nvPr/>
        </p:nvCxnSpPr>
        <p:spPr>
          <a:xfrm rot="10800000" flipV="1">
            <a:off x="4533336" y="3110342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30"/>
          <p:cNvCxnSpPr>
            <a:endCxn id="17" idx="2"/>
          </p:cNvCxnSpPr>
          <p:nvPr/>
        </p:nvCxnSpPr>
        <p:spPr>
          <a:xfrm flipV="1">
            <a:off x="5065417" y="3652450"/>
            <a:ext cx="485109" cy="53806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30"/>
          <p:cNvCxnSpPr/>
          <p:nvPr/>
        </p:nvCxnSpPr>
        <p:spPr>
          <a:xfrm rot="16200000" flipV="1">
            <a:off x="5730001" y="3067607"/>
            <a:ext cx="329514" cy="469615"/>
          </a:xfrm>
          <a:prstGeom prst="curvedConnector2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59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/>
              <a:t>Post </a:t>
            </a:r>
            <a:r>
              <a:rPr lang="es-ES" dirty="0" err="1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131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/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  R V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6251" y="3038857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30"/>
          <p:cNvCxnSpPr/>
          <p:nvPr/>
        </p:nvCxnSpPr>
        <p:spPr>
          <a:xfrm>
            <a:off x="3287159" y="2943207"/>
            <a:ext cx="1497921" cy="29966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81160" y="237056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30"/>
          <p:cNvCxnSpPr/>
          <p:nvPr/>
        </p:nvCxnSpPr>
        <p:spPr>
          <a:xfrm rot="16200000" flipV="1">
            <a:off x="3307106" y="3063497"/>
            <a:ext cx="329514" cy="469615"/>
          </a:xfrm>
          <a:prstGeom prst="curvedConnector2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30"/>
          <p:cNvCxnSpPr>
            <a:endCxn id="8" idx="2"/>
          </p:cNvCxnSpPr>
          <p:nvPr/>
        </p:nvCxnSpPr>
        <p:spPr>
          <a:xfrm flipV="1">
            <a:off x="2571416" y="3607766"/>
            <a:ext cx="539682" cy="69323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30"/>
          <p:cNvCxnSpPr/>
          <p:nvPr/>
        </p:nvCxnSpPr>
        <p:spPr>
          <a:xfrm rot="16200000" flipV="1">
            <a:off x="4517649" y="2081486"/>
            <a:ext cx="505112" cy="869894"/>
          </a:xfrm>
          <a:prstGeom prst="curvedConnector2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30"/>
          <p:cNvCxnSpPr/>
          <p:nvPr/>
        </p:nvCxnSpPr>
        <p:spPr>
          <a:xfrm rot="10800000" flipV="1">
            <a:off x="4533336" y="3110342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30"/>
          <p:cNvCxnSpPr>
            <a:endCxn id="17" idx="2"/>
          </p:cNvCxnSpPr>
          <p:nvPr/>
        </p:nvCxnSpPr>
        <p:spPr>
          <a:xfrm flipV="1">
            <a:off x="5065417" y="3652450"/>
            <a:ext cx="485109" cy="53806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30"/>
          <p:cNvCxnSpPr/>
          <p:nvPr/>
        </p:nvCxnSpPr>
        <p:spPr>
          <a:xfrm rot="16200000" flipV="1">
            <a:off x="5730001" y="3067453"/>
            <a:ext cx="329514" cy="469615"/>
          </a:xfrm>
          <a:prstGeom prst="curvedConnector2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40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28" name="Google Shape;128;p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n-US" b="1" dirty="0" err="1"/>
              <a:t>Caso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endParaRPr b="1"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 dirty="0"/>
              <a:t>	</a:t>
            </a:r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inorder</a:t>
            </a:r>
            <a:r>
              <a:rPr lang="en-US" dirty="0"/>
              <a:t>, </a:t>
            </a:r>
            <a:r>
              <a:rPr lang="en-US" dirty="0" err="1"/>
              <a:t>postorder</a:t>
            </a:r>
            <a:r>
              <a:rPr lang="en-US" dirty="0"/>
              <a:t> y preorder que </a:t>
            </a:r>
            <a:r>
              <a:rPr lang="en-US" dirty="0" err="1"/>
              <a:t>generen</a:t>
            </a:r>
            <a:r>
              <a:rPr lang="en-US" dirty="0"/>
              <a:t> el string con la </a:t>
            </a:r>
            <a:r>
              <a:rPr lang="en-US" dirty="0" err="1"/>
              <a:t>notación</a:t>
            </a:r>
            <a:r>
              <a:rPr lang="en-US" dirty="0"/>
              <a:t> </a:t>
            </a:r>
            <a:r>
              <a:rPr lang="en-US" dirty="0" err="1"/>
              <a:t>correspondiente</a:t>
            </a:r>
            <a:r>
              <a:rPr lang="en-US" dirty="0"/>
              <a:t>.</a:t>
            </a:r>
            <a:endParaRPr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 dirty="0" err="1"/>
              <a:t>Ej</a:t>
            </a:r>
            <a:r>
              <a:rPr lang="en-US" dirty="0"/>
              <a:t>: </a:t>
            </a:r>
            <a:r>
              <a:rPr lang="en-US" dirty="0" err="1"/>
              <a:t>myExp</a:t>
            </a:r>
            <a:r>
              <a:rPr lang="en-US" dirty="0"/>
              <a:t>= </a:t>
            </a:r>
            <a:r>
              <a:rPr lang="en-US" b="1" dirty="0"/>
              <a:t>new </a:t>
            </a:r>
            <a:r>
              <a:rPr lang="en-US" b="1" dirty="0" err="1"/>
              <a:t>ExpTree</a:t>
            </a:r>
            <a:r>
              <a:rPr lang="en-US" b="1" dirty="0"/>
              <a:t>("( ( 2 + 3.5 ) * -10 )\n");</a:t>
            </a:r>
            <a:endParaRPr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 b="1"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 b="1" dirty="0" err="1"/>
              <a:t>myExp.preorder</a:t>
            </a:r>
            <a:r>
              <a:rPr lang="en-US" b="1" dirty="0"/>
              <a:t>();</a:t>
            </a:r>
            <a:endParaRPr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 b="1"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 b="1" dirty="0" err="1"/>
              <a:t>myExp.postorder</a:t>
            </a:r>
            <a:r>
              <a:rPr lang="en-US" b="1" dirty="0"/>
              <a:t>();</a:t>
            </a:r>
            <a:endParaRPr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 b="1" dirty="0" err="1"/>
              <a:t>myExp.inorder</a:t>
            </a:r>
            <a:r>
              <a:rPr lang="en-US" b="1" dirty="0"/>
              <a:t>();</a:t>
            </a:r>
            <a:endParaRPr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 dirty="0"/>
          </a:p>
        </p:txBody>
      </p:sp>
      <p:sp>
        <p:nvSpPr>
          <p:cNvPr id="129" name="Google Shape;129;p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132</a:t>
            </a:fld>
            <a:endParaRPr/>
          </a:p>
        </p:txBody>
      </p:sp>
      <p:sp>
        <p:nvSpPr>
          <p:cNvPr id="130" name="Google Shape;130;p3"/>
          <p:cNvSpPr/>
          <p:nvPr/>
        </p:nvSpPr>
        <p:spPr>
          <a:xfrm>
            <a:off x="3433354" y="4278734"/>
            <a:ext cx="4872446" cy="57931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*   +   2    3.5   -10</a:t>
            </a:r>
            <a:endParaRPr/>
          </a:p>
        </p:txBody>
      </p:sp>
      <p:grpSp>
        <p:nvGrpSpPr>
          <p:cNvPr id="131" name="Google Shape;131;p3"/>
          <p:cNvGrpSpPr/>
          <p:nvPr/>
        </p:nvGrpSpPr>
        <p:grpSpPr>
          <a:xfrm>
            <a:off x="4794069" y="704088"/>
            <a:ext cx="3720136" cy="1868457"/>
            <a:chOff x="3878270" y="2901043"/>
            <a:chExt cx="4178735" cy="3160591"/>
          </a:xfrm>
        </p:grpSpPr>
        <p:sp>
          <p:nvSpPr>
            <p:cNvPr id="132" name="Google Shape;132;p3"/>
            <p:cNvSpPr/>
            <p:nvPr/>
          </p:nvSpPr>
          <p:spPr>
            <a:xfrm>
              <a:off x="5778376" y="3286867"/>
              <a:ext cx="783771" cy="692331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*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878270" y="5334544"/>
              <a:ext cx="783771" cy="692331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2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260697" y="5369303"/>
              <a:ext cx="783771" cy="692331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3.5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35" name="Google Shape;135;p3"/>
            <p:cNvCxnSpPr>
              <a:endCxn id="133" idx="0"/>
            </p:cNvCxnSpPr>
            <p:nvPr/>
          </p:nvCxnSpPr>
          <p:spPr>
            <a:xfrm flipH="1">
              <a:off x="4270155" y="5036944"/>
              <a:ext cx="514800" cy="297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6" name="Google Shape;136;p3"/>
            <p:cNvCxnSpPr/>
            <p:nvPr/>
          </p:nvCxnSpPr>
          <p:spPr>
            <a:xfrm>
              <a:off x="5012997" y="4986124"/>
              <a:ext cx="473403" cy="404949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7" name="Google Shape;137;p3"/>
            <p:cNvCxnSpPr/>
            <p:nvPr/>
          </p:nvCxnSpPr>
          <p:spPr>
            <a:xfrm flipH="1">
              <a:off x="6223379" y="2901043"/>
              <a:ext cx="345058" cy="389491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8" name="Google Shape;138;p3"/>
            <p:cNvSpPr/>
            <p:nvPr/>
          </p:nvSpPr>
          <p:spPr>
            <a:xfrm>
              <a:off x="4556758" y="4344489"/>
              <a:ext cx="783771" cy="692331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+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73234" y="4401497"/>
              <a:ext cx="783771" cy="692331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-10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0" name="Google Shape;140;p3"/>
            <p:cNvCxnSpPr>
              <a:endCxn id="139" idx="1"/>
            </p:cNvCxnSpPr>
            <p:nvPr/>
          </p:nvCxnSpPr>
          <p:spPr>
            <a:xfrm>
              <a:off x="6574715" y="3839586"/>
              <a:ext cx="813300" cy="663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1" name="Google Shape;141;p3"/>
            <p:cNvCxnSpPr>
              <a:stCxn id="132" idx="3"/>
            </p:cNvCxnSpPr>
            <p:nvPr/>
          </p:nvCxnSpPr>
          <p:spPr>
            <a:xfrm flipH="1">
              <a:off x="5307557" y="3877809"/>
              <a:ext cx="585600" cy="53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142" name="Google Shape;142;p3"/>
          <p:cNvSpPr/>
          <p:nvPr/>
        </p:nvSpPr>
        <p:spPr>
          <a:xfrm>
            <a:off x="3433354" y="5034384"/>
            <a:ext cx="4872446" cy="57931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    3.5    +   -10   *</a:t>
            </a:r>
            <a:endParaRPr/>
          </a:p>
        </p:txBody>
      </p:sp>
      <p:sp>
        <p:nvSpPr>
          <p:cNvPr id="143" name="Google Shape;143;p3"/>
          <p:cNvSpPr/>
          <p:nvPr/>
        </p:nvSpPr>
        <p:spPr>
          <a:xfrm>
            <a:off x="3433354" y="5813760"/>
            <a:ext cx="4872446" cy="57931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(  ( 2 + 3.5  ) * -10  )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429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5 – Ejer 4</a:t>
            </a:r>
            <a:endParaRPr/>
          </a:p>
        </p:txBody>
      </p:sp>
      <p:sp>
        <p:nvSpPr>
          <p:cNvPr id="149" name="Google Shape;149;p4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4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Agregar evaluación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51" name="Google Shape;151;p4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133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4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58" name="Google Shape;158;p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Ejercicio</a:t>
            </a:r>
            <a:endParaRPr b="1"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Agregar el método eval() que evalúa la expresión.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Ej: 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myExp= </a:t>
            </a:r>
            <a:r>
              <a:rPr lang="en-US" b="1"/>
              <a:t>new ExpTree("(  (  2 + 3.5 ) * -10 )\n");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System.out.println( myExp().eval() );</a:t>
            </a:r>
            <a:endParaRPr/>
          </a:p>
        </p:txBody>
      </p:sp>
      <p:sp>
        <p:nvSpPr>
          <p:cNvPr id="159" name="Google Shape;159;p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134</a:t>
            </a:fld>
            <a:endParaRPr/>
          </a:p>
        </p:txBody>
      </p:sp>
      <p:grpSp>
        <p:nvGrpSpPr>
          <p:cNvPr id="160" name="Google Shape;160;p5"/>
          <p:cNvGrpSpPr/>
          <p:nvPr/>
        </p:nvGrpSpPr>
        <p:grpSpPr>
          <a:xfrm>
            <a:off x="4794069" y="704088"/>
            <a:ext cx="3720136" cy="1868457"/>
            <a:chOff x="3878270" y="2901043"/>
            <a:chExt cx="4178735" cy="3160591"/>
          </a:xfrm>
        </p:grpSpPr>
        <p:sp>
          <p:nvSpPr>
            <p:cNvPr id="161" name="Google Shape;161;p5"/>
            <p:cNvSpPr/>
            <p:nvPr/>
          </p:nvSpPr>
          <p:spPr>
            <a:xfrm>
              <a:off x="5778376" y="3286867"/>
              <a:ext cx="783771" cy="692331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*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3878270" y="5334544"/>
              <a:ext cx="783771" cy="692331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2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5260697" y="5369303"/>
              <a:ext cx="783771" cy="692331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3.5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64" name="Google Shape;164;p5"/>
            <p:cNvCxnSpPr>
              <a:endCxn id="162" idx="0"/>
            </p:cNvCxnSpPr>
            <p:nvPr/>
          </p:nvCxnSpPr>
          <p:spPr>
            <a:xfrm flipH="1">
              <a:off x="4270155" y="5036944"/>
              <a:ext cx="514800" cy="297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65" name="Google Shape;165;p5"/>
            <p:cNvCxnSpPr/>
            <p:nvPr/>
          </p:nvCxnSpPr>
          <p:spPr>
            <a:xfrm>
              <a:off x="5012997" y="4986124"/>
              <a:ext cx="473403" cy="404949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66" name="Google Shape;166;p5"/>
            <p:cNvCxnSpPr/>
            <p:nvPr/>
          </p:nvCxnSpPr>
          <p:spPr>
            <a:xfrm flipH="1">
              <a:off x="6223379" y="2901043"/>
              <a:ext cx="345058" cy="389491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67" name="Google Shape;167;p5"/>
            <p:cNvSpPr/>
            <p:nvPr/>
          </p:nvSpPr>
          <p:spPr>
            <a:xfrm>
              <a:off x="4556758" y="4344489"/>
              <a:ext cx="783771" cy="692331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+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7273234" y="4401497"/>
              <a:ext cx="783771" cy="692331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-10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69" name="Google Shape;169;p5"/>
            <p:cNvCxnSpPr>
              <a:endCxn id="168" idx="1"/>
            </p:cNvCxnSpPr>
            <p:nvPr/>
          </p:nvCxnSpPr>
          <p:spPr>
            <a:xfrm>
              <a:off x="6574715" y="3839586"/>
              <a:ext cx="813300" cy="663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70" name="Google Shape;170;p5"/>
            <p:cNvCxnSpPr>
              <a:stCxn id="161" idx="3"/>
            </p:cNvCxnSpPr>
            <p:nvPr/>
          </p:nvCxnSpPr>
          <p:spPr>
            <a:xfrm flipH="1">
              <a:off x="5307557" y="3877809"/>
              <a:ext cx="585600" cy="53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171" name="Google Shape;171;p5"/>
          <p:cNvSpPr/>
          <p:nvPr/>
        </p:nvSpPr>
        <p:spPr>
          <a:xfrm>
            <a:off x="3630245" y="5471502"/>
            <a:ext cx="4872446" cy="57931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-55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5 – Ejer 5</a:t>
            </a:r>
            <a:endParaRPr/>
          </a:p>
        </p:txBody>
      </p:sp>
      <p:sp>
        <p:nvSpPr>
          <p:cNvPr id="177" name="Google Shape;177;p6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6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Agregar evaluación de variables</a:t>
            </a:r>
            <a:endParaRPr/>
          </a:p>
        </p:txBody>
      </p:sp>
      <p:sp>
        <p:nvSpPr>
          <p:cNvPr id="179" name="Google Shape;179;p6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135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0" name="Google Shape;180;p6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Casos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r>
              <a:rPr lang="en-US" b="1" dirty="0"/>
              <a:t> A</a:t>
            </a:r>
          </a:p>
          <a:p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/>
              <a:t>("( 2 + 3 ) \n");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Aplico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E -&gt; ( E op E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32268" y="4344489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>
            <a:stCxn id="6" idx="4"/>
          </p:cNvCxnSpPr>
          <p:nvPr/>
        </p:nvCxnSpPr>
        <p:spPr>
          <a:xfrm flipH="1">
            <a:off x="5384073" y="5036820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4"/>
            <a:endCxn id="8" idx="1"/>
          </p:cNvCxnSpPr>
          <p:nvPr/>
        </p:nvCxnSpPr>
        <p:spPr>
          <a:xfrm>
            <a:off x="6024154" y="5036820"/>
            <a:ext cx="659066" cy="57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7"/>
          </p:cNvCxnSpPr>
          <p:nvPr/>
        </p:nvCxnSpPr>
        <p:spPr>
          <a:xfrm flipH="1">
            <a:off x="6301258" y="3866606"/>
            <a:ext cx="558918" cy="57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906974" y="2402006"/>
            <a:ext cx="1160060" cy="485389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ounded Rectangle 15"/>
          <p:cNvSpPr/>
          <p:nvPr/>
        </p:nvSpPr>
        <p:spPr>
          <a:xfrm>
            <a:off x="6100354" y="1935480"/>
            <a:ext cx="2586446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op E )</a:t>
            </a:r>
          </a:p>
          <a:p>
            <a:pPr algn="just"/>
            <a:r>
              <a:rPr lang="en-US" dirty="0"/>
              <a:t>E -&gt; </a:t>
            </a:r>
            <a:r>
              <a:rPr lang="en-US" dirty="0" err="1"/>
              <a:t>cte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Con op: + - * / ^</a:t>
            </a:r>
          </a:p>
        </p:txBody>
      </p:sp>
    </p:spTree>
    <p:extLst>
      <p:ext uri="{BB962C8B-B14F-4D97-AF65-F5344CB8AC3E}">
        <p14:creationId xmlns:p14="http://schemas.microsoft.com/office/powerpoint/2010/main" val="304914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Casos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r>
              <a:rPr lang="en-US" b="1" dirty="0"/>
              <a:t> A</a:t>
            </a:r>
          </a:p>
          <a:p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/>
              <a:t>("( 2 + 3 ) \n");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Aplico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E -&gt; ( E op E )</a:t>
            </a:r>
          </a:p>
          <a:p>
            <a:pPr marL="0" indent="0">
              <a:buNone/>
            </a:pPr>
            <a:r>
              <a:rPr lang="en-US" dirty="0"/>
              <a:t>Y </a:t>
            </a:r>
            <a:r>
              <a:rPr lang="en-US" dirty="0" err="1"/>
              <a:t>cada</a:t>
            </a:r>
            <a:r>
              <a:rPr lang="en-US" dirty="0"/>
              <a:t> E -&gt; </a:t>
            </a:r>
            <a:r>
              <a:rPr lang="en-US" dirty="0" err="1"/>
              <a:t>cte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48497" y="5514703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s-AR" dirty="0"/>
          </a:p>
        </p:txBody>
      </p:sp>
      <p:sp>
        <p:nvSpPr>
          <p:cNvPr id="8" name="Oval 7"/>
          <p:cNvSpPr/>
          <p:nvPr/>
        </p:nvSpPr>
        <p:spPr>
          <a:xfrm>
            <a:off x="6568439" y="5514703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384073" y="5036820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6024154" y="5036820"/>
            <a:ext cx="659066" cy="57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301258" y="3866606"/>
            <a:ext cx="558918" cy="57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57099" y="2442949"/>
            <a:ext cx="313898" cy="485389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angle 14"/>
          <p:cNvSpPr/>
          <p:nvPr/>
        </p:nvSpPr>
        <p:spPr>
          <a:xfrm>
            <a:off x="3577988" y="2442948"/>
            <a:ext cx="313898" cy="485389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ounded Rectangle 15"/>
          <p:cNvSpPr/>
          <p:nvPr/>
        </p:nvSpPr>
        <p:spPr>
          <a:xfrm>
            <a:off x="6100354" y="1935480"/>
            <a:ext cx="2586446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op E )</a:t>
            </a:r>
          </a:p>
          <a:p>
            <a:pPr algn="just"/>
            <a:r>
              <a:rPr lang="en-US" dirty="0"/>
              <a:t>E -&gt; </a:t>
            </a:r>
            <a:r>
              <a:rPr lang="en-US" dirty="0" err="1"/>
              <a:t>cte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Con op: + - * / ^</a:t>
            </a:r>
          </a:p>
        </p:txBody>
      </p:sp>
      <p:cxnSp>
        <p:nvCxnSpPr>
          <p:cNvPr id="18" name="Conector recto 17"/>
          <p:cNvCxnSpPr/>
          <p:nvPr/>
        </p:nvCxnSpPr>
        <p:spPr>
          <a:xfrm>
            <a:off x="3605479" y="3196045"/>
            <a:ext cx="19145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5"/>
          <p:cNvSpPr/>
          <p:nvPr/>
        </p:nvSpPr>
        <p:spPr>
          <a:xfrm>
            <a:off x="5632268" y="4344489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0" name="Oval 5"/>
          <p:cNvSpPr/>
          <p:nvPr/>
        </p:nvSpPr>
        <p:spPr>
          <a:xfrm>
            <a:off x="5632267" y="4358640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s-AR" dirty="0"/>
          </a:p>
        </p:txBody>
      </p:sp>
      <p:cxnSp>
        <p:nvCxnSpPr>
          <p:cNvPr id="21" name="Conector recto 20"/>
          <p:cNvCxnSpPr/>
          <p:nvPr/>
        </p:nvCxnSpPr>
        <p:spPr>
          <a:xfrm>
            <a:off x="3152634" y="3043645"/>
            <a:ext cx="19145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83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5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Casos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r>
              <a:rPr lang="en-US" b="1" dirty="0"/>
              <a:t> B</a:t>
            </a:r>
          </a:p>
          <a:p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/>
              <a:t>("( 2 + 3 )  )\n");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  <p:sp>
        <p:nvSpPr>
          <p:cNvPr id="5" name="Explosion 2 4"/>
          <p:cNvSpPr/>
          <p:nvPr/>
        </p:nvSpPr>
        <p:spPr>
          <a:xfrm>
            <a:off x="2611484" y="3150325"/>
            <a:ext cx="3409405" cy="2246812"/>
          </a:xfrm>
          <a:prstGeom prst="irregularSeal2">
            <a:avLst/>
          </a:prstGeom>
          <a:solidFill>
            <a:srgbClr val="C0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7" name="Rounded Rectangle 15"/>
          <p:cNvSpPr/>
          <p:nvPr/>
        </p:nvSpPr>
        <p:spPr>
          <a:xfrm>
            <a:off x="6100354" y="1935480"/>
            <a:ext cx="2586446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op E )</a:t>
            </a:r>
          </a:p>
          <a:p>
            <a:pPr algn="just"/>
            <a:r>
              <a:rPr lang="en-US" dirty="0"/>
              <a:t>E -&gt; </a:t>
            </a:r>
            <a:r>
              <a:rPr lang="en-US" dirty="0" err="1"/>
              <a:t>cte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Con op: + - * / ^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35577" y="413004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Aplico</a:t>
            </a:r>
            <a:r>
              <a:rPr lang="en-US" dirty="0"/>
              <a:t> </a:t>
            </a:r>
          </a:p>
          <a:p>
            <a:r>
              <a:rPr lang="en-US" dirty="0"/>
              <a:t>E -&gt; ( E op E )</a:t>
            </a:r>
          </a:p>
          <a:p>
            <a:r>
              <a:rPr lang="en-US" dirty="0"/>
              <a:t>Y </a:t>
            </a:r>
            <a:r>
              <a:rPr lang="en-US" dirty="0" err="1"/>
              <a:t>cada</a:t>
            </a:r>
            <a:r>
              <a:rPr lang="en-US" dirty="0"/>
              <a:t> E -&gt; </a:t>
            </a:r>
            <a:r>
              <a:rPr lang="en-US" dirty="0" err="1"/>
              <a:t>cte</a:t>
            </a:r>
            <a:endParaRPr lang="es-MX" dirty="0"/>
          </a:p>
        </p:txBody>
      </p:sp>
      <p:sp>
        <p:nvSpPr>
          <p:cNvPr id="9" name="Oval 6"/>
          <p:cNvSpPr/>
          <p:nvPr/>
        </p:nvSpPr>
        <p:spPr>
          <a:xfrm>
            <a:off x="4848497" y="5514703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s-AR" dirty="0"/>
          </a:p>
        </p:txBody>
      </p:sp>
      <p:sp>
        <p:nvSpPr>
          <p:cNvPr id="10" name="Oval 7"/>
          <p:cNvSpPr/>
          <p:nvPr/>
        </p:nvSpPr>
        <p:spPr>
          <a:xfrm>
            <a:off x="6568439" y="5514703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cxnSp>
        <p:nvCxnSpPr>
          <p:cNvPr id="11" name="Straight Arrow Connector 9"/>
          <p:cNvCxnSpPr/>
          <p:nvPr/>
        </p:nvCxnSpPr>
        <p:spPr>
          <a:xfrm flipH="1">
            <a:off x="5384073" y="5036820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3"/>
          <p:cNvCxnSpPr/>
          <p:nvPr/>
        </p:nvCxnSpPr>
        <p:spPr>
          <a:xfrm flipH="1">
            <a:off x="6301258" y="3866606"/>
            <a:ext cx="558918" cy="57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5"/>
          <p:cNvSpPr/>
          <p:nvPr/>
        </p:nvSpPr>
        <p:spPr>
          <a:xfrm>
            <a:off x="5632267" y="4358640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s-AR" dirty="0"/>
          </a:p>
        </p:txBody>
      </p:sp>
      <p:cxnSp>
        <p:nvCxnSpPr>
          <p:cNvPr id="14" name="Straight Arrow Connector 11"/>
          <p:cNvCxnSpPr/>
          <p:nvPr/>
        </p:nvCxnSpPr>
        <p:spPr>
          <a:xfrm>
            <a:off x="6024154" y="5036820"/>
            <a:ext cx="659066" cy="57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3984302" y="3009900"/>
            <a:ext cx="3318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59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Casos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r>
              <a:rPr lang="en-US" b="1" dirty="0"/>
              <a:t> C</a:t>
            </a:r>
          </a:p>
          <a:p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/>
              <a:t>("(  ( 2 + 3 )  ) \n");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  <p:sp>
        <p:nvSpPr>
          <p:cNvPr id="5" name="Explosion 2 4"/>
          <p:cNvSpPr/>
          <p:nvPr/>
        </p:nvSpPr>
        <p:spPr>
          <a:xfrm>
            <a:off x="3085980" y="3435532"/>
            <a:ext cx="3409405" cy="2246812"/>
          </a:xfrm>
          <a:prstGeom prst="irregularSeal2">
            <a:avLst/>
          </a:prstGeom>
          <a:solidFill>
            <a:srgbClr val="C0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7" name="Rounded Rectangle 15"/>
          <p:cNvSpPr/>
          <p:nvPr/>
        </p:nvSpPr>
        <p:spPr>
          <a:xfrm>
            <a:off x="6100354" y="1935480"/>
            <a:ext cx="2586446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op E )</a:t>
            </a:r>
          </a:p>
          <a:p>
            <a:pPr algn="just"/>
            <a:r>
              <a:rPr lang="en-US" dirty="0"/>
              <a:t>E -&gt; </a:t>
            </a:r>
            <a:r>
              <a:rPr lang="en-US" dirty="0" err="1"/>
              <a:t>cte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Con op: + - * / ^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35577" y="398417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Aplico</a:t>
            </a:r>
            <a:r>
              <a:rPr lang="en-US" dirty="0"/>
              <a:t> </a:t>
            </a:r>
          </a:p>
          <a:p>
            <a:r>
              <a:rPr lang="en-US" dirty="0"/>
              <a:t>E -&gt; ( E op E )</a:t>
            </a:r>
          </a:p>
          <a:p>
            <a:r>
              <a:rPr lang="en-US" dirty="0"/>
              <a:t>       primer E -&gt; ( E op E )</a:t>
            </a:r>
            <a:endParaRPr lang="es-MX" dirty="0"/>
          </a:p>
        </p:txBody>
      </p:sp>
      <p:cxnSp>
        <p:nvCxnSpPr>
          <p:cNvPr id="13" name="Straight Arrow Connector 9"/>
          <p:cNvCxnSpPr/>
          <p:nvPr/>
        </p:nvCxnSpPr>
        <p:spPr>
          <a:xfrm flipH="1">
            <a:off x="6070962" y="4579174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3"/>
          <p:cNvCxnSpPr/>
          <p:nvPr/>
        </p:nvCxnSpPr>
        <p:spPr>
          <a:xfrm flipH="1">
            <a:off x="6988147" y="3408960"/>
            <a:ext cx="558918" cy="57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5"/>
          <p:cNvSpPr/>
          <p:nvPr/>
        </p:nvSpPr>
        <p:spPr>
          <a:xfrm>
            <a:off x="6319157" y="3925934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8" name="Oval 6"/>
          <p:cNvSpPr/>
          <p:nvPr/>
        </p:nvSpPr>
        <p:spPr>
          <a:xfrm>
            <a:off x="4643849" y="6159138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s-AR" dirty="0"/>
          </a:p>
        </p:txBody>
      </p:sp>
      <p:sp>
        <p:nvSpPr>
          <p:cNvPr id="19" name="Oval 7"/>
          <p:cNvSpPr/>
          <p:nvPr/>
        </p:nvSpPr>
        <p:spPr>
          <a:xfrm>
            <a:off x="6363791" y="6159138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cxnSp>
        <p:nvCxnSpPr>
          <p:cNvPr id="20" name="Straight Arrow Connector 9"/>
          <p:cNvCxnSpPr/>
          <p:nvPr/>
        </p:nvCxnSpPr>
        <p:spPr>
          <a:xfrm flipH="1">
            <a:off x="5179425" y="56812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1"/>
          <p:cNvCxnSpPr>
            <a:endCxn id="19" idx="1"/>
          </p:cNvCxnSpPr>
          <p:nvPr/>
        </p:nvCxnSpPr>
        <p:spPr>
          <a:xfrm>
            <a:off x="5819506" y="5681255"/>
            <a:ext cx="659066" cy="57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5"/>
          <p:cNvSpPr/>
          <p:nvPr/>
        </p:nvSpPr>
        <p:spPr>
          <a:xfrm>
            <a:off x="5427619" y="5003075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s-AR" dirty="0"/>
          </a:p>
        </p:txBody>
      </p:sp>
      <p:cxnSp>
        <p:nvCxnSpPr>
          <p:cNvPr id="23" name="Conector recto 22"/>
          <p:cNvCxnSpPr/>
          <p:nvPr/>
        </p:nvCxnSpPr>
        <p:spPr>
          <a:xfrm flipV="1">
            <a:off x="4219434" y="2952206"/>
            <a:ext cx="424415" cy="544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6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  <p:bldP spid="18" grpId="0" animBg="1"/>
      <p:bldP spid="19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Casos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r>
              <a:rPr lang="en-US" b="1" dirty="0"/>
              <a:t> D</a:t>
            </a:r>
          </a:p>
          <a:p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/>
              <a:t>(“( ( 2 + 3.5 ) * ( -5 / -1) )\n");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  <p:sp>
        <p:nvSpPr>
          <p:cNvPr id="6" name="Rounded Rectangle 15"/>
          <p:cNvSpPr/>
          <p:nvPr/>
        </p:nvSpPr>
        <p:spPr>
          <a:xfrm>
            <a:off x="6844940" y="1935480"/>
            <a:ext cx="2272935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op E )</a:t>
            </a:r>
          </a:p>
          <a:p>
            <a:pPr algn="just"/>
            <a:r>
              <a:rPr lang="en-US" dirty="0"/>
              <a:t>E -&gt; </a:t>
            </a:r>
            <a:r>
              <a:rPr lang="en-US" dirty="0" err="1"/>
              <a:t>cte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Con op: + - * / ^</a:t>
            </a:r>
          </a:p>
        </p:txBody>
      </p:sp>
    </p:spTree>
    <p:extLst>
      <p:ext uri="{BB962C8B-B14F-4D97-AF65-F5344CB8AC3E}">
        <p14:creationId xmlns:p14="http://schemas.microsoft.com/office/powerpoint/2010/main" val="278301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Casos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r>
              <a:rPr lang="en-US" b="1" dirty="0"/>
              <a:t> D</a:t>
            </a:r>
          </a:p>
          <a:p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/>
              <a:t>(“( ( 2 + 3.5 ) * ( -5 / -1) )\n");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Aplico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E -&gt; ( E op E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78376" y="3286867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223379" y="2901043"/>
            <a:ext cx="345058" cy="38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</p:cNvCxnSpPr>
          <p:nvPr/>
        </p:nvCxnSpPr>
        <p:spPr>
          <a:xfrm flipH="1">
            <a:off x="5268626" y="3877808"/>
            <a:ext cx="624531" cy="565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522414" y="3839563"/>
            <a:ext cx="813228" cy="66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193576" y="2415654"/>
            <a:ext cx="1337481" cy="485389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Rectangle 27"/>
          <p:cNvSpPr/>
          <p:nvPr/>
        </p:nvSpPr>
        <p:spPr>
          <a:xfrm>
            <a:off x="4705212" y="2438029"/>
            <a:ext cx="1187945" cy="485389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ounded Rectangle 15"/>
          <p:cNvSpPr/>
          <p:nvPr/>
        </p:nvSpPr>
        <p:spPr>
          <a:xfrm>
            <a:off x="6892368" y="1935480"/>
            <a:ext cx="2124653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op E )</a:t>
            </a:r>
          </a:p>
          <a:p>
            <a:pPr algn="just"/>
            <a:r>
              <a:rPr lang="en-US" dirty="0"/>
              <a:t>E -&gt; </a:t>
            </a:r>
            <a:r>
              <a:rPr lang="en-US" dirty="0" err="1"/>
              <a:t>cte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Con op: + - * / ^</a:t>
            </a:r>
          </a:p>
        </p:txBody>
      </p:sp>
    </p:spTree>
    <p:extLst>
      <p:ext uri="{BB962C8B-B14F-4D97-AF65-F5344CB8AC3E}">
        <p14:creationId xmlns:p14="http://schemas.microsoft.com/office/powerpoint/2010/main" val="62036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b="1" dirty="0"/>
              <a:t>Árbol Binario (</a:t>
            </a:r>
            <a:r>
              <a:rPr lang="es-AR" b="1" dirty="0" err="1"/>
              <a:t>Binary</a:t>
            </a:r>
            <a:r>
              <a:rPr lang="es-AR" b="1" dirty="0"/>
              <a:t> </a:t>
            </a:r>
            <a:r>
              <a:rPr lang="es-AR" b="1" dirty="0" err="1"/>
              <a:t>Tree</a:t>
            </a:r>
            <a:r>
              <a:rPr lang="es-AR" b="1" dirty="0"/>
              <a:t> o BT)</a:t>
            </a:r>
          </a:p>
          <a:p>
            <a:pPr marL="0" indent="0" algn="just">
              <a:buNone/>
            </a:pPr>
            <a:r>
              <a:rPr lang="es-AR" dirty="0"/>
              <a:t>	Estructura de datos formada por nodos, donde cada nodo o está vacío o  tiene 3 componentes: datos, subárbol izquierdo y subárbol derecho. Existe un nodo distinguido llamado raíz.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5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Casos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r>
              <a:rPr lang="en-US" b="1" dirty="0"/>
              <a:t> D</a:t>
            </a:r>
          </a:p>
          <a:p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/>
              <a:t>(“( ( 2 + 3.5 ) * ( -5 / -1) )\n");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Aplico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E -&gt; ( E op E )</a:t>
            </a:r>
          </a:p>
          <a:p>
            <a:pPr marL="0" indent="0">
              <a:buNone/>
            </a:pPr>
            <a:r>
              <a:rPr lang="en-US" dirty="0"/>
              <a:t>El primer E se </a:t>
            </a:r>
            <a:r>
              <a:rPr lang="en-US" dirty="0" err="1"/>
              <a:t>expande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E-&gt; ( E op E )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78376" y="3286867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>
            <a:endCxn id="7" idx="0"/>
          </p:cNvCxnSpPr>
          <p:nvPr/>
        </p:nvCxnSpPr>
        <p:spPr>
          <a:xfrm flipH="1">
            <a:off x="4270156" y="5036818"/>
            <a:ext cx="514722" cy="29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12997" y="4986124"/>
            <a:ext cx="473403" cy="40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223379" y="2901043"/>
            <a:ext cx="345058" cy="38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56758" y="4344489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7" name="Straight Arrow Connector 16"/>
          <p:cNvCxnSpPr>
            <a:stCxn id="6" idx="3"/>
          </p:cNvCxnSpPr>
          <p:nvPr/>
        </p:nvCxnSpPr>
        <p:spPr>
          <a:xfrm flipH="1">
            <a:off x="5268626" y="3877808"/>
            <a:ext cx="624531" cy="565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2" idx="1"/>
          </p:cNvCxnSpPr>
          <p:nvPr/>
        </p:nvCxnSpPr>
        <p:spPr>
          <a:xfrm>
            <a:off x="6574787" y="3839563"/>
            <a:ext cx="813228" cy="66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93576" y="2415654"/>
            <a:ext cx="1337481" cy="485389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ounded Rectangle 15"/>
          <p:cNvSpPr/>
          <p:nvPr/>
        </p:nvSpPr>
        <p:spPr>
          <a:xfrm>
            <a:off x="7007149" y="1935480"/>
            <a:ext cx="1914781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op E )</a:t>
            </a:r>
          </a:p>
          <a:p>
            <a:pPr algn="just"/>
            <a:r>
              <a:rPr lang="en-US" dirty="0"/>
              <a:t>E -&gt; </a:t>
            </a:r>
            <a:r>
              <a:rPr lang="en-US" dirty="0" err="1"/>
              <a:t>cte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Con op: + - * / ^</a:t>
            </a:r>
          </a:p>
        </p:txBody>
      </p:sp>
    </p:spTree>
    <p:extLst>
      <p:ext uri="{BB962C8B-B14F-4D97-AF65-F5344CB8AC3E}">
        <p14:creationId xmlns:p14="http://schemas.microsoft.com/office/powerpoint/2010/main" val="236235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Casos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r>
              <a:rPr lang="en-US" b="1" dirty="0"/>
              <a:t> D</a:t>
            </a:r>
          </a:p>
          <a:p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/>
              <a:t>(“( ( 2 + 3.5 ) * ( -5 / -1) )\n");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Aplico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E -&gt; ( E op E )</a:t>
            </a:r>
          </a:p>
          <a:p>
            <a:pPr marL="0" indent="0">
              <a:buNone/>
            </a:pPr>
            <a:r>
              <a:rPr lang="en-US" dirty="0"/>
              <a:t>El primer E se </a:t>
            </a:r>
            <a:r>
              <a:rPr lang="en-US" dirty="0" err="1"/>
              <a:t>expande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E-&gt; ( E op E )</a:t>
            </a:r>
          </a:p>
          <a:p>
            <a:pPr marL="0" indent="0">
              <a:buNone/>
            </a:pPr>
            <a:r>
              <a:rPr lang="en-US" dirty="0"/>
              <a:t>Ambos 2 </a:t>
            </a:r>
            <a:r>
              <a:rPr lang="en-US" dirty="0" err="1"/>
              <a:t>aplican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E -&gt; </a:t>
            </a:r>
            <a:r>
              <a:rPr lang="en-US" dirty="0" err="1"/>
              <a:t>Cte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78376" y="3286867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0" name="Straight Arrow Connector 9"/>
          <p:cNvCxnSpPr>
            <a:endCxn id="7" idx="0"/>
          </p:cNvCxnSpPr>
          <p:nvPr/>
        </p:nvCxnSpPr>
        <p:spPr>
          <a:xfrm flipH="1">
            <a:off x="4270156" y="5036818"/>
            <a:ext cx="514722" cy="29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12997" y="4986124"/>
            <a:ext cx="473403" cy="40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223379" y="2901043"/>
            <a:ext cx="345058" cy="38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56758" y="4344489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7" name="Straight Arrow Connector 16"/>
          <p:cNvCxnSpPr>
            <a:stCxn id="6" idx="3"/>
          </p:cNvCxnSpPr>
          <p:nvPr/>
        </p:nvCxnSpPr>
        <p:spPr>
          <a:xfrm flipH="1">
            <a:off x="5268626" y="3877808"/>
            <a:ext cx="624531" cy="565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2" idx="1"/>
          </p:cNvCxnSpPr>
          <p:nvPr/>
        </p:nvCxnSpPr>
        <p:spPr>
          <a:xfrm>
            <a:off x="6574787" y="3839563"/>
            <a:ext cx="813228" cy="66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878270" y="5334544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s-AR" dirty="0"/>
          </a:p>
        </p:txBody>
      </p:sp>
      <p:sp>
        <p:nvSpPr>
          <p:cNvPr id="19" name="Rectangle 18"/>
          <p:cNvSpPr/>
          <p:nvPr/>
        </p:nvSpPr>
        <p:spPr>
          <a:xfrm>
            <a:off x="3316406" y="2415654"/>
            <a:ext cx="300251" cy="485389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Rectangle 19"/>
          <p:cNvSpPr/>
          <p:nvPr/>
        </p:nvSpPr>
        <p:spPr>
          <a:xfrm>
            <a:off x="3878270" y="2415653"/>
            <a:ext cx="391886" cy="485389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Rounded Rectangle 15"/>
          <p:cNvSpPr/>
          <p:nvPr/>
        </p:nvSpPr>
        <p:spPr>
          <a:xfrm>
            <a:off x="7071896" y="1935480"/>
            <a:ext cx="2059907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op E )</a:t>
            </a:r>
          </a:p>
          <a:p>
            <a:pPr algn="just"/>
            <a:r>
              <a:rPr lang="en-US" dirty="0"/>
              <a:t>E -&gt; </a:t>
            </a:r>
            <a:r>
              <a:rPr lang="en-US" dirty="0" err="1"/>
              <a:t>cte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Con op: + - * / ^</a:t>
            </a:r>
          </a:p>
        </p:txBody>
      </p:sp>
    </p:spTree>
    <p:extLst>
      <p:ext uri="{BB962C8B-B14F-4D97-AF65-F5344CB8AC3E}">
        <p14:creationId xmlns:p14="http://schemas.microsoft.com/office/powerpoint/2010/main" val="133803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Casos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r>
              <a:rPr lang="en-US" b="1" dirty="0"/>
              <a:t> D</a:t>
            </a:r>
          </a:p>
          <a:p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/>
              <a:t>(“( ( 2 + 3.5 ) * ( -5 / -1) )\n");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Aplico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E -&gt; ( E op E )</a:t>
            </a:r>
          </a:p>
          <a:p>
            <a:pPr marL="0" indent="0">
              <a:buNone/>
            </a:pPr>
            <a:r>
              <a:rPr lang="en-US" dirty="0"/>
              <a:t>El primer E se </a:t>
            </a:r>
            <a:r>
              <a:rPr lang="en-US" dirty="0" err="1"/>
              <a:t>expande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E-&gt; ( E op E )</a:t>
            </a:r>
          </a:p>
          <a:p>
            <a:pPr marL="0" indent="0">
              <a:buNone/>
            </a:pPr>
            <a:r>
              <a:rPr lang="en-US" dirty="0"/>
              <a:t>Ambos 2 </a:t>
            </a:r>
            <a:r>
              <a:rPr lang="en-US" dirty="0" err="1"/>
              <a:t>aplican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E -&gt; </a:t>
            </a:r>
            <a:r>
              <a:rPr lang="en-US" dirty="0" err="1"/>
              <a:t>Cte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78376" y="3286867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0" name="Straight Arrow Connector 9"/>
          <p:cNvCxnSpPr>
            <a:endCxn id="7" idx="0"/>
          </p:cNvCxnSpPr>
          <p:nvPr/>
        </p:nvCxnSpPr>
        <p:spPr>
          <a:xfrm flipH="1">
            <a:off x="4270156" y="5036818"/>
            <a:ext cx="514722" cy="29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12997" y="4986124"/>
            <a:ext cx="473403" cy="40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223379" y="2901043"/>
            <a:ext cx="345058" cy="38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56758" y="4344489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+</a:t>
            </a:r>
          </a:p>
        </p:txBody>
      </p:sp>
      <p:cxnSp>
        <p:nvCxnSpPr>
          <p:cNvPr id="17" name="Straight Arrow Connector 16"/>
          <p:cNvCxnSpPr>
            <a:stCxn id="6" idx="3"/>
          </p:cNvCxnSpPr>
          <p:nvPr/>
        </p:nvCxnSpPr>
        <p:spPr>
          <a:xfrm flipH="1">
            <a:off x="5268626" y="3877808"/>
            <a:ext cx="624531" cy="565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2" idx="1"/>
          </p:cNvCxnSpPr>
          <p:nvPr/>
        </p:nvCxnSpPr>
        <p:spPr>
          <a:xfrm>
            <a:off x="6574787" y="3839563"/>
            <a:ext cx="813228" cy="66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878270" y="5334544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s-AR" dirty="0"/>
          </a:p>
        </p:txBody>
      </p:sp>
      <p:sp>
        <p:nvSpPr>
          <p:cNvPr id="19" name="Rectangle 18"/>
          <p:cNvSpPr/>
          <p:nvPr/>
        </p:nvSpPr>
        <p:spPr>
          <a:xfrm>
            <a:off x="3316406" y="2415654"/>
            <a:ext cx="300251" cy="485389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Rectangle 19"/>
          <p:cNvSpPr/>
          <p:nvPr/>
        </p:nvSpPr>
        <p:spPr>
          <a:xfrm>
            <a:off x="3878270" y="2415653"/>
            <a:ext cx="391886" cy="485389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Rounded Rectangle 15"/>
          <p:cNvSpPr/>
          <p:nvPr/>
        </p:nvSpPr>
        <p:spPr>
          <a:xfrm>
            <a:off x="7071896" y="1935480"/>
            <a:ext cx="2059907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op E )</a:t>
            </a:r>
          </a:p>
          <a:p>
            <a:pPr algn="just"/>
            <a:r>
              <a:rPr lang="en-US" dirty="0"/>
              <a:t>E -&gt; </a:t>
            </a:r>
            <a:r>
              <a:rPr lang="en-US" dirty="0" err="1"/>
              <a:t>cte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Con op: + - * / ^</a:t>
            </a:r>
          </a:p>
        </p:txBody>
      </p:sp>
    </p:spTree>
    <p:extLst>
      <p:ext uri="{BB962C8B-B14F-4D97-AF65-F5344CB8AC3E}">
        <p14:creationId xmlns:p14="http://schemas.microsoft.com/office/powerpoint/2010/main" val="134134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Casos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r>
              <a:rPr lang="en-US" b="1" dirty="0"/>
              <a:t> D</a:t>
            </a:r>
          </a:p>
          <a:p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/>
              <a:t>(“( ( 2 + 3.5 ) * ( -5 / -1) )\n");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Aplico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E -&gt; ( E op E )</a:t>
            </a:r>
          </a:p>
          <a:p>
            <a:pPr marL="0" indent="0">
              <a:buNone/>
            </a:pPr>
            <a:r>
              <a:rPr lang="en-US" dirty="0"/>
              <a:t>El primer E se </a:t>
            </a:r>
            <a:r>
              <a:rPr lang="en-US" dirty="0" err="1"/>
              <a:t>expande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E-&gt; ( E op E )</a:t>
            </a:r>
          </a:p>
          <a:p>
            <a:pPr marL="0" indent="0">
              <a:buNone/>
            </a:pPr>
            <a:r>
              <a:rPr lang="en-US" dirty="0"/>
              <a:t>Ambos 2 </a:t>
            </a:r>
            <a:r>
              <a:rPr lang="en-US" dirty="0" err="1"/>
              <a:t>aplican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E -&gt; </a:t>
            </a:r>
            <a:r>
              <a:rPr lang="en-US" dirty="0" err="1"/>
              <a:t>Cte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78376" y="3286867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0" name="Straight Arrow Connector 9"/>
          <p:cNvCxnSpPr>
            <a:endCxn id="7" idx="0"/>
          </p:cNvCxnSpPr>
          <p:nvPr/>
        </p:nvCxnSpPr>
        <p:spPr>
          <a:xfrm flipH="1">
            <a:off x="4270156" y="5036818"/>
            <a:ext cx="514722" cy="29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12997" y="4986124"/>
            <a:ext cx="473403" cy="40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223379" y="2901043"/>
            <a:ext cx="345058" cy="38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56758" y="4344489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+</a:t>
            </a:r>
          </a:p>
        </p:txBody>
      </p:sp>
      <p:cxnSp>
        <p:nvCxnSpPr>
          <p:cNvPr id="17" name="Straight Arrow Connector 16"/>
          <p:cNvCxnSpPr>
            <a:stCxn id="6" idx="3"/>
          </p:cNvCxnSpPr>
          <p:nvPr/>
        </p:nvCxnSpPr>
        <p:spPr>
          <a:xfrm flipH="1">
            <a:off x="5268626" y="3877808"/>
            <a:ext cx="624531" cy="565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2" idx="1"/>
          </p:cNvCxnSpPr>
          <p:nvPr/>
        </p:nvCxnSpPr>
        <p:spPr>
          <a:xfrm>
            <a:off x="6574787" y="3839563"/>
            <a:ext cx="813228" cy="66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878270" y="5334544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s-AR" dirty="0"/>
          </a:p>
        </p:txBody>
      </p:sp>
      <p:sp>
        <p:nvSpPr>
          <p:cNvPr id="18" name="Oval 17"/>
          <p:cNvSpPr/>
          <p:nvPr/>
        </p:nvSpPr>
        <p:spPr>
          <a:xfrm>
            <a:off x="5260697" y="5369303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3.5</a:t>
            </a:r>
            <a:endParaRPr lang="es-AR" dirty="0"/>
          </a:p>
        </p:txBody>
      </p:sp>
      <p:sp>
        <p:nvSpPr>
          <p:cNvPr id="19" name="Rectangle 18"/>
          <p:cNvSpPr/>
          <p:nvPr/>
        </p:nvSpPr>
        <p:spPr>
          <a:xfrm>
            <a:off x="3316406" y="2415654"/>
            <a:ext cx="300251" cy="485389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Rectangle 19"/>
          <p:cNvSpPr/>
          <p:nvPr/>
        </p:nvSpPr>
        <p:spPr>
          <a:xfrm>
            <a:off x="3878270" y="2415653"/>
            <a:ext cx="391886" cy="485389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Rounded Rectangle 15"/>
          <p:cNvSpPr/>
          <p:nvPr/>
        </p:nvSpPr>
        <p:spPr>
          <a:xfrm>
            <a:off x="7071896" y="1935480"/>
            <a:ext cx="2059907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op E )</a:t>
            </a:r>
          </a:p>
          <a:p>
            <a:pPr algn="just"/>
            <a:r>
              <a:rPr lang="en-US" dirty="0"/>
              <a:t>E -&gt; </a:t>
            </a:r>
            <a:r>
              <a:rPr lang="en-US" dirty="0" err="1"/>
              <a:t>cte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Con op: + - * / ^</a:t>
            </a:r>
          </a:p>
        </p:txBody>
      </p:sp>
    </p:spTree>
    <p:extLst>
      <p:ext uri="{BB962C8B-B14F-4D97-AF65-F5344CB8AC3E}">
        <p14:creationId xmlns:p14="http://schemas.microsoft.com/office/powerpoint/2010/main" val="103738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Casos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r>
              <a:rPr lang="en-US" b="1" dirty="0"/>
              <a:t> D</a:t>
            </a:r>
          </a:p>
          <a:p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/>
              <a:t>(“( ( 2 + 3.5 ) * ( -5 / -1) )\n");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Idem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otra</a:t>
            </a:r>
            <a:r>
              <a:rPr lang="en-US" dirty="0"/>
              <a:t> parte con</a:t>
            </a:r>
          </a:p>
          <a:p>
            <a:pPr marL="0" indent="0">
              <a:buNone/>
            </a:pPr>
            <a:r>
              <a:rPr lang="en-US" dirty="0"/>
              <a:t>E -&gt; ( E op E )</a:t>
            </a:r>
          </a:p>
          <a:p>
            <a:pPr marL="0" indent="0">
              <a:buNone/>
            </a:pPr>
            <a:r>
              <a:rPr lang="en-US" dirty="0"/>
              <a:t>Y ambos 2 </a:t>
            </a:r>
            <a:r>
              <a:rPr lang="en-US" dirty="0" err="1"/>
              <a:t>por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E -&gt; </a:t>
            </a:r>
            <a:r>
              <a:rPr lang="en-US" dirty="0" err="1"/>
              <a:t>cte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78376" y="3286867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sp>
        <p:nvSpPr>
          <p:cNvPr id="7" name="Oval 6"/>
          <p:cNvSpPr/>
          <p:nvPr/>
        </p:nvSpPr>
        <p:spPr>
          <a:xfrm>
            <a:off x="3878270" y="5334544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s-AR" dirty="0"/>
          </a:p>
        </p:txBody>
      </p:sp>
      <p:sp>
        <p:nvSpPr>
          <p:cNvPr id="8" name="Oval 7"/>
          <p:cNvSpPr/>
          <p:nvPr/>
        </p:nvSpPr>
        <p:spPr>
          <a:xfrm>
            <a:off x="5260697" y="5369303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3.5</a:t>
            </a:r>
            <a:endParaRPr lang="es-AR" dirty="0"/>
          </a:p>
        </p:txBody>
      </p:sp>
      <p:cxnSp>
        <p:nvCxnSpPr>
          <p:cNvPr id="10" name="Straight Arrow Connector 9"/>
          <p:cNvCxnSpPr>
            <a:endCxn id="7" idx="0"/>
          </p:cNvCxnSpPr>
          <p:nvPr/>
        </p:nvCxnSpPr>
        <p:spPr>
          <a:xfrm flipH="1">
            <a:off x="4270156" y="5036818"/>
            <a:ext cx="514722" cy="29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12997" y="4986124"/>
            <a:ext cx="473403" cy="40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223379" y="2901043"/>
            <a:ext cx="345058" cy="38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56758" y="4344489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s-AR" dirty="0"/>
          </a:p>
        </p:txBody>
      </p:sp>
      <p:cxnSp>
        <p:nvCxnSpPr>
          <p:cNvPr id="17" name="Straight Arrow Connector 16"/>
          <p:cNvCxnSpPr>
            <a:stCxn id="6" idx="3"/>
          </p:cNvCxnSpPr>
          <p:nvPr/>
        </p:nvCxnSpPr>
        <p:spPr>
          <a:xfrm flipH="1">
            <a:off x="5268626" y="3877808"/>
            <a:ext cx="624531" cy="565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94746" y="5391552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-5</a:t>
            </a:r>
            <a:endParaRPr lang="es-AR" dirty="0"/>
          </a:p>
        </p:txBody>
      </p:sp>
      <p:sp>
        <p:nvSpPr>
          <p:cNvPr id="19" name="Oval 18"/>
          <p:cNvSpPr/>
          <p:nvPr/>
        </p:nvSpPr>
        <p:spPr>
          <a:xfrm>
            <a:off x="7977173" y="5426311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  <a:endParaRPr lang="es-AR" dirty="0"/>
          </a:p>
        </p:txBody>
      </p:sp>
      <p:cxnSp>
        <p:nvCxnSpPr>
          <p:cNvPr id="20" name="Straight Arrow Connector 19"/>
          <p:cNvCxnSpPr>
            <a:endCxn id="18" idx="0"/>
          </p:cNvCxnSpPr>
          <p:nvPr/>
        </p:nvCxnSpPr>
        <p:spPr>
          <a:xfrm flipH="1">
            <a:off x="6986632" y="5093826"/>
            <a:ext cx="514722" cy="29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729473" y="5043132"/>
            <a:ext cx="473403" cy="40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273234" y="4401497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  <a:endParaRPr lang="es-AR" dirty="0"/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>
          <a:xfrm>
            <a:off x="6574787" y="3839563"/>
            <a:ext cx="813228" cy="66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784878" y="2373611"/>
            <a:ext cx="1108279" cy="615532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ounded Rectangle 15"/>
          <p:cNvSpPr/>
          <p:nvPr/>
        </p:nvSpPr>
        <p:spPr>
          <a:xfrm>
            <a:off x="6892368" y="1935480"/>
            <a:ext cx="2029563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op E )</a:t>
            </a:r>
          </a:p>
          <a:p>
            <a:pPr algn="just"/>
            <a:r>
              <a:rPr lang="en-US" dirty="0"/>
              <a:t>E -&gt; </a:t>
            </a:r>
            <a:r>
              <a:rPr lang="en-US" dirty="0" err="1"/>
              <a:t>cte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Con op: + - * / ^</a:t>
            </a:r>
          </a:p>
        </p:txBody>
      </p:sp>
    </p:spTree>
    <p:extLst>
      <p:ext uri="{BB962C8B-B14F-4D97-AF65-F5344CB8AC3E}">
        <p14:creationId xmlns:p14="http://schemas.microsoft.com/office/powerpoint/2010/main" val="320556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2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Casos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r>
              <a:rPr lang="en-US" b="1" dirty="0"/>
              <a:t> E</a:t>
            </a:r>
          </a:p>
          <a:p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/>
              <a:t>("( ( 2 + 3.5 ) * -10 )\n");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78376" y="3286867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sp>
        <p:nvSpPr>
          <p:cNvPr id="7" name="Oval 6"/>
          <p:cNvSpPr/>
          <p:nvPr/>
        </p:nvSpPr>
        <p:spPr>
          <a:xfrm>
            <a:off x="3878270" y="5334544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s-AR" dirty="0"/>
          </a:p>
        </p:txBody>
      </p:sp>
      <p:sp>
        <p:nvSpPr>
          <p:cNvPr id="8" name="Oval 7"/>
          <p:cNvSpPr/>
          <p:nvPr/>
        </p:nvSpPr>
        <p:spPr>
          <a:xfrm>
            <a:off x="5260697" y="5369303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3.5</a:t>
            </a:r>
            <a:endParaRPr lang="es-AR" dirty="0"/>
          </a:p>
        </p:txBody>
      </p:sp>
      <p:cxnSp>
        <p:nvCxnSpPr>
          <p:cNvPr id="10" name="Straight Arrow Connector 9"/>
          <p:cNvCxnSpPr>
            <a:endCxn id="7" idx="0"/>
          </p:cNvCxnSpPr>
          <p:nvPr/>
        </p:nvCxnSpPr>
        <p:spPr>
          <a:xfrm flipH="1">
            <a:off x="4270156" y="5036818"/>
            <a:ext cx="514722" cy="29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12997" y="4986124"/>
            <a:ext cx="473403" cy="40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223379" y="2901043"/>
            <a:ext cx="345058" cy="38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56758" y="4344489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s-AR" dirty="0"/>
          </a:p>
        </p:txBody>
      </p:sp>
      <p:cxnSp>
        <p:nvCxnSpPr>
          <p:cNvPr id="17" name="Straight Arrow Connector 16"/>
          <p:cNvCxnSpPr>
            <a:stCxn id="6" idx="3"/>
          </p:cNvCxnSpPr>
          <p:nvPr/>
        </p:nvCxnSpPr>
        <p:spPr>
          <a:xfrm flipH="1">
            <a:off x="5268626" y="3877808"/>
            <a:ext cx="624531" cy="565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273234" y="4401497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-10</a:t>
            </a:r>
            <a:endParaRPr lang="es-AR" dirty="0"/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>
          <a:xfrm>
            <a:off x="6574787" y="3839563"/>
            <a:ext cx="813228" cy="66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5"/>
          <p:cNvSpPr/>
          <p:nvPr/>
        </p:nvSpPr>
        <p:spPr>
          <a:xfrm>
            <a:off x="6779622" y="1935480"/>
            <a:ext cx="2181498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op E )</a:t>
            </a:r>
          </a:p>
          <a:p>
            <a:pPr algn="just"/>
            <a:r>
              <a:rPr lang="en-US" dirty="0"/>
              <a:t>E -&gt; </a:t>
            </a:r>
            <a:r>
              <a:rPr lang="en-US" dirty="0" err="1"/>
              <a:t>cte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Con op: + - * / ^</a:t>
            </a:r>
          </a:p>
        </p:txBody>
      </p:sp>
    </p:spTree>
    <p:extLst>
      <p:ext uri="{BB962C8B-B14F-4D97-AF65-F5344CB8AC3E}">
        <p14:creationId xmlns:p14="http://schemas.microsoft.com/office/powerpoint/2010/main" val="382254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Ejercicio</a:t>
            </a:r>
            <a:endParaRPr lang="en-US" b="1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Queremos</a:t>
            </a:r>
            <a:r>
              <a:rPr lang="en-US" dirty="0"/>
              <a:t> que se </a:t>
            </a:r>
            <a:r>
              <a:rPr lang="en-US" dirty="0" err="1"/>
              <a:t>construya</a:t>
            </a:r>
            <a:r>
              <a:rPr lang="en-US" dirty="0"/>
              <a:t> el </a:t>
            </a:r>
            <a:r>
              <a:rPr lang="en-US" dirty="0" err="1"/>
              <a:t>árbol</a:t>
            </a:r>
            <a:r>
              <a:rPr lang="en-US" dirty="0"/>
              <a:t> de </a:t>
            </a:r>
            <a:r>
              <a:rPr lang="en-US" dirty="0" err="1"/>
              <a:t>expresiones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r>
              <a:rPr lang="en-US" dirty="0" err="1"/>
              <a:t>myExp</a:t>
            </a:r>
            <a:r>
              <a:rPr lang="en-US" dirty="0"/>
              <a:t>= new </a:t>
            </a:r>
            <a:r>
              <a:rPr lang="en-US" dirty="0" err="1"/>
              <a:t>ExpTree</a:t>
            </a:r>
            <a:r>
              <a:rPr lang="en-US" dirty="0"/>
              <a:t>("( ( 2 + 3.5 ) * -10 )\n");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O que lance exception </a:t>
            </a:r>
            <a:r>
              <a:rPr lang="en-US" dirty="0" err="1"/>
              <a:t>si</a:t>
            </a:r>
            <a:r>
              <a:rPr lang="en-US" dirty="0"/>
              <a:t> no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correcta</a:t>
            </a:r>
            <a:r>
              <a:rPr lang="en-US" dirty="0"/>
              <a:t> la </a:t>
            </a:r>
            <a:r>
              <a:rPr lang="en-US" dirty="0" err="1"/>
              <a:t>expresión</a:t>
            </a:r>
            <a:r>
              <a:rPr lang="en-US" dirty="0"/>
              <a:t> </a:t>
            </a:r>
            <a:r>
              <a:rPr lang="en-US" dirty="0" err="1"/>
              <a:t>infija</a:t>
            </a:r>
            <a:r>
              <a:rPr lang="en-US" dirty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TP 5 – </a:t>
            </a:r>
            <a:r>
              <a:rPr lang="es-419" dirty="0" err="1"/>
              <a:t>Ejer</a:t>
            </a:r>
            <a:r>
              <a:rPr lang="es-419" dirty="0"/>
              <a:t> 2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Generar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una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aplicación</a:t>
            </a:r>
            <a:r>
              <a:rPr lang="en-US" sz="2000" dirty="0">
                <a:solidFill>
                  <a:schemeClr val="tx1"/>
                </a:solidFill>
              </a:rPr>
              <a:t> que </a:t>
            </a:r>
            <a:r>
              <a:rPr lang="en-US" sz="2000" dirty="0" err="1">
                <a:solidFill>
                  <a:schemeClr val="tx1"/>
                </a:solidFill>
              </a:rPr>
              <a:t>genere</a:t>
            </a:r>
            <a:r>
              <a:rPr lang="en-US" sz="2000" dirty="0">
                <a:solidFill>
                  <a:schemeClr val="tx1"/>
                </a:solidFill>
              </a:rPr>
              <a:t> el </a:t>
            </a:r>
            <a:r>
              <a:rPr lang="en-US" sz="2000" dirty="0" err="1">
                <a:solidFill>
                  <a:schemeClr val="tx1"/>
                </a:solidFill>
              </a:rPr>
              <a:t>árbol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expresiones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correctas</a:t>
            </a:r>
            <a:r>
              <a:rPr lang="en-US" sz="2000" dirty="0">
                <a:solidFill>
                  <a:schemeClr val="tx1"/>
                </a:solidFill>
              </a:rPr>
              <a:t> e </a:t>
            </a:r>
            <a:r>
              <a:rPr lang="en-US" sz="2000" dirty="0" err="1">
                <a:solidFill>
                  <a:schemeClr val="tx1"/>
                </a:solidFill>
              </a:rPr>
              <a:t>incorrectas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bajar</a:t>
            </a:r>
            <a:r>
              <a:rPr lang="en-US" sz="2000" dirty="0">
                <a:solidFill>
                  <a:schemeClr val="tx1"/>
                </a:solidFill>
              </a:rPr>
              <a:t> de campus </a:t>
            </a:r>
            <a:r>
              <a:rPr lang="en-US" sz="2000" dirty="0" err="1">
                <a:solidFill>
                  <a:schemeClr val="tx1"/>
                </a:solidFill>
              </a:rPr>
              <a:t>los</a:t>
            </a:r>
            <a:r>
              <a:rPr lang="en-US" sz="2000" dirty="0">
                <a:solidFill>
                  <a:schemeClr val="tx1"/>
                </a:solidFill>
              </a:rPr>
              <a:t> templates)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27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6" name="Picture 9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14" y="5393028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56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/>
              <a:t>Expresiones</a:t>
            </a:r>
            <a:r>
              <a:rPr lang="en-US" b="1" dirty="0"/>
              <a:t> </a:t>
            </a:r>
            <a:r>
              <a:rPr lang="en-US" b="1" dirty="0" err="1"/>
              <a:t>correctas</a:t>
            </a:r>
            <a:r>
              <a:rPr lang="en-US" b="1" dirty="0"/>
              <a:t>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err="1"/>
              <a:t>myExp</a:t>
            </a:r>
            <a:r>
              <a:rPr lang="en-US" dirty="0"/>
              <a:t>= new </a:t>
            </a:r>
            <a:r>
              <a:rPr lang="en-US" dirty="0" err="1"/>
              <a:t>ExpTree</a:t>
            </a:r>
            <a:r>
              <a:rPr lang="en-US" dirty="0"/>
              <a:t>("( -2.5 + 3 )    \n");</a:t>
            </a:r>
          </a:p>
          <a:p>
            <a:pPr marL="0" indent="0">
              <a:buNone/>
            </a:pPr>
            <a:r>
              <a:rPr lang="en-US" dirty="0" err="1"/>
              <a:t>myExp</a:t>
            </a:r>
            <a:r>
              <a:rPr lang="en-US" dirty="0"/>
              <a:t>= new </a:t>
            </a:r>
            <a:r>
              <a:rPr lang="en-US" dirty="0" err="1"/>
              <a:t>ExpTree</a:t>
            </a:r>
            <a:r>
              <a:rPr lang="en-US" dirty="0"/>
              <a:t>("(  (  2 + 3.5  ) * -10 )\n");</a:t>
            </a:r>
          </a:p>
          <a:p>
            <a:pPr marL="0" indent="0">
              <a:buNone/>
            </a:pPr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/>
              <a:t>(“(  (  2 + 3.5 ) * ( -5 / -1)  )\n");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Expresiones</a:t>
            </a:r>
            <a:r>
              <a:rPr lang="en-US" b="1" dirty="0"/>
              <a:t> </a:t>
            </a:r>
            <a:r>
              <a:rPr lang="en-US" b="1" dirty="0" err="1"/>
              <a:t>incorrectas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/>
              <a:t>("(  2 + 3  )  )\n");</a:t>
            </a:r>
          </a:p>
          <a:p>
            <a:pPr marL="0" indent="0">
              <a:buNone/>
            </a:pPr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/>
              <a:t>("(  ( 2 </a:t>
            </a:r>
            <a:r>
              <a:rPr lang="en-US"/>
              <a:t>+  3 </a:t>
            </a:r>
            <a:r>
              <a:rPr lang="en-US" dirty="0"/>
              <a:t>)  ) \n");</a:t>
            </a:r>
          </a:p>
          <a:p>
            <a:pPr marL="0" indent="0">
              <a:buNone/>
            </a:pPr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/>
              <a:t>(" ( 2 &amp; 3 )   \n");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742" y="1847088"/>
            <a:ext cx="4943191" cy="43381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29</a:t>
            </a:fld>
            <a:endParaRPr lang="en-US"/>
          </a:p>
        </p:txBody>
      </p:sp>
      <p:sp>
        <p:nvSpPr>
          <p:cNvPr id="7" name="Explosion 2 6"/>
          <p:cNvSpPr/>
          <p:nvPr/>
        </p:nvSpPr>
        <p:spPr>
          <a:xfrm>
            <a:off x="4232366" y="3644503"/>
            <a:ext cx="4558936" cy="2929982"/>
          </a:xfrm>
          <a:prstGeom prst="irregularSeal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Tip.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recursivo</a:t>
            </a:r>
            <a:r>
              <a:rPr lang="en-US" dirty="0"/>
              <a:t>.</a:t>
            </a:r>
          </a:p>
          <a:p>
            <a:pPr algn="ctr"/>
            <a:r>
              <a:rPr lang="en-US" dirty="0" err="1"/>
              <a:t>Además</a:t>
            </a:r>
            <a:r>
              <a:rPr lang="en-US" dirty="0"/>
              <a:t> de </a:t>
            </a:r>
            <a:r>
              <a:rPr lang="en-US" dirty="0" err="1"/>
              <a:t>hasNext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Y </a:t>
            </a:r>
          </a:p>
          <a:p>
            <a:pPr algn="ctr"/>
            <a:r>
              <a:rPr lang="en-US" dirty="0"/>
              <a:t>next()</a:t>
            </a:r>
          </a:p>
          <a:p>
            <a:pPr algn="ctr"/>
            <a:r>
              <a:rPr lang="en-US" dirty="0" err="1"/>
              <a:t>Usar</a:t>
            </a:r>
            <a:r>
              <a:rPr lang="en-US" dirty="0"/>
              <a:t>: </a:t>
            </a:r>
            <a:r>
              <a:rPr lang="en-US" dirty="0" err="1"/>
              <a:t>hasNext</a:t>
            </a:r>
            <a:r>
              <a:rPr lang="en-US" dirty="0"/>
              <a:t>(“</a:t>
            </a:r>
            <a:r>
              <a:rPr lang="en-US" b="1" dirty="0"/>
              <a:t>\\(</a:t>
            </a:r>
            <a:r>
              <a:rPr lang="en-US" dirty="0"/>
              <a:t>“)</a:t>
            </a:r>
            <a:endParaRPr lang="es-AR" dirty="0"/>
          </a:p>
        </p:txBody>
      </p:sp>
      <p:sp>
        <p:nvSpPr>
          <p:cNvPr id="8" name="Rounded Rectangle 15"/>
          <p:cNvSpPr/>
          <p:nvPr/>
        </p:nvSpPr>
        <p:spPr>
          <a:xfrm>
            <a:off x="6100354" y="1935480"/>
            <a:ext cx="2586446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op E )</a:t>
            </a:r>
          </a:p>
          <a:p>
            <a:pPr algn="just"/>
            <a:r>
              <a:rPr lang="en-US" dirty="0"/>
              <a:t>E -&gt; </a:t>
            </a:r>
            <a:r>
              <a:rPr lang="en-US" dirty="0" err="1"/>
              <a:t>cte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Con op: + - * / ^</a:t>
            </a:r>
          </a:p>
        </p:txBody>
      </p:sp>
    </p:spTree>
    <p:extLst>
      <p:ext uri="{BB962C8B-B14F-4D97-AF65-F5344CB8AC3E}">
        <p14:creationId xmlns:p14="http://schemas.microsoft.com/office/powerpoint/2010/main" val="106107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Aplicaciones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Ejemplo</a:t>
            </a:r>
            <a:r>
              <a:rPr lang="en-US" b="1" dirty="0"/>
              <a:t> 1: </a:t>
            </a:r>
            <a:r>
              <a:rPr lang="en-US" b="1" dirty="0" err="1"/>
              <a:t>una</a:t>
            </a:r>
            <a:r>
              <a:rPr lang="en-US" b="1" dirty="0"/>
              <a:t> </a:t>
            </a:r>
            <a:r>
              <a:rPr lang="en-US" b="1" dirty="0" err="1"/>
              <a:t>vez</a:t>
            </a:r>
            <a:r>
              <a:rPr lang="en-US" b="1" dirty="0"/>
              <a:t> </a:t>
            </a:r>
            <a:r>
              <a:rPr lang="en-US" b="1" dirty="0" err="1"/>
              <a:t>más</a:t>
            </a:r>
            <a:r>
              <a:rPr lang="en-US" b="1" dirty="0"/>
              <a:t> </a:t>
            </a:r>
            <a:r>
              <a:rPr lang="en-US" b="1" dirty="0" err="1"/>
              <a:t>los</a:t>
            </a:r>
            <a:r>
              <a:rPr lang="en-US" b="1" dirty="0"/>
              <a:t> </a:t>
            </a:r>
            <a:r>
              <a:rPr lang="en-US" b="1" dirty="0" err="1"/>
              <a:t>compiladores</a:t>
            </a:r>
            <a:endParaRPr lang="en-US" b="1" dirty="0"/>
          </a:p>
          <a:p>
            <a:pPr marL="0" indent="0" algn="just">
              <a:buNone/>
            </a:pPr>
            <a:r>
              <a:rPr lang="en-US" dirty="0"/>
              <a:t>	Las </a:t>
            </a:r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formadas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unarios</a:t>
            </a:r>
            <a:r>
              <a:rPr lang="en-US" dirty="0"/>
              <a:t>/</a:t>
            </a:r>
            <a:r>
              <a:rPr lang="en-US" dirty="0" err="1"/>
              <a:t>binarios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representarse</a:t>
            </a:r>
            <a:r>
              <a:rPr lang="en-US" dirty="0"/>
              <a:t> con BT, </a:t>
            </a:r>
            <a:r>
              <a:rPr lang="en-US" dirty="0" err="1"/>
              <a:t>donde</a:t>
            </a:r>
            <a:r>
              <a:rPr lang="en-US" dirty="0"/>
              <a:t> las </a:t>
            </a:r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anidadas</a:t>
            </a:r>
            <a:r>
              <a:rPr lang="en-US" dirty="0"/>
              <a:t> se </a:t>
            </a:r>
            <a:r>
              <a:rPr lang="en-US" dirty="0" err="1"/>
              <a:t>deberán</a:t>
            </a:r>
            <a:r>
              <a:rPr lang="en-US" dirty="0"/>
              <a:t> </a:t>
            </a:r>
            <a:r>
              <a:rPr lang="en-US" dirty="0" err="1"/>
              <a:t>evaluar</a:t>
            </a:r>
            <a:r>
              <a:rPr lang="en-US" dirty="0"/>
              <a:t> primero.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2 * (3 + 5)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6BAF592B-3504-7F4B-9218-FAAB94755355}"/>
              </a:ext>
            </a:extLst>
          </p:cNvPr>
          <p:cNvGrpSpPr/>
          <p:nvPr/>
        </p:nvGrpSpPr>
        <p:grpSpPr>
          <a:xfrm>
            <a:off x="4952710" y="4352507"/>
            <a:ext cx="2644370" cy="1622209"/>
            <a:chOff x="3706548" y="2452455"/>
            <a:chExt cx="2644370" cy="162220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06E66EF-902C-DC4C-9115-8C25C3E3E539}"/>
                </a:ext>
              </a:extLst>
            </p:cNvPr>
            <p:cNvSpPr/>
            <p:nvPr/>
          </p:nvSpPr>
          <p:spPr>
            <a:xfrm>
              <a:off x="4416469" y="2452455"/>
              <a:ext cx="697755" cy="4092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es-AR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CCEB552-778A-A34A-830D-8A16BA6DBC55}"/>
                </a:ext>
              </a:extLst>
            </p:cNvPr>
            <p:cNvSpPr/>
            <p:nvPr/>
          </p:nvSpPr>
          <p:spPr>
            <a:xfrm>
              <a:off x="4422452" y="3644828"/>
              <a:ext cx="697755" cy="4092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s-AR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82F08FB-B312-8B47-87B6-B32160780801}"/>
                </a:ext>
              </a:extLst>
            </p:cNvPr>
            <p:cNvSpPr/>
            <p:nvPr/>
          </p:nvSpPr>
          <p:spPr>
            <a:xfrm>
              <a:off x="5653163" y="3665376"/>
              <a:ext cx="697755" cy="4092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s-AR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B29C119-9500-B54B-BF39-B1D437308DB3}"/>
                </a:ext>
              </a:extLst>
            </p:cNvPr>
            <p:cNvCxnSpPr>
              <a:endCxn id="7" idx="0"/>
            </p:cNvCxnSpPr>
            <p:nvPr/>
          </p:nvCxnSpPr>
          <p:spPr>
            <a:xfrm flipH="1">
              <a:off x="4771330" y="3468820"/>
              <a:ext cx="458233" cy="176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7245705-571C-4944-8EBA-8E04BC15BDD8}"/>
                </a:ext>
              </a:extLst>
            </p:cNvPr>
            <p:cNvCxnSpPr/>
            <p:nvPr/>
          </p:nvCxnSpPr>
          <p:spPr>
            <a:xfrm>
              <a:off x="5432647" y="3438851"/>
              <a:ext cx="421449" cy="239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85B00D70-A56D-784E-80FD-9CFAF68AC282}"/>
                </a:ext>
              </a:extLst>
            </p:cNvPr>
            <p:cNvSpPr/>
            <p:nvPr/>
          </p:nvSpPr>
          <p:spPr>
            <a:xfrm>
              <a:off x="5026479" y="3059534"/>
              <a:ext cx="697755" cy="4092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  <a:endParaRPr lang="es-AR" dirty="0"/>
            </a:p>
          </p:txBody>
        </p:sp>
        <p:sp>
          <p:nvSpPr>
            <p:cNvPr id="12" name="Oval 12">
              <a:extLst>
                <a:ext uri="{FF2B5EF4-FFF2-40B4-BE49-F238E27FC236}">
                  <a16:creationId xmlns:a16="http://schemas.microsoft.com/office/drawing/2014/main" id="{FF9E044E-E9C7-7A48-8BBA-21F31839B8DE}"/>
                </a:ext>
              </a:extLst>
            </p:cNvPr>
            <p:cNvSpPr/>
            <p:nvPr/>
          </p:nvSpPr>
          <p:spPr>
            <a:xfrm>
              <a:off x="3706548" y="3093235"/>
              <a:ext cx="697755" cy="4092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s-AR" dirty="0"/>
            </a:p>
          </p:txBody>
        </p:sp>
        <p:cxnSp>
          <p:nvCxnSpPr>
            <p:cNvPr id="13" name="Straight Arrow Connector 14">
              <a:extLst>
                <a:ext uri="{FF2B5EF4-FFF2-40B4-BE49-F238E27FC236}">
                  <a16:creationId xmlns:a16="http://schemas.microsoft.com/office/drawing/2014/main" id="{81278D21-08F6-5C42-B530-2FF226C6A3A1}"/>
                </a:ext>
              </a:extLst>
            </p:cNvPr>
            <p:cNvCxnSpPr>
              <a:stCxn id="6" idx="3"/>
            </p:cNvCxnSpPr>
            <p:nvPr/>
          </p:nvCxnSpPr>
          <p:spPr>
            <a:xfrm flipH="1">
              <a:off x="3997291" y="2801804"/>
              <a:ext cx="521362" cy="314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9">
              <a:extLst>
                <a:ext uri="{FF2B5EF4-FFF2-40B4-BE49-F238E27FC236}">
                  <a16:creationId xmlns:a16="http://schemas.microsoft.com/office/drawing/2014/main" id="{F5AC0E79-7E53-5443-B254-C9630A03A2E7}"/>
                </a:ext>
              </a:extLst>
            </p:cNvPr>
            <p:cNvCxnSpPr/>
            <p:nvPr/>
          </p:nvCxnSpPr>
          <p:spPr>
            <a:xfrm>
              <a:off x="4857330" y="2837406"/>
              <a:ext cx="421449" cy="239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865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>
                <a:solidFill>
                  <a:schemeClr val="tx2"/>
                </a:solidFill>
              </a:rPr>
              <a:t>ITBA     2024-Q1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8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Seguimiento</a:t>
            </a:r>
            <a:r>
              <a:rPr lang="en-US" b="1" dirty="0"/>
              <a:t> del </a:t>
            </a:r>
            <a:r>
              <a:rPr lang="en-US" b="1" dirty="0" err="1"/>
              <a:t>método</a:t>
            </a:r>
            <a:r>
              <a:rPr lang="en-US" b="1" dirty="0"/>
              <a:t> </a:t>
            </a:r>
            <a:r>
              <a:rPr lang="en-US" b="1" dirty="0" err="1"/>
              <a:t>recursivo</a:t>
            </a:r>
            <a:r>
              <a:rPr lang="en-US" b="1" dirty="0"/>
              <a:t> </a:t>
            </a:r>
            <a:r>
              <a:rPr lang="en-US" b="1" dirty="0" err="1"/>
              <a:t>buildExpression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b="1" dirty="0"/>
              <a:t>para “</a:t>
            </a:r>
            <a:r>
              <a:rPr lang="es-AR" dirty="0"/>
              <a:t>( ( 3 *  (    5  -  10.2 )  ) -  2  )”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31</a:t>
            </a:fld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278777" y="3361509"/>
            <a:ext cx="2586446" cy="76853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op E )</a:t>
            </a:r>
          </a:p>
          <a:p>
            <a:pPr algn="just"/>
            <a:r>
              <a:rPr lang="en-US" dirty="0"/>
              <a:t>E -&gt; </a:t>
            </a:r>
            <a:r>
              <a:rPr lang="en-US" dirty="0" err="1"/>
              <a:t>cte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8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32</a:t>
            </a:fld>
            <a:endParaRPr lang="en-US"/>
          </a:p>
        </p:txBody>
      </p:sp>
      <p:sp>
        <p:nvSpPr>
          <p:cNvPr id="6" name="Rounded Rectangle 15"/>
          <p:cNvSpPr/>
          <p:nvPr/>
        </p:nvSpPr>
        <p:spPr>
          <a:xfrm>
            <a:off x="5719354" y="2889069"/>
            <a:ext cx="2586446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op E )</a:t>
            </a:r>
          </a:p>
          <a:p>
            <a:pPr algn="just"/>
            <a:r>
              <a:rPr lang="en-US" dirty="0"/>
              <a:t>E -&gt; </a:t>
            </a:r>
            <a:r>
              <a:rPr lang="en-US" dirty="0" err="1"/>
              <a:t>cte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Con op: + - * / ^</a:t>
            </a:r>
          </a:p>
        </p:txBody>
      </p:sp>
      <p:sp>
        <p:nvSpPr>
          <p:cNvPr id="3" name="Forma libre 2"/>
          <p:cNvSpPr/>
          <p:nvPr/>
        </p:nvSpPr>
        <p:spPr>
          <a:xfrm>
            <a:off x="3174274" y="1240971"/>
            <a:ext cx="2416704" cy="1907178"/>
          </a:xfrm>
          <a:custGeom>
            <a:avLst/>
            <a:gdLst>
              <a:gd name="connsiteX0" fmla="*/ 0 w 2416704"/>
              <a:gd name="connsiteY0" fmla="*/ 0 h 1907178"/>
              <a:gd name="connsiteX1" fmla="*/ 274320 w 2416704"/>
              <a:gd name="connsiteY1" fmla="*/ 13063 h 1907178"/>
              <a:gd name="connsiteX2" fmla="*/ 339635 w 2416704"/>
              <a:gd name="connsiteY2" fmla="*/ 26126 h 1907178"/>
              <a:gd name="connsiteX3" fmla="*/ 600892 w 2416704"/>
              <a:gd name="connsiteY3" fmla="*/ 78378 h 1907178"/>
              <a:gd name="connsiteX4" fmla="*/ 744583 w 2416704"/>
              <a:gd name="connsiteY4" fmla="*/ 104503 h 1907178"/>
              <a:gd name="connsiteX5" fmla="*/ 888275 w 2416704"/>
              <a:gd name="connsiteY5" fmla="*/ 130629 h 1907178"/>
              <a:gd name="connsiteX6" fmla="*/ 1031966 w 2416704"/>
              <a:gd name="connsiteY6" fmla="*/ 156755 h 1907178"/>
              <a:gd name="connsiteX7" fmla="*/ 1071155 w 2416704"/>
              <a:gd name="connsiteY7" fmla="*/ 169818 h 1907178"/>
              <a:gd name="connsiteX8" fmla="*/ 1123406 w 2416704"/>
              <a:gd name="connsiteY8" fmla="*/ 182880 h 1907178"/>
              <a:gd name="connsiteX9" fmla="*/ 1162595 w 2416704"/>
              <a:gd name="connsiteY9" fmla="*/ 195943 h 1907178"/>
              <a:gd name="connsiteX10" fmla="*/ 1306286 w 2416704"/>
              <a:gd name="connsiteY10" fmla="*/ 209006 h 1907178"/>
              <a:gd name="connsiteX11" fmla="*/ 1384663 w 2416704"/>
              <a:gd name="connsiteY11" fmla="*/ 235132 h 1907178"/>
              <a:gd name="connsiteX12" fmla="*/ 1489166 w 2416704"/>
              <a:gd name="connsiteY12" fmla="*/ 261258 h 1907178"/>
              <a:gd name="connsiteX13" fmla="*/ 1619795 w 2416704"/>
              <a:gd name="connsiteY13" fmla="*/ 352698 h 1907178"/>
              <a:gd name="connsiteX14" fmla="*/ 1658983 w 2416704"/>
              <a:gd name="connsiteY14" fmla="*/ 404949 h 1907178"/>
              <a:gd name="connsiteX15" fmla="*/ 1737360 w 2416704"/>
              <a:gd name="connsiteY15" fmla="*/ 470263 h 1907178"/>
              <a:gd name="connsiteX16" fmla="*/ 1789612 w 2416704"/>
              <a:gd name="connsiteY16" fmla="*/ 548640 h 1907178"/>
              <a:gd name="connsiteX17" fmla="*/ 1802675 w 2416704"/>
              <a:gd name="connsiteY17" fmla="*/ 587829 h 1907178"/>
              <a:gd name="connsiteX18" fmla="*/ 1881052 w 2416704"/>
              <a:gd name="connsiteY18" fmla="*/ 666206 h 1907178"/>
              <a:gd name="connsiteX19" fmla="*/ 1894115 w 2416704"/>
              <a:gd name="connsiteY19" fmla="*/ 705395 h 1907178"/>
              <a:gd name="connsiteX20" fmla="*/ 1946366 w 2416704"/>
              <a:gd name="connsiteY20" fmla="*/ 796835 h 1907178"/>
              <a:gd name="connsiteX21" fmla="*/ 1972492 w 2416704"/>
              <a:gd name="connsiteY21" fmla="*/ 901338 h 1907178"/>
              <a:gd name="connsiteX22" fmla="*/ 1959429 w 2416704"/>
              <a:gd name="connsiteY22" fmla="*/ 1084218 h 1907178"/>
              <a:gd name="connsiteX23" fmla="*/ 1933303 w 2416704"/>
              <a:gd name="connsiteY23" fmla="*/ 1123406 h 1907178"/>
              <a:gd name="connsiteX24" fmla="*/ 1972492 w 2416704"/>
              <a:gd name="connsiteY24" fmla="*/ 1580606 h 1907178"/>
              <a:gd name="connsiteX25" fmla="*/ 2011680 w 2416704"/>
              <a:gd name="connsiteY25" fmla="*/ 1711235 h 1907178"/>
              <a:gd name="connsiteX26" fmla="*/ 2037806 w 2416704"/>
              <a:gd name="connsiteY26" fmla="*/ 1750423 h 1907178"/>
              <a:gd name="connsiteX27" fmla="*/ 2155372 w 2416704"/>
              <a:gd name="connsiteY27" fmla="*/ 1776549 h 1907178"/>
              <a:gd name="connsiteX28" fmla="*/ 2233749 w 2416704"/>
              <a:gd name="connsiteY28" fmla="*/ 1815738 h 1907178"/>
              <a:gd name="connsiteX29" fmla="*/ 2272937 w 2416704"/>
              <a:gd name="connsiteY29" fmla="*/ 1841863 h 1907178"/>
              <a:gd name="connsiteX30" fmla="*/ 2377440 w 2416704"/>
              <a:gd name="connsiteY30" fmla="*/ 1867989 h 1907178"/>
              <a:gd name="connsiteX31" fmla="*/ 2416629 w 2416704"/>
              <a:gd name="connsiteY31" fmla="*/ 1907178 h 1907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16704" h="1907178">
                <a:moveTo>
                  <a:pt x="0" y="0"/>
                </a:moveTo>
                <a:cubicBezTo>
                  <a:pt x="91440" y="4354"/>
                  <a:pt x="183046" y="6042"/>
                  <a:pt x="274320" y="13063"/>
                </a:cubicBezTo>
                <a:cubicBezTo>
                  <a:pt x="296457" y="14766"/>
                  <a:pt x="317734" y="22476"/>
                  <a:pt x="339635" y="26126"/>
                </a:cubicBezTo>
                <a:cubicBezTo>
                  <a:pt x="685197" y="83720"/>
                  <a:pt x="374451" y="21769"/>
                  <a:pt x="600892" y="78378"/>
                </a:cubicBezTo>
                <a:cubicBezTo>
                  <a:pt x="643899" y="89130"/>
                  <a:pt x="701899" y="96742"/>
                  <a:pt x="744583" y="104503"/>
                </a:cubicBezTo>
                <a:cubicBezTo>
                  <a:pt x="945397" y="141015"/>
                  <a:pt x="657336" y="92139"/>
                  <a:pt x="888275" y="130629"/>
                </a:cubicBezTo>
                <a:cubicBezTo>
                  <a:pt x="978146" y="160587"/>
                  <a:pt x="869490" y="127214"/>
                  <a:pt x="1031966" y="156755"/>
                </a:cubicBezTo>
                <a:cubicBezTo>
                  <a:pt x="1045514" y="159218"/>
                  <a:pt x="1057915" y="166035"/>
                  <a:pt x="1071155" y="169818"/>
                </a:cubicBezTo>
                <a:cubicBezTo>
                  <a:pt x="1088417" y="174750"/>
                  <a:pt x="1106144" y="177948"/>
                  <a:pt x="1123406" y="182880"/>
                </a:cubicBezTo>
                <a:cubicBezTo>
                  <a:pt x="1136646" y="186663"/>
                  <a:pt x="1148964" y="193996"/>
                  <a:pt x="1162595" y="195943"/>
                </a:cubicBezTo>
                <a:cubicBezTo>
                  <a:pt x="1210206" y="202745"/>
                  <a:pt x="1258389" y="204652"/>
                  <a:pt x="1306286" y="209006"/>
                </a:cubicBezTo>
                <a:cubicBezTo>
                  <a:pt x="1332412" y="217715"/>
                  <a:pt x="1358094" y="227886"/>
                  <a:pt x="1384663" y="235132"/>
                </a:cubicBezTo>
                <a:cubicBezTo>
                  <a:pt x="1407412" y="241336"/>
                  <a:pt x="1463686" y="247102"/>
                  <a:pt x="1489166" y="261258"/>
                </a:cubicBezTo>
                <a:cubicBezTo>
                  <a:pt x="1498770" y="266593"/>
                  <a:pt x="1602671" y="335574"/>
                  <a:pt x="1619795" y="352698"/>
                </a:cubicBezTo>
                <a:cubicBezTo>
                  <a:pt x="1635190" y="368093"/>
                  <a:pt x="1644815" y="388419"/>
                  <a:pt x="1658983" y="404949"/>
                </a:cubicBezTo>
                <a:cubicBezTo>
                  <a:pt x="1692510" y="444064"/>
                  <a:pt x="1697046" y="443388"/>
                  <a:pt x="1737360" y="470263"/>
                </a:cubicBezTo>
                <a:cubicBezTo>
                  <a:pt x="1768421" y="563445"/>
                  <a:pt x="1724378" y="450790"/>
                  <a:pt x="1789612" y="548640"/>
                </a:cubicBezTo>
                <a:cubicBezTo>
                  <a:pt x="1797250" y="560097"/>
                  <a:pt x="1794221" y="576960"/>
                  <a:pt x="1802675" y="587829"/>
                </a:cubicBezTo>
                <a:cubicBezTo>
                  <a:pt x="1825358" y="616993"/>
                  <a:pt x="1881052" y="666206"/>
                  <a:pt x="1881052" y="666206"/>
                </a:cubicBezTo>
                <a:cubicBezTo>
                  <a:pt x="1885406" y="679269"/>
                  <a:pt x="1887957" y="693079"/>
                  <a:pt x="1894115" y="705395"/>
                </a:cubicBezTo>
                <a:cubicBezTo>
                  <a:pt x="1922782" y="762730"/>
                  <a:pt x="1923464" y="728129"/>
                  <a:pt x="1946366" y="796835"/>
                </a:cubicBezTo>
                <a:cubicBezTo>
                  <a:pt x="1957721" y="830899"/>
                  <a:pt x="1972492" y="901338"/>
                  <a:pt x="1972492" y="901338"/>
                </a:cubicBezTo>
                <a:cubicBezTo>
                  <a:pt x="1968138" y="962298"/>
                  <a:pt x="1970050" y="1024033"/>
                  <a:pt x="1959429" y="1084218"/>
                </a:cubicBezTo>
                <a:cubicBezTo>
                  <a:pt x="1956701" y="1099679"/>
                  <a:pt x="1933826" y="1107715"/>
                  <a:pt x="1933303" y="1123406"/>
                </a:cubicBezTo>
                <a:cubicBezTo>
                  <a:pt x="1923567" y="1415477"/>
                  <a:pt x="1925196" y="1391424"/>
                  <a:pt x="1972492" y="1580606"/>
                </a:cubicBezTo>
                <a:cubicBezTo>
                  <a:pt x="1979794" y="1609813"/>
                  <a:pt x="1998960" y="1692156"/>
                  <a:pt x="2011680" y="1711235"/>
                </a:cubicBezTo>
                <a:cubicBezTo>
                  <a:pt x="2020389" y="1724298"/>
                  <a:pt x="2025547" y="1740616"/>
                  <a:pt x="2037806" y="1750423"/>
                </a:cubicBezTo>
                <a:cubicBezTo>
                  <a:pt x="2054731" y="1763963"/>
                  <a:pt x="2154569" y="1776415"/>
                  <a:pt x="2155372" y="1776549"/>
                </a:cubicBezTo>
                <a:cubicBezTo>
                  <a:pt x="2267669" y="1851415"/>
                  <a:pt x="2125593" y="1761661"/>
                  <a:pt x="2233749" y="1815738"/>
                </a:cubicBezTo>
                <a:cubicBezTo>
                  <a:pt x="2247791" y="1822759"/>
                  <a:pt x="2258183" y="1836498"/>
                  <a:pt x="2272937" y="1841863"/>
                </a:cubicBezTo>
                <a:cubicBezTo>
                  <a:pt x="2306682" y="1854134"/>
                  <a:pt x="2377440" y="1867989"/>
                  <a:pt x="2377440" y="1867989"/>
                </a:cubicBezTo>
                <a:cubicBezTo>
                  <a:pt x="2420252" y="1896530"/>
                  <a:pt x="2416629" y="1878415"/>
                  <a:pt x="2416629" y="1907178"/>
                </a:cubicBezTo>
              </a:path>
            </a:pathLst>
          </a:custGeom>
          <a:noFill/>
          <a:ln w="76200">
            <a:solidFill>
              <a:srgbClr val="FF99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Forma libre 6"/>
          <p:cNvSpPr/>
          <p:nvPr/>
        </p:nvSpPr>
        <p:spPr>
          <a:xfrm>
            <a:off x="2899954" y="3500846"/>
            <a:ext cx="2899955" cy="1645920"/>
          </a:xfrm>
          <a:custGeom>
            <a:avLst/>
            <a:gdLst>
              <a:gd name="connsiteX0" fmla="*/ 0 w 2899955"/>
              <a:gd name="connsiteY0" fmla="*/ 1606731 h 1645920"/>
              <a:gd name="connsiteX1" fmla="*/ 117566 w 2899955"/>
              <a:gd name="connsiteY1" fmla="*/ 1619794 h 1645920"/>
              <a:gd name="connsiteX2" fmla="*/ 182880 w 2899955"/>
              <a:gd name="connsiteY2" fmla="*/ 1632857 h 1645920"/>
              <a:gd name="connsiteX3" fmla="*/ 326572 w 2899955"/>
              <a:gd name="connsiteY3" fmla="*/ 1645920 h 1645920"/>
              <a:gd name="connsiteX4" fmla="*/ 574766 w 2899955"/>
              <a:gd name="connsiteY4" fmla="*/ 1632857 h 1645920"/>
              <a:gd name="connsiteX5" fmla="*/ 613955 w 2899955"/>
              <a:gd name="connsiteY5" fmla="*/ 1619794 h 1645920"/>
              <a:gd name="connsiteX6" fmla="*/ 718457 w 2899955"/>
              <a:gd name="connsiteY6" fmla="*/ 1593668 h 1645920"/>
              <a:gd name="connsiteX7" fmla="*/ 836023 w 2899955"/>
              <a:gd name="connsiteY7" fmla="*/ 1554480 h 1645920"/>
              <a:gd name="connsiteX8" fmla="*/ 914400 w 2899955"/>
              <a:gd name="connsiteY8" fmla="*/ 1528354 h 1645920"/>
              <a:gd name="connsiteX9" fmla="*/ 966652 w 2899955"/>
              <a:gd name="connsiteY9" fmla="*/ 1502228 h 1645920"/>
              <a:gd name="connsiteX10" fmla="*/ 1123406 w 2899955"/>
              <a:gd name="connsiteY10" fmla="*/ 1449977 h 1645920"/>
              <a:gd name="connsiteX11" fmla="*/ 1267097 w 2899955"/>
              <a:gd name="connsiteY11" fmla="*/ 1397725 h 1645920"/>
              <a:gd name="connsiteX12" fmla="*/ 1358537 w 2899955"/>
              <a:gd name="connsiteY12" fmla="*/ 1371600 h 1645920"/>
              <a:gd name="connsiteX13" fmla="*/ 1580606 w 2899955"/>
              <a:gd name="connsiteY13" fmla="*/ 1358537 h 1645920"/>
              <a:gd name="connsiteX14" fmla="*/ 1815737 w 2899955"/>
              <a:gd name="connsiteY14" fmla="*/ 1280160 h 1645920"/>
              <a:gd name="connsiteX15" fmla="*/ 1907177 w 2899955"/>
              <a:gd name="connsiteY15" fmla="*/ 1227908 h 1645920"/>
              <a:gd name="connsiteX16" fmla="*/ 1946366 w 2899955"/>
              <a:gd name="connsiteY16" fmla="*/ 1214845 h 1645920"/>
              <a:gd name="connsiteX17" fmla="*/ 1998617 w 2899955"/>
              <a:gd name="connsiteY17" fmla="*/ 1175657 h 1645920"/>
              <a:gd name="connsiteX18" fmla="*/ 2037806 w 2899955"/>
              <a:gd name="connsiteY18" fmla="*/ 1149531 h 1645920"/>
              <a:gd name="connsiteX19" fmla="*/ 2129246 w 2899955"/>
              <a:gd name="connsiteY19" fmla="*/ 1058091 h 1645920"/>
              <a:gd name="connsiteX20" fmla="*/ 2220686 w 2899955"/>
              <a:gd name="connsiteY20" fmla="*/ 966651 h 1645920"/>
              <a:gd name="connsiteX21" fmla="*/ 2246812 w 2899955"/>
              <a:gd name="connsiteY21" fmla="*/ 927463 h 1645920"/>
              <a:gd name="connsiteX22" fmla="*/ 2312126 w 2899955"/>
              <a:gd name="connsiteY22" fmla="*/ 836023 h 1645920"/>
              <a:gd name="connsiteX23" fmla="*/ 2377440 w 2899955"/>
              <a:gd name="connsiteY23" fmla="*/ 731520 h 1645920"/>
              <a:gd name="connsiteX24" fmla="*/ 2390503 w 2899955"/>
              <a:gd name="connsiteY24" fmla="*/ 692331 h 1645920"/>
              <a:gd name="connsiteX25" fmla="*/ 2429692 w 2899955"/>
              <a:gd name="connsiteY25" fmla="*/ 640080 h 1645920"/>
              <a:gd name="connsiteX26" fmla="*/ 2455817 w 2899955"/>
              <a:gd name="connsiteY26" fmla="*/ 600891 h 1645920"/>
              <a:gd name="connsiteX27" fmla="*/ 2521132 w 2899955"/>
              <a:gd name="connsiteY27" fmla="*/ 496388 h 1645920"/>
              <a:gd name="connsiteX28" fmla="*/ 2547257 w 2899955"/>
              <a:gd name="connsiteY28" fmla="*/ 404948 h 1645920"/>
              <a:gd name="connsiteX29" fmla="*/ 2573383 w 2899955"/>
              <a:gd name="connsiteY29" fmla="*/ 326571 h 1645920"/>
              <a:gd name="connsiteX30" fmla="*/ 2586446 w 2899955"/>
              <a:gd name="connsiteY30" fmla="*/ 209005 h 1645920"/>
              <a:gd name="connsiteX31" fmla="*/ 2599509 w 2899955"/>
              <a:gd name="connsiteY31" fmla="*/ 156754 h 1645920"/>
              <a:gd name="connsiteX32" fmla="*/ 2612572 w 2899955"/>
              <a:gd name="connsiteY32" fmla="*/ 78377 h 1645920"/>
              <a:gd name="connsiteX33" fmla="*/ 2625635 w 2899955"/>
              <a:gd name="connsiteY33" fmla="*/ 26125 h 1645920"/>
              <a:gd name="connsiteX34" fmla="*/ 2664823 w 2899955"/>
              <a:gd name="connsiteY34" fmla="*/ 0 h 1645920"/>
              <a:gd name="connsiteX35" fmla="*/ 2782389 w 2899955"/>
              <a:gd name="connsiteY35" fmla="*/ 52251 h 1645920"/>
              <a:gd name="connsiteX36" fmla="*/ 2821577 w 2899955"/>
              <a:gd name="connsiteY36" fmla="*/ 91440 h 1645920"/>
              <a:gd name="connsiteX37" fmla="*/ 2860766 w 2899955"/>
              <a:gd name="connsiteY37" fmla="*/ 117565 h 1645920"/>
              <a:gd name="connsiteX38" fmla="*/ 2899955 w 2899955"/>
              <a:gd name="connsiteY38" fmla="*/ 130628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899955" h="1645920">
                <a:moveTo>
                  <a:pt x="0" y="1606731"/>
                </a:moveTo>
                <a:cubicBezTo>
                  <a:pt x="39189" y="1611085"/>
                  <a:pt x="78532" y="1614218"/>
                  <a:pt x="117566" y="1619794"/>
                </a:cubicBezTo>
                <a:cubicBezTo>
                  <a:pt x="139545" y="1622934"/>
                  <a:pt x="160849" y="1630103"/>
                  <a:pt x="182880" y="1632857"/>
                </a:cubicBezTo>
                <a:cubicBezTo>
                  <a:pt x="230603" y="1638822"/>
                  <a:pt x="278675" y="1641566"/>
                  <a:pt x="326572" y="1645920"/>
                </a:cubicBezTo>
                <a:cubicBezTo>
                  <a:pt x="409303" y="1641566"/>
                  <a:pt x="492260" y="1640358"/>
                  <a:pt x="574766" y="1632857"/>
                </a:cubicBezTo>
                <a:cubicBezTo>
                  <a:pt x="588479" y="1631610"/>
                  <a:pt x="600671" y="1623417"/>
                  <a:pt x="613955" y="1619794"/>
                </a:cubicBezTo>
                <a:cubicBezTo>
                  <a:pt x="648596" y="1610346"/>
                  <a:pt x="684393" y="1605022"/>
                  <a:pt x="718457" y="1593668"/>
                </a:cubicBezTo>
                <a:lnTo>
                  <a:pt x="836023" y="1554480"/>
                </a:lnTo>
                <a:cubicBezTo>
                  <a:pt x="862149" y="1545771"/>
                  <a:pt x="889768" y="1540670"/>
                  <a:pt x="914400" y="1528354"/>
                </a:cubicBezTo>
                <a:cubicBezTo>
                  <a:pt x="931817" y="1519645"/>
                  <a:pt x="948419" y="1509065"/>
                  <a:pt x="966652" y="1502228"/>
                </a:cubicBezTo>
                <a:cubicBezTo>
                  <a:pt x="1018223" y="1482889"/>
                  <a:pt x="1072268" y="1470433"/>
                  <a:pt x="1123406" y="1449977"/>
                </a:cubicBezTo>
                <a:cubicBezTo>
                  <a:pt x="1190486" y="1423144"/>
                  <a:pt x="1194430" y="1420084"/>
                  <a:pt x="1267097" y="1397725"/>
                </a:cubicBezTo>
                <a:cubicBezTo>
                  <a:pt x="1297395" y="1388403"/>
                  <a:pt x="1327082" y="1375532"/>
                  <a:pt x="1358537" y="1371600"/>
                </a:cubicBezTo>
                <a:cubicBezTo>
                  <a:pt x="1432115" y="1362403"/>
                  <a:pt x="1506583" y="1362891"/>
                  <a:pt x="1580606" y="1358537"/>
                </a:cubicBezTo>
                <a:cubicBezTo>
                  <a:pt x="1744573" y="1292950"/>
                  <a:pt x="1665738" y="1317659"/>
                  <a:pt x="1815737" y="1280160"/>
                </a:cubicBezTo>
                <a:cubicBezTo>
                  <a:pt x="1855093" y="1253923"/>
                  <a:pt x="1860773" y="1247795"/>
                  <a:pt x="1907177" y="1227908"/>
                </a:cubicBezTo>
                <a:cubicBezTo>
                  <a:pt x="1919833" y="1222484"/>
                  <a:pt x="1933303" y="1219199"/>
                  <a:pt x="1946366" y="1214845"/>
                </a:cubicBezTo>
                <a:cubicBezTo>
                  <a:pt x="1963783" y="1201782"/>
                  <a:pt x="1980901" y="1188311"/>
                  <a:pt x="1998617" y="1175657"/>
                </a:cubicBezTo>
                <a:cubicBezTo>
                  <a:pt x="2011392" y="1166532"/>
                  <a:pt x="2026136" y="1160034"/>
                  <a:pt x="2037806" y="1149531"/>
                </a:cubicBezTo>
                <a:cubicBezTo>
                  <a:pt x="2069846" y="1120695"/>
                  <a:pt x="2098766" y="1088571"/>
                  <a:pt x="2129246" y="1058091"/>
                </a:cubicBezTo>
                <a:lnTo>
                  <a:pt x="2220686" y="966651"/>
                </a:lnTo>
                <a:cubicBezTo>
                  <a:pt x="2229395" y="953588"/>
                  <a:pt x="2237687" y="940238"/>
                  <a:pt x="2246812" y="927463"/>
                </a:cubicBezTo>
                <a:cubicBezTo>
                  <a:pt x="2266828" y="899441"/>
                  <a:pt x="2294541" y="866797"/>
                  <a:pt x="2312126" y="836023"/>
                </a:cubicBezTo>
                <a:cubicBezTo>
                  <a:pt x="2369509" y="735604"/>
                  <a:pt x="2302508" y="831430"/>
                  <a:pt x="2377440" y="731520"/>
                </a:cubicBezTo>
                <a:cubicBezTo>
                  <a:pt x="2381794" y="718457"/>
                  <a:pt x="2383671" y="704286"/>
                  <a:pt x="2390503" y="692331"/>
                </a:cubicBezTo>
                <a:cubicBezTo>
                  <a:pt x="2401305" y="673428"/>
                  <a:pt x="2417038" y="657796"/>
                  <a:pt x="2429692" y="640080"/>
                </a:cubicBezTo>
                <a:cubicBezTo>
                  <a:pt x="2438817" y="627305"/>
                  <a:pt x="2446692" y="613666"/>
                  <a:pt x="2455817" y="600891"/>
                </a:cubicBezTo>
                <a:cubicBezTo>
                  <a:pt x="2496007" y="544625"/>
                  <a:pt x="2494825" y="557770"/>
                  <a:pt x="2521132" y="496388"/>
                </a:cubicBezTo>
                <a:cubicBezTo>
                  <a:pt x="2535769" y="462235"/>
                  <a:pt x="2536206" y="441786"/>
                  <a:pt x="2547257" y="404948"/>
                </a:cubicBezTo>
                <a:cubicBezTo>
                  <a:pt x="2555170" y="378570"/>
                  <a:pt x="2573383" y="326571"/>
                  <a:pt x="2573383" y="326571"/>
                </a:cubicBezTo>
                <a:cubicBezTo>
                  <a:pt x="2577737" y="287382"/>
                  <a:pt x="2580450" y="247976"/>
                  <a:pt x="2586446" y="209005"/>
                </a:cubicBezTo>
                <a:cubicBezTo>
                  <a:pt x="2589176" y="191261"/>
                  <a:pt x="2595988" y="174358"/>
                  <a:pt x="2599509" y="156754"/>
                </a:cubicBezTo>
                <a:cubicBezTo>
                  <a:pt x="2604703" y="130782"/>
                  <a:pt x="2607378" y="104349"/>
                  <a:pt x="2612572" y="78377"/>
                </a:cubicBezTo>
                <a:cubicBezTo>
                  <a:pt x="2616093" y="60772"/>
                  <a:pt x="2615676" y="41063"/>
                  <a:pt x="2625635" y="26125"/>
                </a:cubicBezTo>
                <a:cubicBezTo>
                  <a:pt x="2634343" y="13062"/>
                  <a:pt x="2651760" y="8708"/>
                  <a:pt x="2664823" y="0"/>
                </a:cubicBezTo>
                <a:cubicBezTo>
                  <a:pt x="2721782" y="18986"/>
                  <a:pt x="2740988" y="17750"/>
                  <a:pt x="2782389" y="52251"/>
                </a:cubicBezTo>
                <a:cubicBezTo>
                  <a:pt x="2796581" y="64078"/>
                  <a:pt x="2807385" y="79613"/>
                  <a:pt x="2821577" y="91440"/>
                </a:cubicBezTo>
                <a:cubicBezTo>
                  <a:pt x="2833638" y="101491"/>
                  <a:pt x="2846724" y="110544"/>
                  <a:pt x="2860766" y="117565"/>
                </a:cubicBezTo>
                <a:cubicBezTo>
                  <a:pt x="2873082" y="123723"/>
                  <a:pt x="2899955" y="130628"/>
                  <a:pt x="2899955" y="130628"/>
                </a:cubicBezTo>
              </a:path>
            </a:pathLst>
          </a:cu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299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33</a:t>
            </a:fld>
            <a:endParaRPr lang="en-US"/>
          </a:p>
        </p:txBody>
      </p:sp>
      <p:sp>
        <p:nvSpPr>
          <p:cNvPr id="6" name="Rounded Rectangle 15"/>
          <p:cNvSpPr/>
          <p:nvPr/>
        </p:nvSpPr>
        <p:spPr>
          <a:xfrm>
            <a:off x="5719354" y="2889069"/>
            <a:ext cx="2586446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op E )</a:t>
            </a:r>
          </a:p>
          <a:p>
            <a:pPr algn="just"/>
            <a:r>
              <a:rPr lang="en-US" dirty="0"/>
              <a:t>E -&gt; </a:t>
            </a:r>
            <a:r>
              <a:rPr lang="en-US" dirty="0" err="1"/>
              <a:t>cte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Con op: + - * / ^</a:t>
            </a:r>
          </a:p>
        </p:txBody>
      </p:sp>
      <p:sp>
        <p:nvSpPr>
          <p:cNvPr id="3" name="Forma libre 2"/>
          <p:cNvSpPr/>
          <p:nvPr/>
        </p:nvSpPr>
        <p:spPr>
          <a:xfrm>
            <a:off x="3174274" y="1240971"/>
            <a:ext cx="2416704" cy="1907178"/>
          </a:xfrm>
          <a:custGeom>
            <a:avLst/>
            <a:gdLst>
              <a:gd name="connsiteX0" fmla="*/ 0 w 2416704"/>
              <a:gd name="connsiteY0" fmla="*/ 0 h 1907178"/>
              <a:gd name="connsiteX1" fmla="*/ 274320 w 2416704"/>
              <a:gd name="connsiteY1" fmla="*/ 13063 h 1907178"/>
              <a:gd name="connsiteX2" fmla="*/ 339635 w 2416704"/>
              <a:gd name="connsiteY2" fmla="*/ 26126 h 1907178"/>
              <a:gd name="connsiteX3" fmla="*/ 600892 w 2416704"/>
              <a:gd name="connsiteY3" fmla="*/ 78378 h 1907178"/>
              <a:gd name="connsiteX4" fmla="*/ 744583 w 2416704"/>
              <a:gd name="connsiteY4" fmla="*/ 104503 h 1907178"/>
              <a:gd name="connsiteX5" fmla="*/ 888275 w 2416704"/>
              <a:gd name="connsiteY5" fmla="*/ 130629 h 1907178"/>
              <a:gd name="connsiteX6" fmla="*/ 1031966 w 2416704"/>
              <a:gd name="connsiteY6" fmla="*/ 156755 h 1907178"/>
              <a:gd name="connsiteX7" fmla="*/ 1071155 w 2416704"/>
              <a:gd name="connsiteY7" fmla="*/ 169818 h 1907178"/>
              <a:gd name="connsiteX8" fmla="*/ 1123406 w 2416704"/>
              <a:gd name="connsiteY8" fmla="*/ 182880 h 1907178"/>
              <a:gd name="connsiteX9" fmla="*/ 1162595 w 2416704"/>
              <a:gd name="connsiteY9" fmla="*/ 195943 h 1907178"/>
              <a:gd name="connsiteX10" fmla="*/ 1306286 w 2416704"/>
              <a:gd name="connsiteY10" fmla="*/ 209006 h 1907178"/>
              <a:gd name="connsiteX11" fmla="*/ 1384663 w 2416704"/>
              <a:gd name="connsiteY11" fmla="*/ 235132 h 1907178"/>
              <a:gd name="connsiteX12" fmla="*/ 1489166 w 2416704"/>
              <a:gd name="connsiteY12" fmla="*/ 261258 h 1907178"/>
              <a:gd name="connsiteX13" fmla="*/ 1619795 w 2416704"/>
              <a:gd name="connsiteY13" fmla="*/ 352698 h 1907178"/>
              <a:gd name="connsiteX14" fmla="*/ 1658983 w 2416704"/>
              <a:gd name="connsiteY14" fmla="*/ 404949 h 1907178"/>
              <a:gd name="connsiteX15" fmla="*/ 1737360 w 2416704"/>
              <a:gd name="connsiteY15" fmla="*/ 470263 h 1907178"/>
              <a:gd name="connsiteX16" fmla="*/ 1789612 w 2416704"/>
              <a:gd name="connsiteY16" fmla="*/ 548640 h 1907178"/>
              <a:gd name="connsiteX17" fmla="*/ 1802675 w 2416704"/>
              <a:gd name="connsiteY17" fmla="*/ 587829 h 1907178"/>
              <a:gd name="connsiteX18" fmla="*/ 1881052 w 2416704"/>
              <a:gd name="connsiteY18" fmla="*/ 666206 h 1907178"/>
              <a:gd name="connsiteX19" fmla="*/ 1894115 w 2416704"/>
              <a:gd name="connsiteY19" fmla="*/ 705395 h 1907178"/>
              <a:gd name="connsiteX20" fmla="*/ 1946366 w 2416704"/>
              <a:gd name="connsiteY20" fmla="*/ 796835 h 1907178"/>
              <a:gd name="connsiteX21" fmla="*/ 1972492 w 2416704"/>
              <a:gd name="connsiteY21" fmla="*/ 901338 h 1907178"/>
              <a:gd name="connsiteX22" fmla="*/ 1959429 w 2416704"/>
              <a:gd name="connsiteY22" fmla="*/ 1084218 h 1907178"/>
              <a:gd name="connsiteX23" fmla="*/ 1933303 w 2416704"/>
              <a:gd name="connsiteY23" fmla="*/ 1123406 h 1907178"/>
              <a:gd name="connsiteX24" fmla="*/ 1972492 w 2416704"/>
              <a:gd name="connsiteY24" fmla="*/ 1580606 h 1907178"/>
              <a:gd name="connsiteX25" fmla="*/ 2011680 w 2416704"/>
              <a:gd name="connsiteY25" fmla="*/ 1711235 h 1907178"/>
              <a:gd name="connsiteX26" fmla="*/ 2037806 w 2416704"/>
              <a:gd name="connsiteY26" fmla="*/ 1750423 h 1907178"/>
              <a:gd name="connsiteX27" fmla="*/ 2155372 w 2416704"/>
              <a:gd name="connsiteY27" fmla="*/ 1776549 h 1907178"/>
              <a:gd name="connsiteX28" fmla="*/ 2233749 w 2416704"/>
              <a:gd name="connsiteY28" fmla="*/ 1815738 h 1907178"/>
              <a:gd name="connsiteX29" fmla="*/ 2272937 w 2416704"/>
              <a:gd name="connsiteY29" fmla="*/ 1841863 h 1907178"/>
              <a:gd name="connsiteX30" fmla="*/ 2377440 w 2416704"/>
              <a:gd name="connsiteY30" fmla="*/ 1867989 h 1907178"/>
              <a:gd name="connsiteX31" fmla="*/ 2416629 w 2416704"/>
              <a:gd name="connsiteY31" fmla="*/ 1907178 h 1907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16704" h="1907178">
                <a:moveTo>
                  <a:pt x="0" y="0"/>
                </a:moveTo>
                <a:cubicBezTo>
                  <a:pt x="91440" y="4354"/>
                  <a:pt x="183046" y="6042"/>
                  <a:pt x="274320" y="13063"/>
                </a:cubicBezTo>
                <a:cubicBezTo>
                  <a:pt x="296457" y="14766"/>
                  <a:pt x="317734" y="22476"/>
                  <a:pt x="339635" y="26126"/>
                </a:cubicBezTo>
                <a:cubicBezTo>
                  <a:pt x="685197" y="83720"/>
                  <a:pt x="374451" y="21769"/>
                  <a:pt x="600892" y="78378"/>
                </a:cubicBezTo>
                <a:cubicBezTo>
                  <a:pt x="643899" y="89130"/>
                  <a:pt x="701899" y="96742"/>
                  <a:pt x="744583" y="104503"/>
                </a:cubicBezTo>
                <a:cubicBezTo>
                  <a:pt x="945397" y="141015"/>
                  <a:pt x="657336" y="92139"/>
                  <a:pt x="888275" y="130629"/>
                </a:cubicBezTo>
                <a:cubicBezTo>
                  <a:pt x="978146" y="160587"/>
                  <a:pt x="869490" y="127214"/>
                  <a:pt x="1031966" y="156755"/>
                </a:cubicBezTo>
                <a:cubicBezTo>
                  <a:pt x="1045514" y="159218"/>
                  <a:pt x="1057915" y="166035"/>
                  <a:pt x="1071155" y="169818"/>
                </a:cubicBezTo>
                <a:cubicBezTo>
                  <a:pt x="1088417" y="174750"/>
                  <a:pt x="1106144" y="177948"/>
                  <a:pt x="1123406" y="182880"/>
                </a:cubicBezTo>
                <a:cubicBezTo>
                  <a:pt x="1136646" y="186663"/>
                  <a:pt x="1148964" y="193996"/>
                  <a:pt x="1162595" y="195943"/>
                </a:cubicBezTo>
                <a:cubicBezTo>
                  <a:pt x="1210206" y="202745"/>
                  <a:pt x="1258389" y="204652"/>
                  <a:pt x="1306286" y="209006"/>
                </a:cubicBezTo>
                <a:cubicBezTo>
                  <a:pt x="1332412" y="217715"/>
                  <a:pt x="1358094" y="227886"/>
                  <a:pt x="1384663" y="235132"/>
                </a:cubicBezTo>
                <a:cubicBezTo>
                  <a:pt x="1407412" y="241336"/>
                  <a:pt x="1463686" y="247102"/>
                  <a:pt x="1489166" y="261258"/>
                </a:cubicBezTo>
                <a:cubicBezTo>
                  <a:pt x="1498770" y="266593"/>
                  <a:pt x="1602671" y="335574"/>
                  <a:pt x="1619795" y="352698"/>
                </a:cubicBezTo>
                <a:cubicBezTo>
                  <a:pt x="1635190" y="368093"/>
                  <a:pt x="1644815" y="388419"/>
                  <a:pt x="1658983" y="404949"/>
                </a:cubicBezTo>
                <a:cubicBezTo>
                  <a:pt x="1692510" y="444064"/>
                  <a:pt x="1697046" y="443388"/>
                  <a:pt x="1737360" y="470263"/>
                </a:cubicBezTo>
                <a:cubicBezTo>
                  <a:pt x="1768421" y="563445"/>
                  <a:pt x="1724378" y="450790"/>
                  <a:pt x="1789612" y="548640"/>
                </a:cubicBezTo>
                <a:cubicBezTo>
                  <a:pt x="1797250" y="560097"/>
                  <a:pt x="1794221" y="576960"/>
                  <a:pt x="1802675" y="587829"/>
                </a:cubicBezTo>
                <a:cubicBezTo>
                  <a:pt x="1825358" y="616993"/>
                  <a:pt x="1881052" y="666206"/>
                  <a:pt x="1881052" y="666206"/>
                </a:cubicBezTo>
                <a:cubicBezTo>
                  <a:pt x="1885406" y="679269"/>
                  <a:pt x="1887957" y="693079"/>
                  <a:pt x="1894115" y="705395"/>
                </a:cubicBezTo>
                <a:cubicBezTo>
                  <a:pt x="1922782" y="762730"/>
                  <a:pt x="1923464" y="728129"/>
                  <a:pt x="1946366" y="796835"/>
                </a:cubicBezTo>
                <a:cubicBezTo>
                  <a:pt x="1957721" y="830899"/>
                  <a:pt x="1972492" y="901338"/>
                  <a:pt x="1972492" y="901338"/>
                </a:cubicBezTo>
                <a:cubicBezTo>
                  <a:pt x="1968138" y="962298"/>
                  <a:pt x="1970050" y="1024033"/>
                  <a:pt x="1959429" y="1084218"/>
                </a:cubicBezTo>
                <a:cubicBezTo>
                  <a:pt x="1956701" y="1099679"/>
                  <a:pt x="1933826" y="1107715"/>
                  <a:pt x="1933303" y="1123406"/>
                </a:cubicBezTo>
                <a:cubicBezTo>
                  <a:pt x="1923567" y="1415477"/>
                  <a:pt x="1925196" y="1391424"/>
                  <a:pt x="1972492" y="1580606"/>
                </a:cubicBezTo>
                <a:cubicBezTo>
                  <a:pt x="1979794" y="1609813"/>
                  <a:pt x="1998960" y="1692156"/>
                  <a:pt x="2011680" y="1711235"/>
                </a:cubicBezTo>
                <a:cubicBezTo>
                  <a:pt x="2020389" y="1724298"/>
                  <a:pt x="2025547" y="1740616"/>
                  <a:pt x="2037806" y="1750423"/>
                </a:cubicBezTo>
                <a:cubicBezTo>
                  <a:pt x="2054731" y="1763963"/>
                  <a:pt x="2154569" y="1776415"/>
                  <a:pt x="2155372" y="1776549"/>
                </a:cubicBezTo>
                <a:cubicBezTo>
                  <a:pt x="2267669" y="1851415"/>
                  <a:pt x="2125593" y="1761661"/>
                  <a:pt x="2233749" y="1815738"/>
                </a:cubicBezTo>
                <a:cubicBezTo>
                  <a:pt x="2247791" y="1822759"/>
                  <a:pt x="2258183" y="1836498"/>
                  <a:pt x="2272937" y="1841863"/>
                </a:cubicBezTo>
                <a:cubicBezTo>
                  <a:pt x="2306682" y="1854134"/>
                  <a:pt x="2377440" y="1867989"/>
                  <a:pt x="2377440" y="1867989"/>
                </a:cubicBezTo>
                <a:cubicBezTo>
                  <a:pt x="2420252" y="1896530"/>
                  <a:pt x="2416629" y="1878415"/>
                  <a:pt x="2416629" y="1907178"/>
                </a:cubicBezTo>
              </a:path>
            </a:pathLst>
          </a:custGeom>
          <a:noFill/>
          <a:ln w="76200">
            <a:solidFill>
              <a:srgbClr val="FF99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Forma libre 6"/>
          <p:cNvSpPr/>
          <p:nvPr/>
        </p:nvSpPr>
        <p:spPr>
          <a:xfrm>
            <a:off x="2899954" y="3500846"/>
            <a:ext cx="2899955" cy="1645920"/>
          </a:xfrm>
          <a:custGeom>
            <a:avLst/>
            <a:gdLst>
              <a:gd name="connsiteX0" fmla="*/ 0 w 2899955"/>
              <a:gd name="connsiteY0" fmla="*/ 1606731 h 1645920"/>
              <a:gd name="connsiteX1" fmla="*/ 117566 w 2899955"/>
              <a:gd name="connsiteY1" fmla="*/ 1619794 h 1645920"/>
              <a:gd name="connsiteX2" fmla="*/ 182880 w 2899955"/>
              <a:gd name="connsiteY2" fmla="*/ 1632857 h 1645920"/>
              <a:gd name="connsiteX3" fmla="*/ 326572 w 2899955"/>
              <a:gd name="connsiteY3" fmla="*/ 1645920 h 1645920"/>
              <a:gd name="connsiteX4" fmla="*/ 574766 w 2899955"/>
              <a:gd name="connsiteY4" fmla="*/ 1632857 h 1645920"/>
              <a:gd name="connsiteX5" fmla="*/ 613955 w 2899955"/>
              <a:gd name="connsiteY5" fmla="*/ 1619794 h 1645920"/>
              <a:gd name="connsiteX6" fmla="*/ 718457 w 2899955"/>
              <a:gd name="connsiteY6" fmla="*/ 1593668 h 1645920"/>
              <a:gd name="connsiteX7" fmla="*/ 836023 w 2899955"/>
              <a:gd name="connsiteY7" fmla="*/ 1554480 h 1645920"/>
              <a:gd name="connsiteX8" fmla="*/ 914400 w 2899955"/>
              <a:gd name="connsiteY8" fmla="*/ 1528354 h 1645920"/>
              <a:gd name="connsiteX9" fmla="*/ 966652 w 2899955"/>
              <a:gd name="connsiteY9" fmla="*/ 1502228 h 1645920"/>
              <a:gd name="connsiteX10" fmla="*/ 1123406 w 2899955"/>
              <a:gd name="connsiteY10" fmla="*/ 1449977 h 1645920"/>
              <a:gd name="connsiteX11" fmla="*/ 1267097 w 2899955"/>
              <a:gd name="connsiteY11" fmla="*/ 1397725 h 1645920"/>
              <a:gd name="connsiteX12" fmla="*/ 1358537 w 2899955"/>
              <a:gd name="connsiteY12" fmla="*/ 1371600 h 1645920"/>
              <a:gd name="connsiteX13" fmla="*/ 1580606 w 2899955"/>
              <a:gd name="connsiteY13" fmla="*/ 1358537 h 1645920"/>
              <a:gd name="connsiteX14" fmla="*/ 1815737 w 2899955"/>
              <a:gd name="connsiteY14" fmla="*/ 1280160 h 1645920"/>
              <a:gd name="connsiteX15" fmla="*/ 1907177 w 2899955"/>
              <a:gd name="connsiteY15" fmla="*/ 1227908 h 1645920"/>
              <a:gd name="connsiteX16" fmla="*/ 1946366 w 2899955"/>
              <a:gd name="connsiteY16" fmla="*/ 1214845 h 1645920"/>
              <a:gd name="connsiteX17" fmla="*/ 1998617 w 2899955"/>
              <a:gd name="connsiteY17" fmla="*/ 1175657 h 1645920"/>
              <a:gd name="connsiteX18" fmla="*/ 2037806 w 2899955"/>
              <a:gd name="connsiteY18" fmla="*/ 1149531 h 1645920"/>
              <a:gd name="connsiteX19" fmla="*/ 2129246 w 2899955"/>
              <a:gd name="connsiteY19" fmla="*/ 1058091 h 1645920"/>
              <a:gd name="connsiteX20" fmla="*/ 2220686 w 2899955"/>
              <a:gd name="connsiteY20" fmla="*/ 966651 h 1645920"/>
              <a:gd name="connsiteX21" fmla="*/ 2246812 w 2899955"/>
              <a:gd name="connsiteY21" fmla="*/ 927463 h 1645920"/>
              <a:gd name="connsiteX22" fmla="*/ 2312126 w 2899955"/>
              <a:gd name="connsiteY22" fmla="*/ 836023 h 1645920"/>
              <a:gd name="connsiteX23" fmla="*/ 2377440 w 2899955"/>
              <a:gd name="connsiteY23" fmla="*/ 731520 h 1645920"/>
              <a:gd name="connsiteX24" fmla="*/ 2390503 w 2899955"/>
              <a:gd name="connsiteY24" fmla="*/ 692331 h 1645920"/>
              <a:gd name="connsiteX25" fmla="*/ 2429692 w 2899955"/>
              <a:gd name="connsiteY25" fmla="*/ 640080 h 1645920"/>
              <a:gd name="connsiteX26" fmla="*/ 2455817 w 2899955"/>
              <a:gd name="connsiteY26" fmla="*/ 600891 h 1645920"/>
              <a:gd name="connsiteX27" fmla="*/ 2521132 w 2899955"/>
              <a:gd name="connsiteY27" fmla="*/ 496388 h 1645920"/>
              <a:gd name="connsiteX28" fmla="*/ 2547257 w 2899955"/>
              <a:gd name="connsiteY28" fmla="*/ 404948 h 1645920"/>
              <a:gd name="connsiteX29" fmla="*/ 2573383 w 2899955"/>
              <a:gd name="connsiteY29" fmla="*/ 326571 h 1645920"/>
              <a:gd name="connsiteX30" fmla="*/ 2586446 w 2899955"/>
              <a:gd name="connsiteY30" fmla="*/ 209005 h 1645920"/>
              <a:gd name="connsiteX31" fmla="*/ 2599509 w 2899955"/>
              <a:gd name="connsiteY31" fmla="*/ 156754 h 1645920"/>
              <a:gd name="connsiteX32" fmla="*/ 2612572 w 2899955"/>
              <a:gd name="connsiteY32" fmla="*/ 78377 h 1645920"/>
              <a:gd name="connsiteX33" fmla="*/ 2625635 w 2899955"/>
              <a:gd name="connsiteY33" fmla="*/ 26125 h 1645920"/>
              <a:gd name="connsiteX34" fmla="*/ 2664823 w 2899955"/>
              <a:gd name="connsiteY34" fmla="*/ 0 h 1645920"/>
              <a:gd name="connsiteX35" fmla="*/ 2782389 w 2899955"/>
              <a:gd name="connsiteY35" fmla="*/ 52251 h 1645920"/>
              <a:gd name="connsiteX36" fmla="*/ 2821577 w 2899955"/>
              <a:gd name="connsiteY36" fmla="*/ 91440 h 1645920"/>
              <a:gd name="connsiteX37" fmla="*/ 2860766 w 2899955"/>
              <a:gd name="connsiteY37" fmla="*/ 117565 h 1645920"/>
              <a:gd name="connsiteX38" fmla="*/ 2899955 w 2899955"/>
              <a:gd name="connsiteY38" fmla="*/ 130628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899955" h="1645920">
                <a:moveTo>
                  <a:pt x="0" y="1606731"/>
                </a:moveTo>
                <a:cubicBezTo>
                  <a:pt x="39189" y="1611085"/>
                  <a:pt x="78532" y="1614218"/>
                  <a:pt x="117566" y="1619794"/>
                </a:cubicBezTo>
                <a:cubicBezTo>
                  <a:pt x="139545" y="1622934"/>
                  <a:pt x="160849" y="1630103"/>
                  <a:pt x="182880" y="1632857"/>
                </a:cubicBezTo>
                <a:cubicBezTo>
                  <a:pt x="230603" y="1638822"/>
                  <a:pt x="278675" y="1641566"/>
                  <a:pt x="326572" y="1645920"/>
                </a:cubicBezTo>
                <a:cubicBezTo>
                  <a:pt x="409303" y="1641566"/>
                  <a:pt x="492260" y="1640358"/>
                  <a:pt x="574766" y="1632857"/>
                </a:cubicBezTo>
                <a:cubicBezTo>
                  <a:pt x="588479" y="1631610"/>
                  <a:pt x="600671" y="1623417"/>
                  <a:pt x="613955" y="1619794"/>
                </a:cubicBezTo>
                <a:cubicBezTo>
                  <a:pt x="648596" y="1610346"/>
                  <a:pt x="684393" y="1605022"/>
                  <a:pt x="718457" y="1593668"/>
                </a:cubicBezTo>
                <a:lnTo>
                  <a:pt x="836023" y="1554480"/>
                </a:lnTo>
                <a:cubicBezTo>
                  <a:pt x="862149" y="1545771"/>
                  <a:pt x="889768" y="1540670"/>
                  <a:pt x="914400" y="1528354"/>
                </a:cubicBezTo>
                <a:cubicBezTo>
                  <a:pt x="931817" y="1519645"/>
                  <a:pt x="948419" y="1509065"/>
                  <a:pt x="966652" y="1502228"/>
                </a:cubicBezTo>
                <a:cubicBezTo>
                  <a:pt x="1018223" y="1482889"/>
                  <a:pt x="1072268" y="1470433"/>
                  <a:pt x="1123406" y="1449977"/>
                </a:cubicBezTo>
                <a:cubicBezTo>
                  <a:pt x="1190486" y="1423144"/>
                  <a:pt x="1194430" y="1420084"/>
                  <a:pt x="1267097" y="1397725"/>
                </a:cubicBezTo>
                <a:cubicBezTo>
                  <a:pt x="1297395" y="1388403"/>
                  <a:pt x="1327082" y="1375532"/>
                  <a:pt x="1358537" y="1371600"/>
                </a:cubicBezTo>
                <a:cubicBezTo>
                  <a:pt x="1432115" y="1362403"/>
                  <a:pt x="1506583" y="1362891"/>
                  <a:pt x="1580606" y="1358537"/>
                </a:cubicBezTo>
                <a:cubicBezTo>
                  <a:pt x="1744573" y="1292950"/>
                  <a:pt x="1665738" y="1317659"/>
                  <a:pt x="1815737" y="1280160"/>
                </a:cubicBezTo>
                <a:cubicBezTo>
                  <a:pt x="1855093" y="1253923"/>
                  <a:pt x="1860773" y="1247795"/>
                  <a:pt x="1907177" y="1227908"/>
                </a:cubicBezTo>
                <a:cubicBezTo>
                  <a:pt x="1919833" y="1222484"/>
                  <a:pt x="1933303" y="1219199"/>
                  <a:pt x="1946366" y="1214845"/>
                </a:cubicBezTo>
                <a:cubicBezTo>
                  <a:pt x="1963783" y="1201782"/>
                  <a:pt x="1980901" y="1188311"/>
                  <a:pt x="1998617" y="1175657"/>
                </a:cubicBezTo>
                <a:cubicBezTo>
                  <a:pt x="2011392" y="1166532"/>
                  <a:pt x="2026136" y="1160034"/>
                  <a:pt x="2037806" y="1149531"/>
                </a:cubicBezTo>
                <a:cubicBezTo>
                  <a:pt x="2069846" y="1120695"/>
                  <a:pt x="2098766" y="1088571"/>
                  <a:pt x="2129246" y="1058091"/>
                </a:cubicBezTo>
                <a:lnTo>
                  <a:pt x="2220686" y="966651"/>
                </a:lnTo>
                <a:cubicBezTo>
                  <a:pt x="2229395" y="953588"/>
                  <a:pt x="2237687" y="940238"/>
                  <a:pt x="2246812" y="927463"/>
                </a:cubicBezTo>
                <a:cubicBezTo>
                  <a:pt x="2266828" y="899441"/>
                  <a:pt x="2294541" y="866797"/>
                  <a:pt x="2312126" y="836023"/>
                </a:cubicBezTo>
                <a:cubicBezTo>
                  <a:pt x="2369509" y="735604"/>
                  <a:pt x="2302508" y="831430"/>
                  <a:pt x="2377440" y="731520"/>
                </a:cubicBezTo>
                <a:cubicBezTo>
                  <a:pt x="2381794" y="718457"/>
                  <a:pt x="2383671" y="704286"/>
                  <a:pt x="2390503" y="692331"/>
                </a:cubicBezTo>
                <a:cubicBezTo>
                  <a:pt x="2401305" y="673428"/>
                  <a:pt x="2417038" y="657796"/>
                  <a:pt x="2429692" y="640080"/>
                </a:cubicBezTo>
                <a:cubicBezTo>
                  <a:pt x="2438817" y="627305"/>
                  <a:pt x="2446692" y="613666"/>
                  <a:pt x="2455817" y="600891"/>
                </a:cubicBezTo>
                <a:cubicBezTo>
                  <a:pt x="2496007" y="544625"/>
                  <a:pt x="2494825" y="557770"/>
                  <a:pt x="2521132" y="496388"/>
                </a:cubicBezTo>
                <a:cubicBezTo>
                  <a:pt x="2535769" y="462235"/>
                  <a:pt x="2536206" y="441786"/>
                  <a:pt x="2547257" y="404948"/>
                </a:cubicBezTo>
                <a:cubicBezTo>
                  <a:pt x="2555170" y="378570"/>
                  <a:pt x="2573383" y="326571"/>
                  <a:pt x="2573383" y="326571"/>
                </a:cubicBezTo>
                <a:cubicBezTo>
                  <a:pt x="2577737" y="287382"/>
                  <a:pt x="2580450" y="247976"/>
                  <a:pt x="2586446" y="209005"/>
                </a:cubicBezTo>
                <a:cubicBezTo>
                  <a:pt x="2589176" y="191261"/>
                  <a:pt x="2595988" y="174358"/>
                  <a:pt x="2599509" y="156754"/>
                </a:cubicBezTo>
                <a:cubicBezTo>
                  <a:pt x="2604703" y="130782"/>
                  <a:pt x="2607378" y="104349"/>
                  <a:pt x="2612572" y="78377"/>
                </a:cubicBezTo>
                <a:cubicBezTo>
                  <a:pt x="2616093" y="60772"/>
                  <a:pt x="2615676" y="41063"/>
                  <a:pt x="2625635" y="26125"/>
                </a:cubicBezTo>
                <a:cubicBezTo>
                  <a:pt x="2634343" y="13062"/>
                  <a:pt x="2651760" y="8708"/>
                  <a:pt x="2664823" y="0"/>
                </a:cubicBezTo>
                <a:cubicBezTo>
                  <a:pt x="2721782" y="18986"/>
                  <a:pt x="2740988" y="17750"/>
                  <a:pt x="2782389" y="52251"/>
                </a:cubicBezTo>
                <a:cubicBezTo>
                  <a:pt x="2796581" y="64078"/>
                  <a:pt x="2807385" y="79613"/>
                  <a:pt x="2821577" y="91440"/>
                </a:cubicBezTo>
                <a:cubicBezTo>
                  <a:pt x="2833638" y="101491"/>
                  <a:pt x="2846724" y="110544"/>
                  <a:pt x="2860766" y="117565"/>
                </a:cubicBezTo>
                <a:cubicBezTo>
                  <a:pt x="2873082" y="123723"/>
                  <a:pt x="2899955" y="130628"/>
                  <a:pt x="2899955" y="130628"/>
                </a:cubicBezTo>
              </a:path>
            </a:pathLst>
          </a:cu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574766" y="1423851"/>
            <a:ext cx="509451" cy="0"/>
          </a:xfrm>
          <a:prstGeom prst="straightConnector1">
            <a:avLst/>
          </a:prstGeom>
          <a:ln w="762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6344700" y="2429691"/>
            <a:ext cx="11975" cy="718458"/>
          </a:xfrm>
          <a:prstGeom prst="straightConnector1">
            <a:avLst/>
          </a:prstGeom>
          <a:ln w="762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7243100" y="2429691"/>
            <a:ext cx="11975" cy="718458"/>
          </a:xfrm>
          <a:prstGeom prst="straightConnector1">
            <a:avLst/>
          </a:prstGeom>
          <a:ln w="762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524691" y="3579814"/>
            <a:ext cx="509451" cy="0"/>
          </a:xfrm>
          <a:prstGeom prst="straightConnector1">
            <a:avLst/>
          </a:prstGeom>
          <a:ln w="762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6782383" y="2436222"/>
            <a:ext cx="11975" cy="718458"/>
          </a:xfrm>
          <a:prstGeom prst="straightConnector1">
            <a:avLst/>
          </a:prstGeom>
          <a:ln w="762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V="1">
            <a:off x="524691" y="2423160"/>
            <a:ext cx="559526" cy="26125"/>
          </a:xfrm>
          <a:prstGeom prst="straightConnector1">
            <a:avLst/>
          </a:prstGeom>
          <a:ln w="762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43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34</a:t>
            </a:fld>
            <a:endParaRPr lang="en-US"/>
          </a:p>
        </p:txBody>
      </p:sp>
      <p:sp>
        <p:nvSpPr>
          <p:cNvPr id="6" name="Rounded Rectangle 15"/>
          <p:cNvSpPr/>
          <p:nvPr/>
        </p:nvSpPr>
        <p:spPr>
          <a:xfrm>
            <a:off x="5719354" y="2889069"/>
            <a:ext cx="2586446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op E )</a:t>
            </a:r>
          </a:p>
          <a:p>
            <a:pPr algn="just"/>
            <a:r>
              <a:rPr lang="en-US" dirty="0"/>
              <a:t>E -&gt; </a:t>
            </a:r>
            <a:r>
              <a:rPr lang="en-US" dirty="0" err="1"/>
              <a:t>cte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Con op: + - * / ^</a:t>
            </a:r>
          </a:p>
        </p:txBody>
      </p:sp>
      <p:sp>
        <p:nvSpPr>
          <p:cNvPr id="3" name="Forma libre 2"/>
          <p:cNvSpPr/>
          <p:nvPr/>
        </p:nvSpPr>
        <p:spPr>
          <a:xfrm>
            <a:off x="3174274" y="1240971"/>
            <a:ext cx="2416704" cy="1907178"/>
          </a:xfrm>
          <a:custGeom>
            <a:avLst/>
            <a:gdLst>
              <a:gd name="connsiteX0" fmla="*/ 0 w 2416704"/>
              <a:gd name="connsiteY0" fmla="*/ 0 h 1907178"/>
              <a:gd name="connsiteX1" fmla="*/ 274320 w 2416704"/>
              <a:gd name="connsiteY1" fmla="*/ 13063 h 1907178"/>
              <a:gd name="connsiteX2" fmla="*/ 339635 w 2416704"/>
              <a:gd name="connsiteY2" fmla="*/ 26126 h 1907178"/>
              <a:gd name="connsiteX3" fmla="*/ 600892 w 2416704"/>
              <a:gd name="connsiteY3" fmla="*/ 78378 h 1907178"/>
              <a:gd name="connsiteX4" fmla="*/ 744583 w 2416704"/>
              <a:gd name="connsiteY4" fmla="*/ 104503 h 1907178"/>
              <a:gd name="connsiteX5" fmla="*/ 888275 w 2416704"/>
              <a:gd name="connsiteY5" fmla="*/ 130629 h 1907178"/>
              <a:gd name="connsiteX6" fmla="*/ 1031966 w 2416704"/>
              <a:gd name="connsiteY6" fmla="*/ 156755 h 1907178"/>
              <a:gd name="connsiteX7" fmla="*/ 1071155 w 2416704"/>
              <a:gd name="connsiteY7" fmla="*/ 169818 h 1907178"/>
              <a:gd name="connsiteX8" fmla="*/ 1123406 w 2416704"/>
              <a:gd name="connsiteY8" fmla="*/ 182880 h 1907178"/>
              <a:gd name="connsiteX9" fmla="*/ 1162595 w 2416704"/>
              <a:gd name="connsiteY9" fmla="*/ 195943 h 1907178"/>
              <a:gd name="connsiteX10" fmla="*/ 1306286 w 2416704"/>
              <a:gd name="connsiteY10" fmla="*/ 209006 h 1907178"/>
              <a:gd name="connsiteX11" fmla="*/ 1384663 w 2416704"/>
              <a:gd name="connsiteY11" fmla="*/ 235132 h 1907178"/>
              <a:gd name="connsiteX12" fmla="*/ 1489166 w 2416704"/>
              <a:gd name="connsiteY12" fmla="*/ 261258 h 1907178"/>
              <a:gd name="connsiteX13" fmla="*/ 1619795 w 2416704"/>
              <a:gd name="connsiteY13" fmla="*/ 352698 h 1907178"/>
              <a:gd name="connsiteX14" fmla="*/ 1658983 w 2416704"/>
              <a:gd name="connsiteY14" fmla="*/ 404949 h 1907178"/>
              <a:gd name="connsiteX15" fmla="*/ 1737360 w 2416704"/>
              <a:gd name="connsiteY15" fmla="*/ 470263 h 1907178"/>
              <a:gd name="connsiteX16" fmla="*/ 1789612 w 2416704"/>
              <a:gd name="connsiteY16" fmla="*/ 548640 h 1907178"/>
              <a:gd name="connsiteX17" fmla="*/ 1802675 w 2416704"/>
              <a:gd name="connsiteY17" fmla="*/ 587829 h 1907178"/>
              <a:gd name="connsiteX18" fmla="*/ 1881052 w 2416704"/>
              <a:gd name="connsiteY18" fmla="*/ 666206 h 1907178"/>
              <a:gd name="connsiteX19" fmla="*/ 1894115 w 2416704"/>
              <a:gd name="connsiteY19" fmla="*/ 705395 h 1907178"/>
              <a:gd name="connsiteX20" fmla="*/ 1946366 w 2416704"/>
              <a:gd name="connsiteY20" fmla="*/ 796835 h 1907178"/>
              <a:gd name="connsiteX21" fmla="*/ 1972492 w 2416704"/>
              <a:gd name="connsiteY21" fmla="*/ 901338 h 1907178"/>
              <a:gd name="connsiteX22" fmla="*/ 1959429 w 2416704"/>
              <a:gd name="connsiteY22" fmla="*/ 1084218 h 1907178"/>
              <a:gd name="connsiteX23" fmla="*/ 1933303 w 2416704"/>
              <a:gd name="connsiteY23" fmla="*/ 1123406 h 1907178"/>
              <a:gd name="connsiteX24" fmla="*/ 1972492 w 2416704"/>
              <a:gd name="connsiteY24" fmla="*/ 1580606 h 1907178"/>
              <a:gd name="connsiteX25" fmla="*/ 2011680 w 2416704"/>
              <a:gd name="connsiteY25" fmla="*/ 1711235 h 1907178"/>
              <a:gd name="connsiteX26" fmla="*/ 2037806 w 2416704"/>
              <a:gd name="connsiteY26" fmla="*/ 1750423 h 1907178"/>
              <a:gd name="connsiteX27" fmla="*/ 2155372 w 2416704"/>
              <a:gd name="connsiteY27" fmla="*/ 1776549 h 1907178"/>
              <a:gd name="connsiteX28" fmla="*/ 2233749 w 2416704"/>
              <a:gd name="connsiteY28" fmla="*/ 1815738 h 1907178"/>
              <a:gd name="connsiteX29" fmla="*/ 2272937 w 2416704"/>
              <a:gd name="connsiteY29" fmla="*/ 1841863 h 1907178"/>
              <a:gd name="connsiteX30" fmla="*/ 2377440 w 2416704"/>
              <a:gd name="connsiteY30" fmla="*/ 1867989 h 1907178"/>
              <a:gd name="connsiteX31" fmla="*/ 2416629 w 2416704"/>
              <a:gd name="connsiteY31" fmla="*/ 1907178 h 1907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16704" h="1907178">
                <a:moveTo>
                  <a:pt x="0" y="0"/>
                </a:moveTo>
                <a:cubicBezTo>
                  <a:pt x="91440" y="4354"/>
                  <a:pt x="183046" y="6042"/>
                  <a:pt x="274320" y="13063"/>
                </a:cubicBezTo>
                <a:cubicBezTo>
                  <a:pt x="296457" y="14766"/>
                  <a:pt x="317734" y="22476"/>
                  <a:pt x="339635" y="26126"/>
                </a:cubicBezTo>
                <a:cubicBezTo>
                  <a:pt x="685197" y="83720"/>
                  <a:pt x="374451" y="21769"/>
                  <a:pt x="600892" y="78378"/>
                </a:cubicBezTo>
                <a:cubicBezTo>
                  <a:pt x="643899" y="89130"/>
                  <a:pt x="701899" y="96742"/>
                  <a:pt x="744583" y="104503"/>
                </a:cubicBezTo>
                <a:cubicBezTo>
                  <a:pt x="945397" y="141015"/>
                  <a:pt x="657336" y="92139"/>
                  <a:pt x="888275" y="130629"/>
                </a:cubicBezTo>
                <a:cubicBezTo>
                  <a:pt x="978146" y="160587"/>
                  <a:pt x="869490" y="127214"/>
                  <a:pt x="1031966" y="156755"/>
                </a:cubicBezTo>
                <a:cubicBezTo>
                  <a:pt x="1045514" y="159218"/>
                  <a:pt x="1057915" y="166035"/>
                  <a:pt x="1071155" y="169818"/>
                </a:cubicBezTo>
                <a:cubicBezTo>
                  <a:pt x="1088417" y="174750"/>
                  <a:pt x="1106144" y="177948"/>
                  <a:pt x="1123406" y="182880"/>
                </a:cubicBezTo>
                <a:cubicBezTo>
                  <a:pt x="1136646" y="186663"/>
                  <a:pt x="1148964" y="193996"/>
                  <a:pt x="1162595" y="195943"/>
                </a:cubicBezTo>
                <a:cubicBezTo>
                  <a:pt x="1210206" y="202745"/>
                  <a:pt x="1258389" y="204652"/>
                  <a:pt x="1306286" y="209006"/>
                </a:cubicBezTo>
                <a:cubicBezTo>
                  <a:pt x="1332412" y="217715"/>
                  <a:pt x="1358094" y="227886"/>
                  <a:pt x="1384663" y="235132"/>
                </a:cubicBezTo>
                <a:cubicBezTo>
                  <a:pt x="1407412" y="241336"/>
                  <a:pt x="1463686" y="247102"/>
                  <a:pt x="1489166" y="261258"/>
                </a:cubicBezTo>
                <a:cubicBezTo>
                  <a:pt x="1498770" y="266593"/>
                  <a:pt x="1602671" y="335574"/>
                  <a:pt x="1619795" y="352698"/>
                </a:cubicBezTo>
                <a:cubicBezTo>
                  <a:pt x="1635190" y="368093"/>
                  <a:pt x="1644815" y="388419"/>
                  <a:pt x="1658983" y="404949"/>
                </a:cubicBezTo>
                <a:cubicBezTo>
                  <a:pt x="1692510" y="444064"/>
                  <a:pt x="1697046" y="443388"/>
                  <a:pt x="1737360" y="470263"/>
                </a:cubicBezTo>
                <a:cubicBezTo>
                  <a:pt x="1768421" y="563445"/>
                  <a:pt x="1724378" y="450790"/>
                  <a:pt x="1789612" y="548640"/>
                </a:cubicBezTo>
                <a:cubicBezTo>
                  <a:pt x="1797250" y="560097"/>
                  <a:pt x="1794221" y="576960"/>
                  <a:pt x="1802675" y="587829"/>
                </a:cubicBezTo>
                <a:cubicBezTo>
                  <a:pt x="1825358" y="616993"/>
                  <a:pt x="1881052" y="666206"/>
                  <a:pt x="1881052" y="666206"/>
                </a:cubicBezTo>
                <a:cubicBezTo>
                  <a:pt x="1885406" y="679269"/>
                  <a:pt x="1887957" y="693079"/>
                  <a:pt x="1894115" y="705395"/>
                </a:cubicBezTo>
                <a:cubicBezTo>
                  <a:pt x="1922782" y="762730"/>
                  <a:pt x="1923464" y="728129"/>
                  <a:pt x="1946366" y="796835"/>
                </a:cubicBezTo>
                <a:cubicBezTo>
                  <a:pt x="1957721" y="830899"/>
                  <a:pt x="1972492" y="901338"/>
                  <a:pt x="1972492" y="901338"/>
                </a:cubicBezTo>
                <a:cubicBezTo>
                  <a:pt x="1968138" y="962298"/>
                  <a:pt x="1970050" y="1024033"/>
                  <a:pt x="1959429" y="1084218"/>
                </a:cubicBezTo>
                <a:cubicBezTo>
                  <a:pt x="1956701" y="1099679"/>
                  <a:pt x="1933826" y="1107715"/>
                  <a:pt x="1933303" y="1123406"/>
                </a:cubicBezTo>
                <a:cubicBezTo>
                  <a:pt x="1923567" y="1415477"/>
                  <a:pt x="1925196" y="1391424"/>
                  <a:pt x="1972492" y="1580606"/>
                </a:cubicBezTo>
                <a:cubicBezTo>
                  <a:pt x="1979794" y="1609813"/>
                  <a:pt x="1998960" y="1692156"/>
                  <a:pt x="2011680" y="1711235"/>
                </a:cubicBezTo>
                <a:cubicBezTo>
                  <a:pt x="2020389" y="1724298"/>
                  <a:pt x="2025547" y="1740616"/>
                  <a:pt x="2037806" y="1750423"/>
                </a:cubicBezTo>
                <a:cubicBezTo>
                  <a:pt x="2054731" y="1763963"/>
                  <a:pt x="2154569" y="1776415"/>
                  <a:pt x="2155372" y="1776549"/>
                </a:cubicBezTo>
                <a:cubicBezTo>
                  <a:pt x="2267669" y="1851415"/>
                  <a:pt x="2125593" y="1761661"/>
                  <a:pt x="2233749" y="1815738"/>
                </a:cubicBezTo>
                <a:cubicBezTo>
                  <a:pt x="2247791" y="1822759"/>
                  <a:pt x="2258183" y="1836498"/>
                  <a:pt x="2272937" y="1841863"/>
                </a:cubicBezTo>
                <a:cubicBezTo>
                  <a:pt x="2306682" y="1854134"/>
                  <a:pt x="2377440" y="1867989"/>
                  <a:pt x="2377440" y="1867989"/>
                </a:cubicBezTo>
                <a:cubicBezTo>
                  <a:pt x="2420252" y="1896530"/>
                  <a:pt x="2416629" y="1878415"/>
                  <a:pt x="2416629" y="1907178"/>
                </a:cubicBezTo>
              </a:path>
            </a:pathLst>
          </a:custGeom>
          <a:noFill/>
          <a:ln w="76200">
            <a:solidFill>
              <a:srgbClr val="FF99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Forma libre 6"/>
          <p:cNvSpPr/>
          <p:nvPr/>
        </p:nvSpPr>
        <p:spPr>
          <a:xfrm>
            <a:off x="2899954" y="3500846"/>
            <a:ext cx="2899955" cy="1645920"/>
          </a:xfrm>
          <a:custGeom>
            <a:avLst/>
            <a:gdLst>
              <a:gd name="connsiteX0" fmla="*/ 0 w 2899955"/>
              <a:gd name="connsiteY0" fmla="*/ 1606731 h 1645920"/>
              <a:gd name="connsiteX1" fmla="*/ 117566 w 2899955"/>
              <a:gd name="connsiteY1" fmla="*/ 1619794 h 1645920"/>
              <a:gd name="connsiteX2" fmla="*/ 182880 w 2899955"/>
              <a:gd name="connsiteY2" fmla="*/ 1632857 h 1645920"/>
              <a:gd name="connsiteX3" fmla="*/ 326572 w 2899955"/>
              <a:gd name="connsiteY3" fmla="*/ 1645920 h 1645920"/>
              <a:gd name="connsiteX4" fmla="*/ 574766 w 2899955"/>
              <a:gd name="connsiteY4" fmla="*/ 1632857 h 1645920"/>
              <a:gd name="connsiteX5" fmla="*/ 613955 w 2899955"/>
              <a:gd name="connsiteY5" fmla="*/ 1619794 h 1645920"/>
              <a:gd name="connsiteX6" fmla="*/ 718457 w 2899955"/>
              <a:gd name="connsiteY6" fmla="*/ 1593668 h 1645920"/>
              <a:gd name="connsiteX7" fmla="*/ 836023 w 2899955"/>
              <a:gd name="connsiteY7" fmla="*/ 1554480 h 1645920"/>
              <a:gd name="connsiteX8" fmla="*/ 914400 w 2899955"/>
              <a:gd name="connsiteY8" fmla="*/ 1528354 h 1645920"/>
              <a:gd name="connsiteX9" fmla="*/ 966652 w 2899955"/>
              <a:gd name="connsiteY9" fmla="*/ 1502228 h 1645920"/>
              <a:gd name="connsiteX10" fmla="*/ 1123406 w 2899955"/>
              <a:gd name="connsiteY10" fmla="*/ 1449977 h 1645920"/>
              <a:gd name="connsiteX11" fmla="*/ 1267097 w 2899955"/>
              <a:gd name="connsiteY11" fmla="*/ 1397725 h 1645920"/>
              <a:gd name="connsiteX12" fmla="*/ 1358537 w 2899955"/>
              <a:gd name="connsiteY12" fmla="*/ 1371600 h 1645920"/>
              <a:gd name="connsiteX13" fmla="*/ 1580606 w 2899955"/>
              <a:gd name="connsiteY13" fmla="*/ 1358537 h 1645920"/>
              <a:gd name="connsiteX14" fmla="*/ 1815737 w 2899955"/>
              <a:gd name="connsiteY14" fmla="*/ 1280160 h 1645920"/>
              <a:gd name="connsiteX15" fmla="*/ 1907177 w 2899955"/>
              <a:gd name="connsiteY15" fmla="*/ 1227908 h 1645920"/>
              <a:gd name="connsiteX16" fmla="*/ 1946366 w 2899955"/>
              <a:gd name="connsiteY16" fmla="*/ 1214845 h 1645920"/>
              <a:gd name="connsiteX17" fmla="*/ 1998617 w 2899955"/>
              <a:gd name="connsiteY17" fmla="*/ 1175657 h 1645920"/>
              <a:gd name="connsiteX18" fmla="*/ 2037806 w 2899955"/>
              <a:gd name="connsiteY18" fmla="*/ 1149531 h 1645920"/>
              <a:gd name="connsiteX19" fmla="*/ 2129246 w 2899955"/>
              <a:gd name="connsiteY19" fmla="*/ 1058091 h 1645920"/>
              <a:gd name="connsiteX20" fmla="*/ 2220686 w 2899955"/>
              <a:gd name="connsiteY20" fmla="*/ 966651 h 1645920"/>
              <a:gd name="connsiteX21" fmla="*/ 2246812 w 2899955"/>
              <a:gd name="connsiteY21" fmla="*/ 927463 h 1645920"/>
              <a:gd name="connsiteX22" fmla="*/ 2312126 w 2899955"/>
              <a:gd name="connsiteY22" fmla="*/ 836023 h 1645920"/>
              <a:gd name="connsiteX23" fmla="*/ 2377440 w 2899955"/>
              <a:gd name="connsiteY23" fmla="*/ 731520 h 1645920"/>
              <a:gd name="connsiteX24" fmla="*/ 2390503 w 2899955"/>
              <a:gd name="connsiteY24" fmla="*/ 692331 h 1645920"/>
              <a:gd name="connsiteX25" fmla="*/ 2429692 w 2899955"/>
              <a:gd name="connsiteY25" fmla="*/ 640080 h 1645920"/>
              <a:gd name="connsiteX26" fmla="*/ 2455817 w 2899955"/>
              <a:gd name="connsiteY26" fmla="*/ 600891 h 1645920"/>
              <a:gd name="connsiteX27" fmla="*/ 2521132 w 2899955"/>
              <a:gd name="connsiteY27" fmla="*/ 496388 h 1645920"/>
              <a:gd name="connsiteX28" fmla="*/ 2547257 w 2899955"/>
              <a:gd name="connsiteY28" fmla="*/ 404948 h 1645920"/>
              <a:gd name="connsiteX29" fmla="*/ 2573383 w 2899955"/>
              <a:gd name="connsiteY29" fmla="*/ 326571 h 1645920"/>
              <a:gd name="connsiteX30" fmla="*/ 2586446 w 2899955"/>
              <a:gd name="connsiteY30" fmla="*/ 209005 h 1645920"/>
              <a:gd name="connsiteX31" fmla="*/ 2599509 w 2899955"/>
              <a:gd name="connsiteY31" fmla="*/ 156754 h 1645920"/>
              <a:gd name="connsiteX32" fmla="*/ 2612572 w 2899955"/>
              <a:gd name="connsiteY32" fmla="*/ 78377 h 1645920"/>
              <a:gd name="connsiteX33" fmla="*/ 2625635 w 2899955"/>
              <a:gd name="connsiteY33" fmla="*/ 26125 h 1645920"/>
              <a:gd name="connsiteX34" fmla="*/ 2664823 w 2899955"/>
              <a:gd name="connsiteY34" fmla="*/ 0 h 1645920"/>
              <a:gd name="connsiteX35" fmla="*/ 2782389 w 2899955"/>
              <a:gd name="connsiteY35" fmla="*/ 52251 h 1645920"/>
              <a:gd name="connsiteX36" fmla="*/ 2821577 w 2899955"/>
              <a:gd name="connsiteY36" fmla="*/ 91440 h 1645920"/>
              <a:gd name="connsiteX37" fmla="*/ 2860766 w 2899955"/>
              <a:gd name="connsiteY37" fmla="*/ 117565 h 1645920"/>
              <a:gd name="connsiteX38" fmla="*/ 2899955 w 2899955"/>
              <a:gd name="connsiteY38" fmla="*/ 130628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899955" h="1645920">
                <a:moveTo>
                  <a:pt x="0" y="1606731"/>
                </a:moveTo>
                <a:cubicBezTo>
                  <a:pt x="39189" y="1611085"/>
                  <a:pt x="78532" y="1614218"/>
                  <a:pt x="117566" y="1619794"/>
                </a:cubicBezTo>
                <a:cubicBezTo>
                  <a:pt x="139545" y="1622934"/>
                  <a:pt x="160849" y="1630103"/>
                  <a:pt x="182880" y="1632857"/>
                </a:cubicBezTo>
                <a:cubicBezTo>
                  <a:pt x="230603" y="1638822"/>
                  <a:pt x="278675" y="1641566"/>
                  <a:pt x="326572" y="1645920"/>
                </a:cubicBezTo>
                <a:cubicBezTo>
                  <a:pt x="409303" y="1641566"/>
                  <a:pt x="492260" y="1640358"/>
                  <a:pt x="574766" y="1632857"/>
                </a:cubicBezTo>
                <a:cubicBezTo>
                  <a:pt x="588479" y="1631610"/>
                  <a:pt x="600671" y="1623417"/>
                  <a:pt x="613955" y="1619794"/>
                </a:cubicBezTo>
                <a:cubicBezTo>
                  <a:pt x="648596" y="1610346"/>
                  <a:pt x="684393" y="1605022"/>
                  <a:pt x="718457" y="1593668"/>
                </a:cubicBezTo>
                <a:lnTo>
                  <a:pt x="836023" y="1554480"/>
                </a:lnTo>
                <a:cubicBezTo>
                  <a:pt x="862149" y="1545771"/>
                  <a:pt x="889768" y="1540670"/>
                  <a:pt x="914400" y="1528354"/>
                </a:cubicBezTo>
                <a:cubicBezTo>
                  <a:pt x="931817" y="1519645"/>
                  <a:pt x="948419" y="1509065"/>
                  <a:pt x="966652" y="1502228"/>
                </a:cubicBezTo>
                <a:cubicBezTo>
                  <a:pt x="1018223" y="1482889"/>
                  <a:pt x="1072268" y="1470433"/>
                  <a:pt x="1123406" y="1449977"/>
                </a:cubicBezTo>
                <a:cubicBezTo>
                  <a:pt x="1190486" y="1423144"/>
                  <a:pt x="1194430" y="1420084"/>
                  <a:pt x="1267097" y="1397725"/>
                </a:cubicBezTo>
                <a:cubicBezTo>
                  <a:pt x="1297395" y="1388403"/>
                  <a:pt x="1327082" y="1375532"/>
                  <a:pt x="1358537" y="1371600"/>
                </a:cubicBezTo>
                <a:cubicBezTo>
                  <a:pt x="1432115" y="1362403"/>
                  <a:pt x="1506583" y="1362891"/>
                  <a:pt x="1580606" y="1358537"/>
                </a:cubicBezTo>
                <a:cubicBezTo>
                  <a:pt x="1744573" y="1292950"/>
                  <a:pt x="1665738" y="1317659"/>
                  <a:pt x="1815737" y="1280160"/>
                </a:cubicBezTo>
                <a:cubicBezTo>
                  <a:pt x="1855093" y="1253923"/>
                  <a:pt x="1860773" y="1247795"/>
                  <a:pt x="1907177" y="1227908"/>
                </a:cubicBezTo>
                <a:cubicBezTo>
                  <a:pt x="1919833" y="1222484"/>
                  <a:pt x="1933303" y="1219199"/>
                  <a:pt x="1946366" y="1214845"/>
                </a:cubicBezTo>
                <a:cubicBezTo>
                  <a:pt x="1963783" y="1201782"/>
                  <a:pt x="1980901" y="1188311"/>
                  <a:pt x="1998617" y="1175657"/>
                </a:cubicBezTo>
                <a:cubicBezTo>
                  <a:pt x="2011392" y="1166532"/>
                  <a:pt x="2026136" y="1160034"/>
                  <a:pt x="2037806" y="1149531"/>
                </a:cubicBezTo>
                <a:cubicBezTo>
                  <a:pt x="2069846" y="1120695"/>
                  <a:pt x="2098766" y="1088571"/>
                  <a:pt x="2129246" y="1058091"/>
                </a:cubicBezTo>
                <a:lnTo>
                  <a:pt x="2220686" y="966651"/>
                </a:lnTo>
                <a:cubicBezTo>
                  <a:pt x="2229395" y="953588"/>
                  <a:pt x="2237687" y="940238"/>
                  <a:pt x="2246812" y="927463"/>
                </a:cubicBezTo>
                <a:cubicBezTo>
                  <a:pt x="2266828" y="899441"/>
                  <a:pt x="2294541" y="866797"/>
                  <a:pt x="2312126" y="836023"/>
                </a:cubicBezTo>
                <a:cubicBezTo>
                  <a:pt x="2369509" y="735604"/>
                  <a:pt x="2302508" y="831430"/>
                  <a:pt x="2377440" y="731520"/>
                </a:cubicBezTo>
                <a:cubicBezTo>
                  <a:pt x="2381794" y="718457"/>
                  <a:pt x="2383671" y="704286"/>
                  <a:pt x="2390503" y="692331"/>
                </a:cubicBezTo>
                <a:cubicBezTo>
                  <a:pt x="2401305" y="673428"/>
                  <a:pt x="2417038" y="657796"/>
                  <a:pt x="2429692" y="640080"/>
                </a:cubicBezTo>
                <a:cubicBezTo>
                  <a:pt x="2438817" y="627305"/>
                  <a:pt x="2446692" y="613666"/>
                  <a:pt x="2455817" y="600891"/>
                </a:cubicBezTo>
                <a:cubicBezTo>
                  <a:pt x="2496007" y="544625"/>
                  <a:pt x="2494825" y="557770"/>
                  <a:pt x="2521132" y="496388"/>
                </a:cubicBezTo>
                <a:cubicBezTo>
                  <a:pt x="2535769" y="462235"/>
                  <a:pt x="2536206" y="441786"/>
                  <a:pt x="2547257" y="404948"/>
                </a:cubicBezTo>
                <a:cubicBezTo>
                  <a:pt x="2555170" y="378570"/>
                  <a:pt x="2573383" y="326571"/>
                  <a:pt x="2573383" y="326571"/>
                </a:cubicBezTo>
                <a:cubicBezTo>
                  <a:pt x="2577737" y="287382"/>
                  <a:pt x="2580450" y="247976"/>
                  <a:pt x="2586446" y="209005"/>
                </a:cubicBezTo>
                <a:cubicBezTo>
                  <a:pt x="2589176" y="191261"/>
                  <a:pt x="2595988" y="174358"/>
                  <a:pt x="2599509" y="156754"/>
                </a:cubicBezTo>
                <a:cubicBezTo>
                  <a:pt x="2604703" y="130782"/>
                  <a:pt x="2607378" y="104349"/>
                  <a:pt x="2612572" y="78377"/>
                </a:cubicBezTo>
                <a:cubicBezTo>
                  <a:pt x="2616093" y="60772"/>
                  <a:pt x="2615676" y="41063"/>
                  <a:pt x="2625635" y="26125"/>
                </a:cubicBezTo>
                <a:cubicBezTo>
                  <a:pt x="2634343" y="13062"/>
                  <a:pt x="2651760" y="8708"/>
                  <a:pt x="2664823" y="0"/>
                </a:cubicBezTo>
                <a:cubicBezTo>
                  <a:pt x="2721782" y="18986"/>
                  <a:pt x="2740988" y="17750"/>
                  <a:pt x="2782389" y="52251"/>
                </a:cubicBezTo>
                <a:cubicBezTo>
                  <a:pt x="2796581" y="64078"/>
                  <a:pt x="2807385" y="79613"/>
                  <a:pt x="2821577" y="91440"/>
                </a:cubicBezTo>
                <a:cubicBezTo>
                  <a:pt x="2833638" y="101491"/>
                  <a:pt x="2846724" y="110544"/>
                  <a:pt x="2860766" y="117565"/>
                </a:cubicBezTo>
                <a:cubicBezTo>
                  <a:pt x="2873082" y="123723"/>
                  <a:pt x="2899955" y="130628"/>
                  <a:pt x="2899955" y="130628"/>
                </a:cubicBezTo>
              </a:path>
            </a:pathLst>
          </a:cu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574766" y="1423851"/>
            <a:ext cx="509451" cy="0"/>
          </a:xfrm>
          <a:prstGeom prst="straightConnector1">
            <a:avLst/>
          </a:prstGeom>
          <a:ln w="762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6344700" y="2429691"/>
            <a:ext cx="11975" cy="718458"/>
          </a:xfrm>
          <a:prstGeom prst="straightConnector1">
            <a:avLst/>
          </a:prstGeom>
          <a:ln w="762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7243100" y="2429691"/>
            <a:ext cx="11975" cy="718458"/>
          </a:xfrm>
          <a:prstGeom prst="straightConnector1">
            <a:avLst/>
          </a:prstGeom>
          <a:ln w="762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524691" y="3579814"/>
            <a:ext cx="509451" cy="0"/>
          </a:xfrm>
          <a:prstGeom prst="straightConnector1">
            <a:avLst/>
          </a:prstGeom>
          <a:ln w="762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V="1">
            <a:off x="91440" y="1737362"/>
            <a:ext cx="992777" cy="22859"/>
          </a:xfrm>
          <a:prstGeom prst="straightConnector1">
            <a:avLst/>
          </a:prstGeom>
          <a:ln w="762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6550366" y="2076994"/>
            <a:ext cx="11975" cy="1071155"/>
          </a:xfrm>
          <a:prstGeom prst="straightConnector1">
            <a:avLst/>
          </a:prstGeom>
          <a:ln w="762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7038350" y="2123803"/>
            <a:ext cx="6145" cy="1071155"/>
          </a:xfrm>
          <a:prstGeom prst="straightConnector1">
            <a:avLst/>
          </a:prstGeom>
          <a:ln w="762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113249" y="3112224"/>
            <a:ext cx="1023219" cy="35926"/>
          </a:xfrm>
          <a:prstGeom prst="straightConnector1">
            <a:avLst/>
          </a:prstGeom>
          <a:ln w="762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6782383" y="2436222"/>
            <a:ext cx="11975" cy="718458"/>
          </a:xfrm>
          <a:prstGeom prst="straightConnector1">
            <a:avLst/>
          </a:prstGeom>
          <a:ln w="762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V="1">
            <a:off x="524691" y="2423160"/>
            <a:ext cx="559526" cy="26125"/>
          </a:xfrm>
          <a:prstGeom prst="straightConnector1">
            <a:avLst/>
          </a:prstGeom>
          <a:ln w="762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90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35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30629" y="979714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(  ( 3 *  (    5  -  10.2  ) )  -  2  )</a:t>
            </a:r>
          </a:p>
        </p:txBody>
      </p: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7919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(  ( 3 *  (    5  -  10.2  ) )  -  2 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82880" y="1267097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Rectangle 1"/>
          <p:cNvSpPr/>
          <p:nvPr/>
        </p:nvSpPr>
        <p:spPr>
          <a:xfrm>
            <a:off x="5159828" y="165853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362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(  ( 3 *  (    5  -  10.2  ) )  -  2 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82880" y="1410789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Rectangle 1"/>
          <p:cNvSpPr/>
          <p:nvPr/>
        </p:nvSpPr>
        <p:spPr>
          <a:xfrm>
            <a:off x="5185954" y="118827"/>
            <a:ext cx="209006" cy="587829"/>
          </a:xfrm>
          <a:prstGeom prst="rect">
            <a:avLst/>
          </a:prstGeom>
          <a:solidFill>
            <a:schemeClr val="tx2"/>
          </a:solidFill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898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61258" y="1685109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( 3 *  (    5  -  10.2  ) )  -  2  )</a:t>
            </a:r>
          </a:p>
        </p:txBody>
      </p:sp>
    </p:spTree>
    <p:extLst>
      <p:ext uri="{BB962C8B-B14F-4D97-AF65-F5344CB8AC3E}">
        <p14:creationId xmlns:p14="http://schemas.microsoft.com/office/powerpoint/2010/main" val="366977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979715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5" name="Rounded Rectangle 14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/>
              <a:t>  </a:t>
            </a:r>
            <a:r>
              <a:rPr lang="es-AR" dirty="0"/>
              <a:t>( 3 *  (    5  -  10.2  ) )  -  2  )</a:t>
            </a:r>
          </a:p>
        </p:txBody>
      </p:sp>
    </p:spTree>
    <p:extLst>
      <p:ext uri="{BB962C8B-B14F-4D97-AF65-F5344CB8AC3E}">
        <p14:creationId xmlns:p14="http://schemas.microsoft.com/office/powerpoint/2010/main" val="49937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Aplicaciones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Ejemplo</a:t>
            </a:r>
            <a:r>
              <a:rPr lang="en-US" b="1" dirty="0"/>
              <a:t> 2: </a:t>
            </a:r>
            <a:r>
              <a:rPr lang="en-US" b="1" dirty="0" err="1"/>
              <a:t>una</a:t>
            </a:r>
            <a:r>
              <a:rPr lang="en-US" b="1" dirty="0"/>
              <a:t> </a:t>
            </a:r>
            <a:r>
              <a:rPr lang="en-US" b="1" dirty="0" err="1"/>
              <a:t>vez</a:t>
            </a:r>
            <a:r>
              <a:rPr lang="en-US" b="1" dirty="0"/>
              <a:t> </a:t>
            </a:r>
            <a:r>
              <a:rPr lang="en-US" b="1" dirty="0" err="1"/>
              <a:t>más</a:t>
            </a:r>
            <a:r>
              <a:rPr lang="en-US" b="1" dirty="0"/>
              <a:t> </a:t>
            </a:r>
            <a:r>
              <a:rPr lang="en-US" b="1" dirty="0" err="1"/>
              <a:t>los</a:t>
            </a:r>
            <a:r>
              <a:rPr lang="en-US" b="1" dirty="0"/>
              <a:t> </a:t>
            </a:r>
            <a:r>
              <a:rPr lang="en-US" b="1" dirty="0" err="1"/>
              <a:t>compiladores</a:t>
            </a:r>
            <a:endParaRPr lang="en-US" b="1" dirty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estrategias</a:t>
            </a:r>
            <a:r>
              <a:rPr lang="en-US" dirty="0"/>
              <a:t> para </a:t>
            </a:r>
            <a:r>
              <a:rPr lang="en-US" dirty="0" err="1"/>
              <a:t>optimizar</a:t>
            </a:r>
            <a:r>
              <a:rPr lang="en-US" dirty="0"/>
              <a:t> las </a:t>
            </a:r>
            <a:r>
              <a:rPr lang="en-US" dirty="0" err="1"/>
              <a:t>expresiones</a:t>
            </a:r>
            <a:r>
              <a:rPr lang="en-US" dirty="0"/>
              <a:t> a la hora de </a:t>
            </a:r>
            <a:r>
              <a:rPr lang="en-US" dirty="0" err="1"/>
              <a:t>evaluarlas</a:t>
            </a:r>
            <a:r>
              <a:rPr lang="en-US" dirty="0"/>
              <a:t> (re </a:t>
            </a:r>
            <a:r>
              <a:rPr lang="en-US" dirty="0" err="1"/>
              <a:t>estructurar</a:t>
            </a:r>
            <a:r>
              <a:rPr lang="en-US" dirty="0"/>
              <a:t> el BT). 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6BAF592B-3504-7F4B-9218-FAAB94755355}"/>
              </a:ext>
            </a:extLst>
          </p:cNvPr>
          <p:cNvGrpSpPr/>
          <p:nvPr/>
        </p:nvGrpSpPr>
        <p:grpSpPr>
          <a:xfrm>
            <a:off x="1435878" y="4036433"/>
            <a:ext cx="2946644" cy="1595096"/>
            <a:chOff x="2854080" y="2479568"/>
            <a:chExt cx="3496838" cy="159509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06E66EF-902C-DC4C-9115-8C25C3E3E539}"/>
                </a:ext>
              </a:extLst>
            </p:cNvPr>
            <p:cNvSpPr/>
            <p:nvPr/>
          </p:nvSpPr>
          <p:spPr>
            <a:xfrm>
              <a:off x="3997291" y="2479568"/>
              <a:ext cx="697755" cy="409288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+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CCEB552-778A-A34A-830D-8A16BA6DBC55}"/>
                </a:ext>
              </a:extLst>
            </p:cNvPr>
            <p:cNvSpPr/>
            <p:nvPr/>
          </p:nvSpPr>
          <p:spPr>
            <a:xfrm>
              <a:off x="4422452" y="3644828"/>
              <a:ext cx="697755" cy="4092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s-AR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82F08FB-B312-8B47-87B6-B32160780801}"/>
                </a:ext>
              </a:extLst>
            </p:cNvPr>
            <p:cNvSpPr/>
            <p:nvPr/>
          </p:nvSpPr>
          <p:spPr>
            <a:xfrm>
              <a:off x="5653163" y="3665376"/>
              <a:ext cx="697755" cy="4092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s-AR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B29C119-9500-B54B-BF39-B1D437308DB3}"/>
                </a:ext>
              </a:extLst>
            </p:cNvPr>
            <p:cNvCxnSpPr>
              <a:endCxn id="7" idx="0"/>
            </p:cNvCxnSpPr>
            <p:nvPr/>
          </p:nvCxnSpPr>
          <p:spPr>
            <a:xfrm flipH="1">
              <a:off x="4771330" y="3468820"/>
              <a:ext cx="458233" cy="176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7245705-571C-4944-8EBA-8E04BC15BDD8}"/>
                </a:ext>
              </a:extLst>
            </p:cNvPr>
            <p:cNvCxnSpPr/>
            <p:nvPr/>
          </p:nvCxnSpPr>
          <p:spPr>
            <a:xfrm>
              <a:off x="5432647" y="3438851"/>
              <a:ext cx="421449" cy="239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85B00D70-A56D-784E-80FD-9CFAF68AC282}"/>
                </a:ext>
              </a:extLst>
            </p:cNvPr>
            <p:cNvSpPr/>
            <p:nvPr/>
          </p:nvSpPr>
          <p:spPr>
            <a:xfrm>
              <a:off x="5026479" y="3059534"/>
              <a:ext cx="697755" cy="409288"/>
            </a:xfrm>
            <a:prstGeom prst="ellipse">
              <a:avLst/>
            </a:prstGeom>
            <a:solidFill>
              <a:srgbClr val="FF99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*</a:t>
              </a:r>
            </a:p>
          </p:txBody>
        </p:sp>
        <p:sp>
          <p:nvSpPr>
            <p:cNvPr id="12" name="Oval 12">
              <a:extLst>
                <a:ext uri="{FF2B5EF4-FFF2-40B4-BE49-F238E27FC236}">
                  <a16:creationId xmlns:a16="http://schemas.microsoft.com/office/drawing/2014/main" id="{FF9E044E-E9C7-7A48-8BBA-21F31839B8DE}"/>
                </a:ext>
              </a:extLst>
            </p:cNvPr>
            <p:cNvSpPr/>
            <p:nvPr/>
          </p:nvSpPr>
          <p:spPr>
            <a:xfrm>
              <a:off x="2854080" y="3054494"/>
              <a:ext cx="697755" cy="409288"/>
            </a:xfrm>
            <a:prstGeom prst="ellipse">
              <a:avLst/>
            </a:prstGeom>
            <a:solidFill>
              <a:srgbClr val="FF99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es-AR" dirty="0"/>
            </a:p>
          </p:txBody>
        </p:sp>
        <p:cxnSp>
          <p:nvCxnSpPr>
            <p:cNvPr id="13" name="Straight Arrow Connector 14">
              <a:extLst>
                <a:ext uri="{FF2B5EF4-FFF2-40B4-BE49-F238E27FC236}">
                  <a16:creationId xmlns:a16="http://schemas.microsoft.com/office/drawing/2014/main" id="{81278D21-08F6-5C42-B530-2FF226C6A3A1}"/>
                </a:ext>
              </a:extLst>
            </p:cNvPr>
            <p:cNvCxnSpPr/>
            <p:nvPr/>
          </p:nvCxnSpPr>
          <p:spPr>
            <a:xfrm flipH="1">
              <a:off x="3563346" y="2841402"/>
              <a:ext cx="521362" cy="314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9">
              <a:extLst>
                <a:ext uri="{FF2B5EF4-FFF2-40B4-BE49-F238E27FC236}">
                  <a16:creationId xmlns:a16="http://schemas.microsoft.com/office/drawing/2014/main" id="{F5AC0E79-7E53-5443-B254-C9630A03A2E7}"/>
                </a:ext>
              </a:extLst>
            </p:cNvPr>
            <p:cNvCxnSpPr/>
            <p:nvPr/>
          </p:nvCxnSpPr>
          <p:spPr>
            <a:xfrm>
              <a:off x="4578021" y="2888856"/>
              <a:ext cx="421449" cy="239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BAF592B-3504-7F4B-9218-FAAB94755355}"/>
              </a:ext>
            </a:extLst>
          </p:cNvPr>
          <p:cNvGrpSpPr/>
          <p:nvPr/>
        </p:nvGrpSpPr>
        <p:grpSpPr>
          <a:xfrm>
            <a:off x="5775916" y="4036433"/>
            <a:ext cx="2644370" cy="1622209"/>
            <a:chOff x="3706548" y="2452455"/>
            <a:chExt cx="2644370" cy="1622209"/>
          </a:xfrm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406E66EF-902C-DC4C-9115-8C25C3E3E539}"/>
                </a:ext>
              </a:extLst>
            </p:cNvPr>
            <p:cNvSpPr/>
            <p:nvPr/>
          </p:nvSpPr>
          <p:spPr>
            <a:xfrm>
              <a:off x="4416469" y="2452455"/>
              <a:ext cx="697755" cy="409288"/>
            </a:xfrm>
            <a:prstGeom prst="ellipse">
              <a:avLst/>
            </a:prstGeom>
            <a:solidFill>
              <a:srgbClr val="FF99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es-AR" dirty="0"/>
            </a:p>
          </p:txBody>
        </p:sp>
        <p:sp>
          <p:nvSpPr>
            <p:cNvPr id="17" name="Oval 6">
              <a:extLst>
                <a:ext uri="{FF2B5EF4-FFF2-40B4-BE49-F238E27FC236}">
                  <a16:creationId xmlns:a16="http://schemas.microsoft.com/office/drawing/2014/main" id="{3CCEB552-778A-A34A-830D-8A16BA6DBC55}"/>
                </a:ext>
              </a:extLst>
            </p:cNvPr>
            <p:cNvSpPr/>
            <p:nvPr/>
          </p:nvSpPr>
          <p:spPr>
            <a:xfrm>
              <a:off x="4422452" y="3644828"/>
              <a:ext cx="697755" cy="4092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s-AR" dirty="0"/>
            </a:p>
          </p:txBody>
        </p:sp>
        <p:sp>
          <p:nvSpPr>
            <p:cNvPr id="18" name="Oval 7">
              <a:extLst>
                <a:ext uri="{FF2B5EF4-FFF2-40B4-BE49-F238E27FC236}">
                  <a16:creationId xmlns:a16="http://schemas.microsoft.com/office/drawing/2014/main" id="{382F08FB-B312-8B47-87B6-B32160780801}"/>
                </a:ext>
              </a:extLst>
            </p:cNvPr>
            <p:cNvSpPr/>
            <p:nvPr/>
          </p:nvSpPr>
          <p:spPr>
            <a:xfrm>
              <a:off x="5653163" y="3665376"/>
              <a:ext cx="697755" cy="4092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s-AR" dirty="0"/>
            </a:p>
          </p:txBody>
        </p:sp>
        <p:cxnSp>
          <p:nvCxnSpPr>
            <p:cNvPr id="19" name="Straight Arrow Connector 8">
              <a:extLst>
                <a:ext uri="{FF2B5EF4-FFF2-40B4-BE49-F238E27FC236}">
                  <a16:creationId xmlns:a16="http://schemas.microsoft.com/office/drawing/2014/main" id="{EB29C119-9500-B54B-BF39-B1D437308DB3}"/>
                </a:ext>
              </a:extLst>
            </p:cNvPr>
            <p:cNvCxnSpPr>
              <a:endCxn id="17" idx="0"/>
            </p:cNvCxnSpPr>
            <p:nvPr/>
          </p:nvCxnSpPr>
          <p:spPr>
            <a:xfrm flipH="1">
              <a:off x="4771330" y="3468820"/>
              <a:ext cx="458233" cy="176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9">
              <a:extLst>
                <a:ext uri="{FF2B5EF4-FFF2-40B4-BE49-F238E27FC236}">
                  <a16:creationId xmlns:a16="http://schemas.microsoft.com/office/drawing/2014/main" id="{E7245705-571C-4944-8EBA-8E04BC15BDD8}"/>
                </a:ext>
              </a:extLst>
            </p:cNvPr>
            <p:cNvCxnSpPr>
              <a:stCxn id="21" idx="4"/>
            </p:cNvCxnSpPr>
            <p:nvPr/>
          </p:nvCxnSpPr>
          <p:spPr>
            <a:xfrm>
              <a:off x="5375357" y="3468822"/>
              <a:ext cx="478739" cy="209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11">
              <a:extLst>
                <a:ext uri="{FF2B5EF4-FFF2-40B4-BE49-F238E27FC236}">
                  <a16:creationId xmlns:a16="http://schemas.microsoft.com/office/drawing/2014/main" id="{85B00D70-A56D-784E-80FD-9CFAF68AC282}"/>
                </a:ext>
              </a:extLst>
            </p:cNvPr>
            <p:cNvSpPr/>
            <p:nvPr/>
          </p:nvSpPr>
          <p:spPr>
            <a:xfrm>
              <a:off x="5026479" y="3059534"/>
              <a:ext cx="697755" cy="409288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+</a:t>
              </a:r>
            </a:p>
          </p:txBody>
        </p:sp>
        <p:sp>
          <p:nvSpPr>
            <p:cNvPr id="22" name="Oval 12">
              <a:extLst>
                <a:ext uri="{FF2B5EF4-FFF2-40B4-BE49-F238E27FC236}">
                  <a16:creationId xmlns:a16="http://schemas.microsoft.com/office/drawing/2014/main" id="{FF9E044E-E9C7-7A48-8BBA-21F31839B8DE}"/>
                </a:ext>
              </a:extLst>
            </p:cNvPr>
            <p:cNvSpPr/>
            <p:nvPr/>
          </p:nvSpPr>
          <p:spPr>
            <a:xfrm>
              <a:off x="3706548" y="3093235"/>
              <a:ext cx="697755" cy="4092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s-AR" dirty="0"/>
            </a:p>
          </p:txBody>
        </p:sp>
        <p:cxnSp>
          <p:nvCxnSpPr>
            <p:cNvPr id="23" name="Straight Arrow Connector 14">
              <a:extLst>
                <a:ext uri="{FF2B5EF4-FFF2-40B4-BE49-F238E27FC236}">
                  <a16:creationId xmlns:a16="http://schemas.microsoft.com/office/drawing/2014/main" id="{81278D21-08F6-5C42-B530-2FF226C6A3A1}"/>
                </a:ext>
              </a:extLst>
            </p:cNvPr>
            <p:cNvCxnSpPr>
              <a:stCxn id="16" idx="3"/>
            </p:cNvCxnSpPr>
            <p:nvPr/>
          </p:nvCxnSpPr>
          <p:spPr>
            <a:xfrm flipH="1">
              <a:off x="3997291" y="2801804"/>
              <a:ext cx="521362" cy="314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9">
              <a:extLst>
                <a:ext uri="{FF2B5EF4-FFF2-40B4-BE49-F238E27FC236}">
                  <a16:creationId xmlns:a16="http://schemas.microsoft.com/office/drawing/2014/main" id="{F5AC0E79-7E53-5443-B254-C9630A03A2E7}"/>
                </a:ext>
              </a:extLst>
            </p:cNvPr>
            <p:cNvCxnSpPr/>
            <p:nvPr/>
          </p:nvCxnSpPr>
          <p:spPr>
            <a:xfrm>
              <a:off x="4857330" y="2837406"/>
              <a:ext cx="421449" cy="239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6">
            <a:extLst>
              <a:ext uri="{FF2B5EF4-FFF2-40B4-BE49-F238E27FC236}">
                <a16:creationId xmlns:a16="http://schemas.microsoft.com/office/drawing/2014/main" id="{3CCEB552-778A-A34A-830D-8A16BA6DBC55}"/>
              </a:ext>
            </a:extLst>
          </p:cNvPr>
          <p:cNvSpPr/>
          <p:nvPr/>
        </p:nvSpPr>
        <p:spPr>
          <a:xfrm>
            <a:off x="916073" y="5206695"/>
            <a:ext cx="587970" cy="40928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s-AR" dirty="0"/>
          </a:p>
        </p:txBody>
      </p:sp>
      <p:sp>
        <p:nvSpPr>
          <p:cNvPr id="26" name="Oval 7">
            <a:extLst>
              <a:ext uri="{FF2B5EF4-FFF2-40B4-BE49-F238E27FC236}">
                <a16:creationId xmlns:a16="http://schemas.microsoft.com/office/drawing/2014/main" id="{382F08FB-B312-8B47-87B6-B32160780801}"/>
              </a:ext>
            </a:extLst>
          </p:cNvPr>
          <p:cNvSpPr/>
          <p:nvPr/>
        </p:nvSpPr>
        <p:spPr>
          <a:xfrm>
            <a:off x="1953144" y="5227243"/>
            <a:ext cx="587970" cy="40928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cxnSp>
        <p:nvCxnSpPr>
          <p:cNvPr id="27" name="Straight Arrow Connector 8">
            <a:extLst>
              <a:ext uri="{FF2B5EF4-FFF2-40B4-BE49-F238E27FC236}">
                <a16:creationId xmlns:a16="http://schemas.microsoft.com/office/drawing/2014/main" id="{EB29C119-9500-B54B-BF39-B1D437308DB3}"/>
              </a:ext>
            </a:extLst>
          </p:cNvPr>
          <p:cNvCxnSpPr>
            <a:endCxn id="25" idx="0"/>
          </p:cNvCxnSpPr>
          <p:nvPr/>
        </p:nvCxnSpPr>
        <p:spPr>
          <a:xfrm flipH="1">
            <a:off x="1210059" y="5030687"/>
            <a:ext cx="386134" cy="17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9">
            <a:extLst>
              <a:ext uri="{FF2B5EF4-FFF2-40B4-BE49-F238E27FC236}">
                <a16:creationId xmlns:a16="http://schemas.microsoft.com/office/drawing/2014/main" id="{E7245705-571C-4944-8EBA-8E04BC15BDD8}"/>
              </a:ext>
            </a:extLst>
          </p:cNvPr>
          <p:cNvCxnSpPr/>
          <p:nvPr/>
        </p:nvCxnSpPr>
        <p:spPr>
          <a:xfrm>
            <a:off x="1767324" y="5000718"/>
            <a:ext cx="355138" cy="239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echa derecha 28"/>
          <p:cNvSpPr/>
          <p:nvPr/>
        </p:nvSpPr>
        <p:spPr>
          <a:xfrm>
            <a:off x="4480056" y="4316189"/>
            <a:ext cx="953589" cy="811721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336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( 3 *  (    5  -  10.2  ) )  -  2 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1254035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5296988" y="116259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436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/>
              <a:t>  </a:t>
            </a:r>
            <a:r>
              <a:rPr lang="es-AR" dirty="0"/>
              <a:t>( 3 *  (    5  -  10.2  ) )  -  2 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0648" y="1410789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5" name="Rectangle 14"/>
          <p:cNvSpPr/>
          <p:nvPr/>
        </p:nvSpPr>
        <p:spPr>
          <a:xfrm>
            <a:off x="5264333" y="135919"/>
            <a:ext cx="209006" cy="587829"/>
          </a:xfrm>
          <a:prstGeom prst="rect">
            <a:avLst/>
          </a:prstGeom>
          <a:solidFill>
            <a:schemeClr val="tx2"/>
          </a:solidFill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181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55963" y="1672046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4075611" y="1946366"/>
            <a:ext cx="1867989" cy="1789611"/>
          </a:xfrm>
          <a:custGeom>
            <a:avLst/>
            <a:gdLst>
              <a:gd name="connsiteX0" fmla="*/ 1854926 w 1867989"/>
              <a:gd name="connsiteY0" fmla="*/ 1789611 h 1789611"/>
              <a:gd name="connsiteX1" fmla="*/ 1763486 w 1867989"/>
              <a:gd name="connsiteY1" fmla="*/ 1110343 h 1789611"/>
              <a:gd name="connsiteX2" fmla="*/ 1789612 w 1867989"/>
              <a:gd name="connsiteY2" fmla="*/ 1058091 h 1789611"/>
              <a:gd name="connsiteX3" fmla="*/ 1815738 w 1867989"/>
              <a:gd name="connsiteY3" fmla="*/ 966651 h 1789611"/>
              <a:gd name="connsiteX4" fmla="*/ 1841863 w 1867989"/>
              <a:gd name="connsiteY4" fmla="*/ 914400 h 1789611"/>
              <a:gd name="connsiteX5" fmla="*/ 1867989 w 1867989"/>
              <a:gd name="connsiteY5" fmla="*/ 770708 h 1789611"/>
              <a:gd name="connsiteX6" fmla="*/ 1854926 w 1867989"/>
              <a:gd name="connsiteY6" fmla="*/ 496388 h 1789611"/>
              <a:gd name="connsiteX7" fmla="*/ 1815738 w 1867989"/>
              <a:gd name="connsiteY7" fmla="*/ 339634 h 1789611"/>
              <a:gd name="connsiteX8" fmla="*/ 1789612 w 1867989"/>
              <a:gd name="connsiteY8" fmla="*/ 287383 h 1789611"/>
              <a:gd name="connsiteX9" fmla="*/ 1750423 w 1867989"/>
              <a:gd name="connsiteY9" fmla="*/ 248194 h 1789611"/>
              <a:gd name="connsiteX10" fmla="*/ 1711235 w 1867989"/>
              <a:gd name="connsiteY10" fmla="*/ 195943 h 1789611"/>
              <a:gd name="connsiteX11" fmla="*/ 1685109 w 1867989"/>
              <a:gd name="connsiteY11" fmla="*/ 156754 h 1789611"/>
              <a:gd name="connsiteX12" fmla="*/ 1645920 w 1867989"/>
              <a:gd name="connsiteY12" fmla="*/ 130628 h 1789611"/>
              <a:gd name="connsiteX13" fmla="*/ 1567543 w 1867989"/>
              <a:gd name="connsiteY13" fmla="*/ 65314 h 1789611"/>
              <a:gd name="connsiteX14" fmla="*/ 1541418 w 1867989"/>
              <a:gd name="connsiteY14" fmla="*/ 26125 h 1789611"/>
              <a:gd name="connsiteX15" fmla="*/ 1423852 w 1867989"/>
              <a:gd name="connsiteY15" fmla="*/ 0 h 1789611"/>
              <a:gd name="connsiteX16" fmla="*/ 1123406 w 1867989"/>
              <a:gd name="connsiteY16" fmla="*/ 13063 h 1789611"/>
              <a:gd name="connsiteX17" fmla="*/ 966652 w 1867989"/>
              <a:gd name="connsiteY17" fmla="*/ 39188 h 1789611"/>
              <a:gd name="connsiteX18" fmla="*/ 679269 w 1867989"/>
              <a:gd name="connsiteY18" fmla="*/ 26125 h 1789611"/>
              <a:gd name="connsiteX19" fmla="*/ 600892 w 1867989"/>
              <a:gd name="connsiteY19" fmla="*/ 13063 h 1789611"/>
              <a:gd name="connsiteX20" fmla="*/ 509452 w 1867989"/>
              <a:gd name="connsiteY20" fmla="*/ 0 h 1789611"/>
              <a:gd name="connsiteX21" fmla="*/ 313509 w 1867989"/>
              <a:gd name="connsiteY21" fmla="*/ 13063 h 1789611"/>
              <a:gd name="connsiteX22" fmla="*/ 274320 w 1867989"/>
              <a:gd name="connsiteY22" fmla="*/ 26125 h 1789611"/>
              <a:gd name="connsiteX23" fmla="*/ 222069 w 1867989"/>
              <a:gd name="connsiteY23" fmla="*/ 39188 h 1789611"/>
              <a:gd name="connsiteX24" fmla="*/ 182880 w 1867989"/>
              <a:gd name="connsiteY24" fmla="*/ 52251 h 1789611"/>
              <a:gd name="connsiteX25" fmla="*/ 130629 w 1867989"/>
              <a:gd name="connsiteY25" fmla="*/ 65314 h 1789611"/>
              <a:gd name="connsiteX26" fmla="*/ 52252 w 1867989"/>
              <a:gd name="connsiteY26" fmla="*/ 91440 h 1789611"/>
              <a:gd name="connsiteX27" fmla="*/ 0 w 1867989"/>
              <a:gd name="connsiteY27" fmla="*/ 156754 h 17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867989" h="1789611">
                <a:moveTo>
                  <a:pt x="1854926" y="1789611"/>
                </a:moveTo>
                <a:cubicBezTo>
                  <a:pt x="1824446" y="1563188"/>
                  <a:pt x="1783804" y="1337903"/>
                  <a:pt x="1763486" y="1110343"/>
                </a:cubicBezTo>
                <a:cubicBezTo>
                  <a:pt x="1761754" y="1090947"/>
                  <a:pt x="1782774" y="1076324"/>
                  <a:pt x="1789612" y="1058091"/>
                </a:cubicBezTo>
                <a:cubicBezTo>
                  <a:pt x="1822761" y="969695"/>
                  <a:pt x="1784154" y="1040348"/>
                  <a:pt x="1815738" y="966651"/>
                </a:cubicBezTo>
                <a:cubicBezTo>
                  <a:pt x="1823409" y="948753"/>
                  <a:pt x="1835026" y="932633"/>
                  <a:pt x="1841863" y="914400"/>
                </a:cubicBezTo>
                <a:cubicBezTo>
                  <a:pt x="1856076" y="876497"/>
                  <a:pt x="1863221" y="804087"/>
                  <a:pt x="1867989" y="770708"/>
                </a:cubicBezTo>
                <a:cubicBezTo>
                  <a:pt x="1863635" y="679268"/>
                  <a:pt x="1861689" y="587681"/>
                  <a:pt x="1854926" y="496388"/>
                </a:cubicBezTo>
                <a:cubicBezTo>
                  <a:pt x="1851693" y="452747"/>
                  <a:pt x="1835310" y="378777"/>
                  <a:pt x="1815738" y="339634"/>
                </a:cubicBezTo>
                <a:cubicBezTo>
                  <a:pt x="1807029" y="322217"/>
                  <a:pt x="1800930" y="303229"/>
                  <a:pt x="1789612" y="287383"/>
                </a:cubicBezTo>
                <a:cubicBezTo>
                  <a:pt x="1778874" y="272350"/>
                  <a:pt x="1762446" y="262220"/>
                  <a:pt x="1750423" y="248194"/>
                </a:cubicBezTo>
                <a:cubicBezTo>
                  <a:pt x="1736255" y="231664"/>
                  <a:pt x="1723889" y="213659"/>
                  <a:pt x="1711235" y="195943"/>
                </a:cubicBezTo>
                <a:cubicBezTo>
                  <a:pt x="1702110" y="183168"/>
                  <a:pt x="1696210" y="167855"/>
                  <a:pt x="1685109" y="156754"/>
                </a:cubicBezTo>
                <a:cubicBezTo>
                  <a:pt x="1674008" y="145653"/>
                  <a:pt x="1657981" y="140679"/>
                  <a:pt x="1645920" y="130628"/>
                </a:cubicBezTo>
                <a:cubicBezTo>
                  <a:pt x="1545340" y="46811"/>
                  <a:pt x="1664843" y="130181"/>
                  <a:pt x="1567543" y="65314"/>
                </a:cubicBezTo>
                <a:cubicBezTo>
                  <a:pt x="1558835" y="52251"/>
                  <a:pt x="1553677" y="35932"/>
                  <a:pt x="1541418" y="26125"/>
                </a:cubicBezTo>
                <a:cubicBezTo>
                  <a:pt x="1524495" y="12587"/>
                  <a:pt x="1424648" y="133"/>
                  <a:pt x="1423852" y="0"/>
                </a:cubicBezTo>
                <a:lnTo>
                  <a:pt x="1123406" y="13063"/>
                </a:lnTo>
                <a:cubicBezTo>
                  <a:pt x="1015709" y="19794"/>
                  <a:pt x="1035021" y="16398"/>
                  <a:pt x="966652" y="39188"/>
                </a:cubicBezTo>
                <a:cubicBezTo>
                  <a:pt x="870858" y="34834"/>
                  <a:pt x="774919" y="32957"/>
                  <a:pt x="679269" y="26125"/>
                </a:cubicBezTo>
                <a:cubicBezTo>
                  <a:pt x="652850" y="24238"/>
                  <a:pt x="627070" y="17090"/>
                  <a:pt x="600892" y="13063"/>
                </a:cubicBezTo>
                <a:cubicBezTo>
                  <a:pt x="570461" y="8381"/>
                  <a:pt x="539932" y="4354"/>
                  <a:pt x="509452" y="0"/>
                </a:cubicBezTo>
                <a:cubicBezTo>
                  <a:pt x="444138" y="4354"/>
                  <a:pt x="378568" y="5834"/>
                  <a:pt x="313509" y="13063"/>
                </a:cubicBezTo>
                <a:cubicBezTo>
                  <a:pt x="299824" y="14584"/>
                  <a:pt x="287560" y="22342"/>
                  <a:pt x="274320" y="26125"/>
                </a:cubicBezTo>
                <a:cubicBezTo>
                  <a:pt x="257058" y="31057"/>
                  <a:pt x="239331" y="34256"/>
                  <a:pt x="222069" y="39188"/>
                </a:cubicBezTo>
                <a:cubicBezTo>
                  <a:pt x="208829" y="42971"/>
                  <a:pt x="196120" y="48468"/>
                  <a:pt x="182880" y="52251"/>
                </a:cubicBezTo>
                <a:cubicBezTo>
                  <a:pt x="165618" y="57183"/>
                  <a:pt x="147825" y="60155"/>
                  <a:pt x="130629" y="65314"/>
                </a:cubicBezTo>
                <a:cubicBezTo>
                  <a:pt x="104252" y="73227"/>
                  <a:pt x="52252" y="91440"/>
                  <a:pt x="52252" y="91440"/>
                </a:cubicBezTo>
                <a:cubicBezTo>
                  <a:pt x="9368" y="148617"/>
                  <a:pt x="28458" y="128296"/>
                  <a:pt x="0" y="156754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4314009" y="3303207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3 *  (    5  -  10.2  ) )  -  2  )</a:t>
            </a:r>
          </a:p>
        </p:txBody>
      </p:sp>
    </p:spTree>
    <p:extLst>
      <p:ext uri="{BB962C8B-B14F-4D97-AF65-F5344CB8AC3E}">
        <p14:creationId xmlns:p14="http://schemas.microsoft.com/office/powerpoint/2010/main" val="5202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979715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4075611" y="1946366"/>
            <a:ext cx="1867989" cy="1789611"/>
          </a:xfrm>
          <a:custGeom>
            <a:avLst/>
            <a:gdLst>
              <a:gd name="connsiteX0" fmla="*/ 1854926 w 1867989"/>
              <a:gd name="connsiteY0" fmla="*/ 1789611 h 1789611"/>
              <a:gd name="connsiteX1" fmla="*/ 1763486 w 1867989"/>
              <a:gd name="connsiteY1" fmla="*/ 1110343 h 1789611"/>
              <a:gd name="connsiteX2" fmla="*/ 1789612 w 1867989"/>
              <a:gd name="connsiteY2" fmla="*/ 1058091 h 1789611"/>
              <a:gd name="connsiteX3" fmla="*/ 1815738 w 1867989"/>
              <a:gd name="connsiteY3" fmla="*/ 966651 h 1789611"/>
              <a:gd name="connsiteX4" fmla="*/ 1841863 w 1867989"/>
              <a:gd name="connsiteY4" fmla="*/ 914400 h 1789611"/>
              <a:gd name="connsiteX5" fmla="*/ 1867989 w 1867989"/>
              <a:gd name="connsiteY5" fmla="*/ 770708 h 1789611"/>
              <a:gd name="connsiteX6" fmla="*/ 1854926 w 1867989"/>
              <a:gd name="connsiteY6" fmla="*/ 496388 h 1789611"/>
              <a:gd name="connsiteX7" fmla="*/ 1815738 w 1867989"/>
              <a:gd name="connsiteY7" fmla="*/ 339634 h 1789611"/>
              <a:gd name="connsiteX8" fmla="*/ 1789612 w 1867989"/>
              <a:gd name="connsiteY8" fmla="*/ 287383 h 1789611"/>
              <a:gd name="connsiteX9" fmla="*/ 1750423 w 1867989"/>
              <a:gd name="connsiteY9" fmla="*/ 248194 h 1789611"/>
              <a:gd name="connsiteX10" fmla="*/ 1711235 w 1867989"/>
              <a:gd name="connsiteY10" fmla="*/ 195943 h 1789611"/>
              <a:gd name="connsiteX11" fmla="*/ 1685109 w 1867989"/>
              <a:gd name="connsiteY11" fmla="*/ 156754 h 1789611"/>
              <a:gd name="connsiteX12" fmla="*/ 1645920 w 1867989"/>
              <a:gd name="connsiteY12" fmla="*/ 130628 h 1789611"/>
              <a:gd name="connsiteX13" fmla="*/ 1567543 w 1867989"/>
              <a:gd name="connsiteY13" fmla="*/ 65314 h 1789611"/>
              <a:gd name="connsiteX14" fmla="*/ 1541418 w 1867989"/>
              <a:gd name="connsiteY14" fmla="*/ 26125 h 1789611"/>
              <a:gd name="connsiteX15" fmla="*/ 1423852 w 1867989"/>
              <a:gd name="connsiteY15" fmla="*/ 0 h 1789611"/>
              <a:gd name="connsiteX16" fmla="*/ 1123406 w 1867989"/>
              <a:gd name="connsiteY16" fmla="*/ 13063 h 1789611"/>
              <a:gd name="connsiteX17" fmla="*/ 966652 w 1867989"/>
              <a:gd name="connsiteY17" fmla="*/ 39188 h 1789611"/>
              <a:gd name="connsiteX18" fmla="*/ 679269 w 1867989"/>
              <a:gd name="connsiteY18" fmla="*/ 26125 h 1789611"/>
              <a:gd name="connsiteX19" fmla="*/ 600892 w 1867989"/>
              <a:gd name="connsiteY19" fmla="*/ 13063 h 1789611"/>
              <a:gd name="connsiteX20" fmla="*/ 509452 w 1867989"/>
              <a:gd name="connsiteY20" fmla="*/ 0 h 1789611"/>
              <a:gd name="connsiteX21" fmla="*/ 313509 w 1867989"/>
              <a:gd name="connsiteY21" fmla="*/ 13063 h 1789611"/>
              <a:gd name="connsiteX22" fmla="*/ 274320 w 1867989"/>
              <a:gd name="connsiteY22" fmla="*/ 26125 h 1789611"/>
              <a:gd name="connsiteX23" fmla="*/ 222069 w 1867989"/>
              <a:gd name="connsiteY23" fmla="*/ 39188 h 1789611"/>
              <a:gd name="connsiteX24" fmla="*/ 182880 w 1867989"/>
              <a:gd name="connsiteY24" fmla="*/ 52251 h 1789611"/>
              <a:gd name="connsiteX25" fmla="*/ 130629 w 1867989"/>
              <a:gd name="connsiteY25" fmla="*/ 65314 h 1789611"/>
              <a:gd name="connsiteX26" fmla="*/ 52252 w 1867989"/>
              <a:gd name="connsiteY26" fmla="*/ 91440 h 1789611"/>
              <a:gd name="connsiteX27" fmla="*/ 0 w 1867989"/>
              <a:gd name="connsiteY27" fmla="*/ 156754 h 17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867989" h="1789611">
                <a:moveTo>
                  <a:pt x="1854926" y="1789611"/>
                </a:moveTo>
                <a:cubicBezTo>
                  <a:pt x="1824446" y="1563188"/>
                  <a:pt x="1783804" y="1337903"/>
                  <a:pt x="1763486" y="1110343"/>
                </a:cubicBezTo>
                <a:cubicBezTo>
                  <a:pt x="1761754" y="1090947"/>
                  <a:pt x="1782774" y="1076324"/>
                  <a:pt x="1789612" y="1058091"/>
                </a:cubicBezTo>
                <a:cubicBezTo>
                  <a:pt x="1822761" y="969695"/>
                  <a:pt x="1784154" y="1040348"/>
                  <a:pt x="1815738" y="966651"/>
                </a:cubicBezTo>
                <a:cubicBezTo>
                  <a:pt x="1823409" y="948753"/>
                  <a:pt x="1835026" y="932633"/>
                  <a:pt x="1841863" y="914400"/>
                </a:cubicBezTo>
                <a:cubicBezTo>
                  <a:pt x="1856076" y="876497"/>
                  <a:pt x="1863221" y="804087"/>
                  <a:pt x="1867989" y="770708"/>
                </a:cubicBezTo>
                <a:cubicBezTo>
                  <a:pt x="1863635" y="679268"/>
                  <a:pt x="1861689" y="587681"/>
                  <a:pt x="1854926" y="496388"/>
                </a:cubicBezTo>
                <a:cubicBezTo>
                  <a:pt x="1851693" y="452747"/>
                  <a:pt x="1835310" y="378777"/>
                  <a:pt x="1815738" y="339634"/>
                </a:cubicBezTo>
                <a:cubicBezTo>
                  <a:pt x="1807029" y="322217"/>
                  <a:pt x="1800930" y="303229"/>
                  <a:pt x="1789612" y="287383"/>
                </a:cubicBezTo>
                <a:cubicBezTo>
                  <a:pt x="1778874" y="272350"/>
                  <a:pt x="1762446" y="262220"/>
                  <a:pt x="1750423" y="248194"/>
                </a:cubicBezTo>
                <a:cubicBezTo>
                  <a:pt x="1736255" y="231664"/>
                  <a:pt x="1723889" y="213659"/>
                  <a:pt x="1711235" y="195943"/>
                </a:cubicBezTo>
                <a:cubicBezTo>
                  <a:pt x="1702110" y="183168"/>
                  <a:pt x="1696210" y="167855"/>
                  <a:pt x="1685109" y="156754"/>
                </a:cubicBezTo>
                <a:cubicBezTo>
                  <a:pt x="1674008" y="145653"/>
                  <a:pt x="1657981" y="140679"/>
                  <a:pt x="1645920" y="130628"/>
                </a:cubicBezTo>
                <a:cubicBezTo>
                  <a:pt x="1545340" y="46811"/>
                  <a:pt x="1664843" y="130181"/>
                  <a:pt x="1567543" y="65314"/>
                </a:cubicBezTo>
                <a:cubicBezTo>
                  <a:pt x="1558835" y="52251"/>
                  <a:pt x="1553677" y="35932"/>
                  <a:pt x="1541418" y="26125"/>
                </a:cubicBezTo>
                <a:cubicBezTo>
                  <a:pt x="1524495" y="12587"/>
                  <a:pt x="1424648" y="133"/>
                  <a:pt x="1423852" y="0"/>
                </a:cubicBezTo>
                <a:lnTo>
                  <a:pt x="1123406" y="13063"/>
                </a:lnTo>
                <a:cubicBezTo>
                  <a:pt x="1015709" y="19794"/>
                  <a:pt x="1035021" y="16398"/>
                  <a:pt x="966652" y="39188"/>
                </a:cubicBezTo>
                <a:cubicBezTo>
                  <a:pt x="870858" y="34834"/>
                  <a:pt x="774919" y="32957"/>
                  <a:pt x="679269" y="26125"/>
                </a:cubicBezTo>
                <a:cubicBezTo>
                  <a:pt x="652850" y="24238"/>
                  <a:pt x="627070" y="17090"/>
                  <a:pt x="600892" y="13063"/>
                </a:cubicBezTo>
                <a:cubicBezTo>
                  <a:pt x="570461" y="8381"/>
                  <a:pt x="539932" y="4354"/>
                  <a:pt x="509452" y="0"/>
                </a:cubicBezTo>
                <a:cubicBezTo>
                  <a:pt x="444138" y="4354"/>
                  <a:pt x="378568" y="5834"/>
                  <a:pt x="313509" y="13063"/>
                </a:cubicBezTo>
                <a:cubicBezTo>
                  <a:pt x="299824" y="14584"/>
                  <a:pt x="287560" y="22342"/>
                  <a:pt x="274320" y="26125"/>
                </a:cubicBezTo>
                <a:cubicBezTo>
                  <a:pt x="257058" y="31057"/>
                  <a:pt x="239331" y="34256"/>
                  <a:pt x="222069" y="39188"/>
                </a:cubicBezTo>
                <a:cubicBezTo>
                  <a:pt x="208829" y="42971"/>
                  <a:pt x="196120" y="48468"/>
                  <a:pt x="182880" y="52251"/>
                </a:cubicBezTo>
                <a:cubicBezTo>
                  <a:pt x="165618" y="57183"/>
                  <a:pt x="147825" y="60155"/>
                  <a:pt x="130629" y="65314"/>
                </a:cubicBezTo>
                <a:cubicBezTo>
                  <a:pt x="104252" y="73227"/>
                  <a:pt x="52252" y="91440"/>
                  <a:pt x="52252" y="91440"/>
                </a:cubicBezTo>
                <a:cubicBezTo>
                  <a:pt x="9368" y="148617"/>
                  <a:pt x="28458" y="128296"/>
                  <a:pt x="0" y="156754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4314009" y="3303207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8" name="Rounded Rectangle 1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3 *  (    5  -  10.2  ) )  -  2  )</a:t>
            </a:r>
          </a:p>
        </p:txBody>
      </p:sp>
    </p:spTree>
    <p:extLst>
      <p:ext uri="{BB962C8B-B14F-4D97-AF65-F5344CB8AC3E}">
        <p14:creationId xmlns:p14="http://schemas.microsoft.com/office/powerpoint/2010/main" val="186904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3 *  (    5  -  10.2  ) )  -  2 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1267098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4075611" y="1946366"/>
            <a:ext cx="1867989" cy="1789611"/>
          </a:xfrm>
          <a:custGeom>
            <a:avLst/>
            <a:gdLst>
              <a:gd name="connsiteX0" fmla="*/ 1854926 w 1867989"/>
              <a:gd name="connsiteY0" fmla="*/ 1789611 h 1789611"/>
              <a:gd name="connsiteX1" fmla="*/ 1763486 w 1867989"/>
              <a:gd name="connsiteY1" fmla="*/ 1110343 h 1789611"/>
              <a:gd name="connsiteX2" fmla="*/ 1789612 w 1867989"/>
              <a:gd name="connsiteY2" fmla="*/ 1058091 h 1789611"/>
              <a:gd name="connsiteX3" fmla="*/ 1815738 w 1867989"/>
              <a:gd name="connsiteY3" fmla="*/ 966651 h 1789611"/>
              <a:gd name="connsiteX4" fmla="*/ 1841863 w 1867989"/>
              <a:gd name="connsiteY4" fmla="*/ 914400 h 1789611"/>
              <a:gd name="connsiteX5" fmla="*/ 1867989 w 1867989"/>
              <a:gd name="connsiteY5" fmla="*/ 770708 h 1789611"/>
              <a:gd name="connsiteX6" fmla="*/ 1854926 w 1867989"/>
              <a:gd name="connsiteY6" fmla="*/ 496388 h 1789611"/>
              <a:gd name="connsiteX7" fmla="*/ 1815738 w 1867989"/>
              <a:gd name="connsiteY7" fmla="*/ 339634 h 1789611"/>
              <a:gd name="connsiteX8" fmla="*/ 1789612 w 1867989"/>
              <a:gd name="connsiteY8" fmla="*/ 287383 h 1789611"/>
              <a:gd name="connsiteX9" fmla="*/ 1750423 w 1867989"/>
              <a:gd name="connsiteY9" fmla="*/ 248194 h 1789611"/>
              <a:gd name="connsiteX10" fmla="*/ 1711235 w 1867989"/>
              <a:gd name="connsiteY10" fmla="*/ 195943 h 1789611"/>
              <a:gd name="connsiteX11" fmla="*/ 1685109 w 1867989"/>
              <a:gd name="connsiteY11" fmla="*/ 156754 h 1789611"/>
              <a:gd name="connsiteX12" fmla="*/ 1645920 w 1867989"/>
              <a:gd name="connsiteY12" fmla="*/ 130628 h 1789611"/>
              <a:gd name="connsiteX13" fmla="*/ 1567543 w 1867989"/>
              <a:gd name="connsiteY13" fmla="*/ 65314 h 1789611"/>
              <a:gd name="connsiteX14" fmla="*/ 1541418 w 1867989"/>
              <a:gd name="connsiteY14" fmla="*/ 26125 h 1789611"/>
              <a:gd name="connsiteX15" fmla="*/ 1423852 w 1867989"/>
              <a:gd name="connsiteY15" fmla="*/ 0 h 1789611"/>
              <a:gd name="connsiteX16" fmla="*/ 1123406 w 1867989"/>
              <a:gd name="connsiteY16" fmla="*/ 13063 h 1789611"/>
              <a:gd name="connsiteX17" fmla="*/ 966652 w 1867989"/>
              <a:gd name="connsiteY17" fmla="*/ 39188 h 1789611"/>
              <a:gd name="connsiteX18" fmla="*/ 679269 w 1867989"/>
              <a:gd name="connsiteY18" fmla="*/ 26125 h 1789611"/>
              <a:gd name="connsiteX19" fmla="*/ 600892 w 1867989"/>
              <a:gd name="connsiteY19" fmla="*/ 13063 h 1789611"/>
              <a:gd name="connsiteX20" fmla="*/ 509452 w 1867989"/>
              <a:gd name="connsiteY20" fmla="*/ 0 h 1789611"/>
              <a:gd name="connsiteX21" fmla="*/ 313509 w 1867989"/>
              <a:gd name="connsiteY21" fmla="*/ 13063 h 1789611"/>
              <a:gd name="connsiteX22" fmla="*/ 274320 w 1867989"/>
              <a:gd name="connsiteY22" fmla="*/ 26125 h 1789611"/>
              <a:gd name="connsiteX23" fmla="*/ 222069 w 1867989"/>
              <a:gd name="connsiteY23" fmla="*/ 39188 h 1789611"/>
              <a:gd name="connsiteX24" fmla="*/ 182880 w 1867989"/>
              <a:gd name="connsiteY24" fmla="*/ 52251 h 1789611"/>
              <a:gd name="connsiteX25" fmla="*/ 130629 w 1867989"/>
              <a:gd name="connsiteY25" fmla="*/ 65314 h 1789611"/>
              <a:gd name="connsiteX26" fmla="*/ 52252 w 1867989"/>
              <a:gd name="connsiteY26" fmla="*/ 91440 h 1789611"/>
              <a:gd name="connsiteX27" fmla="*/ 0 w 1867989"/>
              <a:gd name="connsiteY27" fmla="*/ 156754 h 17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867989" h="1789611">
                <a:moveTo>
                  <a:pt x="1854926" y="1789611"/>
                </a:moveTo>
                <a:cubicBezTo>
                  <a:pt x="1824446" y="1563188"/>
                  <a:pt x="1783804" y="1337903"/>
                  <a:pt x="1763486" y="1110343"/>
                </a:cubicBezTo>
                <a:cubicBezTo>
                  <a:pt x="1761754" y="1090947"/>
                  <a:pt x="1782774" y="1076324"/>
                  <a:pt x="1789612" y="1058091"/>
                </a:cubicBezTo>
                <a:cubicBezTo>
                  <a:pt x="1822761" y="969695"/>
                  <a:pt x="1784154" y="1040348"/>
                  <a:pt x="1815738" y="966651"/>
                </a:cubicBezTo>
                <a:cubicBezTo>
                  <a:pt x="1823409" y="948753"/>
                  <a:pt x="1835026" y="932633"/>
                  <a:pt x="1841863" y="914400"/>
                </a:cubicBezTo>
                <a:cubicBezTo>
                  <a:pt x="1856076" y="876497"/>
                  <a:pt x="1863221" y="804087"/>
                  <a:pt x="1867989" y="770708"/>
                </a:cubicBezTo>
                <a:cubicBezTo>
                  <a:pt x="1863635" y="679268"/>
                  <a:pt x="1861689" y="587681"/>
                  <a:pt x="1854926" y="496388"/>
                </a:cubicBezTo>
                <a:cubicBezTo>
                  <a:pt x="1851693" y="452747"/>
                  <a:pt x="1835310" y="378777"/>
                  <a:pt x="1815738" y="339634"/>
                </a:cubicBezTo>
                <a:cubicBezTo>
                  <a:pt x="1807029" y="322217"/>
                  <a:pt x="1800930" y="303229"/>
                  <a:pt x="1789612" y="287383"/>
                </a:cubicBezTo>
                <a:cubicBezTo>
                  <a:pt x="1778874" y="272350"/>
                  <a:pt x="1762446" y="262220"/>
                  <a:pt x="1750423" y="248194"/>
                </a:cubicBezTo>
                <a:cubicBezTo>
                  <a:pt x="1736255" y="231664"/>
                  <a:pt x="1723889" y="213659"/>
                  <a:pt x="1711235" y="195943"/>
                </a:cubicBezTo>
                <a:cubicBezTo>
                  <a:pt x="1702110" y="183168"/>
                  <a:pt x="1696210" y="167855"/>
                  <a:pt x="1685109" y="156754"/>
                </a:cubicBezTo>
                <a:cubicBezTo>
                  <a:pt x="1674008" y="145653"/>
                  <a:pt x="1657981" y="140679"/>
                  <a:pt x="1645920" y="130628"/>
                </a:cubicBezTo>
                <a:cubicBezTo>
                  <a:pt x="1545340" y="46811"/>
                  <a:pt x="1664843" y="130181"/>
                  <a:pt x="1567543" y="65314"/>
                </a:cubicBezTo>
                <a:cubicBezTo>
                  <a:pt x="1558835" y="52251"/>
                  <a:pt x="1553677" y="35932"/>
                  <a:pt x="1541418" y="26125"/>
                </a:cubicBezTo>
                <a:cubicBezTo>
                  <a:pt x="1524495" y="12587"/>
                  <a:pt x="1424648" y="133"/>
                  <a:pt x="1423852" y="0"/>
                </a:cubicBezTo>
                <a:lnTo>
                  <a:pt x="1123406" y="13063"/>
                </a:lnTo>
                <a:cubicBezTo>
                  <a:pt x="1015709" y="19794"/>
                  <a:pt x="1035021" y="16398"/>
                  <a:pt x="966652" y="39188"/>
                </a:cubicBezTo>
                <a:cubicBezTo>
                  <a:pt x="870858" y="34834"/>
                  <a:pt x="774919" y="32957"/>
                  <a:pt x="679269" y="26125"/>
                </a:cubicBezTo>
                <a:cubicBezTo>
                  <a:pt x="652850" y="24238"/>
                  <a:pt x="627070" y="17090"/>
                  <a:pt x="600892" y="13063"/>
                </a:cubicBezTo>
                <a:cubicBezTo>
                  <a:pt x="570461" y="8381"/>
                  <a:pt x="539932" y="4354"/>
                  <a:pt x="509452" y="0"/>
                </a:cubicBezTo>
                <a:cubicBezTo>
                  <a:pt x="444138" y="4354"/>
                  <a:pt x="378568" y="5834"/>
                  <a:pt x="313509" y="13063"/>
                </a:cubicBezTo>
                <a:cubicBezTo>
                  <a:pt x="299824" y="14584"/>
                  <a:pt x="287560" y="22342"/>
                  <a:pt x="274320" y="26125"/>
                </a:cubicBezTo>
                <a:cubicBezTo>
                  <a:pt x="257058" y="31057"/>
                  <a:pt x="239331" y="34256"/>
                  <a:pt x="222069" y="39188"/>
                </a:cubicBezTo>
                <a:cubicBezTo>
                  <a:pt x="208829" y="42971"/>
                  <a:pt x="196120" y="48468"/>
                  <a:pt x="182880" y="52251"/>
                </a:cubicBezTo>
                <a:cubicBezTo>
                  <a:pt x="165618" y="57183"/>
                  <a:pt x="147825" y="60155"/>
                  <a:pt x="130629" y="65314"/>
                </a:cubicBezTo>
                <a:cubicBezTo>
                  <a:pt x="104252" y="73227"/>
                  <a:pt x="52252" y="91440"/>
                  <a:pt x="52252" y="91440"/>
                </a:cubicBezTo>
                <a:cubicBezTo>
                  <a:pt x="9368" y="148617"/>
                  <a:pt x="28458" y="128296"/>
                  <a:pt x="0" y="156754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4314009" y="3303207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5" name="Rectangle 14"/>
          <p:cNvSpPr/>
          <p:nvPr/>
        </p:nvSpPr>
        <p:spPr>
          <a:xfrm>
            <a:off x="5443945" y="116259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215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3 *  (    5  -  10.2  ) )  -  2 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45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5146766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4075611" y="1946366"/>
            <a:ext cx="1867989" cy="1789611"/>
          </a:xfrm>
          <a:custGeom>
            <a:avLst/>
            <a:gdLst>
              <a:gd name="connsiteX0" fmla="*/ 1854926 w 1867989"/>
              <a:gd name="connsiteY0" fmla="*/ 1789611 h 1789611"/>
              <a:gd name="connsiteX1" fmla="*/ 1763486 w 1867989"/>
              <a:gd name="connsiteY1" fmla="*/ 1110343 h 1789611"/>
              <a:gd name="connsiteX2" fmla="*/ 1789612 w 1867989"/>
              <a:gd name="connsiteY2" fmla="*/ 1058091 h 1789611"/>
              <a:gd name="connsiteX3" fmla="*/ 1815738 w 1867989"/>
              <a:gd name="connsiteY3" fmla="*/ 966651 h 1789611"/>
              <a:gd name="connsiteX4" fmla="*/ 1841863 w 1867989"/>
              <a:gd name="connsiteY4" fmla="*/ 914400 h 1789611"/>
              <a:gd name="connsiteX5" fmla="*/ 1867989 w 1867989"/>
              <a:gd name="connsiteY5" fmla="*/ 770708 h 1789611"/>
              <a:gd name="connsiteX6" fmla="*/ 1854926 w 1867989"/>
              <a:gd name="connsiteY6" fmla="*/ 496388 h 1789611"/>
              <a:gd name="connsiteX7" fmla="*/ 1815738 w 1867989"/>
              <a:gd name="connsiteY7" fmla="*/ 339634 h 1789611"/>
              <a:gd name="connsiteX8" fmla="*/ 1789612 w 1867989"/>
              <a:gd name="connsiteY8" fmla="*/ 287383 h 1789611"/>
              <a:gd name="connsiteX9" fmla="*/ 1750423 w 1867989"/>
              <a:gd name="connsiteY9" fmla="*/ 248194 h 1789611"/>
              <a:gd name="connsiteX10" fmla="*/ 1711235 w 1867989"/>
              <a:gd name="connsiteY10" fmla="*/ 195943 h 1789611"/>
              <a:gd name="connsiteX11" fmla="*/ 1685109 w 1867989"/>
              <a:gd name="connsiteY11" fmla="*/ 156754 h 1789611"/>
              <a:gd name="connsiteX12" fmla="*/ 1645920 w 1867989"/>
              <a:gd name="connsiteY12" fmla="*/ 130628 h 1789611"/>
              <a:gd name="connsiteX13" fmla="*/ 1567543 w 1867989"/>
              <a:gd name="connsiteY13" fmla="*/ 65314 h 1789611"/>
              <a:gd name="connsiteX14" fmla="*/ 1541418 w 1867989"/>
              <a:gd name="connsiteY14" fmla="*/ 26125 h 1789611"/>
              <a:gd name="connsiteX15" fmla="*/ 1423852 w 1867989"/>
              <a:gd name="connsiteY15" fmla="*/ 0 h 1789611"/>
              <a:gd name="connsiteX16" fmla="*/ 1123406 w 1867989"/>
              <a:gd name="connsiteY16" fmla="*/ 13063 h 1789611"/>
              <a:gd name="connsiteX17" fmla="*/ 966652 w 1867989"/>
              <a:gd name="connsiteY17" fmla="*/ 39188 h 1789611"/>
              <a:gd name="connsiteX18" fmla="*/ 679269 w 1867989"/>
              <a:gd name="connsiteY18" fmla="*/ 26125 h 1789611"/>
              <a:gd name="connsiteX19" fmla="*/ 600892 w 1867989"/>
              <a:gd name="connsiteY19" fmla="*/ 13063 h 1789611"/>
              <a:gd name="connsiteX20" fmla="*/ 509452 w 1867989"/>
              <a:gd name="connsiteY20" fmla="*/ 0 h 1789611"/>
              <a:gd name="connsiteX21" fmla="*/ 313509 w 1867989"/>
              <a:gd name="connsiteY21" fmla="*/ 13063 h 1789611"/>
              <a:gd name="connsiteX22" fmla="*/ 274320 w 1867989"/>
              <a:gd name="connsiteY22" fmla="*/ 26125 h 1789611"/>
              <a:gd name="connsiteX23" fmla="*/ 222069 w 1867989"/>
              <a:gd name="connsiteY23" fmla="*/ 39188 h 1789611"/>
              <a:gd name="connsiteX24" fmla="*/ 182880 w 1867989"/>
              <a:gd name="connsiteY24" fmla="*/ 52251 h 1789611"/>
              <a:gd name="connsiteX25" fmla="*/ 130629 w 1867989"/>
              <a:gd name="connsiteY25" fmla="*/ 65314 h 1789611"/>
              <a:gd name="connsiteX26" fmla="*/ 52252 w 1867989"/>
              <a:gd name="connsiteY26" fmla="*/ 91440 h 1789611"/>
              <a:gd name="connsiteX27" fmla="*/ 0 w 1867989"/>
              <a:gd name="connsiteY27" fmla="*/ 156754 h 17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867989" h="1789611">
                <a:moveTo>
                  <a:pt x="1854926" y="1789611"/>
                </a:moveTo>
                <a:cubicBezTo>
                  <a:pt x="1824446" y="1563188"/>
                  <a:pt x="1783804" y="1337903"/>
                  <a:pt x="1763486" y="1110343"/>
                </a:cubicBezTo>
                <a:cubicBezTo>
                  <a:pt x="1761754" y="1090947"/>
                  <a:pt x="1782774" y="1076324"/>
                  <a:pt x="1789612" y="1058091"/>
                </a:cubicBezTo>
                <a:cubicBezTo>
                  <a:pt x="1822761" y="969695"/>
                  <a:pt x="1784154" y="1040348"/>
                  <a:pt x="1815738" y="966651"/>
                </a:cubicBezTo>
                <a:cubicBezTo>
                  <a:pt x="1823409" y="948753"/>
                  <a:pt x="1835026" y="932633"/>
                  <a:pt x="1841863" y="914400"/>
                </a:cubicBezTo>
                <a:cubicBezTo>
                  <a:pt x="1856076" y="876497"/>
                  <a:pt x="1863221" y="804087"/>
                  <a:pt x="1867989" y="770708"/>
                </a:cubicBezTo>
                <a:cubicBezTo>
                  <a:pt x="1863635" y="679268"/>
                  <a:pt x="1861689" y="587681"/>
                  <a:pt x="1854926" y="496388"/>
                </a:cubicBezTo>
                <a:cubicBezTo>
                  <a:pt x="1851693" y="452747"/>
                  <a:pt x="1835310" y="378777"/>
                  <a:pt x="1815738" y="339634"/>
                </a:cubicBezTo>
                <a:cubicBezTo>
                  <a:pt x="1807029" y="322217"/>
                  <a:pt x="1800930" y="303229"/>
                  <a:pt x="1789612" y="287383"/>
                </a:cubicBezTo>
                <a:cubicBezTo>
                  <a:pt x="1778874" y="272350"/>
                  <a:pt x="1762446" y="262220"/>
                  <a:pt x="1750423" y="248194"/>
                </a:cubicBezTo>
                <a:cubicBezTo>
                  <a:pt x="1736255" y="231664"/>
                  <a:pt x="1723889" y="213659"/>
                  <a:pt x="1711235" y="195943"/>
                </a:cubicBezTo>
                <a:cubicBezTo>
                  <a:pt x="1702110" y="183168"/>
                  <a:pt x="1696210" y="167855"/>
                  <a:pt x="1685109" y="156754"/>
                </a:cubicBezTo>
                <a:cubicBezTo>
                  <a:pt x="1674008" y="145653"/>
                  <a:pt x="1657981" y="140679"/>
                  <a:pt x="1645920" y="130628"/>
                </a:cubicBezTo>
                <a:cubicBezTo>
                  <a:pt x="1545340" y="46811"/>
                  <a:pt x="1664843" y="130181"/>
                  <a:pt x="1567543" y="65314"/>
                </a:cubicBezTo>
                <a:cubicBezTo>
                  <a:pt x="1558835" y="52251"/>
                  <a:pt x="1553677" y="35932"/>
                  <a:pt x="1541418" y="26125"/>
                </a:cubicBezTo>
                <a:cubicBezTo>
                  <a:pt x="1524495" y="12587"/>
                  <a:pt x="1424648" y="133"/>
                  <a:pt x="1423852" y="0"/>
                </a:cubicBezTo>
                <a:lnTo>
                  <a:pt x="1123406" y="13063"/>
                </a:lnTo>
                <a:cubicBezTo>
                  <a:pt x="1015709" y="19794"/>
                  <a:pt x="1035021" y="16398"/>
                  <a:pt x="966652" y="39188"/>
                </a:cubicBezTo>
                <a:cubicBezTo>
                  <a:pt x="870858" y="34834"/>
                  <a:pt x="774919" y="32957"/>
                  <a:pt x="679269" y="26125"/>
                </a:cubicBezTo>
                <a:cubicBezTo>
                  <a:pt x="652850" y="24238"/>
                  <a:pt x="627070" y="17090"/>
                  <a:pt x="600892" y="13063"/>
                </a:cubicBezTo>
                <a:cubicBezTo>
                  <a:pt x="570461" y="8381"/>
                  <a:pt x="539932" y="4354"/>
                  <a:pt x="509452" y="0"/>
                </a:cubicBezTo>
                <a:cubicBezTo>
                  <a:pt x="444138" y="4354"/>
                  <a:pt x="378568" y="5834"/>
                  <a:pt x="313509" y="13063"/>
                </a:cubicBezTo>
                <a:cubicBezTo>
                  <a:pt x="299824" y="14584"/>
                  <a:pt x="287560" y="22342"/>
                  <a:pt x="274320" y="26125"/>
                </a:cubicBezTo>
                <a:cubicBezTo>
                  <a:pt x="257058" y="31057"/>
                  <a:pt x="239331" y="34256"/>
                  <a:pt x="222069" y="39188"/>
                </a:cubicBezTo>
                <a:cubicBezTo>
                  <a:pt x="208829" y="42971"/>
                  <a:pt x="196120" y="48468"/>
                  <a:pt x="182880" y="52251"/>
                </a:cubicBezTo>
                <a:cubicBezTo>
                  <a:pt x="165618" y="57183"/>
                  <a:pt x="147825" y="60155"/>
                  <a:pt x="130629" y="65314"/>
                </a:cubicBezTo>
                <a:cubicBezTo>
                  <a:pt x="104252" y="73227"/>
                  <a:pt x="52252" y="91440"/>
                  <a:pt x="52252" y="91440"/>
                </a:cubicBezTo>
                <a:cubicBezTo>
                  <a:pt x="9368" y="148617"/>
                  <a:pt x="28458" y="128296"/>
                  <a:pt x="0" y="156754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4314009" y="3303207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5" name="Rectangle 14"/>
          <p:cNvSpPr/>
          <p:nvPr/>
        </p:nvSpPr>
        <p:spPr>
          <a:xfrm>
            <a:off x="5443945" y="127065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356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3 *  (    5  -  10.2  ) )  -  2 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5564777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4075611" y="1946366"/>
            <a:ext cx="1867989" cy="1789611"/>
          </a:xfrm>
          <a:custGeom>
            <a:avLst/>
            <a:gdLst>
              <a:gd name="connsiteX0" fmla="*/ 1854926 w 1867989"/>
              <a:gd name="connsiteY0" fmla="*/ 1789611 h 1789611"/>
              <a:gd name="connsiteX1" fmla="*/ 1763486 w 1867989"/>
              <a:gd name="connsiteY1" fmla="*/ 1110343 h 1789611"/>
              <a:gd name="connsiteX2" fmla="*/ 1789612 w 1867989"/>
              <a:gd name="connsiteY2" fmla="*/ 1058091 h 1789611"/>
              <a:gd name="connsiteX3" fmla="*/ 1815738 w 1867989"/>
              <a:gd name="connsiteY3" fmla="*/ 966651 h 1789611"/>
              <a:gd name="connsiteX4" fmla="*/ 1841863 w 1867989"/>
              <a:gd name="connsiteY4" fmla="*/ 914400 h 1789611"/>
              <a:gd name="connsiteX5" fmla="*/ 1867989 w 1867989"/>
              <a:gd name="connsiteY5" fmla="*/ 770708 h 1789611"/>
              <a:gd name="connsiteX6" fmla="*/ 1854926 w 1867989"/>
              <a:gd name="connsiteY6" fmla="*/ 496388 h 1789611"/>
              <a:gd name="connsiteX7" fmla="*/ 1815738 w 1867989"/>
              <a:gd name="connsiteY7" fmla="*/ 339634 h 1789611"/>
              <a:gd name="connsiteX8" fmla="*/ 1789612 w 1867989"/>
              <a:gd name="connsiteY8" fmla="*/ 287383 h 1789611"/>
              <a:gd name="connsiteX9" fmla="*/ 1750423 w 1867989"/>
              <a:gd name="connsiteY9" fmla="*/ 248194 h 1789611"/>
              <a:gd name="connsiteX10" fmla="*/ 1711235 w 1867989"/>
              <a:gd name="connsiteY10" fmla="*/ 195943 h 1789611"/>
              <a:gd name="connsiteX11" fmla="*/ 1685109 w 1867989"/>
              <a:gd name="connsiteY11" fmla="*/ 156754 h 1789611"/>
              <a:gd name="connsiteX12" fmla="*/ 1645920 w 1867989"/>
              <a:gd name="connsiteY12" fmla="*/ 130628 h 1789611"/>
              <a:gd name="connsiteX13" fmla="*/ 1567543 w 1867989"/>
              <a:gd name="connsiteY13" fmla="*/ 65314 h 1789611"/>
              <a:gd name="connsiteX14" fmla="*/ 1541418 w 1867989"/>
              <a:gd name="connsiteY14" fmla="*/ 26125 h 1789611"/>
              <a:gd name="connsiteX15" fmla="*/ 1423852 w 1867989"/>
              <a:gd name="connsiteY15" fmla="*/ 0 h 1789611"/>
              <a:gd name="connsiteX16" fmla="*/ 1123406 w 1867989"/>
              <a:gd name="connsiteY16" fmla="*/ 13063 h 1789611"/>
              <a:gd name="connsiteX17" fmla="*/ 966652 w 1867989"/>
              <a:gd name="connsiteY17" fmla="*/ 39188 h 1789611"/>
              <a:gd name="connsiteX18" fmla="*/ 679269 w 1867989"/>
              <a:gd name="connsiteY18" fmla="*/ 26125 h 1789611"/>
              <a:gd name="connsiteX19" fmla="*/ 600892 w 1867989"/>
              <a:gd name="connsiteY19" fmla="*/ 13063 h 1789611"/>
              <a:gd name="connsiteX20" fmla="*/ 509452 w 1867989"/>
              <a:gd name="connsiteY20" fmla="*/ 0 h 1789611"/>
              <a:gd name="connsiteX21" fmla="*/ 313509 w 1867989"/>
              <a:gd name="connsiteY21" fmla="*/ 13063 h 1789611"/>
              <a:gd name="connsiteX22" fmla="*/ 274320 w 1867989"/>
              <a:gd name="connsiteY22" fmla="*/ 26125 h 1789611"/>
              <a:gd name="connsiteX23" fmla="*/ 222069 w 1867989"/>
              <a:gd name="connsiteY23" fmla="*/ 39188 h 1789611"/>
              <a:gd name="connsiteX24" fmla="*/ 182880 w 1867989"/>
              <a:gd name="connsiteY24" fmla="*/ 52251 h 1789611"/>
              <a:gd name="connsiteX25" fmla="*/ 130629 w 1867989"/>
              <a:gd name="connsiteY25" fmla="*/ 65314 h 1789611"/>
              <a:gd name="connsiteX26" fmla="*/ 52252 w 1867989"/>
              <a:gd name="connsiteY26" fmla="*/ 91440 h 1789611"/>
              <a:gd name="connsiteX27" fmla="*/ 0 w 1867989"/>
              <a:gd name="connsiteY27" fmla="*/ 156754 h 17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867989" h="1789611">
                <a:moveTo>
                  <a:pt x="1854926" y="1789611"/>
                </a:moveTo>
                <a:cubicBezTo>
                  <a:pt x="1824446" y="1563188"/>
                  <a:pt x="1783804" y="1337903"/>
                  <a:pt x="1763486" y="1110343"/>
                </a:cubicBezTo>
                <a:cubicBezTo>
                  <a:pt x="1761754" y="1090947"/>
                  <a:pt x="1782774" y="1076324"/>
                  <a:pt x="1789612" y="1058091"/>
                </a:cubicBezTo>
                <a:cubicBezTo>
                  <a:pt x="1822761" y="969695"/>
                  <a:pt x="1784154" y="1040348"/>
                  <a:pt x="1815738" y="966651"/>
                </a:cubicBezTo>
                <a:cubicBezTo>
                  <a:pt x="1823409" y="948753"/>
                  <a:pt x="1835026" y="932633"/>
                  <a:pt x="1841863" y="914400"/>
                </a:cubicBezTo>
                <a:cubicBezTo>
                  <a:pt x="1856076" y="876497"/>
                  <a:pt x="1863221" y="804087"/>
                  <a:pt x="1867989" y="770708"/>
                </a:cubicBezTo>
                <a:cubicBezTo>
                  <a:pt x="1863635" y="679268"/>
                  <a:pt x="1861689" y="587681"/>
                  <a:pt x="1854926" y="496388"/>
                </a:cubicBezTo>
                <a:cubicBezTo>
                  <a:pt x="1851693" y="452747"/>
                  <a:pt x="1835310" y="378777"/>
                  <a:pt x="1815738" y="339634"/>
                </a:cubicBezTo>
                <a:cubicBezTo>
                  <a:pt x="1807029" y="322217"/>
                  <a:pt x="1800930" y="303229"/>
                  <a:pt x="1789612" y="287383"/>
                </a:cubicBezTo>
                <a:cubicBezTo>
                  <a:pt x="1778874" y="272350"/>
                  <a:pt x="1762446" y="262220"/>
                  <a:pt x="1750423" y="248194"/>
                </a:cubicBezTo>
                <a:cubicBezTo>
                  <a:pt x="1736255" y="231664"/>
                  <a:pt x="1723889" y="213659"/>
                  <a:pt x="1711235" y="195943"/>
                </a:cubicBezTo>
                <a:cubicBezTo>
                  <a:pt x="1702110" y="183168"/>
                  <a:pt x="1696210" y="167855"/>
                  <a:pt x="1685109" y="156754"/>
                </a:cubicBezTo>
                <a:cubicBezTo>
                  <a:pt x="1674008" y="145653"/>
                  <a:pt x="1657981" y="140679"/>
                  <a:pt x="1645920" y="130628"/>
                </a:cubicBezTo>
                <a:cubicBezTo>
                  <a:pt x="1545340" y="46811"/>
                  <a:pt x="1664843" y="130181"/>
                  <a:pt x="1567543" y="65314"/>
                </a:cubicBezTo>
                <a:cubicBezTo>
                  <a:pt x="1558835" y="52251"/>
                  <a:pt x="1553677" y="35932"/>
                  <a:pt x="1541418" y="26125"/>
                </a:cubicBezTo>
                <a:cubicBezTo>
                  <a:pt x="1524495" y="12587"/>
                  <a:pt x="1424648" y="133"/>
                  <a:pt x="1423852" y="0"/>
                </a:cubicBezTo>
                <a:lnTo>
                  <a:pt x="1123406" y="13063"/>
                </a:lnTo>
                <a:cubicBezTo>
                  <a:pt x="1015709" y="19794"/>
                  <a:pt x="1035021" y="16398"/>
                  <a:pt x="966652" y="39188"/>
                </a:cubicBezTo>
                <a:cubicBezTo>
                  <a:pt x="870858" y="34834"/>
                  <a:pt x="774919" y="32957"/>
                  <a:pt x="679269" y="26125"/>
                </a:cubicBezTo>
                <a:cubicBezTo>
                  <a:pt x="652850" y="24238"/>
                  <a:pt x="627070" y="17090"/>
                  <a:pt x="600892" y="13063"/>
                </a:cubicBezTo>
                <a:cubicBezTo>
                  <a:pt x="570461" y="8381"/>
                  <a:pt x="539932" y="4354"/>
                  <a:pt x="509452" y="0"/>
                </a:cubicBezTo>
                <a:cubicBezTo>
                  <a:pt x="444138" y="4354"/>
                  <a:pt x="378568" y="5834"/>
                  <a:pt x="313509" y="13063"/>
                </a:cubicBezTo>
                <a:cubicBezTo>
                  <a:pt x="299824" y="14584"/>
                  <a:pt x="287560" y="22342"/>
                  <a:pt x="274320" y="26125"/>
                </a:cubicBezTo>
                <a:cubicBezTo>
                  <a:pt x="257058" y="31057"/>
                  <a:pt x="239331" y="34256"/>
                  <a:pt x="222069" y="39188"/>
                </a:cubicBezTo>
                <a:cubicBezTo>
                  <a:pt x="208829" y="42971"/>
                  <a:pt x="196120" y="48468"/>
                  <a:pt x="182880" y="52251"/>
                </a:cubicBezTo>
                <a:cubicBezTo>
                  <a:pt x="165618" y="57183"/>
                  <a:pt x="147825" y="60155"/>
                  <a:pt x="130629" y="65314"/>
                </a:cubicBezTo>
                <a:cubicBezTo>
                  <a:pt x="104252" y="73227"/>
                  <a:pt x="52252" y="91440"/>
                  <a:pt x="52252" y="91440"/>
                </a:cubicBezTo>
                <a:cubicBezTo>
                  <a:pt x="9368" y="148617"/>
                  <a:pt x="28458" y="128296"/>
                  <a:pt x="0" y="156754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4314009" y="3303207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sp>
        <p:nvSpPr>
          <p:cNvPr id="18" name="Rectangle 17"/>
          <p:cNvSpPr/>
          <p:nvPr/>
        </p:nvSpPr>
        <p:spPr>
          <a:xfrm>
            <a:off x="5443945" y="127065"/>
            <a:ext cx="209006" cy="587829"/>
          </a:xfrm>
          <a:prstGeom prst="rect">
            <a:avLst/>
          </a:prstGeom>
          <a:solidFill>
            <a:schemeClr val="tx2"/>
          </a:solidFill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Rectangle 20"/>
          <p:cNvSpPr/>
          <p:nvPr/>
        </p:nvSpPr>
        <p:spPr>
          <a:xfrm>
            <a:off x="5443945" y="135919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300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5721531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4075611" y="1946366"/>
            <a:ext cx="1867989" cy="1789611"/>
          </a:xfrm>
          <a:custGeom>
            <a:avLst/>
            <a:gdLst>
              <a:gd name="connsiteX0" fmla="*/ 1854926 w 1867989"/>
              <a:gd name="connsiteY0" fmla="*/ 1789611 h 1789611"/>
              <a:gd name="connsiteX1" fmla="*/ 1763486 w 1867989"/>
              <a:gd name="connsiteY1" fmla="*/ 1110343 h 1789611"/>
              <a:gd name="connsiteX2" fmla="*/ 1789612 w 1867989"/>
              <a:gd name="connsiteY2" fmla="*/ 1058091 h 1789611"/>
              <a:gd name="connsiteX3" fmla="*/ 1815738 w 1867989"/>
              <a:gd name="connsiteY3" fmla="*/ 966651 h 1789611"/>
              <a:gd name="connsiteX4" fmla="*/ 1841863 w 1867989"/>
              <a:gd name="connsiteY4" fmla="*/ 914400 h 1789611"/>
              <a:gd name="connsiteX5" fmla="*/ 1867989 w 1867989"/>
              <a:gd name="connsiteY5" fmla="*/ 770708 h 1789611"/>
              <a:gd name="connsiteX6" fmla="*/ 1854926 w 1867989"/>
              <a:gd name="connsiteY6" fmla="*/ 496388 h 1789611"/>
              <a:gd name="connsiteX7" fmla="*/ 1815738 w 1867989"/>
              <a:gd name="connsiteY7" fmla="*/ 339634 h 1789611"/>
              <a:gd name="connsiteX8" fmla="*/ 1789612 w 1867989"/>
              <a:gd name="connsiteY8" fmla="*/ 287383 h 1789611"/>
              <a:gd name="connsiteX9" fmla="*/ 1750423 w 1867989"/>
              <a:gd name="connsiteY9" fmla="*/ 248194 h 1789611"/>
              <a:gd name="connsiteX10" fmla="*/ 1711235 w 1867989"/>
              <a:gd name="connsiteY10" fmla="*/ 195943 h 1789611"/>
              <a:gd name="connsiteX11" fmla="*/ 1685109 w 1867989"/>
              <a:gd name="connsiteY11" fmla="*/ 156754 h 1789611"/>
              <a:gd name="connsiteX12" fmla="*/ 1645920 w 1867989"/>
              <a:gd name="connsiteY12" fmla="*/ 130628 h 1789611"/>
              <a:gd name="connsiteX13" fmla="*/ 1567543 w 1867989"/>
              <a:gd name="connsiteY13" fmla="*/ 65314 h 1789611"/>
              <a:gd name="connsiteX14" fmla="*/ 1541418 w 1867989"/>
              <a:gd name="connsiteY14" fmla="*/ 26125 h 1789611"/>
              <a:gd name="connsiteX15" fmla="*/ 1423852 w 1867989"/>
              <a:gd name="connsiteY15" fmla="*/ 0 h 1789611"/>
              <a:gd name="connsiteX16" fmla="*/ 1123406 w 1867989"/>
              <a:gd name="connsiteY16" fmla="*/ 13063 h 1789611"/>
              <a:gd name="connsiteX17" fmla="*/ 966652 w 1867989"/>
              <a:gd name="connsiteY17" fmla="*/ 39188 h 1789611"/>
              <a:gd name="connsiteX18" fmla="*/ 679269 w 1867989"/>
              <a:gd name="connsiteY18" fmla="*/ 26125 h 1789611"/>
              <a:gd name="connsiteX19" fmla="*/ 600892 w 1867989"/>
              <a:gd name="connsiteY19" fmla="*/ 13063 h 1789611"/>
              <a:gd name="connsiteX20" fmla="*/ 509452 w 1867989"/>
              <a:gd name="connsiteY20" fmla="*/ 0 h 1789611"/>
              <a:gd name="connsiteX21" fmla="*/ 313509 w 1867989"/>
              <a:gd name="connsiteY21" fmla="*/ 13063 h 1789611"/>
              <a:gd name="connsiteX22" fmla="*/ 274320 w 1867989"/>
              <a:gd name="connsiteY22" fmla="*/ 26125 h 1789611"/>
              <a:gd name="connsiteX23" fmla="*/ 222069 w 1867989"/>
              <a:gd name="connsiteY23" fmla="*/ 39188 h 1789611"/>
              <a:gd name="connsiteX24" fmla="*/ 182880 w 1867989"/>
              <a:gd name="connsiteY24" fmla="*/ 52251 h 1789611"/>
              <a:gd name="connsiteX25" fmla="*/ 130629 w 1867989"/>
              <a:gd name="connsiteY25" fmla="*/ 65314 h 1789611"/>
              <a:gd name="connsiteX26" fmla="*/ 52252 w 1867989"/>
              <a:gd name="connsiteY26" fmla="*/ 91440 h 1789611"/>
              <a:gd name="connsiteX27" fmla="*/ 0 w 1867989"/>
              <a:gd name="connsiteY27" fmla="*/ 156754 h 17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867989" h="1789611">
                <a:moveTo>
                  <a:pt x="1854926" y="1789611"/>
                </a:moveTo>
                <a:cubicBezTo>
                  <a:pt x="1824446" y="1563188"/>
                  <a:pt x="1783804" y="1337903"/>
                  <a:pt x="1763486" y="1110343"/>
                </a:cubicBezTo>
                <a:cubicBezTo>
                  <a:pt x="1761754" y="1090947"/>
                  <a:pt x="1782774" y="1076324"/>
                  <a:pt x="1789612" y="1058091"/>
                </a:cubicBezTo>
                <a:cubicBezTo>
                  <a:pt x="1822761" y="969695"/>
                  <a:pt x="1784154" y="1040348"/>
                  <a:pt x="1815738" y="966651"/>
                </a:cubicBezTo>
                <a:cubicBezTo>
                  <a:pt x="1823409" y="948753"/>
                  <a:pt x="1835026" y="932633"/>
                  <a:pt x="1841863" y="914400"/>
                </a:cubicBezTo>
                <a:cubicBezTo>
                  <a:pt x="1856076" y="876497"/>
                  <a:pt x="1863221" y="804087"/>
                  <a:pt x="1867989" y="770708"/>
                </a:cubicBezTo>
                <a:cubicBezTo>
                  <a:pt x="1863635" y="679268"/>
                  <a:pt x="1861689" y="587681"/>
                  <a:pt x="1854926" y="496388"/>
                </a:cubicBezTo>
                <a:cubicBezTo>
                  <a:pt x="1851693" y="452747"/>
                  <a:pt x="1835310" y="378777"/>
                  <a:pt x="1815738" y="339634"/>
                </a:cubicBezTo>
                <a:cubicBezTo>
                  <a:pt x="1807029" y="322217"/>
                  <a:pt x="1800930" y="303229"/>
                  <a:pt x="1789612" y="287383"/>
                </a:cubicBezTo>
                <a:cubicBezTo>
                  <a:pt x="1778874" y="272350"/>
                  <a:pt x="1762446" y="262220"/>
                  <a:pt x="1750423" y="248194"/>
                </a:cubicBezTo>
                <a:cubicBezTo>
                  <a:pt x="1736255" y="231664"/>
                  <a:pt x="1723889" y="213659"/>
                  <a:pt x="1711235" y="195943"/>
                </a:cubicBezTo>
                <a:cubicBezTo>
                  <a:pt x="1702110" y="183168"/>
                  <a:pt x="1696210" y="167855"/>
                  <a:pt x="1685109" y="156754"/>
                </a:cubicBezTo>
                <a:cubicBezTo>
                  <a:pt x="1674008" y="145653"/>
                  <a:pt x="1657981" y="140679"/>
                  <a:pt x="1645920" y="130628"/>
                </a:cubicBezTo>
                <a:cubicBezTo>
                  <a:pt x="1545340" y="46811"/>
                  <a:pt x="1664843" y="130181"/>
                  <a:pt x="1567543" y="65314"/>
                </a:cubicBezTo>
                <a:cubicBezTo>
                  <a:pt x="1558835" y="52251"/>
                  <a:pt x="1553677" y="35932"/>
                  <a:pt x="1541418" y="26125"/>
                </a:cubicBezTo>
                <a:cubicBezTo>
                  <a:pt x="1524495" y="12587"/>
                  <a:pt x="1424648" y="133"/>
                  <a:pt x="1423852" y="0"/>
                </a:cubicBezTo>
                <a:lnTo>
                  <a:pt x="1123406" y="13063"/>
                </a:lnTo>
                <a:cubicBezTo>
                  <a:pt x="1015709" y="19794"/>
                  <a:pt x="1035021" y="16398"/>
                  <a:pt x="966652" y="39188"/>
                </a:cubicBezTo>
                <a:cubicBezTo>
                  <a:pt x="870858" y="34834"/>
                  <a:pt x="774919" y="32957"/>
                  <a:pt x="679269" y="26125"/>
                </a:cubicBezTo>
                <a:cubicBezTo>
                  <a:pt x="652850" y="24238"/>
                  <a:pt x="627070" y="17090"/>
                  <a:pt x="600892" y="13063"/>
                </a:cubicBezTo>
                <a:cubicBezTo>
                  <a:pt x="570461" y="8381"/>
                  <a:pt x="539932" y="4354"/>
                  <a:pt x="509452" y="0"/>
                </a:cubicBezTo>
                <a:cubicBezTo>
                  <a:pt x="444138" y="4354"/>
                  <a:pt x="378568" y="5834"/>
                  <a:pt x="313509" y="13063"/>
                </a:cubicBezTo>
                <a:cubicBezTo>
                  <a:pt x="299824" y="14584"/>
                  <a:pt x="287560" y="22342"/>
                  <a:pt x="274320" y="26125"/>
                </a:cubicBezTo>
                <a:cubicBezTo>
                  <a:pt x="257058" y="31057"/>
                  <a:pt x="239331" y="34256"/>
                  <a:pt x="222069" y="39188"/>
                </a:cubicBezTo>
                <a:cubicBezTo>
                  <a:pt x="208829" y="42971"/>
                  <a:pt x="196120" y="48468"/>
                  <a:pt x="182880" y="52251"/>
                </a:cubicBezTo>
                <a:cubicBezTo>
                  <a:pt x="165618" y="57183"/>
                  <a:pt x="147825" y="60155"/>
                  <a:pt x="130629" y="65314"/>
                </a:cubicBezTo>
                <a:cubicBezTo>
                  <a:pt x="104252" y="73227"/>
                  <a:pt x="52252" y="91440"/>
                  <a:pt x="52252" y="91440"/>
                </a:cubicBezTo>
                <a:cubicBezTo>
                  <a:pt x="9368" y="148617"/>
                  <a:pt x="28458" y="128296"/>
                  <a:pt x="0" y="156754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4314009" y="3303207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sp>
        <p:nvSpPr>
          <p:cNvPr id="19" name="Rounded Rectangle 18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*  (    5  -  10.2  ) )  -  2  )</a:t>
            </a:r>
          </a:p>
        </p:txBody>
      </p:sp>
    </p:spTree>
    <p:extLst>
      <p:ext uri="{BB962C8B-B14F-4D97-AF65-F5344CB8AC3E}">
        <p14:creationId xmlns:p14="http://schemas.microsoft.com/office/powerpoint/2010/main" val="343805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6139543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4075611" y="1946366"/>
            <a:ext cx="1867989" cy="1789611"/>
          </a:xfrm>
          <a:custGeom>
            <a:avLst/>
            <a:gdLst>
              <a:gd name="connsiteX0" fmla="*/ 1854926 w 1867989"/>
              <a:gd name="connsiteY0" fmla="*/ 1789611 h 1789611"/>
              <a:gd name="connsiteX1" fmla="*/ 1763486 w 1867989"/>
              <a:gd name="connsiteY1" fmla="*/ 1110343 h 1789611"/>
              <a:gd name="connsiteX2" fmla="*/ 1789612 w 1867989"/>
              <a:gd name="connsiteY2" fmla="*/ 1058091 h 1789611"/>
              <a:gd name="connsiteX3" fmla="*/ 1815738 w 1867989"/>
              <a:gd name="connsiteY3" fmla="*/ 966651 h 1789611"/>
              <a:gd name="connsiteX4" fmla="*/ 1841863 w 1867989"/>
              <a:gd name="connsiteY4" fmla="*/ 914400 h 1789611"/>
              <a:gd name="connsiteX5" fmla="*/ 1867989 w 1867989"/>
              <a:gd name="connsiteY5" fmla="*/ 770708 h 1789611"/>
              <a:gd name="connsiteX6" fmla="*/ 1854926 w 1867989"/>
              <a:gd name="connsiteY6" fmla="*/ 496388 h 1789611"/>
              <a:gd name="connsiteX7" fmla="*/ 1815738 w 1867989"/>
              <a:gd name="connsiteY7" fmla="*/ 339634 h 1789611"/>
              <a:gd name="connsiteX8" fmla="*/ 1789612 w 1867989"/>
              <a:gd name="connsiteY8" fmla="*/ 287383 h 1789611"/>
              <a:gd name="connsiteX9" fmla="*/ 1750423 w 1867989"/>
              <a:gd name="connsiteY9" fmla="*/ 248194 h 1789611"/>
              <a:gd name="connsiteX10" fmla="*/ 1711235 w 1867989"/>
              <a:gd name="connsiteY10" fmla="*/ 195943 h 1789611"/>
              <a:gd name="connsiteX11" fmla="*/ 1685109 w 1867989"/>
              <a:gd name="connsiteY11" fmla="*/ 156754 h 1789611"/>
              <a:gd name="connsiteX12" fmla="*/ 1645920 w 1867989"/>
              <a:gd name="connsiteY12" fmla="*/ 130628 h 1789611"/>
              <a:gd name="connsiteX13" fmla="*/ 1567543 w 1867989"/>
              <a:gd name="connsiteY13" fmla="*/ 65314 h 1789611"/>
              <a:gd name="connsiteX14" fmla="*/ 1541418 w 1867989"/>
              <a:gd name="connsiteY14" fmla="*/ 26125 h 1789611"/>
              <a:gd name="connsiteX15" fmla="*/ 1423852 w 1867989"/>
              <a:gd name="connsiteY15" fmla="*/ 0 h 1789611"/>
              <a:gd name="connsiteX16" fmla="*/ 1123406 w 1867989"/>
              <a:gd name="connsiteY16" fmla="*/ 13063 h 1789611"/>
              <a:gd name="connsiteX17" fmla="*/ 966652 w 1867989"/>
              <a:gd name="connsiteY17" fmla="*/ 39188 h 1789611"/>
              <a:gd name="connsiteX18" fmla="*/ 679269 w 1867989"/>
              <a:gd name="connsiteY18" fmla="*/ 26125 h 1789611"/>
              <a:gd name="connsiteX19" fmla="*/ 600892 w 1867989"/>
              <a:gd name="connsiteY19" fmla="*/ 13063 h 1789611"/>
              <a:gd name="connsiteX20" fmla="*/ 509452 w 1867989"/>
              <a:gd name="connsiteY20" fmla="*/ 0 h 1789611"/>
              <a:gd name="connsiteX21" fmla="*/ 313509 w 1867989"/>
              <a:gd name="connsiteY21" fmla="*/ 13063 h 1789611"/>
              <a:gd name="connsiteX22" fmla="*/ 274320 w 1867989"/>
              <a:gd name="connsiteY22" fmla="*/ 26125 h 1789611"/>
              <a:gd name="connsiteX23" fmla="*/ 222069 w 1867989"/>
              <a:gd name="connsiteY23" fmla="*/ 39188 h 1789611"/>
              <a:gd name="connsiteX24" fmla="*/ 182880 w 1867989"/>
              <a:gd name="connsiteY24" fmla="*/ 52251 h 1789611"/>
              <a:gd name="connsiteX25" fmla="*/ 130629 w 1867989"/>
              <a:gd name="connsiteY25" fmla="*/ 65314 h 1789611"/>
              <a:gd name="connsiteX26" fmla="*/ 52252 w 1867989"/>
              <a:gd name="connsiteY26" fmla="*/ 91440 h 1789611"/>
              <a:gd name="connsiteX27" fmla="*/ 0 w 1867989"/>
              <a:gd name="connsiteY27" fmla="*/ 156754 h 17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867989" h="1789611">
                <a:moveTo>
                  <a:pt x="1854926" y="1789611"/>
                </a:moveTo>
                <a:cubicBezTo>
                  <a:pt x="1824446" y="1563188"/>
                  <a:pt x="1783804" y="1337903"/>
                  <a:pt x="1763486" y="1110343"/>
                </a:cubicBezTo>
                <a:cubicBezTo>
                  <a:pt x="1761754" y="1090947"/>
                  <a:pt x="1782774" y="1076324"/>
                  <a:pt x="1789612" y="1058091"/>
                </a:cubicBezTo>
                <a:cubicBezTo>
                  <a:pt x="1822761" y="969695"/>
                  <a:pt x="1784154" y="1040348"/>
                  <a:pt x="1815738" y="966651"/>
                </a:cubicBezTo>
                <a:cubicBezTo>
                  <a:pt x="1823409" y="948753"/>
                  <a:pt x="1835026" y="932633"/>
                  <a:pt x="1841863" y="914400"/>
                </a:cubicBezTo>
                <a:cubicBezTo>
                  <a:pt x="1856076" y="876497"/>
                  <a:pt x="1863221" y="804087"/>
                  <a:pt x="1867989" y="770708"/>
                </a:cubicBezTo>
                <a:cubicBezTo>
                  <a:pt x="1863635" y="679268"/>
                  <a:pt x="1861689" y="587681"/>
                  <a:pt x="1854926" y="496388"/>
                </a:cubicBezTo>
                <a:cubicBezTo>
                  <a:pt x="1851693" y="452747"/>
                  <a:pt x="1835310" y="378777"/>
                  <a:pt x="1815738" y="339634"/>
                </a:cubicBezTo>
                <a:cubicBezTo>
                  <a:pt x="1807029" y="322217"/>
                  <a:pt x="1800930" y="303229"/>
                  <a:pt x="1789612" y="287383"/>
                </a:cubicBezTo>
                <a:cubicBezTo>
                  <a:pt x="1778874" y="272350"/>
                  <a:pt x="1762446" y="262220"/>
                  <a:pt x="1750423" y="248194"/>
                </a:cubicBezTo>
                <a:cubicBezTo>
                  <a:pt x="1736255" y="231664"/>
                  <a:pt x="1723889" y="213659"/>
                  <a:pt x="1711235" y="195943"/>
                </a:cubicBezTo>
                <a:cubicBezTo>
                  <a:pt x="1702110" y="183168"/>
                  <a:pt x="1696210" y="167855"/>
                  <a:pt x="1685109" y="156754"/>
                </a:cubicBezTo>
                <a:cubicBezTo>
                  <a:pt x="1674008" y="145653"/>
                  <a:pt x="1657981" y="140679"/>
                  <a:pt x="1645920" y="130628"/>
                </a:cubicBezTo>
                <a:cubicBezTo>
                  <a:pt x="1545340" y="46811"/>
                  <a:pt x="1664843" y="130181"/>
                  <a:pt x="1567543" y="65314"/>
                </a:cubicBezTo>
                <a:cubicBezTo>
                  <a:pt x="1558835" y="52251"/>
                  <a:pt x="1553677" y="35932"/>
                  <a:pt x="1541418" y="26125"/>
                </a:cubicBezTo>
                <a:cubicBezTo>
                  <a:pt x="1524495" y="12587"/>
                  <a:pt x="1424648" y="133"/>
                  <a:pt x="1423852" y="0"/>
                </a:cubicBezTo>
                <a:lnTo>
                  <a:pt x="1123406" y="13063"/>
                </a:lnTo>
                <a:cubicBezTo>
                  <a:pt x="1015709" y="19794"/>
                  <a:pt x="1035021" y="16398"/>
                  <a:pt x="966652" y="39188"/>
                </a:cubicBezTo>
                <a:cubicBezTo>
                  <a:pt x="870858" y="34834"/>
                  <a:pt x="774919" y="32957"/>
                  <a:pt x="679269" y="26125"/>
                </a:cubicBezTo>
                <a:cubicBezTo>
                  <a:pt x="652850" y="24238"/>
                  <a:pt x="627070" y="17090"/>
                  <a:pt x="600892" y="13063"/>
                </a:cubicBezTo>
                <a:cubicBezTo>
                  <a:pt x="570461" y="8381"/>
                  <a:pt x="539932" y="4354"/>
                  <a:pt x="509452" y="0"/>
                </a:cubicBezTo>
                <a:cubicBezTo>
                  <a:pt x="444138" y="4354"/>
                  <a:pt x="378568" y="5834"/>
                  <a:pt x="313509" y="13063"/>
                </a:cubicBezTo>
                <a:cubicBezTo>
                  <a:pt x="299824" y="14584"/>
                  <a:pt x="287560" y="22342"/>
                  <a:pt x="274320" y="26125"/>
                </a:cubicBezTo>
                <a:cubicBezTo>
                  <a:pt x="257058" y="31057"/>
                  <a:pt x="239331" y="34256"/>
                  <a:pt x="222069" y="39188"/>
                </a:cubicBezTo>
                <a:cubicBezTo>
                  <a:pt x="208829" y="42971"/>
                  <a:pt x="196120" y="48468"/>
                  <a:pt x="182880" y="52251"/>
                </a:cubicBezTo>
                <a:cubicBezTo>
                  <a:pt x="165618" y="57183"/>
                  <a:pt x="147825" y="60155"/>
                  <a:pt x="130629" y="65314"/>
                </a:cubicBezTo>
                <a:cubicBezTo>
                  <a:pt x="104252" y="73227"/>
                  <a:pt x="52252" y="91440"/>
                  <a:pt x="52252" y="91440"/>
                </a:cubicBezTo>
                <a:cubicBezTo>
                  <a:pt x="9368" y="148617"/>
                  <a:pt x="28458" y="128296"/>
                  <a:pt x="0" y="156754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4314009" y="3303207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5" name="Picture 1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*  (    5  -  10.2  ) )  -  2  )</a:t>
            </a:r>
          </a:p>
        </p:txBody>
      </p:sp>
    </p:spTree>
    <p:extLst>
      <p:ext uri="{BB962C8B-B14F-4D97-AF65-F5344CB8AC3E}">
        <p14:creationId xmlns:p14="http://schemas.microsoft.com/office/powerpoint/2010/main" val="291535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*  (    5  -  10.2  ) )  -  2 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12271" y="2105624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4075611" y="1946366"/>
            <a:ext cx="1867989" cy="1789611"/>
          </a:xfrm>
          <a:custGeom>
            <a:avLst/>
            <a:gdLst>
              <a:gd name="connsiteX0" fmla="*/ 1854926 w 1867989"/>
              <a:gd name="connsiteY0" fmla="*/ 1789611 h 1789611"/>
              <a:gd name="connsiteX1" fmla="*/ 1763486 w 1867989"/>
              <a:gd name="connsiteY1" fmla="*/ 1110343 h 1789611"/>
              <a:gd name="connsiteX2" fmla="*/ 1789612 w 1867989"/>
              <a:gd name="connsiteY2" fmla="*/ 1058091 h 1789611"/>
              <a:gd name="connsiteX3" fmla="*/ 1815738 w 1867989"/>
              <a:gd name="connsiteY3" fmla="*/ 966651 h 1789611"/>
              <a:gd name="connsiteX4" fmla="*/ 1841863 w 1867989"/>
              <a:gd name="connsiteY4" fmla="*/ 914400 h 1789611"/>
              <a:gd name="connsiteX5" fmla="*/ 1867989 w 1867989"/>
              <a:gd name="connsiteY5" fmla="*/ 770708 h 1789611"/>
              <a:gd name="connsiteX6" fmla="*/ 1854926 w 1867989"/>
              <a:gd name="connsiteY6" fmla="*/ 496388 h 1789611"/>
              <a:gd name="connsiteX7" fmla="*/ 1815738 w 1867989"/>
              <a:gd name="connsiteY7" fmla="*/ 339634 h 1789611"/>
              <a:gd name="connsiteX8" fmla="*/ 1789612 w 1867989"/>
              <a:gd name="connsiteY8" fmla="*/ 287383 h 1789611"/>
              <a:gd name="connsiteX9" fmla="*/ 1750423 w 1867989"/>
              <a:gd name="connsiteY9" fmla="*/ 248194 h 1789611"/>
              <a:gd name="connsiteX10" fmla="*/ 1711235 w 1867989"/>
              <a:gd name="connsiteY10" fmla="*/ 195943 h 1789611"/>
              <a:gd name="connsiteX11" fmla="*/ 1685109 w 1867989"/>
              <a:gd name="connsiteY11" fmla="*/ 156754 h 1789611"/>
              <a:gd name="connsiteX12" fmla="*/ 1645920 w 1867989"/>
              <a:gd name="connsiteY12" fmla="*/ 130628 h 1789611"/>
              <a:gd name="connsiteX13" fmla="*/ 1567543 w 1867989"/>
              <a:gd name="connsiteY13" fmla="*/ 65314 h 1789611"/>
              <a:gd name="connsiteX14" fmla="*/ 1541418 w 1867989"/>
              <a:gd name="connsiteY14" fmla="*/ 26125 h 1789611"/>
              <a:gd name="connsiteX15" fmla="*/ 1423852 w 1867989"/>
              <a:gd name="connsiteY15" fmla="*/ 0 h 1789611"/>
              <a:gd name="connsiteX16" fmla="*/ 1123406 w 1867989"/>
              <a:gd name="connsiteY16" fmla="*/ 13063 h 1789611"/>
              <a:gd name="connsiteX17" fmla="*/ 966652 w 1867989"/>
              <a:gd name="connsiteY17" fmla="*/ 39188 h 1789611"/>
              <a:gd name="connsiteX18" fmla="*/ 679269 w 1867989"/>
              <a:gd name="connsiteY18" fmla="*/ 26125 h 1789611"/>
              <a:gd name="connsiteX19" fmla="*/ 600892 w 1867989"/>
              <a:gd name="connsiteY19" fmla="*/ 13063 h 1789611"/>
              <a:gd name="connsiteX20" fmla="*/ 509452 w 1867989"/>
              <a:gd name="connsiteY20" fmla="*/ 0 h 1789611"/>
              <a:gd name="connsiteX21" fmla="*/ 313509 w 1867989"/>
              <a:gd name="connsiteY21" fmla="*/ 13063 h 1789611"/>
              <a:gd name="connsiteX22" fmla="*/ 274320 w 1867989"/>
              <a:gd name="connsiteY22" fmla="*/ 26125 h 1789611"/>
              <a:gd name="connsiteX23" fmla="*/ 222069 w 1867989"/>
              <a:gd name="connsiteY23" fmla="*/ 39188 h 1789611"/>
              <a:gd name="connsiteX24" fmla="*/ 182880 w 1867989"/>
              <a:gd name="connsiteY24" fmla="*/ 52251 h 1789611"/>
              <a:gd name="connsiteX25" fmla="*/ 130629 w 1867989"/>
              <a:gd name="connsiteY25" fmla="*/ 65314 h 1789611"/>
              <a:gd name="connsiteX26" fmla="*/ 52252 w 1867989"/>
              <a:gd name="connsiteY26" fmla="*/ 91440 h 1789611"/>
              <a:gd name="connsiteX27" fmla="*/ 0 w 1867989"/>
              <a:gd name="connsiteY27" fmla="*/ 156754 h 17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867989" h="1789611">
                <a:moveTo>
                  <a:pt x="1854926" y="1789611"/>
                </a:moveTo>
                <a:cubicBezTo>
                  <a:pt x="1824446" y="1563188"/>
                  <a:pt x="1783804" y="1337903"/>
                  <a:pt x="1763486" y="1110343"/>
                </a:cubicBezTo>
                <a:cubicBezTo>
                  <a:pt x="1761754" y="1090947"/>
                  <a:pt x="1782774" y="1076324"/>
                  <a:pt x="1789612" y="1058091"/>
                </a:cubicBezTo>
                <a:cubicBezTo>
                  <a:pt x="1822761" y="969695"/>
                  <a:pt x="1784154" y="1040348"/>
                  <a:pt x="1815738" y="966651"/>
                </a:cubicBezTo>
                <a:cubicBezTo>
                  <a:pt x="1823409" y="948753"/>
                  <a:pt x="1835026" y="932633"/>
                  <a:pt x="1841863" y="914400"/>
                </a:cubicBezTo>
                <a:cubicBezTo>
                  <a:pt x="1856076" y="876497"/>
                  <a:pt x="1863221" y="804087"/>
                  <a:pt x="1867989" y="770708"/>
                </a:cubicBezTo>
                <a:cubicBezTo>
                  <a:pt x="1863635" y="679268"/>
                  <a:pt x="1861689" y="587681"/>
                  <a:pt x="1854926" y="496388"/>
                </a:cubicBezTo>
                <a:cubicBezTo>
                  <a:pt x="1851693" y="452747"/>
                  <a:pt x="1835310" y="378777"/>
                  <a:pt x="1815738" y="339634"/>
                </a:cubicBezTo>
                <a:cubicBezTo>
                  <a:pt x="1807029" y="322217"/>
                  <a:pt x="1800930" y="303229"/>
                  <a:pt x="1789612" y="287383"/>
                </a:cubicBezTo>
                <a:cubicBezTo>
                  <a:pt x="1778874" y="272350"/>
                  <a:pt x="1762446" y="262220"/>
                  <a:pt x="1750423" y="248194"/>
                </a:cubicBezTo>
                <a:cubicBezTo>
                  <a:pt x="1736255" y="231664"/>
                  <a:pt x="1723889" y="213659"/>
                  <a:pt x="1711235" y="195943"/>
                </a:cubicBezTo>
                <a:cubicBezTo>
                  <a:pt x="1702110" y="183168"/>
                  <a:pt x="1696210" y="167855"/>
                  <a:pt x="1685109" y="156754"/>
                </a:cubicBezTo>
                <a:cubicBezTo>
                  <a:pt x="1674008" y="145653"/>
                  <a:pt x="1657981" y="140679"/>
                  <a:pt x="1645920" y="130628"/>
                </a:cubicBezTo>
                <a:cubicBezTo>
                  <a:pt x="1545340" y="46811"/>
                  <a:pt x="1664843" y="130181"/>
                  <a:pt x="1567543" y="65314"/>
                </a:cubicBezTo>
                <a:cubicBezTo>
                  <a:pt x="1558835" y="52251"/>
                  <a:pt x="1553677" y="35932"/>
                  <a:pt x="1541418" y="26125"/>
                </a:cubicBezTo>
                <a:cubicBezTo>
                  <a:pt x="1524495" y="12587"/>
                  <a:pt x="1424648" y="133"/>
                  <a:pt x="1423852" y="0"/>
                </a:cubicBezTo>
                <a:lnTo>
                  <a:pt x="1123406" y="13063"/>
                </a:lnTo>
                <a:cubicBezTo>
                  <a:pt x="1015709" y="19794"/>
                  <a:pt x="1035021" y="16398"/>
                  <a:pt x="966652" y="39188"/>
                </a:cubicBezTo>
                <a:cubicBezTo>
                  <a:pt x="870858" y="34834"/>
                  <a:pt x="774919" y="32957"/>
                  <a:pt x="679269" y="26125"/>
                </a:cubicBezTo>
                <a:cubicBezTo>
                  <a:pt x="652850" y="24238"/>
                  <a:pt x="627070" y="17090"/>
                  <a:pt x="600892" y="13063"/>
                </a:cubicBezTo>
                <a:cubicBezTo>
                  <a:pt x="570461" y="8381"/>
                  <a:pt x="539932" y="4354"/>
                  <a:pt x="509452" y="0"/>
                </a:cubicBezTo>
                <a:cubicBezTo>
                  <a:pt x="444138" y="4354"/>
                  <a:pt x="378568" y="5834"/>
                  <a:pt x="313509" y="13063"/>
                </a:cubicBezTo>
                <a:cubicBezTo>
                  <a:pt x="299824" y="14584"/>
                  <a:pt x="287560" y="22342"/>
                  <a:pt x="274320" y="26125"/>
                </a:cubicBezTo>
                <a:cubicBezTo>
                  <a:pt x="257058" y="31057"/>
                  <a:pt x="239331" y="34256"/>
                  <a:pt x="222069" y="39188"/>
                </a:cubicBezTo>
                <a:cubicBezTo>
                  <a:pt x="208829" y="42971"/>
                  <a:pt x="196120" y="48468"/>
                  <a:pt x="182880" y="52251"/>
                </a:cubicBezTo>
                <a:cubicBezTo>
                  <a:pt x="165618" y="57183"/>
                  <a:pt x="147825" y="60155"/>
                  <a:pt x="130629" y="65314"/>
                </a:cubicBezTo>
                <a:cubicBezTo>
                  <a:pt x="104252" y="73227"/>
                  <a:pt x="52252" y="91440"/>
                  <a:pt x="52252" y="91440"/>
                </a:cubicBezTo>
                <a:cubicBezTo>
                  <a:pt x="9368" y="148617"/>
                  <a:pt x="28458" y="128296"/>
                  <a:pt x="0" y="156754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4314009" y="3303207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sp>
        <p:nvSpPr>
          <p:cNvPr id="15" name="Rectangle 14"/>
          <p:cNvSpPr/>
          <p:nvPr/>
        </p:nvSpPr>
        <p:spPr>
          <a:xfrm>
            <a:off x="5619204" y="127065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1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Aplicaciones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Ejemplo</a:t>
            </a:r>
            <a:r>
              <a:rPr lang="en-US" b="1" dirty="0"/>
              <a:t> 3: </a:t>
            </a:r>
          </a:p>
          <a:p>
            <a:pPr marL="0" indent="0" algn="just">
              <a:buNone/>
            </a:pPr>
            <a:r>
              <a:rPr lang="en-US" b="1" dirty="0"/>
              <a:t>	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cosa</a:t>
            </a:r>
            <a:r>
              <a:rPr lang="en-US" dirty="0"/>
              <a:t> que </a:t>
            </a:r>
            <a:r>
              <a:rPr lang="en-US" dirty="0" err="1"/>
              <a:t>tenga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representación</a:t>
            </a:r>
            <a:r>
              <a:rPr lang="en-US" dirty="0"/>
              <a:t> </a:t>
            </a:r>
            <a:r>
              <a:rPr lang="en-US" dirty="0" err="1"/>
              <a:t>jerárquica</a:t>
            </a:r>
            <a:r>
              <a:rPr lang="en-US" dirty="0"/>
              <a:t>. </a:t>
            </a:r>
            <a:r>
              <a:rPr lang="en-US" dirty="0" err="1"/>
              <a:t>Ej</a:t>
            </a:r>
            <a:r>
              <a:rPr lang="en-US" dirty="0"/>
              <a:t>:  </a:t>
            </a:r>
            <a:r>
              <a:rPr lang="en-US" dirty="0" err="1"/>
              <a:t>jefe_de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/>
              <a:t>organización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5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*  (    5  -  10.2  ) )  -  2 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0648" y="2421854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sp>
        <p:nvSpPr>
          <p:cNvPr id="15" name="Rectangle 14"/>
          <p:cNvSpPr/>
          <p:nvPr/>
        </p:nvSpPr>
        <p:spPr>
          <a:xfrm>
            <a:off x="5619204" y="116259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1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*  (    5  -  10.2  ) )  -  2 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0648" y="2421854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554977" y="135919"/>
            <a:ext cx="209006" cy="587829"/>
          </a:xfrm>
          <a:prstGeom prst="rect">
            <a:avLst/>
          </a:prstGeom>
          <a:solidFill>
            <a:schemeClr val="tx2"/>
          </a:solidFill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527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42899" y="2541813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(    5  -  10.2  ) )  -  2  )</a:t>
            </a:r>
          </a:p>
        </p:txBody>
      </p:sp>
    </p:spTree>
    <p:extLst>
      <p:ext uri="{BB962C8B-B14F-4D97-AF65-F5344CB8AC3E}">
        <p14:creationId xmlns:p14="http://schemas.microsoft.com/office/powerpoint/2010/main" val="170838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29836" y="3124200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27323" y="308930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(    5  -  10.2  ) )  -  2  )</a:t>
            </a:r>
          </a:p>
        </p:txBody>
      </p:sp>
    </p:spTree>
    <p:extLst>
      <p:ext uri="{BB962C8B-B14F-4D97-AF65-F5344CB8AC3E}">
        <p14:creationId xmlns:p14="http://schemas.microsoft.com/office/powerpoint/2010/main" val="415792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1008018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27323" y="308930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1" name="Rounded Rectangle 20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(    5  -  10.2  ) )  -  2  )</a:t>
            </a:r>
          </a:p>
        </p:txBody>
      </p:sp>
    </p:spTree>
    <p:extLst>
      <p:ext uri="{BB962C8B-B14F-4D97-AF65-F5344CB8AC3E}">
        <p14:creationId xmlns:p14="http://schemas.microsoft.com/office/powerpoint/2010/main" val="344914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(    5  -  10.2  ) )  -  2 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55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1269275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27323" y="308930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1" name="Rectangle 20"/>
          <p:cNvSpPr/>
          <p:nvPr/>
        </p:nvSpPr>
        <p:spPr>
          <a:xfrm>
            <a:off x="5763985" y="116259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364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(    5  -  10.2  ) )  -  2 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42900" y="1439093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27323" y="308930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2" name="Rectangle 21"/>
          <p:cNvSpPr/>
          <p:nvPr/>
        </p:nvSpPr>
        <p:spPr>
          <a:xfrm>
            <a:off x="5839098" y="125779"/>
            <a:ext cx="209006" cy="587829"/>
          </a:xfrm>
          <a:prstGeom prst="rect">
            <a:avLst/>
          </a:prstGeom>
          <a:solidFill>
            <a:schemeClr val="tx2"/>
          </a:solidFill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ectangle 23"/>
          <p:cNvSpPr/>
          <p:nvPr/>
        </p:nvSpPr>
        <p:spPr>
          <a:xfrm>
            <a:off x="5829300" y="116259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141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42900" y="1689660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" name="Freeform 2"/>
          <p:cNvSpPr/>
          <p:nvPr/>
        </p:nvSpPr>
        <p:spPr>
          <a:xfrm>
            <a:off x="4010297" y="2154432"/>
            <a:ext cx="4010297" cy="2339191"/>
          </a:xfrm>
          <a:custGeom>
            <a:avLst/>
            <a:gdLst>
              <a:gd name="connsiteX0" fmla="*/ 4010297 w 4010297"/>
              <a:gd name="connsiteY0" fmla="*/ 2339191 h 2339191"/>
              <a:gd name="connsiteX1" fmla="*/ 3944983 w 4010297"/>
              <a:gd name="connsiteY1" fmla="*/ 2234688 h 2339191"/>
              <a:gd name="connsiteX2" fmla="*/ 3918857 w 4010297"/>
              <a:gd name="connsiteY2" fmla="*/ 2195499 h 2339191"/>
              <a:gd name="connsiteX3" fmla="*/ 3879669 w 4010297"/>
              <a:gd name="connsiteY3" fmla="*/ 2104059 h 2339191"/>
              <a:gd name="connsiteX4" fmla="*/ 3840480 w 4010297"/>
              <a:gd name="connsiteY4" fmla="*/ 1921179 h 2339191"/>
              <a:gd name="connsiteX5" fmla="*/ 3827417 w 4010297"/>
              <a:gd name="connsiteY5" fmla="*/ 1829739 h 2339191"/>
              <a:gd name="connsiteX6" fmla="*/ 3801292 w 4010297"/>
              <a:gd name="connsiteY6" fmla="*/ 1751362 h 2339191"/>
              <a:gd name="connsiteX7" fmla="*/ 3749040 w 4010297"/>
              <a:gd name="connsiteY7" fmla="*/ 1594608 h 2339191"/>
              <a:gd name="connsiteX8" fmla="*/ 3735977 w 4010297"/>
              <a:gd name="connsiteY8" fmla="*/ 1555419 h 2339191"/>
              <a:gd name="connsiteX9" fmla="*/ 3696789 w 4010297"/>
              <a:gd name="connsiteY9" fmla="*/ 1503168 h 2339191"/>
              <a:gd name="connsiteX10" fmla="*/ 3644537 w 4010297"/>
              <a:gd name="connsiteY10" fmla="*/ 1437854 h 2339191"/>
              <a:gd name="connsiteX11" fmla="*/ 3592286 w 4010297"/>
              <a:gd name="connsiteY11" fmla="*/ 1346414 h 2339191"/>
              <a:gd name="connsiteX12" fmla="*/ 3553097 w 4010297"/>
              <a:gd name="connsiteY12" fmla="*/ 1320288 h 2339191"/>
              <a:gd name="connsiteX13" fmla="*/ 3500846 w 4010297"/>
              <a:gd name="connsiteY13" fmla="*/ 1241911 h 2339191"/>
              <a:gd name="connsiteX14" fmla="*/ 3474720 w 4010297"/>
              <a:gd name="connsiteY14" fmla="*/ 1202722 h 2339191"/>
              <a:gd name="connsiteX15" fmla="*/ 3435532 w 4010297"/>
              <a:gd name="connsiteY15" fmla="*/ 1176597 h 2339191"/>
              <a:gd name="connsiteX16" fmla="*/ 3370217 w 4010297"/>
              <a:gd name="connsiteY16" fmla="*/ 1098219 h 2339191"/>
              <a:gd name="connsiteX17" fmla="*/ 3331029 w 4010297"/>
              <a:gd name="connsiteY17" fmla="*/ 1072094 h 2339191"/>
              <a:gd name="connsiteX18" fmla="*/ 3265714 w 4010297"/>
              <a:gd name="connsiteY18" fmla="*/ 1006779 h 2339191"/>
              <a:gd name="connsiteX19" fmla="*/ 3187337 w 4010297"/>
              <a:gd name="connsiteY19" fmla="*/ 954528 h 2339191"/>
              <a:gd name="connsiteX20" fmla="*/ 3148149 w 4010297"/>
              <a:gd name="connsiteY20" fmla="*/ 928402 h 2339191"/>
              <a:gd name="connsiteX21" fmla="*/ 3108960 w 4010297"/>
              <a:gd name="connsiteY21" fmla="*/ 889214 h 2339191"/>
              <a:gd name="connsiteX22" fmla="*/ 3069772 w 4010297"/>
              <a:gd name="connsiteY22" fmla="*/ 876151 h 2339191"/>
              <a:gd name="connsiteX23" fmla="*/ 2991394 w 4010297"/>
              <a:gd name="connsiteY23" fmla="*/ 823899 h 2339191"/>
              <a:gd name="connsiteX24" fmla="*/ 2847703 w 4010297"/>
              <a:gd name="connsiteY24" fmla="*/ 784711 h 2339191"/>
              <a:gd name="connsiteX25" fmla="*/ 2808514 w 4010297"/>
              <a:gd name="connsiteY25" fmla="*/ 771648 h 2339191"/>
              <a:gd name="connsiteX26" fmla="*/ 2690949 w 4010297"/>
              <a:gd name="connsiteY26" fmla="*/ 745522 h 2339191"/>
              <a:gd name="connsiteX27" fmla="*/ 2612572 w 4010297"/>
              <a:gd name="connsiteY27" fmla="*/ 719397 h 2339191"/>
              <a:gd name="connsiteX28" fmla="*/ 2573383 w 4010297"/>
              <a:gd name="connsiteY28" fmla="*/ 706334 h 2339191"/>
              <a:gd name="connsiteX29" fmla="*/ 2534194 w 4010297"/>
              <a:gd name="connsiteY29" fmla="*/ 667145 h 2339191"/>
              <a:gd name="connsiteX30" fmla="*/ 2442754 w 4010297"/>
              <a:gd name="connsiteY30" fmla="*/ 627957 h 2339191"/>
              <a:gd name="connsiteX31" fmla="*/ 2377440 w 4010297"/>
              <a:gd name="connsiteY31" fmla="*/ 575705 h 2339191"/>
              <a:gd name="connsiteX32" fmla="*/ 2299063 w 4010297"/>
              <a:gd name="connsiteY32" fmla="*/ 523454 h 2339191"/>
              <a:gd name="connsiteX33" fmla="*/ 2259874 w 4010297"/>
              <a:gd name="connsiteY33" fmla="*/ 497328 h 2339191"/>
              <a:gd name="connsiteX34" fmla="*/ 2220686 w 4010297"/>
              <a:gd name="connsiteY34" fmla="*/ 484265 h 2339191"/>
              <a:gd name="connsiteX35" fmla="*/ 2142309 w 4010297"/>
              <a:gd name="connsiteY35" fmla="*/ 418951 h 2339191"/>
              <a:gd name="connsiteX36" fmla="*/ 2103120 w 4010297"/>
              <a:gd name="connsiteY36" fmla="*/ 405888 h 2339191"/>
              <a:gd name="connsiteX37" fmla="*/ 2024743 w 4010297"/>
              <a:gd name="connsiteY37" fmla="*/ 353637 h 2339191"/>
              <a:gd name="connsiteX38" fmla="*/ 1985554 w 4010297"/>
              <a:gd name="connsiteY38" fmla="*/ 327511 h 2339191"/>
              <a:gd name="connsiteX39" fmla="*/ 1867989 w 4010297"/>
              <a:gd name="connsiteY39" fmla="*/ 236071 h 2339191"/>
              <a:gd name="connsiteX40" fmla="*/ 1828800 w 4010297"/>
              <a:gd name="connsiteY40" fmla="*/ 209945 h 2339191"/>
              <a:gd name="connsiteX41" fmla="*/ 1789612 w 4010297"/>
              <a:gd name="connsiteY41" fmla="*/ 183819 h 2339191"/>
              <a:gd name="connsiteX42" fmla="*/ 1672046 w 4010297"/>
              <a:gd name="connsiteY42" fmla="*/ 144631 h 2339191"/>
              <a:gd name="connsiteX43" fmla="*/ 1580606 w 4010297"/>
              <a:gd name="connsiteY43" fmla="*/ 118505 h 2339191"/>
              <a:gd name="connsiteX44" fmla="*/ 1489166 w 4010297"/>
              <a:gd name="connsiteY44" fmla="*/ 105442 h 2339191"/>
              <a:gd name="connsiteX45" fmla="*/ 783772 w 4010297"/>
              <a:gd name="connsiteY45" fmla="*/ 79317 h 2339191"/>
              <a:gd name="connsiteX46" fmla="*/ 640080 w 4010297"/>
              <a:gd name="connsiteY46" fmla="*/ 53191 h 2339191"/>
              <a:gd name="connsiteX47" fmla="*/ 574766 w 4010297"/>
              <a:gd name="connsiteY47" fmla="*/ 40128 h 2339191"/>
              <a:gd name="connsiteX48" fmla="*/ 522514 w 4010297"/>
              <a:gd name="connsiteY48" fmla="*/ 27065 h 2339191"/>
              <a:gd name="connsiteX49" fmla="*/ 418012 w 4010297"/>
              <a:gd name="connsiteY49" fmla="*/ 14002 h 2339191"/>
              <a:gd name="connsiteX50" fmla="*/ 0 w 4010297"/>
              <a:gd name="connsiteY50" fmla="*/ 53191 h 23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010297" h="2339191">
                <a:moveTo>
                  <a:pt x="4010297" y="2339191"/>
                </a:moveTo>
                <a:cubicBezTo>
                  <a:pt x="3890374" y="2189287"/>
                  <a:pt x="3996036" y="2336794"/>
                  <a:pt x="3944983" y="2234688"/>
                </a:cubicBezTo>
                <a:cubicBezTo>
                  <a:pt x="3937962" y="2220646"/>
                  <a:pt x="3926646" y="2209130"/>
                  <a:pt x="3918857" y="2195499"/>
                </a:cubicBezTo>
                <a:cubicBezTo>
                  <a:pt x="3900240" y="2162918"/>
                  <a:pt x="3889227" y="2139103"/>
                  <a:pt x="3879669" y="2104059"/>
                </a:cubicBezTo>
                <a:cubicBezTo>
                  <a:pt x="3855485" y="2015385"/>
                  <a:pt x="3853275" y="2004344"/>
                  <a:pt x="3840480" y="1921179"/>
                </a:cubicBezTo>
                <a:cubicBezTo>
                  <a:pt x="3835798" y="1890748"/>
                  <a:pt x="3834340" y="1859740"/>
                  <a:pt x="3827417" y="1829739"/>
                </a:cubicBezTo>
                <a:cubicBezTo>
                  <a:pt x="3821225" y="1802905"/>
                  <a:pt x="3807971" y="1778079"/>
                  <a:pt x="3801292" y="1751362"/>
                </a:cubicBezTo>
                <a:cubicBezTo>
                  <a:pt x="3754886" y="1565738"/>
                  <a:pt x="3799661" y="1712723"/>
                  <a:pt x="3749040" y="1594608"/>
                </a:cubicBezTo>
                <a:cubicBezTo>
                  <a:pt x="3743616" y="1581952"/>
                  <a:pt x="3742809" y="1567374"/>
                  <a:pt x="3735977" y="1555419"/>
                </a:cubicBezTo>
                <a:cubicBezTo>
                  <a:pt x="3725176" y="1536516"/>
                  <a:pt x="3709852" y="1520585"/>
                  <a:pt x="3696789" y="1503168"/>
                </a:cubicBezTo>
                <a:cubicBezTo>
                  <a:pt x="3665599" y="1409598"/>
                  <a:pt x="3710190" y="1516638"/>
                  <a:pt x="3644537" y="1437854"/>
                </a:cubicBezTo>
                <a:cubicBezTo>
                  <a:pt x="3593302" y="1376372"/>
                  <a:pt x="3643798" y="1397925"/>
                  <a:pt x="3592286" y="1346414"/>
                </a:cubicBezTo>
                <a:cubicBezTo>
                  <a:pt x="3581184" y="1335313"/>
                  <a:pt x="3566160" y="1328997"/>
                  <a:pt x="3553097" y="1320288"/>
                </a:cubicBezTo>
                <a:lnTo>
                  <a:pt x="3500846" y="1241911"/>
                </a:lnTo>
                <a:cubicBezTo>
                  <a:pt x="3492137" y="1228848"/>
                  <a:pt x="3487783" y="1211431"/>
                  <a:pt x="3474720" y="1202722"/>
                </a:cubicBezTo>
                <a:lnTo>
                  <a:pt x="3435532" y="1176597"/>
                </a:lnTo>
                <a:cubicBezTo>
                  <a:pt x="3409843" y="1138064"/>
                  <a:pt x="3407935" y="1129650"/>
                  <a:pt x="3370217" y="1098219"/>
                </a:cubicBezTo>
                <a:cubicBezTo>
                  <a:pt x="3358156" y="1088169"/>
                  <a:pt x="3344092" y="1080802"/>
                  <a:pt x="3331029" y="1072094"/>
                </a:cubicBezTo>
                <a:cubicBezTo>
                  <a:pt x="3283132" y="1000248"/>
                  <a:pt x="3331029" y="1061208"/>
                  <a:pt x="3265714" y="1006779"/>
                </a:cubicBezTo>
                <a:cubicBezTo>
                  <a:pt x="3200481" y="952418"/>
                  <a:pt x="3256207" y="977485"/>
                  <a:pt x="3187337" y="954528"/>
                </a:cubicBezTo>
                <a:cubicBezTo>
                  <a:pt x="3174274" y="945819"/>
                  <a:pt x="3160210" y="938453"/>
                  <a:pt x="3148149" y="928402"/>
                </a:cubicBezTo>
                <a:cubicBezTo>
                  <a:pt x="3133957" y="916575"/>
                  <a:pt x="3124331" y="899461"/>
                  <a:pt x="3108960" y="889214"/>
                </a:cubicBezTo>
                <a:cubicBezTo>
                  <a:pt x="3097503" y="881576"/>
                  <a:pt x="3081809" y="882838"/>
                  <a:pt x="3069772" y="876151"/>
                </a:cubicBezTo>
                <a:cubicBezTo>
                  <a:pt x="3042324" y="860902"/>
                  <a:pt x="3021182" y="833828"/>
                  <a:pt x="2991394" y="823899"/>
                </a:cubicBezTo>
                <a:cubicBezTo>
                  <a:pt x="2823242" y="767850"/>
                  <a:pt x="2995418" y="821640"/>
                  <a:pt x="2847703" y="784711"/>
                </a:cubicBezTo>
                <a:cubicBezTo>
                  <a:pt x="2834345" y="781371"/>
                  <a:pt x="2821872" y="774988"/>
                  <a:pt x="2808514" y="771648"/>
                </a:cubicBezTo>
                <a:cubicBezTo>
                  <a:pt x="2733922" y="753000"/>
                  <a:pt x="2758007" y="765639"/>
                  <a:pt x="2690949" y="745522"/>
                </a:cubicBezTo>
                <a:cubicBezTo>
                  <a:pt x="2664572" y="737609"/>
                  <a:pt x="2638698" y="728105"/>
                  <a:pt x="2612572" y="719397"/>
                </a:cubicBezTo>
                <a:lnTo>
                  <a:pt x="2573383" y="706334"/>
                </a:lnTo>
                <a:cubicBezTo>
                  <a:pt x="2560320" y="693271"/>
                  <a:pt x="2549227" y="677883"/>
                  <a:pt x="2534194" y="667145"/>
                </a:cubicBezTo>
                <a:cubicBezTo>
                  <a:pt x="2505943" y="646965"/>
                  <a:pt x="2474738" y="638617"/>
                  <a:pt x="2442754" y="627957"/>
                </a:cubicBezTo>
                <a:cubicBezTo>
                  <a:pt x="2394483" y="555548"/>
                  <a:pt x="2444247" y="612820"/>
                  <a:pt x="2377440" y="575705"/>
                </a:cubicBezTo>
                <a:cubicBezTo>
                  <a:pt x="2349992" y="560456"/>
                  <a:pt x="2325189" y="540871"/>
                  <a:pt x="2299063" y="523454"/>
                </a:cubicBezTo>
                <a:cubicBezTo>
                  <a:pt x="2286000" y="514745"/>
                  <a:pt x="2274768" y="502293"/>
                  <a:pt x="2259874" y="497328"/>
                </a:cubicBezTo>
                <a:lnTo>
                  <a:pt x="2220686" y="484265"/>
                </a:lnTo>
                <a:cubicBezTo>
                  <a:pt x="2191798" y="455378"/>
                  <a:pt x="2178679" y="437136"/>
                  <a:pt x="2142309" y="418951"/>
                </a:cubicBezTo>
                <a:cubicBezTo>
                  <a:pt x="2129993" y="412793"/>
                  <a:pt x="2116183" y="410242"/>
                  <a:pt x="2103120" y="405888"/>
                </a:cubicBezTo>
                <a:lnTo>
                  <a:pt x="2024743" y="353637"/>
                </a:lnTo>
                <a:cubicBezTo>
                  <a:pt x="2011680" y="344928"/>
                  <a:pt x="1996655" y="338613"/>
                  <a:pt x="1985554" y="327511"/>
                </a:cubicBezTo>
                <a:cubicBezTo>
                  <a:pt x="1924164" y="266119"/>
                  <a:pt x="1961737" y="298570"/>
                  <a:pt x="1867989" y="236071"/>
                </a:cubicBezTo>
                <a:lnTo>
                  <a:pt x="1828800" y="209945"/>
                </a:lnTo>
                <a:cubicBezTo>
                  <a:pt x="1815737" y="201236"/>
                  <a:pt x="1804506" y="188783"/>
                  <a:pt x="1789612" y="183819"/>
                </a:cubicBezTo>
                <a:lnTo>
                  <a:pt x="1672046" y="144631"/>
                </a:lnTo>
                <a:cubicBezTo>
                  <a:pt x="1638472" y="133439"/>
                  <a:pt x="1616689" y="125066"/>
                  <a:pt x="1580606" y="118505"/>
                </a:cubicBezTo>
                <a:cubicBezTo>
                  <a:pt x="1550313" y="112997"/>
                  <a:pt x="1519646" y="109796"/>
                  <a:pt x="1489166" y="105442"/>
                </a:cubicBezTo>
                <a:cubicBezTo>
                  <a:pt x="1237166" y="21442"/>
                  <a:pt x="1497589" y="103931"/>
                  <a:pt x="783772" y="79317"/>
                </a:cubicBezTo>
                <a:cubicBezTo>
                  <a:pt x="716767" y="77007"/>
                  <a:pt x="697590" y="65971"/>
                  <a:pt x="640080" y="53191"/>
                </a:cubicBezTo>
                <a:cubicBezTo>
                  <a:pt x="618406" y="48375"/>
                  <a:pt x="596440" y="44944"/>
                  <a:pt x="574766" y="40128"/>
                </a:cubicBezTo>
                <a:cubicBezTo>
                  <a:pt x="557240" y="36233"/>
                  <a:pt x="540223" y="30017"/>
                  <a:pt x="522514" y="27065"/>
                </a:cubicBezTo>
                <a:cubicBezTo>
                  <a:pt x="487887" y="21294"/>
                  <a:pt x="452846" y="18356"/>
                  <a:pt x="418012" y="14002"/>
                </a:cubicBezTo>
                <a:cubicBezTo>
                  <a:pt x="6918" y="40524"/>
                  <a:pt x="108709" y="-55518"/>
                  <a:pt x="0" y="5319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angle 22"/>
          <p:cNvSpPr/>
          <p:nvPr/>
        </p:nvSpPr>
        <p:spPr>
          <a:xfrm>
            <a:off x="7488283" y="399049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     5  -  10.2  ) )  -  2  )</a:t>
            </a:r>
          </a:p>
        </p:txBody>
      </p:sp>
    </p:spTree>
    <p:extLst>
      <p:ext uri="{BB962C8B-B14F-4D97-AF65-F5344CB8AC3E}">
        <p14:creationId xmlns:p14="http://schemas.microsoft.com/office/powerpoint/2010/main" val="372366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984266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" name="Freeform 2"/>
          <p:cNvSpPr/>
          <p:nvPr/>
        </p:nvSpPr>
        <p:spPr>
          <a:xfrm>
            <a:off x="4010297" y="2154432"/>
            <a:ext cx="4010297" cy="2339191"/>
          </a:xfrm>
          <a:custGeom>
            <a:avLst/>
            <a:gdLst>
              <a:gd name="connsiteX0" fmla="*/ 4010297 w 4010297"/>
              <a:gd name="connsiteY0" fmla="*/ 2339191 h 2339191"/>
              <a:gd name="connsiteX1" fmla="*/ 3944983 w 4010297"/>
              <a:gd name="connsiteY1" fmla="*/ 2234688 h 2339191"/>
              <a:gd name="connsiteX2" fmla="*/ 3918857 w 4010297"/>
              <a:gd name="connsiteY2" fmla="*/ 2195499 h 2339191"/>
              <a:gd name="connsiteX3" fmla="*/ 3879669 w 4010297"/>
              <a:gd name="connsiteY3" fmla="*/ 2104059 h 2339191"/>
              <a:gd name="connsiteX4" fmla="*/ 3840480 w 4010297"/>
              <a:gd name="connsiteY4" fmla="*/ 1921179 h 2339191"/>
              <a:gd name="connsiteX5" fmla="*/ 3827417 w 4010297"/>
              <a:gd name="connsiteY5" fmla="*/ 1829739 h 2339191"/>
              <a:gd name="connsiteX6" fmla="*/ 3801292 w 4010297"/>
              <a:gd name="connsiteY6" fmla="*/ 1751362 h 2339191"/>
              <a:gd name="connsiteX7" fmla="*/ 3749040 w 4010297"/>
              <a:gd name="connsiteY7" fmla="*/ 1594608 h 2339191"/>
              <a:gd name="connsiteX8" fmla="*/ 3735977 w 4010297"/>
              <a:gd name="connsiteY8" fmla="*/ 1555419 h 2339191"/>
              <a:gd name="connsiteX9" fmla="*/ 3696789 w 4010297"/>
              <a:gd name="connsiteY9" fmla="*/ 1503168 h 2339191"/>
              <a:gd name="connsiteX10" fmla="*/ 3644537 w 4010297"/>
              <a:gd name="connsiteY10" fmla="*/ 1437854 h 2339191"/>
              <a:gd name="connsiteX11" fmla="*/ 3592286 w 4010297"/>
              <a:gd name="connsiteY11" fmla="*/ 1346414 h 2339191"/>
              <a:gd name="connsiteX12" fmla="*/ 3553097 w 4010297"/>
              <a:gd name="connsiteY12" fmla="*/ 1320288 h 2339191"/>
              <a:gd name="connsiteX13" fmla="*/ 3500846 w 4010297"/>
              <a:gd name="connsiteY13" fmla="*/ 1241911 h 2339191"/>
              <a:gd name="connsiteX14" fmla="*/ 3474720 w 4010297"/>
              <a:gd name="connsiteY14" fmla="*/ 1202722 h 2339191"/>
              <a:gd name="connsiteX15" fmla="*/ 3435532 w 4010297"/>
              <a:gd name="connsiteY15" fmla="*/ 1176597 h 2339191"/>
              <a:gd name="connsiteX16" fmla="*/ 3370217 w 4010297"/>
              <a:gd name="connsiteY16" fmla="*/ 1098219 h 2339191"/>
              <a:gd name="connsiteX17" fmla="*/ 3331029 w 4010297"/>
              <a:gd name="connsiteY17" fmla="*/ 1072094 h 2339191"/>
              <a:gd name="connsiteX18" fmla="*/ 3265714 w 4010297"/>
              <a:gd name="connsiteY18" fmla="*/ 1006779 h 2339191"/>
              <a:gd name="connsiteX19" fmla="*/ 3187337 w 4010297"/>
              <a:gd name="connsiteY19" fmla="*/ 954528 h 2339191"/>
              <a:gd name="connsiteX20" fmla="*/ 3148149 w 4010297"/>
              <a:gd name="connsiteY20" fmla="*/ 928402 h 2339191"/>
              <a:gd name="connsiteX21" fmla="*/ 3108960 w 4010297"/>
              <a:gd name="connsiteY21" fmla="*/ 889214 h 2339191"/>
              <a:gd name="connsiteX22" fmla="*/ 3069772 w 4010297"/>
              <a:gd name="connsiteY22" fmla="*/ 876151 h 2339191"/>
              <a:gd name="connsiteX23" fmla="*/ 2991394 w 4010297"/>
              <a:gd name="connsiteY23" fmla="*/ 823899 h 2339191"/>
              <a:gd name="connsiteX24" fmla="*/ 2847703 w 4010297"/>
              <a:gd name="connsiteY24" fmla="*/ 784711 h 2339191"/>
              <a:gd name="connsiteX25" fmla="*/ 2808514 w 4010297"/>
              <a:gd name="connsiteY25" fmla="*/ 771648 h 2339191"/>
              <a:gd name="connsiteX26" fmla="*/ 2690949 w 4010297"/>
              <a:gd name="connsiteY26" fmla="*/ 745522 h 2339191"/>
              <a:gd name="connsiteX27" fmla="*/ 2612572 w 4010297"/>
              <a:gd name="connsiteY27" fmla="*/ 719397 h 2339191"/>
              <a:gd name="connsiteX28" fmla="*/ 2573383 w 4010297"/>
              <a:gd name="connsiteY28" fmla="*/ 706334 h 2339191"/>
              <a:gd name="connsiteX29" fmla="*/ 2534194 w 4010297"/>
              <a:gd name="connsiteY29" fmla="*/ 667145 h 2339191"/>
              <a:gd name="connsiteX30" fmla="*/ 2442754 w 4010297"/>
              <a:gd name="connsiteY30" fmla="*/ 627957 h 2339191"/>
              <a:gd name="connsiteX31" fmla="*/ 2377440 w 4010297"/>
              <a:gd name="connsiteY31" fmla="*/ 575705 h 2339191"/>
              <a:gd name="connsiteX32" fmla="*/ 2299063 w 4010297"/>
              <a:gd name="connsiteY32" fmla="*/ 523454 h 2339191"/>
              <a:gd name="connsiteX33" fmla="*/ 2259874 w 4010297"/>
              <a:gd name="connsiteY33" fmla="*/ 497328 h 2339191"/>
              <a:gd name="connsiteX34" fmla="*/ 2220686 w 4010297"/>
              <a:gd name="connsiteY34" fmla="*/ 484265 h 2339191"/>
              <a:gd name="connsiteX35" fmla="*/ 2142309 w 4010297"/>
              <a:gd name="connsiteY35" fmla="*/ 418951 h 2339191"/>
              <a:gd name="connsiteX36" fmla="*/ 2103120 w 4010297"/>
              <a:gd name="connsiteY36" fmla="*/ 405888 h 2339191"/>
              <a:gd name="connsiteX37" fmla="*/ 2024743 w 4010297"/>
              <a:gd name="connsiteY37" fmla="*/ 353637 h 2339191"/>
              <a:gd name="connsiteX38" fmla="*/ 1985554 w 4010297"/>
              <a:gd name="connsiteY38" fmla="*/ 327511 h 2339191"/>
              <a:gd name="connsiteX39" fmla="*/ 1867989 w 4010297"/>
              <a:gd name="connsiteY39" fmla="*/ 236071 h 2339191"/>
              <a:gd name="connsiteX40" fmla="*/ 1828800 w 4010297"/>
              <a:gd name="connsiteY40" fmla="*/ 209945 h 2339191"/>
              <a:gd name="connsiteX41" fmla="*/ 1789612 w 4010297"/>
              <a:gd name="connsiteY41" fmla="*/ 183819 h 2339191"/>
              <a:gd name="connsiteX42" fmla="*/ 1672046 w 4010297"/>
              <a:gd name="connsiteY42" fmla="*/ 144631 h 2339191"/>
              <a:gd name="connsiteX43" fmla="*/ 1580606 w 4010297"/>
              <a:gd name="connsiteY43" fmla="*/ 118505 h 2339191"/>
              <a:gd name="connsiteX44" fmla="*/ 1489166 w 4010297"/>
              <a:gd name="connsiteY44" fmla="*/ 105442 h 2339191"/>
              <a:gd name="connsiteX45" fmla="*/ 783772 w 4010297"/>
              <a:gd name="connsiteY45" fmla="*/ 79317 h 2339191"/>
              <a:gd name="connsiteX46" fmla="*/ 640080 w 4010297"/>
              <a:gd name="connsiteY46" fmla="*/ 53191 h 2339191"/>
              <a:gd name="connsiteX47" fmla="*/ 574766 w 4010297"/>
              <a:gd name="connsiteY47" fmla="*/ 40128 h 2339191"/>
              <a:gd name="connsiteX48" fmla="*/ 522514 w 4010297"/>
              <a:gd name="connsiteY48" fmla="*/ 27065 h 2339191"/>
              <a:gd name="connsiteX49" fmla="*/ 418012 w 4010297"/>
              <a:gd name="connsiteY49" fmla="*/ 14002 h 2339191"/>
              <a:gd name="connsiteX50" fmla="*/ 0 w 4010297"/>
              <a:gd name="connsiteY50" fmla="*/ 53191 h 23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010297" h="2339191">
                <a:moveTo>
                  <a:pt x="4010297" y="2339191"/>
                </a:moveTo>
                <a:cubicBezTo>
                  <a:pt x="3890374" y="2189287"/>
                  <a:pt x="3996036" y="2336794"/>
                  <a:pt x="3944983" y="2234688"/>
                </a:cubicBezTo>
                <a:cubicBezTo>
                  <a:pt x="3937962" y="2220646"/>
                  <a:pt x="3926646" y="2209130"/>
                  <a:pt x="3918857" y="2195499"/>
                </a:cubicBezTo>
                <a:cubicBezTo>
                  <a:pt x="3900240" y="2162918"/>
                  <a:pt x="3889227" y="2139103"/>
                  <a:pt x="3879669" y="2104059"/>
                </a:cubicBezTo>
                <a:cubicBezTo>
                  <a:pt x="3855485" y="2015385"/>
                  <a:pt x="3853275" y="2004344"/>
                  <a:pt x="3840480" y="1921179"/>
                </a:cubicBezTo>
                <a:cubicBezTo>
                  <a:pt x="3835798" y="1890748"/>
                  <a:pt x="3834340" y="1859740"/>
                  <a:pt x="3827417" y="1829739"/>
                </a:cubicBezTo>
                <a:cubicBezTo>
                  <a:pt x="3821225" y="1802905"/>
                  <a:pt x="3807971" y="1778079"/>
                  <a:pt x="3801292" y="1751362"/>
                </a:cubicBezTo>
                <a:cubicBezTo>
                  <a:pt x="3754886" y="1565738"/>
                  <a:pt x="3799661" y="1712723"/>
                  <a:pt x="3749040" y="1594608"/>
                </a:cubicBezTo>
                <a:cubicBezTo>
                  <a:pt x="3743616" y="1581952"/>
                  <a:pt x="3742809" y="1567374"/>
                  <a:pt x="3735977" y="1555419"/>
                </a:cubicBezTo>
                <a:cubicBezTo>
                  <a:pt x="3725176" y="1536516"/>
                  <a:pt x="3709852" y="1520585"/>
                  <a:pt x="3696789" y="1503168"/>
                </a:cubicBezTo>
                <a:cubicBezTo>
                  <a:pt x="3665599" y="1409598"/>
                  <a:pt x="3710190" y="1516638"/>
                  <a:pt x="3644537" y="1437854"/>
                </a:cubicBezTo>
                <a:cubicBezTo>
                  <a:pt x="3593302" y="1376372"/>
                  <a:pt x="3643798" y="1397925"/>
                  <a:pt x="3592286" y="1346414"/>
                </a:cubicBezTo>
                <a:cubicBezTo>
                  <a:pt x="3581184" y="1335313"/>
                  <a:pt x="3566160" y="1328997"/>
                  <a:pt x="3553097" y="1320288"/>
                </a:cubicBezTo>
                <a:lnTo>
                  <a:pt x="3500846" y="1241911"/>
                </a:lnTo>
                <a:cubicBezTo>
                  <a:pt x="3492137" y="1228848"/>
                  <a:pt x="3487783" y="1211431"/>
                  <a:pt x="3474720" y="1202722"/>
                </a:cubicBezTo>
                <a:lnTo>
                  <a:pt x="3435532" y="1176597"/>
                </a:lnTo>
                <a:cubicBezTo>
                  <a:pt x="3409843" y="1138064"/>
                  <a:pt x="3407935" y="1129650"/>
                  <a:pt x="3370217" y="1098219"/>
                </a:cubicBezTo>
                <a:cubicBezTo>
                  <a:pt x="3358156" y="1088169"/>
                  <a:pt x="3344092" y="1080802"/>
                  <a:pt x="3331029" y="1072094"/>
                </a:cubicBezTo>
                <a:cubicBezTo>
                  <a:pt x="3283132" y="1000248"/>
                  <a:pt x="3331029" y="1061208"/>
                  <a:pt x="3265714" y="1006779"/>
                </a:cubicBezTo>
                <a:cubicBezTo>
                  <a:pt x="3200481" y="952418"/>
                  <a:pt x="3256207" y="977485"/>
                  <a:pt x="3187337" y="954528"/>
                </a:cubicBezTo>
                <a:cubicBezTo>
                  <a:pt x="3174274" y="945819"/>
                  <a:pt x="3160210" y="938453"/>
                  <a:pt x="3148149" y="928402"/>
                </a:cubicBezTo>
                <a:cubicBezTo>
                  <a:pt x="3133957" y="916575"/>
                  <a:pt x="3124331" y="899461"/>
                  <a:pt x="3108960" y="889214"/>
                </a:cubicBezTo>
                <a:cubicBezTo>
                  <a:pt x="3097503" y="881576"/>
                  <a:pt x="3081809" y="882838"/>
                  <a:pt x="3069772" y="876151"/>
                </a:cubicBezTo>
                <a:cubicBezTo>
                  <a:pt x="3042324" y="860902"/>
                  <a:pt x="3021182" y="833828"/>
                  <a:pt x="2991394" y="823899"/>
                </a:cubicBezTo>
                <a:cubicBezTo>
                  <a:pt x="2823242" y="767850"/>
                  <a:pt x="2995418" y="821640"/>
                  <a:pt x="2847703" y="784711"/>
                </a:cubicBezTo>
                <a:cubicBezTo>
                  <a:pt x="2834345" y="781371"/>
                  <a:pt x="2821872" y="774988"/>
                  <a:pt x="2808514" y="771648"/>
                </a:cubicBezTo>
                <a:cubicBezTo>
                  <a:pt x="2733922" y="753000"/>
                  <a:pt x="2758007" y="765639"/>
                  <a:pt x="2690949" y="745522"/>
                </a:cubicBezTo>
                <a:cubicBezTo>
                  <a:pt x="2664572" y="737609"/>
                  <a:pt x="2638698" y="728105"/>
                  <a:pt x="2612572" y="719397"/>
                </a:cubicBezTo>
                <a:lnTo>
                  <a:pt x="2573383" y="706334"/>
                </a:lnTo>
                <a:cubicBezTo>
                  <a:pt x="2560320" y="693271"/>
                  <a:pt x="2549227" y="677883"/>
                  <a:pt x="2534194" y="667145"/>
                </a:cubicBezTo>
                <a:cubicBezTo>
                  <a:pt x="2505943" y="646965"/>
                  <a:pt x="2474738" y="638617"/>
                  <a:pt x="2442754" y="627957"/>
                </a:cubicBezTo>
                <a:cubicBezTo>
                  <a:pt x="2394483" y="555548"/>
                  <a:pt x="2444247" y="612820"/>
                  <a:pt x="2377440" y="575705"/>
                </a:cubicBezTo>
                <a:cubicBezTo>
                  <a:pt x="2349992" y="560456"/>
                  <a:pt x="2325189" y="540871"/>
                  <a:pt x="2299063" y="523454"/>
                </a:cubicBezTo>
                <a:cubicBezTo>
                  <a:pt x="2286000" y="514745"/>
                  <a:pt x="2274768" y="502293"/>
                  <a:pt x="2259874" y="497328"/>
                </a:cubicBezTo>
                <a:lnTo>
                  <a:pt x="2220686" y="484265"/>
                </a:lnTo>
                <a:cubicBezTo>
                  <a:pt x="2191798" y="455378"/>
                  <a:pt x="2178679" y="437136"/>
                  <a:pt x="2142309" y="418951"/>
                </a:cubicBezTo>
                <a:cubicBezTo>
                  <a:pt x="2129993" y="412793"/>
                  <a:pt x="2116183" y="410242"/>
                  <a:pt x="2103120" y="405888"/>
                </a:cubicBezTo>
                <a:lnTo>
                  <a:pt x="2024743" y="353637"/>
                </a:lnTo>
                <a:cubicBezTo>
                  <a:pt x="2011680" y="344928"/>
                  <a:pt x="1996655" y="338613"/>
                  <a:pt x="1985554" y="327511"/>
                </a:cubicBezTo>
                <a:cubicBezTo>
                  <a:pt x="1924164" y="266119"/>
                  <a:pt x="1961737" y="298570"/>
                  <a:pt x="1867989" y="236071"/>
                </a:cubicBezTo>
                <a:lnTo>
                  <a:pt x="1828800" y="209945"/>
                </a:lnTo>
                <a:cubicBezTo>
                  <a:pt x="1815737" y="201236"/>
                  <a:pt x="1804506" y="188783"/>
                  <a:pt x="1789612" y="183819"/>
                </a:cubicBezTo>
                <a:lnTo>
                  <a:pt x="1672046" y="144631"/>
                </a:lnTo>
                <a:cubicBezTo>
                  <a:pt x="1638472" y="133439"/>
                  <a:pt x="1616689" y="125066"/>
                  <a:pt x="1580606" y="118505"/>
                </a:cubicBezTo>
                <a:cubicBezTo>
                  <a:pt x="1550313" y="112997"/>
                  <a:pt x="1519646" y="109796"/>
                  <a:pt x="1489166" y="105442"/>
                </a:cubicBezTo>
                <a:cubicBezTo>
                  <a:pt x="1237166" y="21442"/>
                  <a:pt x="1497589" y="103931"/>
                  <a:pt x="783772" y="79317"/>
                </a:cubicBezTo>
                <a:cubicBezTo>
                  <a:pt x="716767" y="77007"/>
                  <a:pt x="697590" y="65971"/>
                  <a:pt x="640080" y="53191"/>
                </a:cubicBezTo>
                <a:cubicBezTo>
                  <a:pt x="618406" y="48375"/>
                  <a:pt x="596440" y="44944"/>
                  <a:pt x="574766" y="40128"/>
                </a:cubicBezTo>
                <a:cubicBezTo>
                  <a:pt x="557240" y="36233"/>
                  <a:pt x="540223" y="30017"/>
                  <a:pt x="522514" y="27065"/>
                </a:cubicBezTo>
                <a:cubicBezTo>
                  <a:pt x="487887" y="21294"/>
                  <a:pt x="452846" y="18356"/>
                  <a:pt x="418012" y="14002"/>
                </a:cubicBezTo>
                <a:cubicBezTo>
                  <a:pt x="6918" y="40524"/>
                  <a:pt x="108709" y="-55518"/>
                  <a:pt x="0" y="5319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angle 22"/>
          <p:cNvSpPr/>
          <p:nvPr/>
        </p:nvSpPr>
        <p:spPr>
          <a:xfrm>
            <a:off x="7488283" y="399049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4" name="Rounded Rectangle 23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     5  -  10.2  ) )  -  2  )</a:t>
            </a:r>
          </a:p>
        </p:txBody>
      </p:sp>
    </p:spTree>
    <p:extLst>
      <p:ext uri="{BB962C8B-B14F-4D97-AF65-F5344CB8AC3E}">
        <p14:creationId xmlns:p14="http://schemas.microsoft.com/office/powerpoint/2010/main" val="249986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     5  -  10.2  ) )  -  2 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1258586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" name="Freeform 2"/>
          <p:cNvSpPr/>
          <p:nvPr/>
        </p:nvSpPr>
        <p:spPr>
          <a:xfrm>
            <a:off x="4010297" y="2154432"/>
            <a:ext cx="4010297" cy="2339191"/>
          </a:xfrm>
          <a:custGeom>
            <a:avLst/>
            <a:gdLst>
              <a:gd name="connsiteX0" fmla="*/ 4010297 w 4010297"/>
              <a:gd name="connsiteY0" fmla="*/ 2339191 h 2339191"/>
              <a:gd name="connsiteX1" fmla="*/ 3944983 w 4010297"/>
              <a:gd name="connsiteY1" fmla="*/ 2234688 h 2339191"/>
              <a:gd name="connsiteX2" fmla="*/ 3918857 w 4010297"/>
              <a:gd name="connsiteY2" fmla="*/ 2195499 h 2339191"/>
              <a:gd name="connsiteX3" fmla="*/ 3879669 w 4010297"/>
              <a:gd name="connsiteY3" fmla="*/ 2104059 h 2339191"/>
              <a:gd name="connsiteX4" fmla="*/ 3840480 w 4010297"/>
              <a:gd name="connsiteY4" fmla="*/ 1921179 h 2339191"/>
              <a:gd name="connsiteX5" fmla="*/ 3827417 w 4010297"/>
              <a:gd name="connsiteY5" fmla="*/ 1829739 h 2339191"/>
              <a:gd name="connsiteX6" fmla="*/ 3801292 w 4010297"/>
              <a:gd name="connsiteY6" fmla="*/ 1751362 h 2339191"/>
              <a:gd name="connsiteX7" fmla="*/ 3749040 w 4010297"/>
              <a:gd name="connsiteY7" fmla="*/ 1594608 h 2339191"/>
              <a:gd name="connsiteX8" fmla="*/ 3735977 w 4010297"/>
              <a:gd name="connsiteY8" fmla="*/ 1555419 h 2339191"/>
              <a:gd name="connsiteX9" fmla="*/ 3696789 w 4010297"/>
              <a:gd name="connsiteY9" fmla="*/ 1503168 h 2339191"/>
              <a:gd name="connsiteX10" fmla="*/ 3644537 w 4010297"/>
              <a:gd name="connsiteY10" fmla="*/ 1437854 h 2339191"/>
              <a:gd name="connsiteX11" fmla="*/ 3592286 w 4010297"/>
              <a:gd name="connsiteY11" fmla="*/ 1346414 h 2339191"/>
              <a:gd name="connsiteX12" fmla="*/ 3553097 w 4010297"/>
              <a:gd name="connsiteY12" fmla="*/ 1320288 h 2339191"/>
              <a:gd name="connsiteX13" fmla="*/ 3500846 w 4010297"/>
              <a:gd name="connsiteY13" fmla="*/ 1241911 h 2339191"/>
              <a:gd name="connsiteX14" fmla="*/ 3474720 w 4010297"/>
              <a:gd name="connsiteY14" fmla="*/ 1202722 h 2339191"/>
              <a:gd name="connsiteX15" fmla="*/ 3435532 w 4010297"/>
              <a:gd name="connsiteY15" fmla="*/ 1176597 h 2339191"/>
              <a:gd name="connsiteX16" fmla="*/ 3370217 w 4010297"/>
              <a:gd name="connsiteY16" fmla="*/ 1098219 h 2339191"/>
              <a:gd name="connsiteX17" fmla="*/ 3331029 w 4010297"/>
              <a:gd name="connsiteY17" fmla="*/ 1072094 h 2339191"/>
              <a:gd name="connsiteX18" fmla="*/ 3265714 w 4010297"/>
              <a:gd name="connsiteY18" fmla="*/ 1006779 h 2339191"/>
              <a:gd name="connsiteX19" fmla="*/ 3187337 w 4010297"/>
              <a:gd name="connsiteY19" fmla="*/ 954528 h 2339191"/>
              <a:gd name="connsiteX20" fmla="*/ 3148149 w 4010297"/>
              <a:gd name="connsiteY20" fmla="*/ 928402 h 2339191"/>
              <a:gd name="connsiteX21" fmla="*/ 3108960 w 4010297"/>
              <a:gd name="connsiteY21" fmla="*/ 889214 h 2339191"/>
              <a:gd name="connsiteX22" fmla="*/ 3069772 w 4010297"/>
              <a:gd name="connsiteY22" fmla="*/ 876151 h 2339191"/>
              <a:gd name="connsiteX23" fmla="*/ 2991394 w 4010297"/>
              <a:gd name="connsiteY23" fmla="*/ 823899 h 2339191"/>
              <a:gd name="connsiteX24" fmla="*/ 2847703 w 4010297"/>
              <a:gd name="connsiteY24" fmla="*/ 784711 h 2339191"/>
              <a:gd name="connsiteX25" fmla="*/ 2808514 w 4010297"/>
              <a:gd name="connsiteY25" fmla="*/ 771648 h 2339191"/>
              <a:gd name="connsiteX26" fmla="*/ 2690949 w 4010297"/>
              <a:gd name="connsiteY26" fmla="*/ 745522 h 2339191"/>
              <a:gd name="connsiteX27" fmla="*/ 2612572 w 4010297"/>
              <a:gd name="connsiteY27" fmla="*/ 719397 h 2339191"/>
              <a:gd name="connsiteX28" fmla="*/ 2573383 w 4010297"/>
              <a:gd name="connsiteY28" fmla="*/ 706334 h 2339191"/>
              <a:gd name="connsiteX29" fmla="*/ 2534194 w 4010297"/>
              <a:gd name="connsiteY29" fmla="*/ 667145 h 2339191"/>
              <a:gd name="connsiteX30" fmla="*/ 2442754 w 4010297"/>
              <a:gd name="connsiteY30" fmla="*/ 627957 h 2339191"/>
              <a:gd name="connsiteX31" fmla="*/ 2377440 w 4010297"/>
              <a:gd name="connsiteY31" fmla="*/ 575705 h 2339191"/>
              <a:gd name="connsiteX32" fmla="*/ 2299063 w 4010297"/>
              <a:gd name="connsiteY32" fmla="*/ 523454 h 2339191"/>
              <a:gd name="connsiteX33" fmla="*/ 2259874 w 4010297"/>
              <a:gd name="connsiteY33" fmla="*/ 497328 h 2339191"/>
              <a:gd name="connsiteX34" fmla="*/ 2220686 w 4010297"/>
              <a:gd name="connsiteY34" fmla="*/ 484265 h 2339191"/>
              <a:gd name="connsiteX35" fmla="*/ 2142309 w 4010297"/>
              <a:gd name="connsiteY35" fmla="*/ 418951 h 2339191"/>
              <a:gd name="connsiteX36" fmla="*/ 2103120 w 4010297"/>
              <a:gd name="connsiteY36" fmla="*/ 405888 h 2339191"/>
              <a:gd name="connsiteX37" fmla="*/ 2024743 w 4010297"/>
              <a:gd name="connsiteY37" fmla="*/ 353637 h 2339191"/>
              <a:gd name="connsiteX38" fmla="*/ 1985554 w 4010297"/>
              <a:gd name="connsiteY38" fmla="*/ 327511 h 2339191"/>
              <a:gd name="connsiteX39" fmla="*/ 1867989 w 4010297"/>
              <a:gd name="connsiteY39" fmla="*/ 236071 h 2339191"/>
              <a:gd name="connsiteX40" fmla="*/ 1828800 w 4010297"/>
              <a:gd name="connsiteY40" fmla="*/ 209945 h 2339191"/>
              <a:gd name="connsiteX41" fmla="*/ 1789612 w 4010297"/>
              <a:gd name="connsiteY41" fmla="*/ 183819 h 2339191"/>
              <a:gd name="connsiteX42" fmla="*/ 1672046 w 4010297"/>
              <a:gd name="connsiteY42" fmla="*/ 144631 h 2339191"/>
              <a:gd name="connsiteX43" fmla="*/ 1580606 w 4010297"/>
              <a:gd name="connsiteY43" fmla="*/ 118505 h 2339191"/>
              <a:gd name="connsiteX44" fmla="*/ 1489166 w 4010297"/>
              <a:gd name="connsiteY44" fmla="*/ 105442 h 2339191"/>
              <a:gd name="connsiteX45" fmla="*/ 783772 w 4010297"/>
              <a:gd name="connsiteY45" fmla="*/ 79317 h 2339191"/>
              <a:gd name="connsiteX46" fmla="*/ 640080 w 4010297"/>
              <a:gd name="connsiteY46" fmla="*/ 53191 h 2339191"/>
              <a:gd name="connsiteX47" fmla="*/ 574766 w 4010297"/>
              <a:gd name="connsiteY47" fmla="*/ 40128 h 2339191"/>
              <a:gd name="connsiteX48" fmla="*/ 522514 w 4010297"/>
              <a:gd name="connsiteY48" fmla="*/ 27065 h 2339191"/>
              <a:gd name="connsiteX49" fmla="*/ 418012 w 4010297"/>
              <a:gd name="connsiteY49" fmla="*/ 14002 h 2339191"/>
              <a:gd name="connsiteX50" fmla="*/ 0 w 4010297"/>
              <a:gd name="connsiteY50" fmla="*/ 53191 h 23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010297" h="2339191">
                <a:moveTo>
                  <a:pt x="4010297" y="2339191"/>
                </a:moveTo>
                <a:cubicBezTo>
                  <a:pt x="3890374" y="2189287"/>
                  <a:pt x="3996036" y="2336794"/>
                  <a:pt x="3944983" y="2234688"/>
                </a:cubicBezTo>
                <a:cubicBezTo>
                  <a:pt x="3937962" y="2220646"/>
                  <a:pt x="3926646" y="2209130"/>
                  <a:pt x="3918857" y="2195499"/>
                </a:cubicBezTo>
                <a:cubicBezTo>
                  <a:pt x="3900240" y="2162918"/>
                  <a:pt x="3889227" y="2139103"/>
                  <a:pt x="3879669" y="2104059"/>
                </a:cubicBezTo>
                <a:cubicBezTo>
                  <a:pt x="3855485" y="2015385"/>
                  <a:pt x="3853275" y="2004344"/>
                  <a:pt x="3840480" y="1921179"/>
                </a:cubicBezTo>
                <a:cubicBezTo>
                  <a:pt x="3835798" y="1890748"/>
                  <a:pt x="3834340" y="1859740"/>
                  <a:pt x="3827417" y="1829739"/>
                </a:cubicBezTo>
                <a:cubicBezTo>
                  <a:pt x="3821225" y="1802905"/>
                  <a:pt x="3807971" y="1778079"/>
                  <a:pt x="3801292" y="1751362"/>
                </a:cubicBezTo>
                <a:cubicBezTo>
                  <a:pt x="3754886" y="1565738"/>
                  <a:pt x="3799661" y="1712723"/>
                  <a:pt x="3749040" y="1594608"/>
                </a:cubicBezTo>
                <a:cubicBezTo>
                  <a:pt x="3743616" y="1581952"/>
                  <a:pt x="3742809" y="1567374"/>
                  <a:pt x="3735977" y="1555419"/>
                </a:cubicBezTo>
                <a:cubicBezTo>
                  <a:pt x="3725176" y="1536516"/>
                  <a:pt x="3709852" y="1520585"/>
                  <a:pt x="3696789" y="1503168"/>
                </a:cubicBezTo>
                <a:cubicBezTo>
                  <a:pt x="3665599" y="1409598"/>
                  <a:pt x="3710190" y="1516638"/>
                  <a:pt x="3644537" y="1437854"/>
                </a:cubicBezTo>
                <a:cubicBezTo>
                  <a:pt x="3593302" y="1376372"/>
                  <a:pt x="3643798" y="1397925"/>
                  <a:pt x="3592286" y="1346414"/>
                </a:cubicBezTo>
                <a:cubicBezTo>
                  <a:pt x="3581184" y="1335313"/>
                  <a:pt x="3566160" y="1328997"/>
                  <a:pt x="3553097" y="1320288"/>
                </a:cubicBezTo>
                <a:lnTo>
                  <a:pt x="3500846" y="1241911"/>
                </a:lnTo>
                <a:cubicBezTo>
                  <a:pt x="3492137" y="1228848"/>
                  <a:pt x="3487783" y="1211431"/>
                  <a:pt x="3474720" y="1202722"/>
                </a:cubicBezTo>
                <a:lnTo>
                  <a:pt x="3435532" y="1176597"/>
                </a:lnTo>
                <a:cubicBezTo>
                  <a:pt x="3409843" y="1138064"/>
                  <a:pt x="3407935" y="1129650"/>
                  <a:pt x="3370217" y="1098219"/>
                </a:cubicBezTo>
                <a:cubicBezTo>
                  <a:pt x="3358156" y="1088169"/>
                  <a:pt x="3344092" y="1080802"/>
                  <a:pt x="3331029" y="1072094"/>
                </a:cubicBezTo>
                <a:cubicBezTo>
                  <a:pt x="3283132" y="1000248"/>
                  <a:pt x="3331029" y="1061208"/>
                  <a:pt x="3265714" y="1006779"/>
                </a:cubicBezTo>
                <a:cubicBezTo>
                  <a:pt x="3200481" y="952418"/>
                  <a:pt x="3256207" y="977485"/>
                  <a:pt x="3187337" y="954528"/>
                </a:cubicBezTo>
                <a:cubicBezTo>
                  <a:pt x="3174274" y="945819"/>
                  <a:pt x="3160210" y="938453"/>
                  <a:pt x="3148149" y="928402"/>
                </a:cubicBezTo>
                <a:cubicBezTo>
                  <a:pt x="3133957" y="916575"/>
                  <a:pt x="3124331" y="899461"/>
                  <a:pt x="3108960" y="889214"/>
                </a:cubicBezTo>
                <a:cubicBezTo>
                  <a:pt x="3097503" y="881576"/>
                  <a:pt x="3081809" y="882838"/>
                  <a:pt x="3069772" y="876151"/>
                </a:cubicBezTo>
                <a:cubicBezTo>
                  <a:pt x="3042324" y="860902"/>
                  <a:pt x="3021182" y="833828"/>
                  <a:pt x="2991394" y="823899"/>
                </a:cubicBezTo>
                <a:cubicBezTo>
                  <a:pt x="2823242" y="767850"/>
                  <a:pt x="2995418" y="821640"/>
                  <a:pt x="2847703" y="784711"/>
                </a:cubicBezTo>
                <a:cubicBezTo>
                  <a:pt x="2834345" y="781371"/>
                  <a:pt x="2821872" y="774988"/>
                  <a:pt x="2808514" y="771648"/>
                </a:cubicBezTo>
                <a:cubicBezTo>
                  <a:pt x="2733922" y="753000"/>
                  <a:pt x="2758007" y="765639"/>
                  <a:pt x="2690949" y="745522"/>
                </a:cubicBezTo>
                <a:cubicBezTo>
                  <a:pt x="2664572" y="737609"/>
                  <a:pt x="2638698" y="728105"/>
                  <a:pt x="2612572" y="719397"/>
                </a:cubicBezTo>
                <a:lnTo>
                  <a:pt x="2573383" y="706334"/>
                </a:lnTo>
                <a:cubicBezTo>
                  <a:pt x="2560320" y="693271"/>
                  <a:pt x="2549227" y="677883"/>
                  <a:pt x="2534194" y="667145"/>
                </a:cubicBezTo>
                <a:cubicBezTo>
                  <a:pt x="2505943" y="646965"/>
                  <a:pt x="2474738" y="638617"/>
                  <a:pt x="2442754" y="627957"/>
                </a:cubicBezTo>
                <a:cubicBezTo>
                  <a:pt x="2394483" y="555548"/>
                  <a:pt x="2444247" y="612820"/>
                  <a:pt x="2377440" y="575705"/>
                </a:cubicBezTo>
                <a:cubicBezTo>
                  <a:pt x="2349992" y="560456"/>
                  <a:pt x="2325189" y="540871"/>
                  <a:pt x="2299063" y="523454"/>
                </a:cubicBezTo>
                <a:cubicBezTo>
                  <a:pt x="2286000" y="514745"/>
                  <a:pt x="2274768" y="502293"/>
                  <a:pt x="2259874" y="497328"/>
                </a:cubicBezTo>
                <a:lnTo>
                  <a:pt x="2220686" y="484265"/>
                </a:lnTo>
                <a:cubicBezTo>
                  <a:pt x="2191798" y="455378"/>
                  <a:pt x="2178679" y="437136"/>
                  <a:pt x="2142309" y="418951"/>
                </a:cubicBezTo>
                <a:cubicBezTo>
                  <a:pt x="2129993" y="412793"/>
                  <a:pt x="2116183" y="410242"/>
                  <a:pt x="2103120" y="405888"/>
                </a:cubicBezTo>
                <a:lnTo>
                  <a:pt x="2024743" y="353637"/>
                </a:lnTo>
                <a:cubicBezTo>
                  <a:pt x="2011680" y="344928"/>
                  <a:pt x="1996655" y="338613"/>
                  <a:pt x="1985554" y="327511"/>
                </a:cubicBezTo>
                <a:cubicBezTo>
                  <a:pt x="1924164" y="266119"/>
                  <a:pt x="1961737" y="298570"/>
                  <a:pt x="1867989" y="236071"/>
                </a:cubicBezTo>
                <a:lnTo>
                  <a:pt x="1828800" y="209945"/>
                </a:lnTo>
                <a:cubicBezTo>
                  <a:pt x="1815737" y="201236"/>
                  <a:pt x="1804506" y="188783"/>
                  <a:pt x="1789612" y="183819"/>
                </a:cubicBezTo>
                <a:lnTo>
                  <a:pt x="1672046" y="144631"/>
                </a:lnTo>
                <a:cubicBezTo>
                  <a:pt x="1638472" y="133439"/>
                  <a:pt x="1616689" y="125066"/>
                  <a:pt x="1580606" y="118505"/>
                </a:cubicBezTo>
                <a:cubicBezTo>
                  <a:pt x="1550313" y="112997"/>
                  <a:pt x="1519646" y="109796"/>
                  <a:pt x="1489166" y="105442"/>
                </a:cubicBezTo>
                <a:cubicBezTo>
                  <a:pt x="1237166" y="21442"/>
                  <a:pt x="1497589" y="103931"/>
                  <a:pt x="783772" y="79317"/>
                </a:cubicBezTo>
                <a:cubicBezTo>
                  <a:pt x="716767" y="77007"/>
                  <a:pt x="697590" y="65971"/>
                  <a:pt x="640080" y="53191"/>
                </a:cubicBezTo>
                <a:cubicBezTo>
                  <a:pt x="618406" y="48375"/>
                  <a:pt x="596440" y="44944"/>
                  <a:pt x="574766" y="40128"/>
                </a:cubicBezTo>
                <a:cubicBezTo>
                  <a:pt x="557240" y="36233"/>
                  <a:pt x="540223" y="30017"/>
                  <a:pt x="522514" y="27065"/>
                </a:cubicBezTo>
                <a:cubicBezTo>
                  <a:pt x="487887" y="21294"/>
                  <a:pt x="452846" y="18356"/>
                  <a:pt x="418012" y="14002"/>
                </a:cubicBezTo>
                <a:cubicBezTo>
                  <a:pt x="6918" y="40524"/>
                  <a:pt x="108709" y="-55518"/>
                  <a:pt x="0" y="5319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angle 22"/>
          <p:cNvSpPr/>
          <p:nvPr/>
        </p:nvSpPr>
        <p:spPr>
          <a:xfrm>
            <a:off x="7488283" y="399049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4" name="Rectangle 23"/>
          <p:cNvSpPr/>
          <p:nvPr/>
        </p:nvSpPr>
        <p:spPr>
          <a:xfrm>
            <a:off x="6096279" y="140383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208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Aplicaciones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Ejemplo</a:t>
            </a:r>
            <a:r>
              <a:rPr lang="en-US" b="1" dirty="0"/>
              <a:t> 4: </a:t>
            </a:r>
          </a:p>
          <a:p>
            <a:pPr marL="0" indent="0" algn="just">
              <a:buNone/>
            </a:pPr>
            <a:r>
              <a:rPr lang="en-US" b="1" dirty="0"/>
              <a:t>	</a:t>
            </a:r>
            <a:r>
              <a:rPr lang="en-US" dirty="0"/>
              <a:t>Si el  BT </a:t>
            </a:r>
            <a:r>
              <a:rPr lang="en-US" dirty="0" err="1"/>
              <a:t>estuviera</a:t>
            </a:r>
            <a:r>
              <a:rPr lang="en-US" dirty="0"/>
              <a:t> </a:t>
            </a:r>
            <a:r>
              <a:rPr lang="en-US" dirty="0" err="1"/>
              <a:t>ordenado</a:t>
            </a:r>
            <a:r>
              <a:rPr lang="en-US" dirty="0"/>
              <a:t>, </a:t>
            </a:r>
            <a:r>
              <a:rPr lang="en-US" dirty="0" err="1"/>
              <a:t>podría</a:t>
            </a:r>
            <a:r>
              <a:rPr lang="en-US" dirty="0"/>
              <a:t> </a:t>
            </a:r>
            <a:r>
              <a:rPr lang="en-US" dirty="0" err="1"/>
              <a:t>usarse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soporte</a:t>
            </a:r>
            <a:r>
              <a:rPr lang="en-US" dirty="0"/>
              <a:t> para </a:t>
            </a:r>
            <a:r>
              <a:rPr lang="en-US" dirty="0" err="1"/>
              <a:t>índices</a:t>
            </a:r>
            <a:r>
              <a:rPr lang="en-US" dirty="0"/>
              <a:t> (a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BT lo </a:t>
            </a:r>
            <a:r>
              <a:rPr lang="en-US" dirty="0" err="1"/>
              <a:t>veremos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adelante</a:t>
            </a:r>
            <a:r>
              <a:rPr lang="en-US" dirty="0"/>
              <a:t>)	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8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     5  -  10.2  ) )  -  2 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91440" y="5151793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" name="Freeform 2"/>
          <p:cNvSpPr/>
          <p:nvPr/>
        </p:nvSpPr>
        <p:spPr>
          <a:xfrm>
            <a:off x="4010297" y="2154432"/>
            <a:ext cx="4010297" cy="2339191"/>
          </a:xfrm>
          <a:custGeom>
            <a:avLst/>
            <a:gdLst>
              <a:gd name="connsiteX0" fmla="*/ 4010297 w 4010297"/>
              <a:gd name="connsiteY0" fmla="*/ 2339191 h 2339191"/>
              <a:gd name="connsiteX1" fmla="*/ 3944983 w 4010297"/>
              <a:gd name="connsiteY1" fmla="*/ 2234688 h 2339191"/>
              <a:gd name="connsiteX2" fmla="*/ 3918857 w 4010297"/>
              <a:gd name="connsiteY2" fmla="*/ 2195499 h 2339191"/>
              <a:gd name="connsiteX3" fmla="*/ 3879669 w 4010297"/>
              <a:gd name="connsiteY3" fmla="*/ 2104059 h 2339191"/>
              <a:gd name="connsiteX4" fmla="*/ 3840480 w 4010297"/>
              <a:gd name="connsiteY4" fmla="*/ 1921179 h 2339191"/>
              <a:gd name="connsiteX5" fmla="*/ 3827417 w 4010297"/>
              <a:gd name="connsiteY5" fmla="*/ 1829739 h 2339191"/>
              <a:gd name="connsiteX6" fmla="*/ 3801292 w 4010297"/>
              <a:gd name="connsiteY6" fmla="*/ 1751362 h 2339191"/>
              <a:gd name="connsiteX7" fmla="*/ 3749040 w 4010297"/>
              <a:gd name="connsiteY7" fmla="*/ 1594608 h 2339191"/>
              <a:gd name="connsiteX8" fmla="*/ 3735977 w 4010297"/>
              <a:gd name="connsiteY8" fmla="*/ 1555419 h 2339191"/>
              <a:gd name="connsiteX9" fmla="*/ 3696789 w 4010297"/>
              <a:gd name="connsiteY9" fmla="*/ 1503168 h 2339191"/>
              <a:gd name="connsiteX10" fmla="*/ 3644537 w 4010297"/>
              <a:gd name="connsiteY10" fmla="*/ 1437854 h 2339191"/>
              <a:gd name="connsiteX11" fmla="*/ 3592286 w 4010297"/>
              <a:gd name="connsiteY11" fmla="*/ 1346414 h 2339191"/>
              <a:gd name="connsiteX12" fmla="*/ 3553097 w 4010297"/>
              <a:gd name="connsiteY12" fmla="*/ 1320288 h 2339191"/>
              <a:gd name="connsiteX13" fmla="*/ 3500846 w 4010297"/>
              <a:gd name="connsiteY13" fmla="*/ 1241911 h 2339191"/>
              <a:gd name="connsiteX14" fmla="*/ 3474720 w 4010297"/>
              <a:gd name="connsiteY14" fmla="*/ 1202722 h 2339191"/>
              <a:gd name="connsiteX15" fmla="*/ 3435532 w 4010297"/>
              <a:gd name="connsiteY15" fmla="*/ 1176597 h 2339191"/>
              <a:gd name="connsiteX16" fmla="*/ 3370217 w 4010297"/>
              <a:gd name="connsiteY16" fmla="*/ 1098219 h 2339191"/>
              <a:gd name="connsiteX17" fmla="*/ 3331029 w 4010297"/>
              <a:gd name="connsiteY17" fmla="*/ 1072094 h 2339191"/>
              <a:gd name="connsiteX18" fmla="*/ 3265714 w 4010297"/>
              <a:gd name="connsiteY18" fmla="*/ 1006779 h 2339191"/>
              <a:gd name="connsiteX19" fmla="*/ 3187337 w 4010297"/>
              <a:gd name="connsiteY19" fmla="*/ 954528 h 2339191"/>
              <a:gd name="connsiteX20" fmla="*/ 3148149 w 4010297"/>
              <a:gd name="connsiteY20" fmla="*/ 928402 h 2339191"/>
              <a:gd name="connsiteX21" fmla="*/ 3108960 w 4010297"/>
              <a:gd name="connsiteY21" fmla="*/ 889214 h 2339191"/>
              <a:gd name="connsiteX22" fmla="*/ 3069772 w 4010297"/>
              <a:gd name="connsiteY22" fmla="*/ 876151 h 2339191"/>
              <a:gd name="connsiteX23" fmla="*/ 2991394 w 4010297"/>
              <a:gd name="connsiteY23" fmla="*/ 823899 h 2339191"/>
              <a:gd name="connsiteX24" fmla="*/ 2847703 w 4010297"/>
              <a:gd name="connsiteY24" fmla="*/ 784711 h 2339191"/>
              <a:gd name="connsiteX25" fmla="*/ 2808514 w 4010297"/>
              <a:gd name="connsiteY25" fmla="*/ 771648 h 2339191"/>
              <a:gd name="connsiteX26" fmla="*/ 2690949 w 4010297"/>
              <a:gd name="connsiteY26" fmla="*/ 745522 h 2339191"/>
              <a:gd name="connsiteX27" fmla="*/ 2612572 w 4010297"/>
              <a:gd name="connsiteY27" fmla="*/ 719397 h 2339191"/>
              <a:gd name="connsiteX28" fmla="*/ 2573383 w 4010297"/>
              <a:gd name="connsiteY28" fmla="*/ 706334 h 2339191"/>
              <a:gd name="connsiteX29" fmla="*/ 2534194 w 4010297"/>
              <a:gd name="connsiteY29" fmla="*/ 667145 h 2339191"/>
              <a:gd name="connsiteX30" fmla="*/ 2442754 w 4010297"/>
              <a:gd name="connsiteY30" fmla="*/ 627957 h 2339191"/>
              <a:gd name="connsiteX31" fmla="*/ 2377440 w 4010297"/>
              <a:gd name="connsiteY31" fmla="*/ 575705 h 2339191"/>
              <a:gd name="connsiteX32" fmla="*/ 2299063 w 4010297"/>
              <a:gd name="connsiteY32" fmla="*/ 523454 h 2339191"/>
              <a:gd name="connsiteX33" fmla="*/ 2259874 w 4010297"/>
              <a:gd name="connsiteY33" fmla="*/ 497328 h 2339191"/>
              <a:gd name="connsiteX34" fmla="*/ 2220686 w 4010297"/>
              <a:gd name="connsiteY34" fmla="*/ 484265 h 2339191"/>
              <a:gd name="connsiteX35" fmla="*/ 2142309 w 4010297"/>
              <a:gd name="connsiteY35" fmla="*/ 418951 h 2339191"/>
              <a:gd name="connsiteX36" fmla="*/ 2103120 w 4010297"/>
              <a:gd name="connsiteY36" fmla="*/ 405888 h 2339191"/>
              <a:gd name="connsiteX37" fmla="*/ 2024743 w 4010297"/>
              <a:gd name="connsiteY37" fmla="*/ 353637 h 2339191"/>
              <a:gd name="connsiteX38" fmla="*/ 1985554 w 4010297"/>
              <a:gd name="connsiteY38" fmla="*/ 327511 h 2339191"/>
              <a:gd name="connsiteX39" fmla="*/ 1867989 w 4010297"/>
              <a:gd name="connsiteY39" fmla="*/ 236071 h 2339191"/>
              <a:gd name="connsiteX40" fmla="*/ 1828800 w 4010297"/>
              <a:gd name="connsiteY40" fmla="*/ 209945 h 2339191"/>
              <a:gd name="connsiteX41" fmla="*/ 1789612 w 4010297"/>
              <a:gd name="connsiteY41" fmla="*/ 183819 h 2339191"/>
              <a:gd name="connsiteX42" fmla="*/ 1672046 w 4010297"/>
              <a:gd name="connsiteY42" fmla="*/ 144631 h 2339191"/>
              <a:gd name="connsiteX43" fmla="*/ 1580606 w 4010297"/>
              <a:gd name="connsiteY43" fmla="*/ 118505 h 2339191"/>
              <a:gd name="connsiteX44" fmla="*/ 1489166 w 4010297"/>
              <a:gd name="connsiteY44" fmla="*/ 105442 h 2339191"/>
              <a:gd name="connsiteX45" fmla="*/ 783772 w 4010297"/>
              <a:gd name="connsiteY45" fmla="*/ 79317 h 2339191"/>
              <a:gd name="connsiteX46" fmla="*/ 640080 w 4010297"/>
              <a:gd name="connsiteY46" fmla="*/ 53191 h 2339191"/>
              <a:gd name="connsiteX47" fmla="*/ 574766 w 4010297"/>
              <a:gd name="connsiteY47" fmla="*/ 40128 h 2339191"/>
              <a:gd name="connsiteX48" fmla="*/ 522514 w 4010297"/>
              <a:gd name="connsiteY48" fmla="*/ 27065 h 2339191"/>
              <a:gd name="connsiteX49" fmla="*/ 418012 w 4010297"/>
              <a:gd name="connsiteY49" fmla="*/ 14002 h 2339191"/>
              <a:gd name="connsiteX50" fmla="*/ 0 w 4010297"/>
              <a:gd name="connsiteY50" fmla="*/ 53191 h 23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010297" h="2339191">
                <a:moveTo>
                  <a:pt x="4010297" y="2339191"/>
                </a:moveTo>
                <a:cubicBezTo>
                  <a:pt x="3890374" y="2189287"/>
                  <a:pt x="3996036" y="2336794"/>
                  <a:pt x="3944983" y="2234688"/>
                </a:cubicBezTo>
                <a:cubicBezTo>
                  <a:pt x="3937962" y="2220646"/>
                  <a:pt x="3926646" y="2209130"/>
                  <a:pt x="3918857" y="2195499"/>
                </a:cubicBezTo>
                <a:cubicBezTo>
                  <a:pt x="3900240" y="2162918"/>
                  <a:pt x="3889227" y="2139103"/>
                  <a:pt x="3879669" y="2104059"/>
                </a:cubicBezTo>
                <a:cubicBezTo>
                  <a:pt x="3855485" y="2015385"/>
                  <a:pt x="3853275" y="2004344"/>
                  <a:pt x="3840480" y="1921179"/>
                </a:cubicBezTo>
                <a:cubicBezTo>
                  <a:pt x="3835798" y="1890748"/>
                  <a:pt x="3834340" y="1859740"/>
                  <a:pt x="3827417" y="1829739"/>
                </a:cubicBezTo>
                <a:cubicBezTo>
                  <a:pt x="3821225" y="1802905"/>
                  <a:pt x="3807971" y="1778079"/>
                  <a:pt x="3801292" y="1751362"/>
                </a:cubicBezTo>
                <a:cubicBezTo>
                  <a:pt x="3754886" y="1565738"/>
                  <a:pt x="3799661" y="1712723"/>
                  <a:pt x="3749040" y="1594608"/>
                </a:cubicBezTo>
                <a:cubicBezTo>
                  <a:pt x="3743616" y="1581952"/>
                  <a:pt x="3742809" y="1567374"/>
                  <a:pt x="3735977" y="1555419"/>
                </a:cubicBezTo>
                <a:cubicBezTo>
                  <a:pt x="3725176" y="1536516"/>
                  <a:pt x="3709852" y="1520585"/>
                  <a:pt x="3696789" y="1503168"/>
                </a:cubicBezTo>
                <a:cubicBezTo>
                  <a:pt x="3665599" y="1409598"/>
                  <a:pt x="3710190" y="1516638"/>
                  <a:pt x="3644537" y="1437854"/>
                </a:cubicBezTo>
                <a:cubicBezTo>
                  <a:pt x="3593302" y="1376372"/>
                  <a:pt x="3643798" y="1397925"/>
                  <a:pt x="3592286" y="1346414"/>
                </a:cubicBezTo>
                <a:cubicBezTo>
                  <a:pt x="3581184" y="1335313"/>
                  <a:pt x="3566160" y="1328997"/>
                  <a:pt x="3553097" y="1320288"/>
                </a:cubicBezTo>
                <a:lnTo>
                  <a:pt x="3500846" y="1241911"/>
                </a:lnTo>
                <a:cubicBezTo>
                  <a:pt x="3492137" y="1228848"/>
                  <a:pt x="3487783" y="1211431"/>
                  <a:pt x="3474720" y="1202722"/>
                </a:cubicBezTo>
                <a:lnTo>
                  <a:pt x="3435532" y="1176597"/>
                </a:lnTo>
                <a:cubicBezTo>
                  <a:pt x="3409843" y="1138064"/>
                  <a:pt x="3407935" y="1129650"/>
                  <a:pt x="3370217" y="1098219"/>
                </a:cubicBezTo>
                <a:cubicBezTo>
                  <a:pt x="3358156" y="1088169"/>
                  <a:pt x="3344092" y="1080802"/>
                  <a:pt x="3331029" y="1072094"/>
                </a:cubicBezTo>
                <a:cubicBezTo>
                  <a:pt x="3283132" y="1000248"/>
                  <a:pt x="3331029" y="1061208"/>
                  <a:pt x="3265714" y="1006779"/>
                </a:cubicBezTo>
                <a:cubicBezTo>
                  <a:pt x="3200481" y="952418"/>
                  <a:pt x="3256207" y="977485"/>
                  <a:pt x="3187337" y="954528"/>
                </a:cubicBezTo>
                <a:cubicBezTo>
                  <a:pt x="3174274" y="945819"/>
                  <a:pt x="3160210" y="938453"/>
                  <a:pt x="3148149" y="928402"/>
                </a:cubicBezTo>
                <a:cubicBezTo>
                  <a:pt x="3133957" y="916575"/>
                  <a:pt x="3124331" y="899461"/>
                  <a:pt x="3108960" y="889214"/>
                </a:cubicBezTo>
                <a:cubicBezTo>
                  <a:pt x="3097503" y="881576"/>
                  <a:pt x="3081809" y="882838"/>
                  <a:pt x="3069772" y="876151"/>
                </a:cubicBezTo>
                <a:cubicBezTo>
                  <a:pt x="3042324" y="860902"/>
                  <a:pt x="3021182" y="833828"/>
                  <a:pt x="2991394" y="823899"/>
                </a:cubicBezTo>
                <a:cubicBezTo>
                  <a:pt x="2823242" y="767850"/>
                  <a:pt x="2995418" y="821640"/>
                  <a:pt x="2847703" y="784711"/>
                </a:cubicBezTo>
                <a:cubicBezTo>
                  <a:pt x="2834345" y="781371"/>
                  <a:pt x="2821872" y="774988"/>
                  <a:pt x="2808514" y="771648"/>
                </a:cubicBezTo>
                <a:cubicBezTo>
                  <a:pt x="2733922" y="753000"/>
                  <a:pt x="2758007" y="765639"/>
                  <a:pt x="2690949" y="745522"/>
                </a:cubicBezTo>
                <a:cubicBezTo>
                  <a:pt x="2664572" y="737609"/>
                  <a:pt x="2638698" y="728105"/>
                  <a:pt x="2612572" y="719397"/>
                </a:cubicBezTo>
                <a:lnTo>
                  <a:pt x="2573383" y="706334"/>
                </a:lnTo>
                <a:cubicBezTo>
                  <a:pt x="2560320" y="693271"/>
                  <a:pt x="2549227" y="677883"/>
                  <a:pt x="2534194" y="667145"/>
                </a:cubicBezTo>
                <a:cubicBezTo>
                  <a:pt x="2505943" y="646965"/>
                  <a:pt x="2474738" y="638617"/>
                  <a:pt x="2442754" y="627957"/>
                </a:cubicBezTo>
                <a:cubicBezTo>
                  <a:pt x="2394483" y="555548"/>
                  <a:pt x="2444247" y="612820"/>
                  <a:pt x="2377440" y="575705"/>
                </a:cubicBezTo>
                <a:cubicBezTo>
                  <a:pt x="2349992" y="560456"/>
                  <a:pt x="2325189" y="540871"/>
                  <a:pt x="2299063" y="523454"/>
                </a:cubicBezTo>
                <a:cubicBezTo>
                  <a:pt x="2286000" y="514745"/>
                  <a:pt x="2274768" y="502293"/>
                  <a:pt x="2259874" y="497328"/>
                </a:cubicBezTo>
                <a:lnTo>
                  <a:pt x="2220686" y="484265"/>
                </a:lnTo>
                <a:cubicBezTo>
                  <a:pt x="2191798" y="455378"/>
                  <a:pt x="2178679" y="437136"/>
                  <a:pt x="2142309" y="418951"/>
                </a:cubicBezTo>
                <a:cubicBezTo>
                  <a:pt x="2129993" y="412793"/>
                  <a:pt x="2116183" y="410242"/>
                  <a:pt x="2103120" y="405888"/>
                </a:cubicBezTo>
                <a:lnTo>
                  <a:pt x="2024743" y="353637"/>
                </a:lnTo>
                <a:cubicBezTo>
                  <a:pt x="2011680" y="344928"/>
                  <a:pt x="1996655" y="338613"/>
                  <a:pt x="1985554" y="327511"/>
                </a:cubicBezTo>
                <a:cubicBezTo>
                  <a:pt x="1924164" y="266119"/>
                  <a:pt x="1961737" y="298570"/>
                  <a:pt x="1867989" y="236071"/>
                </a:cubicBezTo>
                <a:lnTo>
                  <a:pt x="1828800" y="209945"/>
                </a:lnTo>
                <a:cubicBezTo>
                  <a:pt x="1815737" y="201236"/>
                  <a:pt x="1804506" y="188783"/>
                  <a:pt x="1789612" y="183819"/>
                </a:cubicBezTo>
                <a:lnTo>
                  <a:pt x="1672046" y="144631"/>
                </a:lnTo>
                <a:cubicBezTo>
                  <a:pt x="1638472" y="133439"/>
                  <a:pt x="1616689" y="125066"/>
                  <a:pt x="1580606" y="118505"/>
                </a:cubicBezTo>
                <a:cubicBezTo>
                  <a:pt x="1550313" y="112997"/>
                  <a:pt x="1519646" y="109796"/>
                  <a:pt x="1489166" y="105442"/>
                </a:cubicBezTo>
                <a:cubicBezTo>
                  <a:pt x="1237166" y="21442"/>
                  <a:pt x="1497589" y="103931"/>
                  <a:pt x="783772" y="79317"/>
                </a:cubicBezTo>
                <a:cubicBezTo>
                  <a:pt x="716767" y="77007"/>
                  <a:pt x="697590" y="65971"/>
                  <a:pt x="640080" y="53191"/>
                </a:cubicBezTo>
                <a:cubicBezTo>
                  <a:pt x="618406" y="48375"/>
                  <a:pt x="596440" y="44944"/>
                  <a:pt x="574766" y="40128"/>
                </a:cubicBezTo>
                <a:cubicBezTo>
                  <a:pt x="557240" y="36233"/>
                  <a:pt x="540223" y="30017"/>
                  <a:pt x="522514" y="27065"/>
                </a:cubicBezTo>
                <a:cubicBezTo>
                  <a:pt x="487887" y="21294"/>
                  <a:pt x="452846" y="18356"/>
                  <a:pt x="418012" y="14002"/>
                </a:cubicBezTo>
                <a:cubicBezTo>
                  <a:pt x="6918" y="40524"/>
                  <a:pt x="108709" y="-55518"/>
                  <a:pt x="0" y="5319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angle 22"/>
          <p:cNvSpPr/>
          <p:nvPr/>
        </p:nvSpPr>
        <p:spPr>
          <a:xfrm>
            <a:off x="7488283" y="399049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4" name="Rectangle 23"/>
          <p:cNvSpPr/>
          <p:nvPr/>
        </p:nvSpPr>
        <p:spPr>
          <a:xfrm>
            <a:off x="6097088" y="140383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109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     5  -  10.2  ) )  -  2 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5569805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" name="Freeform 2"/>
          <p:cNvSpPr/>
          <p:nvPr/>
        </p:nvSpPr>
        <p:spPr>
          <a:xfrm>
            <a:off x="4010297" y="2154432"/>
            <a:ext cx="4010297" cy="2339191"/>
          </a:xfrm>
          <a:custGeom>
            <a:avLst/>
            <a:gdLst>
              <a:gd name="connsiteX0" fmla="*/ 4010297 w 4010297"/>
              <a:gd name="connsiteY0" fmla="*/ 2339191 h 2339191"/>
              <a:gd name="connsiteX1" fmla="*/ 3944983 w 4010297"/>
              <a:gd name="connsiteY1" fmla="*/ 2234688 h 2339191"/>
              <a:gd name="connsiteX2" fmla="*/ 3918857 w 4010297"/>
              <a:gd name="connsiteY2" fmla="*/ 2195499 h 2339191"/>
              <a:gd name="connsiteX3" fmla="*/ 3879669 w 4010297"/>
              <a:gd name="connsiteY3" fmla="*/ 2104059 h 2339191"/>
              <a:gd name="connsiteX4" fmla="*/ 3840480 w 4010297"/>
              <a:gd name="connsiteY4" fmla="*/ 1921179 h 2339191"/>
              <a:gd name="connsiteX5" fmla="*/ 3827417 w 4010297"/>
              <a:gd name="connsiteY5" fmla="*/ 1829739 h 2339191"/>
              <a:gd name="connsiteX6" fmla="*/ 3801292 w 4010297"/>
              <a:gd name="connsiteY6" fmla="*/ 1751362 h 2339191"/>
              <a:gd name="connsiteX7" fmla="*/ 3749040 w 4010297"/>
              <a:gd name="connsiteY7" fmla="*/ 1594608 h 2339191"/>
              <a:gd name="connsiteX8" fmla="*/ 3735977 w 4010297"/>
              <a:gd name="connsiteY8" fmla="*/ 1555419 h 2339191"/>
              <a:gd name="connsiteX9" fmla="*/ 3696789 w 4010297"/>
              <a:gd name="connsiteY9" fmla="*/ 1503168 h 2339191"/>
              <a:gd name="connsiteX10" fmla="*/ 3644537 w 4010297"/>
              <a:gd name="connsiteY10" fmla="*/ 1437854 h 2339191"/>
              <a:gd name="connsiteX11" fmla="*/ 3592286 w 4010297"/>
              <a:gd name="connsiteY11" fmla="*/ 1346414 h 2339191"/>
              <a:gd name="connsiteX12" fmla="*/ 3553097 w 4010297"/>
              <a:gd name="connsiteY12" fmla="*/ 1320288 h 2339191"/>
              <a:gd name="connsiteX13" fmla="*/ 3500846 w 4010297"/>
              <a:gd name="connsiteY13" fmla="*/ 1241911 h 2339191"/>
              <a:gd name="connsiteX14" fmla="*/ 3474720 w 4010297"/>
              <a:gd name="connsiteY14" fmla="*/ 1202722 h 2339191"/>
              <a:gd name="connsiteX15" fmla="*/ 3435532 w 4010297"/>
              <a:gd name="connsiteY15" fmla="*/ 1176597 h 2339191"/>
              <a:gd name="connsiteX16" fmla="*/ 3370217 w 4010297"/>
              <a:gd name="connsiteY16" fmla="*/ 1098219 h 2339191"/>
              <a:gd name="connsiteX17" fmla="*/ 3331029 w 4010297"/>
              <a:gd name="connsiteY17" fmla="*/ 1072094 h 2339191"/>
              <a:gd name="connsiteX18" fmla="*/ 3265714 w 4010297"/>
              <a:gd name="connsiteY18" fmla="*/ 1006779 h 2339191"/>
              <a:gd name="connsiteX19" fmla="*/ 3187337 w 4010297"/>
              <a:gd name="connsiteY19" fmla="*/ 954528 h 2339191"/>
              <a:gd name="connsiteX20" fmla="*/ 3148149 w 4010297"/>
              <a:gd name="connsiteY20" fmla="*/ 928402 h 2339191"/>
              <a:gd name="connsiteX21" fmla="*/ 3108960 w 4010297"/>
              <a:gd name="connsiteY21" fmla="*/ 889214 h 2339191"/>
              <a:gd name="connsiteX22" fmla="*/ 3069772 w 4010297"/>
              <a:gd name="connsiteY22" fmla="*/ 876151 h 2339191"/>
              <a:gd name="connsiteX23" fmla="*/ 2991394 w 4010297"/>
              <a:gd name="connsiteY23" fmla="*/ 823899 h 2339191"/>
              <a:gd name="connsiteX24" fmla="*/ 2847703 w 4010297"/>
              <a:gd name="connsiteY24" fmla="*/ 784711 h 2339191"/>
              <a:gd name="connsiteX25" fmla="*/ 2808514 w 4010297"/>
              <a:gd name="connsiteY25" fmla="*/ 771648 h 2339191"/>
              <a:gd name="connsiteX26" fmla="*/ 2690949 w 4010297"/>
              <a:gd name="connsiteY26" fmla="*/ 745522 h 2339191"/>
              <a:gd name="connsiteX27" fmla="*/ 2612572 w 4010297"/>
              <a:gd name="connsiteY27" fmla="*/ 719397 h 2339191"/>
              <a:gd name="connsiteX28" fmla="*/ 2573383 w 4010297"/>
              <a:gd name="connsiteY28" fmla="*/ 706334 h 2339191"/>
              <a:gd name="connsiteX29" fmla="*/ 2534194 w 4010297"/>
              <a:gd name="connsiteY29" fmla="*/ 667145 h 2339191"/>
              <a:gd name="connsiteX30" fmla="*/ 2442754 w 4010297"/>
              <a:gd name="connsiteY30" fmla="*/ 627957 h 2339191"/>
              <a:gd name="connsiteX31" fmla="*/ 2377440 w 4010297"/>
              <a:gd name="connsiteY31" fmla="*/ 575705 h 2339191"/>
              <a:gd name="connsiteX32" fmla="*/ 2299063 w 4010297"/>
              <a:gd name="connsiteY32" fmla="*/ 523454 h 2339191"/>
              <a:gd name="connsiteX33" fmla="*/ 2259874 w 4010297"/>
              <a:gd name="connsiteY33" fmla="*/ 497328 h 2339191"/>
              <a:gd name="connsiteX34" fmla="*/ 2220686 w 4010297"/>
              <a:gd name="connsiteY34" fmla="*/ 484265 h 2339191"/>
              <a:gd name="connsiteX35" fmla="*/ 2142309 w 4010297"/>
              <a:gd name="connsiteY35" fmla="*/ 418951 h 2339191"/>
              <a:gd name="connsiteX36" fmla="*/ 2103120 w 4010297"/>
              <a:gd name="connsiteY36" fmla="*/ 405888 h 2339191"/>
              <a:gd name="connsiteX37" fmla="*/ 2024743 w 4010297"/>
              <a:gd name="connsiteY37" fmla="*/ 353637 h 2339191"/>
              <a:gd name="connsiteX38" fmla="*/ 1985554 w 4010297"/>
              <a:gd name="connsiteY38" fmla="*/ 327511 h 2339191"/>
              <a:gd name="connsiteX39" fmla="*/ 1867989 w 4010297"/>
              <a:gd name="connsiteY39" fmla="*/ 236071 h 2339191"/>
              <a:gd name="connsiteX40" fmla="*/ 1828800 w 4010297"/>
              <a:gd name="connsiteY40" fmla="*/ 209945 h 2339191"/>
              <a:gd name="connsiteX41" fmla="*/ 1789612 w 4010297"/>
              <a:gd name="connsiteY41" fmla="*/ 183819 h 2339191"/>
              <a:gd name="connsiteX42" fmla="*/ 1672046 w 4010297"/>
              <a:gd name="connsiteY42" fmla="*/ 144631 h 2339191"/>
              <a:gd name="connsiteX43" fmla="*/ 1580606 w 4010297"/>
              <a:gd name="connsiteY43" fmla="*/ 118505 h 2339191"/>
              <a:gd name="connsiteX44" fmla="*/ 1489166 w 4010297"/>
              <a:gd name="connsiteY44" fmla="*/ 105442 h 2339191"/>
              <a:gd name="connsiteX45" fmla="*/ 783772 w 4010297"/>
              <a:gd name="connsiteY45" fmla="*/ 79317 h 2339191"/>
              <a:gd name="connsiteX46" fmla="*/ 640080 w 4010297"/>
              <a:gd name="connsiteY46" fmla="*/ 53191 h 2339191"/>
              <a:gd name="connsiteX47" fmla="*/ 574766 w 4010297"/>
              <a:gd name="connsiteY47" fmla="*/ 40128 h 2339191"/>
              <a:gd name="connsiteX48" fmla="*/ 522514 w 4010297"/>
              <a:gd name="connsiteY48" fmla="*/ 27065 h 2339191"/>
              <a:gd name="connsiteX49" fmla="*/ 418012 w 4010297"/>
              <a:gd name="connsiteY49" fmla="*/ 14002 h 2339191"/>
              <a:gd name="connsiteX50" fmla="*/ 0 w 4010297"/>
              <a:gd name="connsiteY50" fmla="*/ 53191 h 23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010297" h="2339191">
                <a:moveTo>
                  <a:pt x="4010297" y="2339191"/>
                </a:moveTo>
                <a:cubicBezTo>
                  <a:pt x="3890374" y="2189287"/>
                  <a:pt x="3996036" y="2336794"/>
                  <a:pt x="3944983" y="2234688"/>
                </a:cubicBezTo>
                <a:cubicBezTo>
                  <a:pt x="3937962" y="2220646"/>
                  <a:pt x="3926646" y="2209130"/>
                  <a:pt x="3918857" y="2195499"/>
                </a:cubicBezTo>
                <a:cubicBezTo>
                  <a:pt x="3900240" y="2162918"/>
                  <a:pt x="3889227" y="2139103"/>
                  <a:pt x="3879669" y="2104059"/>
                </a:cubicBezTo>
                <a:cubicBezTo>
                  <a:pt x="3855485" y="2015385"/>
                  <a:pt x="3853275" y="2004344"/>
                  <a:pt x="3840480" y="1921179"/>
                </a:cubicBezTo>
                <a:cubicBezTo>
                  <a:pt x="3835798" y="1890748"/>
                  <a:pt x="3834340" y="1859740"/>
                  <a:pt x="3827417" y="1829739"/>
                </a:cubicBezTo>
                <a:cubicBezTo>
                  <a:pt x="3821225" y="1802905"/>
                  <a:pt x="3807971" y="1778079"/>
                  <a:pt x="3801292" y="1751362"/>
                </a:cubicBezTo>
                <a:cubicBezTo>
                  <a:pt x="3754886" y="1565738"/>
                  <a:pt x="3799661" y="1712723"/>
                  <a:pt x="3749040" y="1594608"/>
                </a:cubicBezTo>
                <a:cubicBezTo>
                  <a:pt x="3743616" y="1581952"/>
                  <a:pt x="3742809" y="1567374"/>
                  <a:pt x="3735977" y="1555419"/>
                </a:cubicBezTo>
                <a:cubicBezTo>
                  <a:pt x="3725176" y="1536516"/>
                  <a:pt x="3709852" y="1520585"/>
                  <a:pt x="3696789" y="1503168"/>
                </a:cubicBezTo>
                <a:cubicBezTo>
                  <a:pt x="3665599" y="1409598"/>
                  <a:pt x="3710190" y="1516638"/>
                  <a:pt x="3644537" y="1437854"/>
                </a:cubicBezTo>
                <a:cubicBezTo>
                  <a:pt x="3593302" y="1376372"/>
                  <a:pt x="3643798" y="1397925"/>
                  <a:pt x="3592286" y="1346414"/>
                </a:cubicBezTo>
                <a:cubicBezTo>
                  <a:pt x="3581184" y="1335313"/>
                  <a:pt x="3566160" y="1328997"/>
                  <a:pt x="3553097" y="1320288"/>
                </a:cubicBezTo>
                <a:lnTo>
                  <a:pt x="3500846" y="1241911"/>
                </a:lnTo>
                <a:cubicBezTo>
                  <a:pt x="3492137" y="1228848"/>
                  <a:pt x="3487783" y="1211431"/>
                  <a:pt x="3474720" y="1202722"/>
                </a:cubicBezTo>
                <a:lnTo>
                  <a:pt x="3435532" y="1176597"/>
                </a:lnTo>
                <a:cubicBezTo>
                  <a:pt x="3409843" y="1138064"/>
                  <a:pt x="3407935" y="1129650"/>
                  <a:pt x="3370217" y="1098219"/>
                </a:cubicBezTo>
                <a:cubicBezTo>
                  <a:pt x="3358156" y="1088169"/>
                  <a:pt x="3344092" y="1080802"/>
                  <a:pt x="3331029" y="1072094"/>
                </a:cubicBezTo>
                <a:cubicBezTo>
                  <a:pt x="3283132" y="1000248"/>
                  <a:pt x="3331029" y="1061208"/>
                  <a:pt x="3265714" y="1006779"/>
                </a:cubicBezTo>
                <a:cubicBezTo>
                  <a:pt x="3200481" y="952418"/>
                  <a:pt x="3256207" y="977485"/>
                  <a:pt x="3187337" y="954528"/>
                </a:cubicBezTo>
                <a:cubicBezTo>
                  <a:pt x="3174274" y="945819"/>
                  <a:pt x="3160210" y="938453"/>
                  <a:pt x="3148149" y="928402"/>
                </a:cubicBezTo>
                <a:cubicBezTo>
                  <a:pt x="3133957" y="916575"/>
                  <a:pt x="3124331" y="899461"/>
                  <a:pt x="3108960" y="889214"/>
                </a:cubicBezTo>
                <a:cubicBezTo>
                  <a:pt x="3097503" y="881576"/>
                  <a:pt x="3081809" y="882838"/>
                  <a:pt x="3069772" y="876151"/>
                </a:cubicBezTo>
                <a:cubicBezTo>
                  <a:pt x="3042324" y="860902"/>
                  <a:pt x="3021182" y="833828"/>
                  <a:pt x="2991394" y="823899"/>
                </a:cubicBezTo>
                <a:cubicBezTo>
                  <a:pt x="2823242" y="767850"/>
                  <a:pt x="2995418" y="821640"/>
                  <a:pt x="2847703" y="784711"/>
                </a:cubicBezTo>
                <a:cubicBezTo>
                  <a:pt x="2834345" y="781371"/>
                  <a:pt x="2821872" y="774988"/>
                  <a:pt x="2808514" y="771648"/>
                </a:cubicBezTo>
                <a:cubicBezTo>
                  <a:pt x="2733922" y="753000"/>
                  <a:pt x="2758007" y="765639"/>
                  <a:pt x="2690949" y="745522"/>
                </a:cubicBezTo>
                <a:cubicBezTo>
                  <a:pt x="2664572" y="737609"/>
                  <a:pt x="2638698" y="728105"/>
                  <a:pt x="2612572" y="719397"/>
                </a:cubicBezTo>
                <a:lnTo>
                  <a:pt x="2573383" y="706334"/>
                </a:lnTo>
                <a:cubicBezTo>
                  <a:pt x="2560320" y="693271"/>
                  <a:pt x="2549227" y="677883"/>
                  <a:pt x="2534194" y="667145"/>
                </a:cubicBezTo>
                <a:cubicBezTo>
                  <a:pt x="2505943" y="646965"/>
                  <a:pt x="2474738" y="638617"/>
                  <a:pt x="2442754" y="627957"/>
                </a:cubicBezTo>
                <a:cubicBezTo>
                  <a:pt x="2394483" y="555548"/>
                  <a:pt x="2444247" y="612820"/>
                  <a:pt x="2377440" y="575705"/>
                </a:cubicBezTo>
                <a:cubicBezTo>
                  <a:pt x="2349992" y="560456"/>
                  <a:pt x="2325189" y="540871"/>
                  <a:pt x="2299063" y="523454"/>
                </a:cubicBezTo>
                <a:cubicBezTo>
                  <a:pt x="2286000" y="514745"/>
                  <a:pt x="2274768" y="502293"/>
                  <a:pt x="2259874" y="497328"/>
                </a:cubicBezTo>
                <a:lnTo>
                  <a:pt x="2220686" y="484265"/>
                </a:lnTo>
                <a:cubicBezTo>
                  <a:pt x="2191798" y="455378"/>
                  <a:pt x="2178679" y="437136"/>
                  <a:pt x="2142309" y="418951"/>
                </a:cubicBezTo>
                <a:cubicBezTo>
                  <a:pt x="2129993" y="412793"/>
                  <a:pt x="2116183" y="410242"/>
                  <a:pt x="2103120" y="405888"/>
                </a:cubicBezTo>
                <a:lnTo>
                  <a:pt x="2024743" y="353637"/>
                </a:lnTo>
                <a:cubicBezTo>
                  <a:pt x="2011680" y="344928"/>
                  <a:pt x="1996655" y="338613"/>
                  <a:pt x="1985554" y="327511"/>
                </a:cubicBezTo>
                <a:cubicBezTo>
                  <a:pt x="1924164" y="266119"/>
                  <a:pt x="1961737" y="298570"/>
                  <a:pt x="1867989" y="236071"/>
                </a:cubicBezTo>
                <a:lnTo>
                  <a:pt x="1828800" y="209945"/>
                </a:lnTo>
                <a:cubicBezTo>
                  <a:pt x="1815737" y="201236"/>
                  <a:pt x="1804506" y="188783"/>
                  <a:pt x="1789612" y="183819"/>
                </a:cubicBezTo>
                <a:lnTo>
                  <a:pt x="1672046" y="144631"/>
                </a:lnTo>
                <a:cubicBezTo>
                  <a:pt x="1638472" y="133439"/>
                  <a:pt x="1616689" y="125066"/>
                  <a:pt x="1580606" y="118505"/>
                </a:cubicBezTo>
                <a:cubicBezTo>
                  <a:pt x="1550313" y="112997"/>
                  <a:pt x="1519646" y="109796"/>
                  <a:pt x="1489166" y="105442"/>
                </a:cubicBezTo>
                <a:cubicBezTo>
                  <a:pt x="1237166" y="21442"/>
                  <a:pt x="1497589" y="103931"/>
                  <a:pt x="783772" y="79317"/>
                </a:cubicBezTo>
                <a:cubicBezTo>
                  <a:pt x="716767" y="77007"/>
                  <a:pt x="697590" y="65971"/>
                  <a:pt x="640080" y="53191"/>
                </a:cubicBezTo>
                <a:cubicBezTo>
                  <a:pt x="618406" y="48375"/>
                  <a:pt x="596440" y="44944"/>
                  <a:pt x="574766" y="40128"/>
                </a:cubicBezTo>
                <a:cubicBezTo>
                  <a:pt x="557240" y="36233"/>
                  <a:pt x="540223" y="30017"/>
                  <a:pt x="522514" y="27065"/>
                </a:cubicBezTo>
                <a:cubicBezTo>
                  <a:pt x="487887" y="21294"/>
                  <a:pt x="452846" y="18356"/>
                  <a:pt x="418012" y="14002"/>
                </a:cubicBezTo>
                <a:cubicBezTo>
                  <a:pt x="6918" y="40524"/>
                  <a:pt x="108709" y="-55518"/>
                  <a:pt x="0" y="5319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angle 22"/>
          <p:cNvSpPr/>
          <p:nvPr/>
        </p:nvSpPr>
        <p:spPr>
          <a:xfrm>
            <a:off x="7488283" y="399049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4" name="Rectangle 23"/>
          <p:cNvSpPr/>
          <p:nvPr/>
        </p:nvSpPr>
        <p:spPr>
          <a:xfrm>
            <a:off x="6077494" y="116258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882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     5  -  10.2  ) )  -  2 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5569805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" name="Freeform 2"/>
          <p:cNvSpPr/>
          <p:nvPr/>
        </p:nvSpPr>
        <p:spPr>
          <a:xfrm>
            <a:off x="4010297" y="2154432"/>
            <a:ext cx="4010297" cy="2339191"/>
          </a:xfrm>
          <a:custGeom>
            <a:avLst/>
            <a:gdLst>
              <a:gd name="connsiteX0" fmla="*/ 4010297 w 4010297"/>
              <a:gd name="connsiteY0" fmla="*/ 2339191 h 2339191"/>
              <a:gd name="connsiteX1" fmla="*/ 3944983 w 4010297"/>
              <a:gd name="connsiteY1" fmla="*/ 2234688 h 2339191"/>
              <a:gd name="connsiteX2" fmla="*/ 3918857 w 4010297"/>
              <a:gd name="connsiteY2" fmla="*/ 2195499 h 2339191"/>
              <a:gd name="connsiteX3" fmla="*/ 3879669 w 4010297"/>
              <a:gd name="connsiteY3" fmla="*/ 2104059 h 2339191"/>
              <a:gd name="connsiteX4" fmla="*/ 3840480 w 4010297"/>
              <a:gd name="connsiteY4" fmla="*/ 1921179 h 2339191"/>
              <a:gd name="connsiteX5" fmla="*/ 3827417 w 4010297"/>
              <a:gd name="connsiteY5" fmla="*/ 1829739 h 2339191"/>
              <a:gd name="connsiteX6" fmla="*/ 3801292 w 4010297"/>
              <a:gd name="connsiteY6" fmla="*/ 1751362 h 2339191"/>
              <a:gd name="connsiteX7" fmla="*/ 3749040 w 4010297"/>
              <a:gd name="connsiteY7" fmla="*/ 1594608 h 2339191"/>
              <a:gd name="connsiteX8" fmla="*/ 3735977 w 4010297"/>
              <a:gd name="connsiteY8" fmla="*/ 1555419 h 2339191"/>
              <a:gd name="connsiteX9" fmla="*/ 3696789 w 4010297"/>
              <a:gd name="connsiteY9" fmla="*/ 1503168 h 2339191"/>
              <a:gd name="connsiteX10" fmla="*/ 3644537 w 4010297"/>
              <a:gd name="connsiteY10" fmla="*/ 1437854 h 2339191"/>
              <a:gd name="connsiteX11" fmla="*/ 3592286 w 4010297"/>
              <a:gd name="connsiteY11" fmla="*/ 1346414 h 2339191"/>
              <a:gd name="connsiteX12" fmla="*/ 3553097 w 4010297"/>
              <a:gd name="connsiteY12" fmla="*/ 1320288 h 2339191"/>
              <a:gd name="connsiteX13" fmla="*/ 3500846 w 4010297"/>
              <a:gd name="connsiteY13" fmla="*/ 1241911 h 2339191"/>
              <a:gd name="connsiteX14" fmla="*/ 3474720 w 4010297"/>
              <a:gd name="connsiteY14" fmla="*/ 1202722 h 2339191"/>
              <a:gd name="connsiteX15" fmla="*/ 3435532 w 4010297"/>
              <a:gd name="connsiteY15" fmla="*/ 1176597 h 2339191"/>
              <a:gd name="connsiteX16" fmla="*/ 3370217 w 4010297"/>
              <a:gd name="connsiteY16" fmla="*/ 1098219 h 2339191"/>
              <a:gd name="connsiteX17" fmla="*/ 3331029 w 4010297"/>
              <a:gd name="connsiteY17" fmla="*/ 1072094 h 2339191"/>
              <a:gd name="connsiteX18" fmla="*/ 3265714 w 4010297"/>
              <a:gd name="connsiteY18" fmla="*/ 1006779 h 2339191"/>
              <a:gd name="connsiteX19" fmla="*/ 3187337 w 4010297"/>
              <a:gd name="connsiteY19" fmla="*/ 954528 h 2339191"/>
              <a:gd name="connsiteX20" fmla="*/ 3148149 w 4010297"/>
              <a:gd name="connsiteY20" fmla="*/ 928402 h 2339191"/>
              <a:gd name="connsiteX21" fmla="*/ 3108960 w 4010297"/>
              <a:gd name="connsiteY21" fmla="*/ 889214 h 2339191"/>
              <a:gd name="connsiteX22" fmla="*/ 3069772 w 4010297"/>
              <a:gd name="connsiteY22" fmla="*/ 876151 h 2339191"/>
              <a:gd name="connsiteX23" fmla="*/ 2991394 w 4010297"/>
              <a:gd name="connsiteY23" fmla="*/ 823899 h 2339191"/>
              <a:gd name="connsiteX24" fmla="*/ 2847703 w 4010297"/>
              <a:gd name="connsiteY24" fmla="*/ 784711 h 2339191"/>
              <a:gd name="connsiteX25" fmla="*/ 2808514 w 4010297"/>
              <a:gd name="connsiteY25" fmla="*/ 771648 h 2339191"/>
              <a:gd name="connsiteX26" fmla="*/ 2690949 w 4010297"/>
              <a:gd name="connsiteY26" fmla="*/ 745522 h 2339191"/>
              <a:gd name="connsiteX27" fmla="*/ 2612572 w 4010297"/>
              <a:gd name="connsiteY27" fmla="*/ 719397 h 2339191"/>
              <a:gd name="connsiteX28" fmla="*/ 2573383 w 4010297"/>
              <a:gd name="connsiteY28" fmla="*/ 706334 h 2339191"/>
              <a:gd name="connsiteX29" fmla="*/ 2534194 w 4010297"/>
              <a:gd name="connsiteY29" fmla="*/ 667145 h 2339191"/>
              <a:gd name="connsiteX30" fmla="*/ 2442754 w 4010297"/>
              <a:gd name="connsiteY30" fmla="*/ 627957 h 2339191"/>
              <a:gd name="connsiteX31" fmla="*/ 2377440 w 4010297"/>
              <a:gd name="connsiteY31" fmla="*/ 575705 h 2339191"/>
              <a:gd name="connsiteX32" fmla="*/ 2299063 w 4010297"/>
              <a:gd name="connsiteY32" fmla="*/ 523454 h 2339191"/>
              <a:gd name="connsiteX33" fmla="*/ 2259874 w 4010297"/>
              <a:gd name="connsiteY33" fmla="*/ 497328 h 2339191"/>
              <a:gd name="connsiteX34" fmla="*/ 2220686 w 4010297"/>
              <a:gd name="connsiteY34" fmla="*/ 484265 h 2339191"/>
              <a:gd name="connsiteX35" fmla="*/ 2142309 w 4010297"/>
              <a:gd name="connsiteY35" fmla="*/ 418951 h 2339191"/>
              <a:gd name="connsiteX36" fmla="*/ 2103120 w 4010297"/>
              <a:gd name="connsiteY36" fmla="*/ 405888 h 2339191"/>
              <a:gd name="connsiteX37" fmla="*/ 2024743 w 4010297"/>
              <a:gd name="connsiteY37" fmla="*/ 353637 h 2339191"/>
              <a:gd name="connsiteX38" fmla="*/ 1985554 w 4010297"/>
              <a:gd name="connsiteY38" fmla="*/ 327511 h 2339191"/>
              <a:gd name="connsiteX39" fmla="*/ 1867989 w 4010297"/>
              <a:gd name="connsiteY39" fmla="*/ 236071 h 2339191"/>
              <a:gd name="connsiteX40" fmla="*/ 1828800 w 4010297"/>
              <a:gd name="connsiteY40" fmla="*/ 209945 h 2339191"/>
              <a:gd name="connsiteX41" fmla="*/ 1789612 w 4010297"/>
              <a:gd name="connsiteY41" fmla="*/ 183819 h 2339191"/>
              <a:gd name="connsiteX42" fmla="*/ 1672046 w 4010297"/>
              <a:gd name="connsiteY42" fmla="*/ 144631 h 2339191"/>
              <a:gd name="connsiteX43" fmla="*/ 1580606 w 4010297"/>
              <a:gd name="connsiteY43" fmla="*/ 118505 h 2339191"/>
              <a:gd name="connsiteX44" fmla="*/ 1489166 w 4010297"/>
              <a:gd name="connsiteY44" fmla="*/ 105442 h 2339191"/>
              <a:gd name="connsiteX45" fmla="*/ 783772 w 4010297"/>
              <a:gd name="connsiteY45" fmla="*/ 79317 h 2339191"/>
              <a:gd name="connsiteX46" fmla="*/ 640080 w 4010297"/>
              <a:gd name="connsiteY46" fmla="*/ 53191 h 2339191"/>
              <a:gd name="connsiteX47" fmla="*/ 574766 w 4010297"/>
              <a:gd name="connsiteY47" fmla="*/ 40128 h 2339191"/>
              <a:gd name="connsiteX48" fmla="*/ 522514 w 4010297"/>
              <a:gd name="connsiteY48" fmla="*/ 27065 h 2339191"/>
              <a:gd name="connsiteX49" fmla="*/ 418012 w 4010297"/>
              <a:gd name="connsiteY49" fmla="*/ 14002 h 2339191"/>
              <a:gd name="connsiteX50" fmla="*/ 0 w 4010297"/>
              <a:gd name="connsiteY50" fmla="*/ 53191 h 23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010297" h="2339191">
                <a:moveTo>
                  <a:pt x="4010297" y="2339191"/>
                </a:moveTo>
                <a:cubicBezTo>
                  <a:pt x="3890374" y="2189287"/>
                  <a:pt x="3996036" y="2336794"/>
                  <a:pt x="3944983" y="2234688"/>
                </a:cubicBezTo>
                <a:cubicBezTo>
                  <a:pt x="3937962" y="2220646"/>
                  <a:pt x="3926646" y="2209130"/>
                  <a:pt x="3918857" y="2195499"/>
                </a:cubicBezTo>
                <a:cubicBezTo>
                  <a:pt x="3900240" y="2162918"/>
                  <a:pt x="3889227" y="2139103"/>
                  <a:pt x="3879669" y="2104059"/>
                </a:cubicBezTo>
                <a:cubicBezTo>
                  <a:pt x="3855485" y="2015385"/>
                  <a:pt x="3853275" y="2004344"/>
                  <a:pt x="3840480" y="1921179"/>
                </a:cubicBezTo>
                <a:cubicBezTo>
                  <a:pt x="3835798" y="1890748"/>
                  <a:pt x="3834340" y="1859740"/>
                  <a:pt x="3827417" y="1829739"/>
                </a:cubicBezTo>
                <a:cubicBezTo>
                  <a:pt x="3821225" y="1802905"/>
                  <a:pt x="3807971" y="1778079"/>
                  <a:pt x="3801292" y="1751362"/>
                </a:cubicBezTo>
                <a:cubicBezTo>
                  <a:pt x="3754886" y="1565738"/>
                  <a:pt x="3799661" y="1712723"/>
                  <a:pt x="3749040" y="1594608"/>
                </a:cubicBezTo>
                <a:cubicBezTo>
                  <a:pt x="3743616" y="1581952"/>
                  <a:pt x="3742809" y="1567374"/>
                  <a:pt x="3735977" y="1555419"/>
                </a:cubicBezTo>
                <a:cubicBezTo>
                  <a:pt x="3725176" y="1536516"/>
                  <a:pt x="3709852" y="1520585"/>
                  <a:pt x="3696789" y="1503168"/>
                </a:cubicBezTo>
                <a:cubicBezTo>
                  <a:pt x="3665599" y="1409598"/>
                  <a:pt x="3710190" y="1516638"/>
                  <a:pt x="3644537" y="1437854"/>
                </a:cubicBezTo>
                <a:cubicBezTo>
                  <a:pt x="3593302" y="1376372"/>
                  <a:pt x="3643798" y="1397925"/>
                  <a:pt x="3592286" y="1346414"/>
                </a:cubicBezTo>
                <a:cubicBezTo>
                  <a:pt x="3581184" y="1335313"/>
                  <a:pt x="3566160" y="1328997"/>
                  <a:pt x="3553097" y="1320288"/>
                </a:cubicBezTo>
                <a:lnTo>
                  <a:pt x="3500846" y="1241911"/>
                </a:lnTo>
                <a:cubicBezTo>
                  <a:pt x="3492137" y="1228848"/>
                  <a:pt x="3487783" y="1211431"/>
                  <a:pt x="3474720" y="1202722"/>
                </a:cubicBezTo>
                <a:lnTo>
                  <a:pt x="3435532" y="1176597"/>
                </a:lnTo>
                <a:cubicBezTo>
                  <a:pt x="3409843" y="1138064"/>
                  <a:pt x="3407935" y="1129650"/>
                  <a:pt x="3370217" y="1098219"/>
                </a:cubicBezTo>
                <a:cubicBezTo>
                  <a:pt x="3358156" y="1088169"/>
                  <a:pt x="3344092" y="1080802"/>
                  <a:pt x="3331029" y="1072094"/>
                </a:cubicBezTo>
                <a:cubicBezTo>
                  <a:pt x="3283132" y="1000248"/>
                  <a:pt x="3331029" y="1061208"/>
                  <a:pt x="3265714" y="1006779"/>
                </a:cubicBezTo>
                <a:cubicBezTo>
                  <a:pt x="3200481" y="952418"/>
                  <a:pt x="3256207" y="977485"/>
                  <a:pt x="3187337" y="954528"/>
                </a:cubicBezTo>
                <a:cubicBezTo>
                  <a:pt x="3174274" y="945819"/>
                  <a:pt x="3160210" y="938453"/>
                  <a:pt x="3148149" y="928402"/>
                </a:cubicBezTo>
                <a:cubicBezTo>
                  <a:pt x="3133957" y="916575"/>
                  <a:pt x="3124331" y="899461"/>
                  <a:pt x="3108960" y="889214"/>
                </a:cubicBezTo>
                <a:cubicBezTo>
                  <a:pt x="3097503" y="881576"/>
                  <a:pt x="3081809" y="882838"/>
                  <a:pt x="3069772" y="876151"/>
                </a:cubicBezTo>
                <a:cubicBezTo>
                  <a:pt x="3042324" y="860902"/>
                  <a:pt x="3021182" y="833828"/>
                  <a:pt x="2991394" y="823899"/>
                </a:cubicBezTo>
                <a:cubicBezTo>
                  <a:pt x="2823242" y="767850"/>
                  <a:pt x="2995418" y="821640"/>
                  <a:pt x="2847703" y="784711"/>
                </a:cubicBezTo>
                <a:cubicBezTo>
                  <a:pt x="2834345" y="781371"/>
                  <a:pt x="2821872" y="774988"/>
                  <a:pt x="2808514" y="771648"/>
                </a:cubicBezTo>
                <a:cubicBezTo>
                  <a:pt x="2733922" y="753000"/>
                  <a:pt x="2758007" y="765639"/>
                  <a:pt x="2690949" y="745522"/>
                </a:cubicBezTo>
                <a:cubicBezTo>
                  <a:pt x="2664572" y="737609"/>
                  <a:pt x="2638698" y="728105"/>
                  <a:pt x="2612572" y="719397"/>
                </a:cubicBezTo>
                <a:lnTo>
                  <a:pt x="2573383" y="706334"/>
                </a:lnTo>
                <a:cubicBezTo>
                  <a:pt x="2560320" y="693271"/>
                  <a:pt x="2549227" y="677883"/>
                  <a:pt x="2534194" y="667145"/>
                </a:cubicBezTo>
                <a:cubicBezTo>
                  <a:pt x="2505943" y="646965"/>
                  <a:pt x="2474738" y="638617"/>
                  <a:pt x="2442754" y="627957"/>
                </a:cubicBezTo>
                <a:cubicBezTo>
                  <a:pt x="2394483" y="555548"/>
                  <a:pt x="2444247" y="612820"/>
                  <a:pt x="2377440" y="575705"/>
                </a:cubicBezTo>
                <a:cubicBezTo>
                  <a:pt x="2349992" y="560456"/>
                  <a:pt x="2325189" y="540871"/>
                  <a:pt x="2299063" y="523454"/>
                </a:cubicBezTo>
                <a:cubicBezTo>
                  <a:pt x="2286000" y="514745"/>
                  <a:pt x="2274768" y="502293"/>
                  <a:pt x="2259874" y="497328"/>
                </a:cubicBezTo>
                <a:lnTo>
                  <a:pt x="2220686" y="484265"/>
                </a:lnTo>
                <a:cubicBezTo>
                  <a:pt x="2191798" y="455378"/>
                  <a:pt x="2178679" y="437136"/>
                  <a:pt x="2142309" y="418951"/>
                </a:cubicBezTo>
                <a:cubicBezTo>
                  <a:pt x="2129993" y="412793"/>
                  <a:pt x="2116183" y="410242"/>
                  <a:pt x="2103120" y="405888"/>
                </a:cubicBezTo>
                <a:lnTo>
                  <a:pt x="2024743" y="353637"/>
                </a:lnTo>
                <a:cubicBezTo>
                  <a:pt x="2011680" y="344928"/>
                  <a:pt x="1996655" y="338613"/>
                  <a:pt x="1985554" y="327511"/>
                </a:cubicBezTo>
                <a:cubicBezTo>
                  <a:pt x="1924164" y="266119"/>
                  <a:pt x="1961737" y="298570"/>
                  <a:pt x="1867989" y="236071"/>
                </a:cubicBezTo>
                <a:lnTo>
                  <a:pt x="1828800" y="209945"/>
                </a:lnTo>
                <a:cubicBezTo>
                  <a:pt x="1815737" y="201236"/>
                  <a:pt x="1804506" y="188783"/>
                  <a:pt x="1789612" y="183819"/>
                </a:cubicBezTo>
                <a:lnTo>
                  <a:pt x="1672046" y="144631"/>
                </a:lnTo>
                <a:cubicBezTo>
                  <a:pt x="1638472" y="133439"/>
                  <a:pt x="1616689" y="125066"/>
                  <a:pt x="1580606" y="118505"/>
                </a:cubicBezTo>
                <a:cubicBezTo>
                  <a:pt x="1550313" y="112997"/>
                  <a:pt x="1519646" y="109796"/>
                  <a:pt x="1489166" y="105442"/>
                </a:cubicBezTo>
                <a:cubicBezTo>
                  <a:pt x="1237166" y="21442"/>
                  <a:pt x="1497589" y="103931"/>
                  <a:pt x="783772" y="79317"/>
                </a:cubicBezTo>
                <a:cubicBezTo>
                  <a:pt x="716767" y="77007"/>
                  <a:pt x="697590" y="65971"/>
                  <a:pt x="640080" y="53191"/>
                </a:cubicBezTo>
                <a:cubicBezTo>
                  <a:pt x="618406" y="48375"/>
                  <a:pt x="596440" y="44944"/>
                  <a:pt x="574766" y="40128"/>
                </a:cubicBezTo>
                <a:cubicBezTo>
                  <a:pt x="557240" y="36233"/>
                  <a:pt x="540223" y="30017"/>
                  <a:pt x="522514" y="27065"/>
                </a:cubicBezTo>
                <a:cubicBezTo>
                  <a:pt x="487887" y="21294"/>
                  <a:pt x="452846" y="18356"/>
                  <a:pt x="418012" y="14002"/>
                </a:cubicBezTo>
                <a:cubicBezTo>
                  <a:pt x="6918" y="40524"/>
                  <a:pt x="108709" y="-55518"/>
                  <a:pt x="0" y="5319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angle 22"/>
          <p:cNvSpPr/>
          <p:nvPr/>
        </p:nvSpPr>
        <p:spPr>
          <a:xfrm>
            <a:off x="7488283" y="399049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s-AR" dirty="0"/>
          </a:p>
        </p:txBody>
      </p:sp>
      <p:sp>
        <p:nvSpPr>
          <p:cNvPr id="25" name="Rectangle 24"/>
          <p:cNvSpPr/>
          <p:nvPr/>
        </p:nvSpPr>
        <p:spPr>
          <a:xfrm>
            <a:off x="6077494" y="135919"/>
            <a:ext cx="209006" cy="587829"/>
          </a:xfrm>
          <a:prstGeom prst="rect">
            <a:avLst/>
          </a:prstGeom>
          <a:solidFill>
            <a:schemeClr val="tx2"/>
          </a:solidFill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971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5715476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" name="Freeform 2"/>
          <p:cNvSpPr/>
          <p:nvPr/>
        </p:nvSpPr>
        <p:spPr>
          <a:xfrm>
            <a:off x="4010297" y="2154432"/>
            <a:ext cx="4010297" cy="2339191"/>
          </a:xfrm>
          <a:custGeom>
            <a:avLst/>
            <a:gdLst>
              <a:gd name="connsiteX0" fmla="*/ 4010297 w 4010297"/>
              <a:gd name="connsiteY0" fmla="*/ 2339191 h 2339191"/>
              <a:gd name="connsiteX1" fmla="*/ 3944983 w 4010297"/>
              <a:gd name="connsiteY1" fmla="*/ 2234688 h 2339191"/>
              <a:gd name="connsiteX2" fmla="*/ 3918857 w 4010297"/>
              <a:gd name="connsiteY2" fmla="*/ 2195499 h 2339191"/>
              <a:gd name="connsiteX3" fmla="*/ 3879669 w 4010297"/>
              <a:gd name="connsiteY3" fmla="*/ 2104059 h 2339191"/>
              <a:gd name="connsiteX4" fmla="*/ 3840480 w 4010297"/>
              <a:gd name="connsiteY4" fmla="*/ 1921179 h 2339191"/>
              <a:gd name="connsiteX5" fmla="*/ 3827417 w 4010297"/>
              <a:gd name="connsiteY5" fmla="*/ 1829739 h 2339191"/>
              <a:gd name="connsiteX6" fmla="*/ 3801292 w 4010297"/>
              <a:gd name="connsiteY6" fmla="*/ 1751362 h 2339191"/>
              <a:gd name="connsiteX7" fmla="*/ 3749040 w 4010297"/>
              <a:gd name="connsiteY7" fmla="*/ 1594608 h 2339191"/>
              <a:gd name="connsiteX8" fmla="*/ 3735977 w 4010297"/>
              <a:gd name="connsiteY8" fmla="*/ 1555419 h 2339191"/>
              <a:gd name="connsiteX9" fmla="*/ 3696789 w 4010297"/>
              <a:gd name="connsiteY9" fmla="*/ 1503168 h 2339191"/>
              <a:gd name="connsiteX10" fmla="*/ 3644537 w 4010297"/>
              <a:gd name="connsiteY10" fmla="*/ 1437854 h 2339191"/>
              <a:gd name="connsiteX11" fmla="*/ 3592286 w 4010297"/>
              <a:gd name="connsiteY11" fmla="*/ 1346414 h 2339191"/>
              <a:gd name="connsiteX12" fmla="*/ 3553097 w 4010297"/>
              <a:gd name="connsiteY12" fmla="*/ 1320288 h 2339191"/>
              <a:gd name="connsiteX13" fmla="*/ 3500846 w 4010297"/>
              <a:gd name="connsiteY13" fmla="*/ 1241911 h 2339191"/>
              <a:gd name="connsiteX14" fmla="*/ 3474720 w 4010297"/>
              <a:gd name="connsiteY14" fmla="*/ 1202722 h 2339191"/>
              <a:gd name="connsiteX15" fmla="*/ 3435532 w 4010297"/>
              <a:gd name="connsiteY15" fmla="*/ 1176597 h 2339191"/>
              <a:gd name="connsiteX16" fmla="*/ 3370217 w 4010297"/>
              <a:gd name="connsiteY16" fmla="*/ 1098219 h 2339191"/>
              <a:gd name="connsiteX17" fmla="*/ 3331029 w 4010297"/>
              <a:gd name="connsiteY17" fmla="*/ 1072094 h 2339191"/>
              <a:gd name="connsiteX18" fmla="*/ 3265714 w 4010297"/>
              <a:gd name="connsiteY18" fmla="*/ 1006779 h 2339191"/>
              <a:gd name="connsiteX19" fmla="*/ 3187337 w 4010297"/>
              <a:gd name="connsiteY19" fmla="*/ 954528 h 2339191"/>
              <a:gd name="connsiteX20" fmla="*/ 3148149 w 4010297"/>
              <a:gd name="connsiteY20" fmla="*/ 928402 h 2339191"/>
              <a:gd name="connsiteX21" fmla="*/ 3108960 w 4010297"/>
              <a:gd name="connsiteY21" fmla="*/ 889214 h 2339191"/>
              <a:gd name="connsiteX22" fmla="*/ 3069772 w 4010297"/>
              <a:gd name="connsiteY22" fmla="*/ 876151 h 2339191"/>
              <a:gd name="connsiteX23" fmla="*/ 2991394 w 4010297"/>
              <a:gd name="connsiteY23" fmla="*/ 823899 h 2339191"/>
              <a:gd name="connsiteX24" fmla="*/ 2847703 w 4010297"/>
              <a:gd name="connsiteY24" fmla="*/ 784711 h 2339191"/>
              <a:gd name="connsiteX25" fmla="*/ 2808514 w 4010297"/>
              <a:gd name="connsiteY25" fmla="*/ 771648 h 2339191"/>
              <a:gd name="connsiteX26" fmla="*/ 2690949 w 4010297"/>
              <a:gd name="connsiteY26" fmla="*/ 745522 h 2339191"/>
              <a:gd name="connsiteX27" fmla="*/ 2612572 w 4010297"/>
              <a:gd name="connsiteY27" fmla="*/ 719397 h 2339191"/>
              <a:gd name="connsiteX28" fmla="*/ 2573383 w 4010297"/>
              <a:gd name="connsiteY28" fmla="*/ 706334 h 2339191"/>
              <a:gd name="connsiteX29" fmla="*/ 2534194 w 4010297"/>
              <a:gd name="connsiteY29" fmla="*/ 667145 h 2339191"/>
              <a:gd name="connsiteX30" fmla="*/ 2442754 w 4010297"/>
              <a:gd name="connsiteY30" fmla="*/ 627957 h 2339191"/>
              <a:gd name="connsiteX31" fmla="*/ 2377440 w 4010297"/>
              <a:gd name="connsiteY31" fmla="*/ 575705 h 2339191"/>
              <a:gd name="connsiteX32" fmla="*/ 2299063 w 4010297"/>
              <a:gd name="connsiteY32" fmla="*/ 523454 h 2339191"/>
              <a:gd name="connsiteX33" fmla="*/ 2259874 w 4010297"/>
              <a:gd name="connsiteY33" fmla="*/ 497328 h 2339191"/>
              <a:gd name="connsiteX34" fmla="*/ 2220686 w 4010297"/>
              <a:gd name="connsiteY34" fmla="*/ 484265 h 2339191"/>
              <a:gd name="connsiteX35" fmla="*/ 2142309 w 4010297"/>
              <a:gd name="connsiteY35" fmla="*/ 418951 h 2339191"/>
              <a:gd name="connsiteX36" fmla="*/ 2103120 w 4010297"/>
              <a:gd name="connsiteY36" fmla="*/ 405888 h 2339191"/>
              <a:gd name="connsiteX37" fmla="*/ 2024743 w 4010297"/>
              <a:gd name="connsiteY37" fmla="*/ 353637 h 2339191"/>
              <a:gd name="connsiteX38" fmla="*/ 1985554 w 4010297"/>
              <a:gd name="connsiteY38" fmla="*/ 327511 h 2339191"/>
              <a:gd name="connsiteX39" fmla="*/ 1867989 w 4010297"/>
              <a:gd name="connsiteY39" fmla="*/ 236071 h 2339191"/>
              <a:gd name="connsiteX40" fmla="*/ 1828800 w 4010297"/>
              <a:gd name="connsiteY40" fmla="*/ 209945 h 2339191"/>
              <a:gd name="connsiteX41" fmla="*/ 1789612 w 4010297"/>
              <a:gd name="connsiteY41" fmla="*/ 183819 h 2339191"/>
              <a:gd name="connsiteX42" fmla="*/ 1672046 w 4010297"/>
              <a:gd name="connsiteY42" fmla="*/ 144631 h 2339191"/>
              <a:gd name="connsiteX43" fmla="*/ 1580606 w 4010297"/>
              <a:gd name="connsiteY43" fmla="*/ 118505 h 2339191"/>
              <a:gd name="connsiteX44" fmla="*/ 1489166 w 4010297"/>
              <a:gd name="connsiteY44" fmla="*/ 105442 h 2339191"/>
              <a:gd name="connsiteX45" fmla="*/ 783772 w 4010297"/>
              <a:gd name="connsiteY45" fmla="*/ 79317 h 2339191"/>
              <a:gd name="connsiteX46" fmla="*/ 640080 w 4010297"/>
              <a:gd name="connsiteY46" fmla="*/ 53191 h 2339191"/>
              <a:gd name="connsiteX47" fmla="*/ 574766 w 4010297"/>
              <a:gd name="connsiteY47" fmla="*/ 40128 h 2339191"/>
              <a:gd name="connsiteX48" fmla="*/ 522514 w 4010297"/>
              <a:gd name="connsiteY48" fmla="*/ 27065 h 2339191"/>
              <a:gd name="connsiteX49" fmla="*/ 418012 w 4010297"/>
              <a:gd name="connsiteY49" fmla="*/ 14002 h 2339191"/>
              <a:gd name="connsiteX50" fmla="*/ 0 w 4010297"/>
              <a:gd name="connsiteY50" fmla="*/ 53191 h 23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010297" h="2339191">
                <a:moveTo>
                  <a:pt x="4010297" y="2339191"/>
                </a:moveTo>
                <a:cubicBezTo>
                  <a:pt x="3890374" y="2189287"/>
                  <a:pt x="3996036" y="2336794"/>
                  <a:pt x="3944983" y="2234688"/>
                </a:cubicBezTo>
                <a:cubicBezTo>
                  <a:pt x="3937962" y="2220646"/>
                  <a:pt x="3926646" y="2209130"/>
                  <a:pt x="3918857" y="2195499"/>
                </a:cubicBezTo>
                <a:cubicBezTo>
                  <a:pt x="3900240" y="2162918"/>
                  <a:pt x="3889227" y="2139103"/>
                  <a:pt x="3879669" y="2104059"/>
                </a:cubicBezTo>
                <a:cubicBezTo>
                  <a:pt x="3855485" y="2015385"/>
                  <a:pt x="3853275" y="2004344"/>
                  <a:pt x="3840480" y="1921179"/>
                </a:cubicBezTo>
                <a:cubicBezTo>
                  <a:pt x="3835798" y="1890748"/>
                  <a:pt x="3834340" y="1859740"/>
                  <a:pt x="3827417" y="1829739"/>
                </a:cubicBezTo>
                <a:cubicBezTo>
                  <a:pt x="3821225" y="1802905"/>
                  <a:pt x="3807971" y="1778079"/>
                  <a:pt x="3801292" y="1751362"/>
                </a:cubicBezTo>
                <a:cubicBezTo>
                  <a:pt x="3754886" y="1565738"/>
                  <a:pt x="3799661" y="1712723"/>
                  <a:pt x="3749040" y="1594608"/>
                </a:cubicBezTo>
                <a:cubicBezTo>
                  <a:pt x="3743616" y="1581952"/>
                  <a:pt x="3742809" y="1567374"/>
                  <a:pt x="3735977" y="1555419"/>
                </a:cubicBezTo>
                <a:cubicBezTo>
                  <a:pt x="3725176" y="1536516"/>
                  <a:pt x="3709852" y="1520585"/>
                  <a:pt x="3696789" y="1503168"/>
                </a:cubicBezTo>
                <a:cubicBezTo>
                  <a:pt x="3665599" y="1409598"/>
                  <a:pt x="3710190" y="1516638"/>
                  <a:pt x="3644537" y="1437854"/>
                </a:cubicBezTo>
                <a:cubicBezTo>
                  <a:pt x="3593302" y="1376372"/>
                  <a:pt x="3643798" y="1397925"/>
                  <a:pt x="3592286" y="1346414"/>
                </a:cubicBezTo>
                <a:cubicBezTo>
                  <a:pt x="3581184" y="1335313"/>
                  <a:pt x="3566160" y="1328997"/>
                  <a:pt x="3553097" y="1320288"/>
                </a:cubicBezTo>
                <a:lnTo>
                  <a:pt x="3500846" y="1241911"/>
                </a:lnTo>
                <a:cubicBezTo>
                  <a:pt x="3492137" y="1228848"/>
                  <a:pt x="3487783" y="1211431"/>
                  <a:pt x="3474720" y="1202722"/>
                </a:cubicBezTo>
                <a:lnTo>
                  <a:pt x="3435532" y="1176597"/>
                </a:lnTo>
                <a:cubicBezTo>
                  <a:pt x="3409843" y="1138064"/>
                  <a:pt x="3407935" y="1129650"/>
                  <a:pt x="3370217" y="1098219"/>
                </a:cubicBezTo>
                <a:cubicBezTo>
                  <a:pt x="3358156" y="1088169"/>
                  <a:pt x="3344092" y="1080802"/>
                  <a:pt x="3331029" y="1072094"/>
                </a:cubicBezTo>
                <a:cubicBezTo>
                  <a:pt x="3283132" y="1000248"/>
                  <a:pt x="3331029" y="1061208"/>
                  <a:pt x="3265714" y="1006779"/>
                </a:cubicBezTo>
                <a:cubicBezTo>
                  <a:pt x="3200481" y="952418"/>
                  <a:pt x="3256207" y="977485"/>
                  <a:pt x="3187337" y="954528"/>
                </a:cubicBezTo>
                <a:cubicBezTo>
                  <a:pt x="3174274" y="945819"/>
                  <a:pt x="3160210" y="938453"/>
                  <a:pt x="3148149" y="928402"/>
                </a:cubicBezTo>
                <a:cubicBezTo>
                  <a:pt x="3133957" y="916575"/>
                  <a:pt x="3124331" y="899461"/>
                  <a:pt x="3108960" y="889214"/>
                </a:cubicBezTo>
                <a:cubicBezTo>
                  <a:pt x="3097503" y="881576"/>
                  <a:pt x="3081809" y="882838"/>
                  <a:pt x="3069772" y="876151"/>
                </a:cubicBezTo>
                <a:cubicBezTo>
                  <a:pt x="3042324" y="860902"/>
                  <a:pt x="3021182" y="833828"/>
                  <a:pt x="2991394" y="823899"/>
                </a:cubicBezTo>
                <a:cubicBezTo>
                  <a:pt x="2823242" y="767850"/>
                  <a:pt x="2995418" y="821640"/>
                  <a:pt x="2847703" y="784711"/>
                </a:cubicBezTo>
                <a:cubicBezTo>
                  <a:pt x="2834345" y="781371"/>
                  <a:pt x="2821872" y="774988"/>
                  <a:pt x="2808514" y="771648"/>
                </a:cubicBezTo>
                <a:cubicBezTo>
                  <a:pt x="2733922" y="753000"/>
                  <a:pt x="2758007" y="765639"/>
                  <a:pt x="2690949" y="745522"/>
                </a:cubicBezTo>
                <a:cubicBezTo>
                  <a:pt x="2664572" y="737609"/>
                  <a:pt x="2638698" y="728105"/>
                  <a:pt x="2612572" y="719397"/>
                </a:cubicBezTo>
                <a:lnTo>
                  <a:pt x="2573383" y="706334"/>
                </a:lnTo>
                <a:cubicBezTo>
                  <a:pt x="2560320" y="693271"/>
                  <a:pt x="2549227" y="677883"/>
                  <a:pt x="2534194" y="667145"/>
                </a:cubicBezTo>
                <a:cubicBezTo>
                  <a:pt x="2505943" y="646965"/>
                  <a:pt x="2474738" y="638617"/>
                  <a:pt x="2442754" y="627957"/>
                </a:cubicBezTo>
                <a:cubicBezTo>
                  <a:pt x="2394483" y="555548"/>
                  <a:pt x="2444247" y="612820"/>
                  <a:pt x="2377440" y="575705"/>
                </a:cubicBezTo>
                <a:cubicBezTo>
                  <a:pt x="2349992" y="560456"/>
                  <a:pt x="2325189" y="540871"/>
                  <a:pt x="2299063" y="523454"/>
                </a:cubicBezTo>
                <a:cubicBezTo>
                  <a:pt x="2286000" y="514745"/>
                  <a:pt x="2274768" y="502293"/>
                  <a:pt x="2259874" y="497328"/>
                </a:cubicBezTo>
                <a:lnTo>
                  <a:pt x="2220686" y="484265"/>
                </a:lnTo>
                <a:cubicBezTo>
                  <a:pt x="2191798" y="455378"/>
                  <a:pt x="2178679" y="437136"/>
                  <a:pt x="2142309" y="418951"/>
                </a:cubicBezTo>
                <a:cubicBezTo>
                  <a:pt x="2129993" y="412793"/>
                  <a:pt x="2116183" y="410242"/>
                  <a:pt x="2103120" y="405888"/>
                </a:cubicBezTo>
                <a:lnTo>
                  <a:pt x="2024743" y="353637"/>
                </a:lnTo>
                <a:cubicBezTo>
                  <a:pt x="2011680" y="344928"/>
                  <a:pt x="1996655" y="338613"/>
                  <a:pt x="1985554" y="327511"/>
                </a:cubicBezTo>
                <a:cubicBezTo>
                  <a:pt x="1924164" y="266119"/>
                  <a:pt x="1961737" y="298570"/>
                  <a:pt x="1867989" y="236071"/>
                </a:cubicBezTo>
                <a:lnTo>
                  <a:pt x="1828800" y="209945"/>
                </a:lnTo>
                <a:cubicBezTo>
                  <a:pt x="1815737" y="201236"/>
                  <a:pt x="1804506" y="188783"/>
                  <a:pt x="1789612" y="183819"/>
                </a:cubicBezTo>
                <a:lnTo>
                  <a:pt x="1672046" y="144631"/>
                </a:lnTo>
                <a:cubicBezTo>
                  <a:pt x="1638472" y="133439"/>
                  <a:pt x="1616689" y="125066"/>
                  <a:pt x="1580606" y="118505"/>
                </a:cubicBezTo>
                <a:cubicBezTo>
                  <a:pt x="1550313" y="112997"/>
                  <a:pt x="1519646" y="109796"/>
                  <a:pt x="1489166" y="105442"/>
                </a:cubicBezTo>
                <a:cubicBezTo>
                  <a:pt x="1237166" y="21442"/>
                  <a:pt x="1497589" y="103931"/>
                  <a:pt x="783772" y="79317"/>
                </a:cubicBezTo>
                <a:cubicBezTo>
                  <a:pt x="716767" y="77007"/>
                  <a:pt x="697590" y="65971"/>
                  <a:pt x="640080" y="53191"/>
                </a:cubicBezTo>
                <a:cubicBezTo>
                  <a:pt x="618406" y="48375"/>
                  <a:pt x="596440" y="44944"/>
                  <a:pt x="574766" y="40128"/>
                </a:cubicBezTo>
                <a:cubicBezTo>
                  <a:pt x="557240" y="36233"/>
                  <a:pt x="540223" y="30017"/>
                  <a:pt x="522514" y="27065"/>
                </a:cubicBezTo>
                <a:cubicBezTo>
                  <a:pt x="487887" y="21294"/>
                  <a:pt x="452846" y="18356"/>
                  <a:pt x="418012" y="14002"/>
                </a:cubicBezTo>
                <a:cubicBezTo>
                  <a:pt x="6918" y="40524"/>
                  <a:pt x="108709" y="-55518"/>
                  <a:pt x="0" y="5319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angle 22"/>
          <p:cNvSpPr/>
          <p:nvPr/>
        </p:nvSpPr>
        <p:spPr>
          <a:xfrm>
            <a:off x="7488283" y="399049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s-AR" dirty="0"/>
          </a:p>
        </p:txBody>
      </p:sp>
      <p:sp>
        <p:nvSpPr>
          <p:cNvPr id="26" name="Rounded Rectangle 25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        -  10.2  ) )  -  2  )</a:t>
            </a:r>
          </a:p>
        </p:txBody>
      </p:sp>
    </p:spTree>
    <p:extLst>
      <p:ext uri="{BB962C8B-B14F-4D97-AF65-F5344CB8AC3E}">
        <p14:creationId xmlns:p14="http://schemas.microsoft.com/office/powerpoint/2010/main" val="363632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6133488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" name="Freeform 2"/>
          <p:cNvSpPr/>
          <p:nvPr/>
        </p:nvSpPr>
        <p:spPr>
          <a:xfrm>
            <a:off x="4010297" y="2154432"/>
            <a:ext cx="4010297" cy="2339191"/>
          </a:xfrm>
          <a:custGeom>
            <a:avLst/>
            <a:gdLst>
              <a:gd name="connsiteX0" fmla="*/ 4010297 w 4010297"/>
              <a:gd name="connsiteY0" fmla="*/ 2339191 h 2339191"/>
              <a:gd name="connsiteX1" fmla="*/ 3944983 w 4010297"/>
              <a:gd name="connsiteY1" fmla="*/ 2234688 h 2339191"/>
              <a:gd name="connsiteX2" fmla="*/ 3918857 w 4010297"/>
              <a:gd name="connsiteY2" fmla="*/ 2195499 h 2339191"/>
              <a:gd name="connsiteX3" fmla="*/ 3879669 w 4010297"/>
              <a:gd name="connsiteY3" fmla="*/ 2104059 h 2339191"/>
              <a:gd name="connsiteX4" fmla="*/ 3840480 w 4010297"/>
              <a:gd name="connsiteY4" fmla="*/ 1921179 h 2339191"/>
              <a:gd name="connsiteX5" fmla="*/ 3827417 w 4010297"/>
              <a:gd name="connsiteY5" fmla="*/ 1829739 h 2339191"/>
              <a:gd name="connsiteX6" fmla="*/ 3801292 w 4010297"/>
              <a:gd name="connsiteY6" fmla="*/ 1751362 h 2339191"/>
              <a:gd name="connsiteX7" fmla="*/ 3749040 w 4010297"/>
              <a:gd name="connsiteY7" fmla="*/ 1594608 h 2339191"/>
              <a:gd name="connsiteX8" fmla="*/ 3735977 w 4010297"/>
              <a:gd name="connsiteY8" fmla="*/ 1555419 h 2339191"/>
              <a:gd name="connsiteX9" fmla="*/ 3696789 w 4010297"/>
              <a:gd name="connsiteY9" fmla="*/ 1503168 h 2339191"/>
              <a:gd name="connsiteX10" fmla="*/ 3644537 w 4010297"/>
              <a:gd name="connsiteY10" fmla="*/ 1437854 h 2339191"/>
              <a:gd name="connsiteX11" fmla="*/ 3592286 w 4010297"/>
              <a:gd name="connsiteY11" fmla="*/ 1346414 h 2339191"/>
              <a:gd name="connsiteX12" fmla="*/ 3553097 w 4010297"/>
              <a:gd name="connsiteY12" fmla="*/ 1320288 h 2339191"/>
              <a:gd name="connsiteX13" fmla="*/ 3500846 w 4010297"/>
              <a:gd name="connsiteY13" fmla="*/ 1241911 h 2339191"/>
              <a:gd name="connsiteX14" fmla="*/ 3474720 w 4010297"/>
              <a:gd name="connsiteY14" fmla="*/ 1202722 h 2339191"/>
              <a:gd name="connsiteX15" fmla="*/ 3435532 w 4010297"/>
              <a:gd name="connsiteY15" fmla="*/ 1176597 h 2339191"/>
              <a:gd name="connsiteX16" fmla="*/ 3370217 w 4010297"/>
              <a:gd name="connsiteY16" fmla="*/ 1098219 h 2339191"/>
              <a:gd name="connsiteX17" fmla="*/ 3331029 w 4010297"/>
              <a:gd name="connsiteY17" fmla="*/ 1072094 h 2339191"/>
              <a:gd name="connsiteX18" fmla="*/ 3265714 w 4010297"/>
              <a:gd name="connsiteY18" fmla="*/ 1006779 h 2339191"/>
              <a:gd name="connsiteX19" fmla="*/ 3187337 w 4010297"/>
              <a:gd name="connsiteY19" fmla="*/ 954528 h 2339191"/>
              <a:gd name="connsiteX20" fmla="*/ 3148149 w 4010297"/>
              <a:gd name="connsiteY20" fmla="*/ 928402 h 2339191"/>
              <a:gd name="connsiteX21" fmla="*/ 3108960 w 4010297"/>
              <a:gd name="connsiteY21" fmla="*/ 889214 h 2339191"/>
              <a:gd name="connsiteX22" fmla="*/ 3069772 w 4010297"/>
              <a:gd name="connsiteY22" fmla="*/ 876151 h 2339191"/>
              <a:gd name="connsiteX23" fmla="*/ 2991394 w 4010297"/>
              <a:gd name="connsiteY23" fmla="*/ 823899 h 2339191"/>
              <a:gd name="connsiteX24" fmla="*/ 2847703 w 4010297"/>
              <a:gd name="connsiteY24" fmla="*/ 784711 h 2339191"/>
              <a:gd name="connsiteX25" fmla="*/ 2808514 w 4010297"/>
              <a:gd name="connsiteY25" fmla="*/ 771648 h 2339191"/>
              <a:gd name="connsiteX26" fmla="*/ 2690949 w 4010297"/>
              <a:gd name="connsiteY26" fmla="*/ 745522 h 2339191"/>
              <a:gd name="connsiteX27" fmla="*/ 2612572 w 4010297"/>
              <a:gd name="connsiteY27" fmla="*/ 719397 h 2339191"/>
              <a:gd name="connsiteX28" fmla="*/ 2573383 w 4010297"/>
              <a:gd name="connsiteY28" fmla="*/ 706334 h 2339191"/>
              <a:gd name="connsiteX29" fmla="*/ 2534194 w 4010297"/>
              <a:gd name="connsiteY29" fmla="*/ 667145 h 2339191"/>
              <a:gd name="connsiteX30" fmla="*/ 2442754 w 4010297"/>
              <a:gd name="connsiteY30" fmla="*/ 627957 h 2339191"/>
              <a:gd name="connsiteX31" fmla="*/ 2377440 w 4010297"/>
              <a:gd name="connsiteY31" fmla="*/ 575705 h 2339191"/>
              <a:gd name="connsiteX32" fmla="*/ 2299063 w 4010297"/>
              <a:gd name="connsiteY32" fmla="*/ 523454 h 2339191"/>
              <a:gd name="connsiteX33" fmla="*/ 2259874 w 4010297"/>
              <a:gd name="connsiteY33" fmla="*/ 497328 h 2339191"/>
              <a:gd name="connsiteX34" fmla="*/ 2220686 w 4010297"/>
              <a:gd name="connsiteY34" fmla="*/ 484265 h 2339191"/>
              <a:gd name="connsiteX35" fmla="*/ 2142309 w 4010297"/>
              <a:gd name="connsiteY35" fmla="*/ 418951 h 2339191"/>
              <a:gd name="connsiteX36" fmla="*/ 2103120 w 4010297"/>
              <a:gd name="connsiteY36" fmla="*/ 405888 h 2339191"/>
              <a:gd name="connsiteX37" fmla="*/ 2024743 w 4010297"/>
              <a:gd name="connsiteY37" fmla="*/ 353637 h 2339191"/>
              <a:gd name="connsiteX38" fmla="*/ 1985554 w 4010297"/>
              <a:gd name="connsiteY38" fmla="*/ 327511 h 2339191"/>
              <a:gd name="connsiteX39" fmla="*/ 1867989 w 4010297"/>
              <a:gd name="connsiteY39" fmla="*/ 236071 h 2339191"/>
              <a:gd name="connsiteX40" fmla="*/ 1828800 w 4010297"/>
              <a:gd name="connsiteY40" fmla="*/ 209945 h 2339191"/>
              <a:gd name="connsiteX41" fmla="*/ 1789612 w 4010297"/>
              <a:gd name="connsiteY41" fmla="*/ 183819 h 2339191"/>
              <a:gd name="connsiteX42" fmla="*/ 1672046 w 4010297"/>
              <a:gd name="connsiteY42" fmla="*/ 144631 h 2339191"/>
              <a:gd name="connsiteX43" fmla="*/ 1580606 w 4010297"/>
              <a:gd name="connsiteY43" fmla="*/ 118505 h 2339191"/>
              <a:gd name="connsiteX44" fmla="*/ 1489166 w 4010297"/>
              <a:gd name="connsiteY44" fmla="*/ 105442 h 2339191"/>
              <a:gd name="connsiteX45" fmla="*/ 783772 w 4010297"/>
              <a:gd name="connsiteY45" fmla="*/ 79317 h 2339191"/>
              <a:gd name="connsiteX46" fmla="*/ 640080 w 4010297"/>
              <a:gd name="connsiteY46" fmla="*/ 53191 h 2339191"/>
              <a:gd name="connsiteX47" fmla="*/ 574766 w 4010297"/>
              <a:gd name="connsiteY47" fmla="*/ 40128 h 2339191"/>
              <a:gd name="connsiteX48" fmla="*/ 522514 w 4010297"/>
              <a:gd name="connsiteY48" fmla="*/ 27065 h 2339191"/>
              <a:gd name="connsiteX49" fmla="*/ 418012 w 4010297"/>
              <a:gd name="connsiteY49" fmla="*/ 14002 h 2339191"/>
              <a:gd name="connsiteX50" fmla="*/ 0 w 4010297"/>
              <a:gd name="connsiteY50" fmla="*/ 53191 h 23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010297" h="2339191">
                <a:moveTo>
                  <a:pt x="4010297" y="2339191"/>
                </a:moveTo>
                <a:cubicBezTo>
                  <a:pt x="3890374" y="2189287"/>
                  <a:pt x="3996036" y="2336794"/>
                  <a:pt x="3944983" y="2234688"/>
                </a:cubicBezTo>
                <a:cubicBezTo>
                  <a:pt x="3937962" y="2220646"/>
                  <a:pt x="3926646" y="2209130"/>
                  <a:pt x="3918857" y="2195499"/>
                </a:cubicBezTo>
                <a:cubicBezTo>
                  <a:pt x="3900240" y="2162918"/>
                  <a:pt x="3889227" y="2139103"/>
                  <a:pt x="3879669" y="2104059"/>
                </a:cubicBezTo>
                <a:cubicBezTo>
                  <a:pt x="3855485" y="2015385"/>
                  <a:pt x="3853275" y="2004344"/>
                  <a:pt x="3840480" y="1921179"/>
                </a:cubicBezTo>
                <a:cubicBezTo>
                  <a:pt x="3835798" y="1890748"/>
                  <a:pt x="3834340" y="1859740"/>
                  <a:pt x="3827417" y="1829739"/>
                </a:cubicBezTo>
                <a:cubicBezTo>
                  <a:pt x="3821225" y="1802905"/>
                  <a:pt x="3807971" y="1778079"/>
                  <a:pt x="3801292" y="1751362"/>
                </a:cubicBezTo>
                <a:cubicBezTo>
                  <a:pt x="3754886" y="1565738"/>
                  <a:pt x="3799661" y="1712723"/>
                  <a:pt x="3749040" y="1594608"/>
                </a:cubicBezTo>
                <a:cubicBezTo>
                  <a:pt x="3743616" y="1581952"/>
                  <a:pt x="3742809" y="1567374"/>
                  <a:pt x="3735977" y="1555419"/>
                </a:cubicBezTo>
                <a:cubicBezTo>
                  <a:pt x="3725176" y="1536516"/>
                  <a:pt x="3709852" y="1520585"/>
                  <a:pt x="3696789" y="1503168"/>
                </a:cubicBezTo>
                <a:cubicBezTo>
                  <a:pt x="3665599" y="1409598"/>
                  <a:pt x="3710190" y="1516638"/>
                  <a:pt x="3644537" y="1437854"/>
                </a:cubicBezTo>
                <a:cubicBezTo>
                  <a:pt x="3593302" y="1376372"/>
                  <a:pt x="3643798" y="1397925"/>
                  <a:pt x="3592286" y="1346414"/>
                </a:cubicBezTo>
                <a:cubicBezTo>
                  <a:pt x="3581184" y="1335313"/>
                  <a:pt x="3566160" y="1328997"/>
                  <a:pt x="3553097" y="1320288"/>
                </a:cubicBezTo>
                <a:lnTo>
                  <a:pt x="3500846" y="1241911"/>
                </a:lnTo>
                <a:cubicBezTo>
                  <a:pt x="3492137" y="1228848"/>
                  <a:pt x="3487783" y="1211431"/>
                  <a:pt x="3474720" y="1202722"/>
                </a:cubicBezTo>
                <a:lnTo>
                  <a:pt x="3435532" y="1176597"/>
                </a:lnTo>
                <a:cubicBezTo>
                  <a:pt x="3409843" y="1138064"/>
                  <a:pt x="3407935" y="1129650"/>
                  <a:pt x="3370217" y="1098219"/>
                </a:cubicBezTo>
                <a:cubicBezTo>
                  <a:pt x="3358156" y="1088169"/>
                  <a:pt x="3344092" y="1080802"/>
                  <a:pt x="3331029" y="1072094"/>
                </a:cubicBezTo>
                <a:cubicBezTo>
                  <a:pt x="3283132" y="1000248"/>
                  <a:pt x="3331029" y="1061208"/>
                  <a:pt x="3265714" y="1006779"/>
                </a:cubicBezTo>
                <a:cubicBezTo>
                  <a:pt x="3200481" y="952418"/>
                  <a:pt x="3256207" y="977485"/>
                  <a:pt x="3187337" y="954528"/>
                </a:cubicBezTo>
                <a:cubicBezTo>
                  <a:pt x="3174274" y="945819"/>
                  <a:pt x="3160210" y="938453"/>
                  <a:pt x="3148149" y="928402"/>
                </a:cubicBezTo>
                <a:cubicBezTo>
                  <a:pt x="3133957" y="916575"/>
                  <a:pt x="3124331" y="899461"/>
                  <a:pt x="3108960" y="889214"/>
                </a:cubicBezTo>
                <a:cubicBezTo>
                  <a:pt x="3097503" y="881576"/>
                  <a:pt x="3081809" y="882838"/>
                  <a:pt x="3069772" y="876151"/>
                </a:cubicBezTo>
                <a:cubicBezTo>
                  <a:pt x="3042324" y="860902"/>
                  <a:pt x="3021182" y="833828"/>
                  <a:pt x="2991394" y="823899"/>
                </a:cubicBezTo>
                <a:cubicBezTo>
                  <a:pt x="2823242" y="767850"/>
                  <a:pt x="2995418" y="821640"/>
                  <a:pt x="2847703" y="784711"/>
                </a:cubicBezTo>
                <a:cubicBezTo>
                  <a:pt x="2834345" y="781371"/>
                  <a:pt x="2821872" y="774988"/>
                  <a:pt x="2808514" y="771648"/>
                </a:cubicBezTo>
                <a:cubicBezTo>
                  <a:pt x="2733922" y="753000"/>
                  <a:pt x="2758007" y="765639"/>
                  <a:pt x="2690949" y="745522"/>
                </a:cubicBezTo>
                <a:cubicBezTo>
                  <a:pt x="2664572" y="737609"/>
                  <a:pt x="2638698" y="728105"/>
                  <a:pt x="2612572" y="719397"/>
                </a:cubicBezTo>
                <a:lnTo>
                  <a:pt x="2573383" y="706334"/>
                </a:lnTo>
                <a:cubicBezTo>
                  <a:pt x="2560320" y="693271"/>
                  <a:pt x="2549227" y="677883"/>
                  <a:pt x="2534194" y="667145"/>
                </a:cubicBezTo>
                <a:cubicBezTo>
                  <a:pt x="2505943" y="646965"/>
                  <a:pt x="2474738" y="638617"/>
                  <a:pt x="2442754" y="627957"/>
                </a:cubicBezTo>
                <a:cubicBezTo>
                  <a:pt x="2394483" y="555548"/>
                  <a:pt x="2444247" y="612820"/>
                  <a:pt x="2377440" y="575705"/>
                </a:cubicBezTo>
                <a:cubicBezTo>
                  <a:pt x="2349992" y="560456"/>
                  <a:pt x="2325189" y="540871"/>
                  <a:pt x="2299063" y="523454"/>
                </a:cubicBezTo>
                <a:cubicBezTo>
                  <a:pt x="2286000" y="514745"/>
                  <a:pt x="2274768" y="502293"/>
                  <a:pt x="2259874" y="497328"/>
                </a:cubicBezTo>
                <a:lnTo>
                  <a:pt x="2220686" y="484265"/>
                </a:lnTo>
                <a:cubicBezTo>
                  <a:pt x="2191798" y="455378"/>
                  <a:pt x="2178679" y="437136"/>
                  <a:pt x="2142309" y="418951"/>
                </a:cubicBezTo>
                <a:cubicBezTo>
                  <a:pt x="2129993" y="412793"/>
                  <a:pt x="2116183" y="410242"/>
                  <a:pt x="2103120" y="405888"/>
                </a:cubicBezTo>
                <a:lnTo>
                  <a:pt x="2024743" y="353637"/>
                </a:lnTo>
                <a:cubicBezTo>
                  <a:pt x="2011680" y="344928"/>
                  <a:pt x="1996655" y="338613"/>
                  <a:pt x="1985554" y="327511"/>
                </a:cubicBezTo>
                <a:cubicBezTo>
                  <a:pt x="1924164" y="266119"/>
                  <a:pt x="1961737" y="298570"/>
                  <a:pt x="1867989" y="236071"/>
                </a:cubicBezTo>
                <a:lnTo>
                  <a:pt x="1828800" y="209945"/>
                </a:lnTo>
                <a:cubicBezTo>
                  <a:pt x="1815737" y="201236"/>
                  <a:pt x="1804506" y="188783"/>
                  <a:pt x="1789612" y="183819"/>
                </a:cubicBezTo>
                <a:lnTo>
                  <a:pt x="1672046" y="144631"/>
                </a:lnTo>
                <a:cubicBezTo>
                  <a:pt x="1638472" y="133439"/>
                  <a:pt x="1616689" y="125066"/>
                  <a:pt x="1580606" y="118505"/>
                </a:cubicBezTo>
                <a:cubicBezTo>
                  <a:pt x="1550313" y="112997"/>
                  <a:pt x="1519646" y="109796"/>
                  <a:pt x="1489166" y="105442"/>
                </a:cubicBezTo>
                <a:cubicBezTo>
                  <a:pt x="1237166" y="21442"/>
                  <a:pt x="1497589" y="103931"/>
                  <a:pt x="783772" y="79317"/>
                </a:cubicBezTo>
                <a:cubicBezTo>
                  <a:pt x="716767" y="77007"/>
                  <a:pt x="697590" y="65971"/>
                  <a:pt x="640080" y="53191"/>
                </a:cubicBezTo>
                <a:cubicBezTo>
                  <a:pt x="618406" y="48375"/>
                  <a:pt x="596440" y="44944"/>
                  <a:pt x="574766" y="40128"/>
                </a:cubicBezTo>
                <a:cubicBezTo>
                  <a:pt x="557240" y="36233"/>
                  <a:pt x="540223" y="30017"/>
                  <a:pt x="522514" y="27065"/>
                </a:cubicBezTo>
                <a:cubicBezTo>
                  <a:pt x="487887" y="21294"/>
                  <a:pt x="452846" y="18356"/>
                  <a:pt x="418012" y="14002"/>
                </a:cubicBezTo>
                <a:cubicBezTo>
                  <a:pt x="6918" y="40524"/>
                  <a:pt x="108709" y="-55518"/>
                  <a:pt x="0" y="5319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angle 22"/>
          <p:cNvSpPr/>
          <p:nvPr/>
        </p:nvSpPr>
        <p:spPr>
          <a:xfrm>
            <a:off x="7488283" y="399049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436" y="5828408"/>
            <a:ext cx="506186" cy="506186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        -  10.2  ) )  -  2  )</a:t>
            </a:r>
          </a:p>
        </p:txBody>
      </p:sp>
    </p:spTree>
    <p:extLst>
      <p:ext uri="{BB962C8B-B14F-4D97-AF65-F5344CB8AC3E}">
        <p14:creationId xmlns:p14="http://schemas.microsoft.com/office/powerpoint/2010/main" val="239907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65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63978" y="2118687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" name="Freeform 2"/>
          <p:cNvSpPr/>
          <p:nvPr/>
        </p:nvSpPr>
        <p:spPr>
          <a:xfrm>
            <a:off x="4010297" y="2154432"/>
            <a:ext cx="4010297" cy="2339191"/>
          </a:xfrm>
          <a:custGeom>
            <a:avLst/>
            <a:gdLst>
              <a:gd name="connsiteX0" fmla="*/ 4010297 w 4010297"/>
              <a:gd name="connsiteY0" fmla="*/ 2339191 h 2339191"/>
              <a:gd name="connsiteX1" fmla="*/ 3944983 w 4010297"/>
              <a:gd name="connsiteY1" fmla="*/ 2234688 h 2339191"/>
              <a:gd name="connsiteX2" fmla="*/ 3918857 w 4010297"/>
              <a:gd name="connsiteY2" fmla="*/ 2195499 h 2339191"/>
              <a:gd name="connsiteX3" fmla="*/ 3879669 w 4010297"/>
              <a:gd name="connsiteY3" fmla="*/ 2104059 h 2339191"/>
              <a:gd name="connsiteX4" fmla="*/ 3840480 w 4010297"/>
              <a:gd name="connsiteY4" fmla="*/ 1921179 h 2339191"/>
              <a:gd name="connsiteX5" fmla="*/ 3827417 w 4010297"/>
              <a:gd name="connsiteY5" fmla="*/ 1829739 h 2339191"/>
              <a:gd name="connsiteX6" fmla="*/ 3801292 w 4010297"/>
              <a:gd name="connsiteY6" fmla="*/ 1751362 h 2339191"/>
              <a:gd name="connsiteX7" fmla="*/ 3749040 w 4010297"/>
              <a:gd name="connsiteY7" fmla="*/ 1594608 h 2339191"/>
              <a:gd name="connsiteX8" fmla="*/ 3735977 w 4010297"/>
              <a:gd name="connsiteY8" fmla="*/ 1555419 h 2339191"/>
              <a:gd name="connsiteX9" fmla="*/ 3696789 w 4010297"/>
              <a:gd name="connsiteY9" fmla="*/ 1503168 h 2339191"/>
              <a:gd name="connsiteX10" fmla="*/ 3644537 w 4010297"/>
              <a:gd name="connsiteY10" fmla="*/ 1437854 h 2339191"/>
              <a:gd name="connsiteX11" fmla="*/ 3592286 w 4010297"/>
              <a:gd name="connsiteY11" fmla="*/ 1346414 h 2339191"/>
              <a:gd name="connsiteX12" fmla="*/ 3553097 w 4010297"/>
              <a:gd name="connsiteY12" fmla="*/ 1320288 h 2339191"/>
              <a:gd name="connsiteX13" fmla="*/ 3500846 w 4010297"/>
              <a:gd name="connsiteY13" fmla="*/ 1241911 h 2339191"/>
              <a:gd name="connsiteX14" fmla="*/ 3474720 w 4010297"/>
              <a:gd name="connsiteY14" fmla="*/ 1202722 h 2339191"/>
              <a:gd name="connsiteX15" fmla="*/ 3435532 w 4010297"/>
              <a:gd name="connsiteY15" fmla="*/ 1176597 h 2339191"/>
              <a:gd name="connsiteX16" fmla="*/ 3370217 w 4010297"/>
              <a:gd name="connsiteY16" fmla="*/ 1098219 h 2339191"/>
              <a:gd name="connsiteX17" fmla="*/ 3331029 w 4010297"/>
              <a:gd name="connsiteY17" fmla="*/ 1072094 h 2339191"/>
              <a:gd name="connsiteX18" fmla="*/ 3265714 w 4010297"/>
              <a:gd name="connsiteY18" fmla="*/ 1006779 h 2339191"/>
              <a:gd name="connsiteX19" fmla="*/ 3187337 w 4010297"/>
              <a:gd name="connsiteY19" fmla="*/ 954528 h 2339191"/>
              <a:gd name="connsiteX20" fmla="*/ 3148149 w 4010297"/>
              <a:gd name="connsiteY20" fmla="*/ 928402 h 2339191"/>
              <a:gd name="connsiteX21" fmla="*/ 3108960 w 4010297"/>
              <a:gd name="connsiteY21" fmla="*/ 889214 h 2339191"/>
              <a:gd name="connsiteX22" fmla="*/ 3069772 w 4010297"/>
              <a:gd name="connsiteY22" fmla="*/ 876151 h 2339191"/>
              <a:gd name="connsiteX23" fmla="*/ 2991394 w 4010297"/>
              <a:gd name="connsiteY23" fmla="*/ 823899 h 2339191"/>
              <a:gd name="connsiteX24" fmla="*/ 2847703 w 4010297"/>
              <a:gd name="connsiteY24" fmla="*/ 784711 h 2339191"/>
              <a:gd name="connsiteX25" fmla="*/ 2808514 w 4010297"/>
              <a:gd name="connsiteY25" fmla="*/ 771648 h 2339191"/>
              <a:gd name="connsiteX26" fmla="*/ 2690949 w 4010297"/>
              <a:gd name="connsiteY26" fmla="*/ 745522 h 2339191"/>
              <a:gd name="connsiteX27" fmla="*/ 2612572 w 4010297"/>
              <a:gd name="connsiteY27" fmla="*/ 719397 h 2339191"/>
              <a:gd name="connsiteX28" fmla="*/ 2573383 w 4010297"/>
              <a:gd name="connsiteY28" fmla="*/ 706334 h 2339191"/>
              <a:gd name="connsiteX29" fmla="*/ 2534194 w 4010297"/>
              <a:gd name="connsiteY29" fmla="*/ 667145 h 2339191"/>
              <a:gd name="connsiteX30" fmla="*/ 2442754 w 4010297"/>
              <a:gd name="connsiteY30" fmla="*/ 627957 h 2339191"/>
              <a:gd name="connsiteX31" fmla="*/ 2377440 w 4010297"/>
              <a:gd name="connsiteY31" fmla="*/ 575705 h 2339191"/>
              <a:gd name="connsiteX32" fmla="*/ 2299063 w 4010297"/>
              <a:gd name="connsiteY32" fmla="*/ 523454 h 2339191"/>
              <a:gd name="connsiteX33" fmla="*/ 2259874 w 4010297"/>
              <a:gd name="connsiteY33" fmla="*/ 497328 h 2339191"/>
              <a:gd name="connsiteX34" fmla="*/ 2220686 w 4010297"/>
              <a:gd name="connsiteY34" fmla="*/ 484265 h 2339191"/>
              <a:gd name="connsiteX35" fmla="*/ 2142309 w 4010297"/>
              <a:gd name="connsiteY35" fmla="*/ 418951 h 2339191"/>
              <a:gd name="connsiteX36" fmla="*/ 2103120 w 4010297"/>
              <a:gd name="connsiteY36" fmla="*/ 405888 h 2339191"/>
              <a:gd name="connsiteX37" fmla="*/ 2024743 w 4010297"/>
              <a:gd name="connsiteY37" fmla="*/ 353637 h 2339191"/>
              <a:gd name="connsiteX38" fmla="*/ 1985554 w 4010297"/>
              <a:gd name="connsiteY38" fmla="*/ 327511 h 2339191"/>
              <a:gd name="connsiteX39" fmla="*/ 1867989 w 4010297"/>
              <a:gd name="connsiteY39" fmla="*/ 236071 h 2339191"/>
              <a:gd name="connsiteX40" fmla="*/ 1828800 w 4010297"/>
              <a:gd name="connsiteY40" fmla="*/ 209945 h 2339191"/>
              <a:gd name="connsiteX41" fmla="*/ 1789612 w 4010297"/>
              <a:gd name="connsiteY41" fmla="*/ 183819 h 2339191"/>
              <a:gd name="connsiteX42" fmla="*/ 1672046 w 4010297"/>
              <a:gd name="connsiteY42" fmla="*/ 144631 h 2339191"/>
              <a:gd name="connsiteX43" fmla="*/ 1580606 w 4010297"/>
              <a:gd name="connsiteY43" fmla="*/ 118505 h 2339191"/>
              <a:gd name="connsiteX44" fmla="*/ 1489166 w 4010297"/>
              <a:gd name="connsiteY44" fmla="*/ 105442 h 2339191"/>
              <a:gd name="connsiteX45" fmla="*/ 783772 w 4010297"/>
              <a:gd name="connsiteY45" fmla="*/ 79317 h 2339191"/>
              <a:gd name="connsiteX46" fmla="*/ 640080 w 4010297"/>
              <a:gd name="connsiteY46" fmla="*/ 53191 h 2339191"/>
              <a:gd name="connsiteX47" fmla="*/ 574766 w 4010297"/>
              <a:gd name="connsiteY47" fmla="*/ 40128 h 2339191"/>
              <a:gd name="connsiteX48" fmla="*/ 522514 w 4010297"/>
              <a:gd name="connsiteY48" fmla="*/ 27065 h 2339191"/>
              <a:gd name="connsiteX49" fmla="*/ 418012 w 4010297"/>
              <a:gd name="connsiteY49" fmla="*/ 14002 h 2339191"/>
              <a:gd name="connsiteX50" fmla="*/ 0 w 4010297"/>
              <a:gd name="connsiteY50" fmla="*/ 53191 h 23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010297" h="2339191">
                <a:moveTo>
                  <a:pt x="4010297" y="2339191"/>
                </a:moveTo>
                <a:cubicBezTo>
                  <a:pt x="3890374" y="2189287"/>
                  <a:pt x="3996036" y="2336794"/>
                  <a:pt x="3944983" y="2234688"/>
                </a:cubicBezTo>
                <a:cubicBezTo>
                  <a:pt x="3937962" y="2220646"/>
                  <a:pt x="3926646" y="2209130"/>
                  <a:pt x="3918857" y="2195499"/>
                </a:cubicBezTo>
                <a:cubicBezTo>
                  <a:pt x="3900240" y="2162918"/>
                  <a:pt x="3889227" y="2139103"/>
                  <a:pt x="3879669" y="2104059"/>
                </a:cubicBezTo>
                <a:cubicBezTo>
                  <a:pt x="3855485" y="2015385"/>
                  <a:pt x="3853275" y="2004344"/>
                  <a:pt x="3840480" y="1921179"/>
                </a:cubicBezTo>
                <a:cubicBezTo>
                  <a:pt x="3835798" y="1890748"/>
                  <a:pt x="3834340" y="1859740"/>
                  <a:pt x="3827417" y="1829739"/>
                </a:cubicBezTo>
                <a:cubicBezTo>
                  <a:pt x="3821225" y="1802905"/>
                  <a:pt x="3807971" y="1778079"/>
                  <a:pt x="3801292" y="1751362"/>
                </a:cubicBezTo>
                <a:cubicBezTo>
                  <a:pt x="3754886" y="1565738"/>
                  <a:pt x="3799661" y="1712723"/>
                  <a:pt x="3749040" y="1594608"/>
                </a:cubicBezTo>
                <a:cubicBezTo>
                  <a:pt x="3743616" y="1581952"/>
                  <a:pt x="3742809" y="1567374"/>
                  <a:pt x="3735977" y="1555419"/>
                </a:cubicBezTo>
                <a:cubicBezTo>
                  <a:pt x="3725176" y="1536516"/>
                  <a:pt x="3709852" y="1520585"/>
                  <a:pt x="3696789" y="1503168"/>
                </a:cubicBezTo>
                <a:cubicBezTo>
                  <a:pt x="3665599" y="1409598"/>
                  <a:pt x="3710190" y="1516638"/>
                  <a:pt x="3644537" y="1437854"/>
                </a:cubicBezTo>
                <a:cubicBezTo>
                  <a:pt x="3593302" y="1376372"/>
                  <a:pt x="3643798" y="1397925"/>
                  <a:pt x="3592286" y="1346414"/>
                </a:cubicBezTo>
                <a:cubicBezTo>
                  <a:pt x="3581184" y="1335313"/>
                  <a:pt x="3566160" y="1328997"/>
                  <a:pt x="3553097" y="1320288"/>
                </a:cubicBezTo>
                <a:lnTo>
                  <a:pt x="3500846" y="1241911"/>
                </a:lnTo>
                <a:cubicBezTo>
                  <a:pt x="3492137" y="1228848"/>
                  <a:pt x="3487783" y="1211431"/>
                  <a:pt x="3474720" y="1202722"/>
                </a:cubicBezTo>
                <a:lnTo>
                  <a:pt x="3435532" y="1176597"/>
                </a:lnTo>
                <a:cubicBezTo>
                  <a:pt x="3409843" y="1138064"/>
                  <a:pt x="3407935" y="1129650"/>
                  <a:pt x="3370217" y="1098219"/>
                </a:cubicBezTo>
                <a:cubicBezTo>
                  <a:pt x="3358156" y="1088169"/>
                  <a:pt x="3344092" y="1080802"/>
                  <a:pt x="3331029" y="1072094"/>
                </a:cubicBezTo>
                <a:cubicBezTo>
                  <a:pt x="3283132" y="1000248"/>
                  <a:pt x="3331029" y="1061208"/>
                  <a:pt x="3265714" y="1006779"/>
                </a:cubicBezTo>
                <a:cubicBezTo>
                  <a:pt x="3200481" y="952418"/>
                  <a:pt x="3256207" y="977485"/>
                  <a:pt x="3187337" y="954528"/>
                </a:cubicBezTo>
                <a:cubicBezTo>
                  <a:pt x="3174274" y="945819"/>
                  <a:pt x="3160210" y="938453"/>
                  <a:pt x="3148149" y="928402"/>
                </a:cubicBezTo>
                <a:cubicBezTo>
                  <a:pt x="3133957" y="916575"/>
                  <a:pt x="3124331" y="899461"/>
                  <a:pt x="3108960" y="889214"/>
                </a:cubicBezTo>
                <a:cubicBezTo>
                  <a:pt x="3097503" y="881576"/>
                  <a:pt x="3081809" y="882838"/>
                  <a:pt x="3069772" y="876151"/>
                </a:cubicBezTo>
                <a:cubicBezTo>
                  <a:pt x="3042324" y="860902"/>
                  <a:pt x="3021182" y="833828"/>
                  <a:pt x="2991394" y="823899"/>
                </a:cubicBezTo>
                <a:cubicBezTo>
                  <a:pt x="2823242" y="767850"/>
                  <a:pt x="2995418" y="821640"/>
                  <a:pt x="2847703" y="784711"/>
                </a:cubicBezTo>
                <a:cubicBezTo>
                  <a:pt x="2834345" y="781371"/>
                  <a:pt x="2821872" y="774988"/>
                  <a:pt x="2808514" y="771648"/>
                </a:cubicBezTo>
                <a:cubicBezTo>
                  <a:pt x="2733922" y="753000"/>
                  <a:pt x="2758007" y="765639"/>
                  <a:pt x="2690949" y="745522"/>
                </a:cubicBezTo>
                <a:cubicBezTo>
                  <a:pt x="2664572" y="737609"/>
                  <a:pt x="2638698" y="728105"/>
                  <a:pt x="2612572" y="719397"/>
                </a:cubicBezTo>
                <a:lnTo>
                  <a:pt x="2573383" y="706334"/>
                </a:lnTo>
                <a:cubicBezTo>
                  <a:pt x="2560320" y="693271"/>
                  <a:pt x="2549227" y="677883"/>
                  <a:pt x="2534194" y="667145"/>
                </a:cubicBezTo>
                <a:cubicBezTo>
                  <a:pt x="2505943" y="646965"/>
                  <a:pt x="2474738" y="638617"/>
                  <a:pt x="2442754" y="627957"/>
                </a:cubicBezTo>
                <a:cubicBezTo>
                  <a:pt x="2394483" y="555548"/>
                  <a:pt x="2444247" y="612820"/>
                  <a:pt x="2377440" y="575705"/>
                </a:cubicBezTo>
                <a:cubicBezTo>
                  <a:pt x="2349992" y="560456"/>
                  <a:pt x="2325189" y="540871"/>
                  <a:pt x="2299063" y="523454"/>
                </a:cubicBezTo>
                <a:cubicBezTo>
                  <a:pt x="2286000" y="514745"/>
                  <a:pt x="2274768" y="502293"/>
                  <a:pt x="2259874" y="497328"/>
                </a:cubicBezTo>
                <a:lnTo>
                  <a:pt x="2220686" y="484265"/>
                </a:lnTo>
                <a:cubicBezTo>
                  <a:pt x="2191798" y="455378"/>
                  <a:pt x="2178679" y="437136"/>
                  <a:pt x="2142309" y="418951"/>
                </a:cubicBezTo>
                <a:cubicBezTo>
                  <a:pt x="2129993" y="412793"/>
                  <a:pt x="2116183" y="410242"/>
                  <a:pt x="2103120" y="405888"/>
                </a:cubicBezTo>
                <a:lnTo>
                  <a:pt x="2024743" y="353637"/>
                </a:lnTo>
                <a:cubicBezTo>
                  <a:pt x="2011680" y="344928"/>
                  <a:pt x="1996655" y="338613"/>
                  <a:pt x="1985554" y="327511"/>
                </a:cubicBezTo>
                <a:cubicBezTo>
                  <a:pt x="1924164" y="266119"/>
                  <a:pt x="1961737" y="298570"/>
                  <a:pt x="1867989" y="236071"/>
                </a:cubicBezTo>
                <a:lnTo>
                  <a:pt x="1828800" y="209945"/>
                </a:lnTo>
                <a:cubicBezTo>
                  <a:pt x="1815737" y="201236"/>
                  <a:pt x="1804506" y="188783"/>
                  <a:pt x="1789612" y="183819"/>
                </a:cubicBezTo>
                <a:lnTo>
                  <a:pt x="1672046" y="144631"/>
                </a:lnTo>
                <a:cubicBezTo>
                  <a:pt x="1638472" y="133439"/>
                  <a:pt x="1616689" y="125066"/>
                  <a:pt x="1580606" y="118505"/>
                </a:cubicBezTo>
                <a:cubicBezTo>
                  <a:pt x="1550313" y="112997"/>
                  <a:pt x="1519646" y="109796"/>
                  <a:pt x="1489166" y="105442"/>
                </a:cubicBezTo>
                <a:cubicBezTo>
                  <a:pt x="1237166" y="21442"/>
                  <a:pt x="1497589" y="103931"/>
                  <a:pt x="783772" y="79317"/>
                </a:cubicBezTo>
                <a:cubicBezTo>
                  <a:pt x="716767" y="77007"/>
                  <a:pt x="697590" y="65971"/>
                  <a:pt x="640080" y="53191"/>
                </a:cubicBezTo>
                <a:cubicBezTo>
                  <a:pt x="618406" y="48375"/>
                  <a:pt x="596440" y="44944"/>
                  <a:pt x="574766" y="40128"/>
                </a:cubicBezTo>
                <a:cubicBezTo>
                  <a:pt x="557240" y="36233"/>
                  <a:pt x="540223" y="30017"/>
                  <a:pt x="522514" y="27065"/>
                </a:cubicBezTo>
                <a:cubicBezTo>
                  <a:pt x="487887" y="21294"/>
                  <a:pt x="452846" y="18356"/>
                  <a:pt x="418012" y="14002"/>
                </a:cubicBezTo>
                <a:cubicBezTo>
                  <a:pt x="6918" y="40524"/>
                  <a:pt x="108709" y="-55518"/>
                  <a:pt x="0" y="5319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angle 22"/>
          <p:cNvSpPr/>
          <p:nvPr/>
        </p:nvSpPr>
        <p:spPr>
          <a:xfrm>
            <a:off x="7488283" y="399049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        -  10.2  ) )  -  2  )</a:t>
            </a:r>
          </a:p>
        </p:txBody>
      </p:sp>
    </p:spTree>
    <p:extLst>
      <p:ext uri="{BB962C8B-B14F-4D97-AF65-F5344CB8AC3E}">
        <p14:creationId xmlns:p14="http://schemas.microsoft.com/office/powerpoint/2010/main" val="219251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        -  10.2  ) )  -  2 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63978" y="2118687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39692" y="116258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842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        -  10.2  ) )  -  2 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7041" y="2434917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6286500" y="116258"/>
            <a:ext cx="209006" cy="587829"/>
          </a:xfrm>
          <a:prstGeom prst="rect">
            <a:avLst/>
          </a:prstGeom>
          <a:solidFill>
            <a:schemeClr val="tx2"/>
          </a:solidFill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698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7041" y="2528936"/>
            <a:ext cx="731520" cy="231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           10.2  ) )  -  2  )</a:t>
            </a:r>
          </a:p>
        </p:txBody>
      </p:sp>
    </p:spTree>
    <p:extLst>
      <p:ext uri="{BB962C8B-B14F-4D97-AF65-F5344CB8AC3E}">
        <p14:creationId xmlns:p14="http://schemas.microsoft.com/office/powerpoint/2010/main" val="10179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3101057"/>
            <a:ext cx="731520" cy="231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717074" y="2808514"/>
            <a:ext cx="6296307" cy="1933303"/>
          </a:xfrm>
          <a:custGeom>
            <a:avLst/>
            <a:gdLst>
              <a:gd name="connsiteX0" fmla="*/ 5329646 w 6296307"/>
              <a:gd name="connsiteY0" fmla="*/ 1933303 h 1933303"/>
              <a:gd name="connsiteX1" fmla="*/ 6283235 w 6296307"/>
              <a:gd name="connsiteY1" fmla="*/ 1436915 h 1933303"/>
              <a:gd name="connsiteX2" fmla="*/ 6296297 w 6296307"/>
              <a:gd name="connsiteY2" fmla="*/ 1397726 h 1933303"/>
              <a:gd name="connsiteX3" fmla="*/ 6244046 w 6296307"/>
              <a:gd name="connsiteY3" fmla="*/ 1227909 h 1933303"/>
              <a:gd name="connsiteX4" fmla="*/ 6178732 w 6296307"/>
              <a:gd name="connsiteY4" fmla="*/ 1149532 h 1933303"/>
              <a:gd name="connsiteX5" fmla="*/ 6113417 w 6296307"/>
              <a:gd name="connsiteY5" fmla="*/ 1071155 h 1933303"/>
              <a:gd name="connsiteX6" fmla="*/ 6074229 w 6296307"/>
              <a:gd name="connsiteY6" fmla="*/ 1045029 h 1933303"/>
              <a:gd name="connsiteX7" fmla="*/ 5956663 w 6296307"/>
              <a:gd name="connsiteY7" fmla="*/ 940526 h 1933303"/>
              <a:gd name="connsiteX8" fmla="*/ 5930537 w 6296307"/>
              <a:gd name="connsiteY8" fmla="*/ 901337 h 1933303"/>
              <a:gd name="connsiteX9" fmla="*/ 5839097 w 6296307"/>
              <a:gd name="connsiteY9" fmla="*/ 849086 h 1933303"/>
              <a:gd name="connsiteX10" fmla="*/ 5760720 w 6296307"/>
              <a:gd name="connsiteY10" fmla="*/ 796835 h 1933303"/>
              <a:gd name="connsiteX11" fmla="*/ 5721532 w 6296307"/>
              <a:gd name="connsiteY11" fmla="*/ 757646 h 1933303"/>
              <a:gd name="connsiteX12" fmla="*/ 5630092 w 6296307"/>
              <a:gd name="connsiteY12" fmla="*/ 718457 h 1933303"/>
              <a:gd name="connsiteX13" fmla="*/ 5590903 w 6296307"/>
              <a:gd name="connsiteY13" fmla="*/ 692332 h 1933303"/>
              <a:gd name="connsiteX14" fmla="*/ 5512526 w 6296307"/>
              <a:gd name="connsiteY14" fmla="*/ 666206 h 1933303"/>
              <a:gd name="connsiteX15" fmla="*/ 5473337 w 6296307"/>
              <a:gd name="connsiteY15" fmla="*/ 653143 h 1933303"/>
              <a:gd name="connsiteX16" fmla="*/ 5381897 w 6296307"/>
              <a:gd name="connsiteY16" fmla="*/ 613955 h 1933303"/>
              <a:gd name="connsiteX17" fmla="*/ 5264332 w 6296307"/>
              <a:gd name="connsiteY17" fmla="*/ 561703 h 1933303"/>
              <a:gd name="connsiteX18" fmla="*/ 5185955 w 6296307"/>
              <a:gd name="connsiteY18" fmla="*/ 535577 h 1933303"/>
              <a:gd name="connsiteX19" fmla="*/ 5120640 w 6296307"/>
              <a:gd name="connsiteY19" fmla="*/ 509452 h 1933303"/>
              <a:gd name="connsiteX20" fmla="*/ 4833257 w 6296307"/>
              <a:gd name="connsiteY20" fmla="*/ 457200 h 1933303"/>
              <a:gd name="connsiteX21" fmla="*/ 4767943 w 6296307"/>
              <a:gd name="connsiteY21" fmla="*/ 444137 h 1933303"/>
              <a:gd name="connsiteX22" fmla="*/ 4611189 w 6296307"/>
              <a:gd name="connsiteY22" fmla="*/ 418012 h 1933303"/>
              <a:gd name="connsiteX23" fmla="*/ 4467497 w 6296307"/>
              <a:gd name="connsiteY23" fmla="*/ 391886 h 1933303"/>
              <a:gd name="connsiteX24" fmla="*/ 4389120 w 6296307"/>
              <a:gd name="connsiteY24" fmla="*/ 365760 h 1933303"/>
              <a:gd name="connsiteX25" fmla="*/ 4245429 w 6296307"/>
              <a:gd name="connsiteY25" fmla="*/ 339635 h 1933303"/>
              <a:gd name="connsiteX26" fmla="*/ 4114800 w 6296307"/>
              <a:gd name="connsiteY26" fmla="*/ 300446 h 1933303"/>
              <a:gd name="connsiteX27" fmla="*/ 4075612 w 6296307"/>
              <a:gd name="connsiteY27" fmla="*/ 274320 h 1933303"/>
              <a:gd name="connsiteX28" fmla="*/ 3944983 w 6296307"/>
              <a:gd name="connsiteY28" fmla="*/ 261257 h 1933303"/>
              <a:gd name="connsiteX29" fmla="*/ 3866606 w 6296307"/>
              <a:gd name="connsiteY29" fmla="*/ 248195 h 1933303"/>
              <a:gd name="connsiteX30" fmla="*/ 3788229 w 6296307"/>
              <a:gd name="connsiteY30" fmla="*/ 222069 h 1933303"/>
              <a:gd name="connsiteX31" fmla="*/ 3722915 w 6296307"/>
              <a:gd name="connsiteY31" fmla="*/ 195943 h 1933303"/>
              <a:gd name="connsiteX32" fmla="*/ 3579223 w 6296307"/>
              <a:gd name="connsiteY32" fmla="*/ 169817 h 1933303"/>
              <a:gd name="connsiteX33" fmla="*/ 3344092 w 6296307"/>
              <a:gd name="connsiteY33" fmla="*/ 104503 h 1933303"/>
              <a:gd name="connsiteX34" fmla="*/ 3278777 w 6296307"/>
              <a:gd name="connsiteY34" fmla="*/ 78377 h 1933303"/>
              <a:gd name="connsiteX35" fmla="*/ 2939143 w 6296307"/>
              <a:gd name="connsiteY35" fmla="*/ 39189 h 1933303"/>
              <a:gd name="connsiteX36" fmla="*/ 2899955 w 6296307"/>
              <a:gd name="connsiteY36" fmla="*/ 26126 h 1933303"/>
              <a:gd name="connsiteX37" fmla="*/ 2782389 w 6296307"/>
              <a:gd name="connsiteY37" fmla="*/ 0 h 1933303"/>
              <a:gd name="connsiteX38" fmla="*/ 2181497 w 6296307"/>
              <a:gd name="connsiteY38" fmla="*/ 13063 h 1933303"/>
              <a:gd name="connsiteX39" fmla="*/ 2024743 w 6296307"/>
              <a:gd name="connsiteY39" fmla="*/ 39189 h 1933303"/>
              <a:gd name="connsiteX40" fmla="*/ 1959429 w 6296307"/>
              <a:gd name="connsiteY40" fmla="*/ 52252 h 1933303"/>
              <a:gd name="connsiteX41" fmla="*/ 1881052 w 6296307"/>
              <a:gd name="connsiteY41" fmla="*/ 78377 h 1933303"/>
              <a:gd name="connsiteX42" fmla="*/ 1802675 w 6296307"/>
              <a:gd name="connsiteY42" fmla="*/ 91440 h 1933303"/>
              <a:gd name="connsiteX43" fmla="*/ 1737360 w 6296307"/>
              <a:gd name="connsiteY43" fmla="*/ 104503 h 1933303"/>
              <a:gd name="connsiteX44" fmla="*/ 1658983 w 6296307"/>
              <a:gd name="connsiteY44" fmla="*/ 117566 h 1933303"/>
              <a:gd name="connsiteX45" fmla="*/ 1580606 w 6296307"/>
              <a:gd name="connsiteY45" fmla="*/ 143692 h 1933303"/>
              <a:gd name="connsiteX46" fmla="*/ 1515292 w 6296307"/>
              <a:gd name="connsiteY46" fmla="*/ 169817 h 1933303"/>
              <a:gd name="connsiteX47" fmla="*/ 1358537 w 6296307"/>
              <a:gd name="connsiteY47" fmla="*/ 195943 h 1933303"/>
              <a:gd name="connsiteX48" fmla="*/ 1293223 w 6296307"/>
              <a:gd name="connsiteY48" fmla="*/ 222069 h 1933303"/>
              <a:gd name="connsiteX49" fmla="*/ 1175657 w 6296307"/>
              <a:gd name="connsiteY49" fmla="*/ 248195 h 1933303"/>
              <a:gd name="connsiteX50" fmla="*/ 1136469 w 6296307"/>
              <a:gd name="connsiteY50" fmla="*/ 274320 h 1933303"/>
              <a:gd name="connsiteX51" fmla="*/ 1084217 w 6296307"/>
              <a:gd name="connsiteY51" fmla="*/ 287383 h 1933303"/>
              <a:gd name="connsiteX52" fmla="*/ 1045029 w 6296307"/>
              <a:gd name="connsiteY52" fmla="*/ 300446 h 1933303"/>
              <a:gd name="connsiteX53" fmla="*/ 992777 w 6296307"/>
              <a:gd name="connsiteY53" fmla="*/ 326572 h 1933303"/>
              <a:gd name="connsiteX54" fmla="*/ 901337 w 6296307"/>
              <a:gd name="connsiteY54" fmla="*/ 339635 h 1933303"/>
              <a:gd name="connsiteX55" fmla="*/ 796835 w 6296307"/>
              <a:gd name="connsiteY55" fmla="*/ 378823 h 1933303"/>
              <a:gd name="connsiteX56" fmla="*/ 757646 w 6296307"/>
              <a:gd name="connsiteY56" fmla="*/ 391886 h 1933303"/>
              <a:gd name="connsiteX57" fmla="*/ 679269 w 6296307"/>
              <a:gd name="connsiteY57" fmla="*/ 404949 h 1933303"/>
              <a:gd name="connsiteX58" fmla="*/ 640080 w 6296307"/>
              <a:gd name="connsiteY58" fmla="*/ 418012 h 1933303"/>
              <a:gd name="connsiteX59" fmla="*/ 574766 w 6296307"/>
              <a:gd name="connsiteY59" fmla="*/ 431075 h 1933303"/>
              <a:gd name="connsiteX60" fmla="*/ 522515 w 6296307"/>
              <a:gd name="connsiteY60" fmla="*/ 444137 h 1933303"/>
              <a:gd name="connsiteX61" fmla="*/ 444137 w 6296307"/>
              <a:gd name="connsiteY61" fmla="*/ 470263 h 1933303"/>
              <a:gd name="connsiteX62" fmla="*/ 404949 w 6296307"/>
              <a:gd name="connsiteY62" fmla="*/ 496389 h 1933303"/>
              <a:gd name="connsiteX63" fmla="*/ 365760 w 6296307"/>
              <a:gd name="connsiteY63" fmla="*/ 509452 h 1933303"/>
              <a:gd name="connsiteX64" fmla="*/ 248195 w 6296307"/>
              <a:gd name="connsiteY64" fmla="*/ 600892 h 1933303"/>
              <a:gd name="connsiteX65" fmla="*/ 209006 w 6296307"/>
              <a:gd name="connsiteY65" fmla="*/ 613955 h 1933303"/>
              <a:gd name="connsiteX66" fmla="*/ 130629 w 6296307"/>
              <a:gd name="connsiteY66" fmla="*/ 666206 h 1933303"/>
              <a:gd name="connsiteX67" fmla="*/ 65315 w 6296307"/>
              <a:gd name="connsiteY67" fmla="*/ 692332 h 1933303"/>
              <a:gd name="connsiteX68" fmla="*/ 0 w 6296307"/>
              <a:gd name="connsiteY68" fmla="*/ 731520 h 193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296307" h="1933303">
                <a:moveTo>
                  <a:pt x="5329646" y="1933303"/>
                </a:moveTo>
                <a:cubicBezTo>
                  <a:pt x="5647509" y="1767840"/>
                  <a:pt x="5969781" y="1610585"/>
                  <a:pt x="6283235" y="1436915"/>
                </a:cubicBezTo>
                <a:cubicBezTo>
                  <a:pt x="6295279" y="1430242"/>
                  <a:pt x="6296297" y="1411496"/>
                  <a:pt x="6296297" y="1397726"/>
                </a:cubicBezTo>
                <a:cubicBezTo>
                  <a:pt x="6296297" y="1252914"/>
                  <a:pt x="6298353" y="1314800"/>
                  <a:pt x="6244046" y="1227909"/>
                </a:cubicBezTo>
                <a:cubicBezTo>
                  <a:pt x="6196693" y="1152144"/>
                  <a:pt x="6245576" y="1194094"/>
                  <a:pt x="6178732" y="1149532"/>
                </a:cubicBezTo>
                <a:cubicBezTo>
                  <a:pt x="6153042" y="1110997"/>
                  <a:pt x="6151137" y="1102588"/>
                  <a:pt x="6113417" y="1071155"/>
                </a:cubicBezTo>
                <a:cubicBezTo>
                  <a:pt x="6101356" y="1061104"/>
                  <a:pt x="6085963" y="1055459"/>
                  <a:pt x="6074229" y="1045029"/>
                </a:cubicBezTo>
                <a:cubicBezTo>
                  <a:pt x="5940015" y="925727"/>
                  <a:pt x="6045603" y="999819"/>
                  <a:pt x="5956663" y="940526"/>
                </a:cubicBezTo>
                <a:cubicBezTo>
                  <a:pt x="5947954" y="927463"/>
                  <a:pt x="5941638" y="912438"/>
                  <a:pt x="5930537" y="901337"/>
                </a:cubicBezTo>
                <a:cubicBezTo>
                  <a:pt x="5912074" y="882874"/>
                  <a:pt x="5859586" y="859330"/>
                  <a:pt x="5839097" y="849086"/>
                </a:cubicBezTo>
                <a:cubicBezTo>
                  <a:pt x="5714084" y="724070"/>
                  <a:pt x="5874148" y="872453"/>
                  <a:pt x="5760720" y="796835"/>
                </a:cubicBezTo>
                <a:cubicBezTo>
                  <a:pt x="5745349" y="786588"/>
                  <a:pt x="5735724" y="769473"/>
                  <a:pt x="5721532" y="757646"/>
                </a:cubicBezTo>
                <a:cubicBezTo>
                  <a:pt x="5682871" y="725428"/>
                  <a:pt x="5679889" y="730906"/>
                  <a:pt x="5630092" y="718457"/>
                </a:cubicBezTo>
                <a:cubicBezTo>
                  <a:pt x="5617029" y="709749"/>
                  <a:pt x="5605249" y="698708"/>
                  <a:pt x="5590903" y="692332"/>
                </a:cubicBezTo>
                <a:cubicBezTo>
                  <a:pt x="5565738" y="681147"/>
                  <a:pt x="5538652" y="674915"/>
                  <a:pt x="5512526" y="666206"/>
                </a:cubicBezTo>
                <a:cubicBezTo>
                  <a:pt x="5499463" y="661852"/>
                  <a:pt x="5485653" y="659301"/>
                  <a:pt x="5473337" y="653143"/>
                </a:cubicBezTo>
                <a:cubicBezTo>
                  <a:pt x="5300043" y="566494"/>
                  <a:pt x="5516442" y="671616"/>
                  <a:pt x="5381897" y="613955"/>
                </a:cubicBezTo>
                <a:cubicBezTo>
                  <a:pt x="5266886" y="564665"/>
                  <a:pt x="5398045" y="610327"/>
                  <a:pt x="5264332" y="561703"/>
                </a:cubicBezTo>
                <a:cubicBezTo>
                  <a:pt x="5238451" y="552292"/>
                  <a:pt x="5211524" y="545804"/>
                  <a:pt x="5185955" y="535577"/>
                </a:cubicBezTo>
                <a:cubicBezTo>
                  <a:pt x="5164183" y="526869"/>
                  <a:pt x="5143297" y="515494"/>
                  <a:pt x="5120640" y="509452"/>
                </a:cubicBezTo>
                <a:cubicBezTo>
                  <a:pt x="5036568" y="487033"/>
                  <a:pt x="4916308" y="473810"/>
                  <a:pt x="4833257" y="457200"/>
                </a:cubicBezTo>
                <a:cubicBezTo>
                  <a:pt x="4811486" y="452846"/>
                  <a:pt x="4789808" y="447995"/>
                  <a:pt x="4767943" y="444137"/>
                </a:cubicBezTo>
                <a:cubicBezTo>
                  <a:pt x="4715777" y="434931"/>
                  <a:pt x="4663132" y="428401"/>
                  <a:pt x="4611189" y="418012"/>
                </a:cubicBezTo>
                <a:cubicBezTo>
                  <a:pt x="4519903" y="399755"/>
                  <a:pt x="4567775" y="408599"/>
                  <a:pt x="4467497" y="391886"/>
                </a:cubicBezTo>
                <a:cubicBezTo>
                  <a:pt x="4441371" y="383177"/>
                  <a:pt x="4415689" y="373006"/>
                  <a:pt x="4389120" y="365760"/>
                </a:cubicBezTo>
                <a:cubicBezTo>
                  <a:pt x="4360422" y="357933"/>
                  <a:pt x="4271043" y="343904"/>
                  <a:pt x="4245429" y="339635"/>
                </a:cubicBezTo>
                <a:cubicBezTo>
                  <a:pt x="4097736" y="265789"/>
                  <a:pt x="4309976" y="365506"/>
                  <a:pt x="4114800" y="300446"/>
                </a:cubicBezTo>
                <a:cubicBezTo>
                  <a:pt x="4099906" y="295481"/>
                  <a:pt x="4090909" y="277850"/>
                  <a:pt x="4075612" y="274320"/>
                </a:cubicBezTo>
                <a:cubicBezTo>
                  <a:pt x="4032972" y="264480"/>
                  <a:pt x="3988405" y="266685"/>
                  <a:pt x="3944983" y="261257"/>
                </a:cubicBezTo>
                <a:cubicBezTo>
                  <a:pt x="3918702" y="257972"/>
                  <a:pt x="3892732" y="252549"/>
                  <a:pt x="3866606" y="248195"/>
                </a:cubicBezTo>
                <a:cubicBezTo>
                  <a:pt x="3840480" y="239486"/>
                  <a:pt x="3814110" y="231480"/>
                  <a:pt x="3788229" y="222069"/>
                </a:cubicBezTo>
                <a:cubicBezTo>
                  <a:pt x="3766192" y="214056"/>
                  <a:pt x="3745537" y="202113"/>
                  <a:pt x="3722915" y="195943"/>
                </a:cubicBezTo>
                <a:cubicBezTo>
                  <a:pt x="3604550" y="163661"/>
                  <a:pt x="3685670" y="201125"/>
                  <a:pt x="3579223" y="169817"/>
                </a:cubicBezTo>
                <a:cubicBezTo>
                  <a:pt x="3341380" y="99863"/>
                  <a:pt x="3503709" y="131106"/>
                  <a:pt x="3344092" y="104503"/>
                </a:cubicBezTo>
                <a:cubicBezTo>
                  <a:pt x="3322320" y="95794"/>
                  <a:pt x="3301602" y="83748"/>
                  <a:pt x="3278777" y="78377"/>
                </a:cubicBezTo>
                <a:cubicBezTo>
                  <a:pt x="3152640" y="48698"/>
                  <a:pt x="3069986" y="48535"/>
                  <a:pt x="2939143" y="39189"/>
                </a:cubicBezTo>
                <a:cubicBezTo>
                  <a:pt x="2926080" y="34835"/>
                  <a:pt x="2913194" y="29909"/>
                  <a:pt x="2899955" y="26126"/>
                </a:cubicBezTo>
                <a:cubicBezTo>
                  <a:pt x="2856913" y="13828"/>
                  <a:pt x="2827281" y="8979"/>
                  <a:pt x="2782389" y="0"/>
                </a:cubicBezTo>
                <a:cubicBezTo>
                  <a:pt x="2582092" y="4354"/>
                  <a:pt x="2381574" y="2714"/>
                  <a:pt x="2181497" y="13063"/>
                </a:cubicBezTo>
                <a:cubicBezTo>
                  <a:pt x="2128596" y="15799"/>
                  <a:pt x="2076909" y="29983"/>
                  <a:pt x="2024743" y="39189"/>
                </a:cubicBezTo>
                <a:cubicBezTo>
                  <a:pt x="2002878" y="43048"/>
                  <a:pt x="1980849" y="46410"/>
                  <a:pt x="1959429" y="52252"/>
                </a:cubicBezTo>
                <a:cubicBezTo>
                  <a:pt x="1932861" y="59498"/>
                  <a:pt x="1907769" y="71698"/>
                  <a:pt x="1881052" y="78377"/>
                </a:cubicBezTo>
                <a:cubicBezTo>
                  <a:pt x="1855357" y="84801"/>
                  <a:pt x="1828734" y="86702"/>
                  <a:pt x="1802675" y="91440"/>
                </a:cubicBezTo>
                <a:cubicBezTo>
                  <a:pt x="1780830" y="95412"/>
                  <a:pt x="1759205" y="100531"/>
                  <a:pt x="1737360" y="104503"/>
                </a:cubicBezTo>
                <a:cubicBezTo>
                  <a:pt x="1711301" y="109241"/>
                  <a:pt x="1684678" y="111142"/>
                  <a:pt x="1658983" y="117566"/>
                </a:cubicBezTo>
                <a:cubicBezTo>
                  <a:pt x="1632266" y="124245"/>
                  <a:pt x="1606487" y="134281"/>
                  <a:pt x="1580606" y="143692"/>
                </a:cubicBezTo>
                <a:cubicBezTo>
                  <a:pt x="1558569" y="151705"/>
                  <a:pt x="1538117" y="164446"/>
                  <a:pt x="1515292" y="169817"/>
                </a:cubicBezTo>
                <a:cubicBezTo>
                  <a:pt x="1463728" y="181950"/>
                  <a:pt x="1358537" y="195943"/>
                  <a:pt x="1358537" y="195943"/>
                </a:cubicBezTo>
                <a:cubicBezTo>
                  <a:pt x="1336766" y="204652"/>
                  <a:pt x="1315845" y="215899"/>
                  <a:pt x="1293223" y="222069"/>
                </a:cubicBezTo>
                <a:cubicBezTo>
                  <a:pt x="1249070" y="234111"/>
                  <a:pt x="1215119" y="228464"/>
                  <a:pt x="1175657" y="248195"/>
                </a:cubicBezTo>
                <a:cubicBezTo>
                  <a:pt x="1161615" y="255216"/>
                  <a:pt x="1150899" y="268136"/>
                  <a:pt x="1136469" y="274320"/>
                </a:cubicBezTo>
                <a:cubicBezTo>
                  <a:pt x="1119967" y="281392"/>
                  <a:pt x="1101480" y="282451"/>
                  <a:pt x="1084217" y="287383"/>
                </a:cubicBezTo>
                <a:cubicBezTo>
                  <a:pt x="1070978" y="291166"/>
                  <a:pt x="1057685" y="295022"/>
                  <a:pt x="1045029" y="300446"/>
                </a:cubicBezTo>
                <a:cubicBezTo>
                  <a:pt x="1027130" y="308117"/>
                  <a:pt x="1011564" y="321448"/>
                  <a:pt x="992777" y="326572"/>
                </a:cubicBezTo>
                <a:cubicBezTo>
                  <a:pt x="963072" y="334673"/>
                  <a:pt x="931817" y="335281"/>
                  <a:pt x="901337" y="339635"/>
                </a:cubicBezTo>
                <a:cubicBezTo>
                  <a:pt x="820167" y="380219"/>
                  <a:pt x="879834" y="355109"/>
                  <a:pt x="796835" y="378823"/>
                </a:cubicBezTo>
                <a:cubicBezTo>
                  <a:pt x="783595" y="382606"/>
                  <a:pt x="771088" y="388899"/>
                  <a:pt x="757646" y="391886"/>
                </a:cubicBezTo>
                <a:cubicBezTo>
                  <a:pt x="731791" y="397632"/>
                  <a:pt x="705124" y="399203"/>
                  <a:pt x="679269" y="404949"/>
                </a:cubicBezTo>
                <a:cubicBezTo>
                  <a:pt x="665827" y="407936"/>
                  <a:pt x="653438" y="414672"/>
                  <a:pt x="640080" y="418012"/>
                </a:cubicBezTo>
                <a:cubicBezTo>
                  <a:pt x="618540" y="423397"/>
                  <a:pt x="596440" y="426259"/>
                  <a:pt x="574766" y="431075"/>
                </a:cubicBezTo>
                <a:cubicBezTo>
                  <a:pt x="557241" y="434969"/>
                  <a:pt x="539711" y="438978"/>
                  <a:pt x="522515" y="444137"/>
                </a:cubicBezTo>
                <a:cubicBezTo>
                  <a:pt x="496137" y="452050"/>
                  <a:pt x="444137" y="470263"/>
                  <a:pt x="444137" y="470263"/>
                </a:cubicBezTo>
                <a:cubicBezTo>
                  <a:pt x="431074" y="478972"/>
                  <a:pt x="418991" y="489368"/>
                  <a:pt x="404949" y="496389"/>
                </a:cubicBezTo>
                <a:cubicBezTo>
                  <a:pt x="392633" y="502547"/>
                  <a:pt x="377217" y="501814"/>
                  <a:pt x="365760" y="509452"/>
                </a:cubicBezTo>
                <a:cubicBezTo>
                  <a:pt x="298135" y="554535"/>
                  <a:pt x="352540" y="566110"/>
                  <a:pt x="248195" y="600892"/>
                </a:cubicBezTo>
                <a:cubicBezTo>
                  <a:pt x="235132" y="605246"/>
                  <a:pt x="221043" y="607268"/>
                  <a:pt x="209006" y="613955"/>
                </a:cubicBezTo>
                <a:cubicBezTo>
                  <a:pt x="181558" y="629204"/>
                  <a:pt x="159782" y="654545"/>
                  <a:pt x="130629" y="666206"/>
                </a:cubicBezTo>
                <a:cubicBezTo>
                  <a:pt x="108858" y="674915"/>
                  <a:pt x="85813" y="680944"/>
                  <a:pt x="65315" y="692332"/>
                </a:cubicBezTo>
                <a:cubicBezTo>
                  <a:pt x="-9927" y="734133"/>
                  <a:pt x="38736" y="731520"/>
                  <a:pt x="0" y="731520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angle 24"/>
          <p:cNvSpPr/>
          <p:nvPr/>
        </p:nvSpPr>
        <p:spPr>
          <a:xfrm>
            <a:off x="7233559" y="386407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           10.2  ) )  -  2  )</a:t>
            </a:r>
          </a:p>
        </p:txBody>
      </p:sp>
    </p:spTree>
    <p:extLst>
      <p:ext uri="{BB962C8B-B14F-4D97-AF65-F5344CB8AC3E}">
        <p14:creationId xmlns:p14="http://schemas.microsoft.com/office/powerpoint/2010/main" val="90056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/>
              <a:t>Árbol</a:t>
            </a:r>
            <a:r>
              <a:rPr lang="en-US" b="1" dirty="0"/>
              <a:t> </a:t>
            </a:r>
            <a:r>
              <a:rPr lang="en-US" b="1" dirty="0" err="1"/>
              <a:t>Binario</a:t>
            </a:r>
            <a:r>
              <a:rPr lang="en-US" b="1" dirty="0"/>
              <a:t> de </a:t>
            </a:r>
            <a:r>
              <a:rPr lang="en-US" b="1" dirty="0" err="1"/>
              <a:t>Expresiones</a:t>
            </a: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	</a:t>
            </a:r>
          </a:p>
          <a:p>
            <a:pPr marL="0" indent="0" algn="just">
              <a:buNone/>
            </a:pPr>
            <a:r>
              <a:rPr lang="en-US" b="1" dirty="0"/>
              <a:t>	</a:t>
            </a:r>
            <a:r>
              <a:rPr lang="en-US" dirty="0"/>
              <a:t>Se </a:t>
            </a:r>
            <a:r>
              <a:rPr lang="en-US" dirty="0" err="1"/>
              <a:t>utiliza</a:t>
            </a:r>
            <a:r>
              <a:rPr lang="en-US" dirty="0"/>
              <a:t> para </a:t>
            </a:r>
            <a:r>
              <a:rPr lang="en-US" dirty="0" err="1"/>
              <a:t>representar</a:t>
            </a:r>
            <a:r>
              <a:rPr lang="en-US" dirty="0"/>
              <a:t> </a:t>
            </a:r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algebraicas</a:t>
            </a:r>
            <a:r>
              <a:rPr lang="en-US" dirty="0"/>
              <a:t>. Los </a:t>
            </a:r>
            <a:r>
              <a:rPr lang="en-US" dirty="0" err="1"/>
              <a:t>nodos</a:t>
            </a:r>
            <a:r>
              <a:rPr lang="en-US" dirty="0"/>
              <a:t> </a:t>
            </a:r>
            <a:r>
              <a:rPr lang="en-US" dirty="0" err="1"/>
              <a:t>internos</a:t>
            </a:r>
            <a:r>
              <a:rPr lang="en-US" dirty="0"/>
              <a:t> </a:t>
            </a:r>
            <a:r>
              <a:rPr lang="en-US" dirty="0" err="1"/>
              <a:t>representan</a:t>
            </a:r>
            <a:r>
              <a:rPr lang="en-US" dirty="0"/>
              <a:t> </a:t>
            </a:r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binarios</a:t>
            </a:r>
            <a:r>
              <a:rPr lang="en-US" dirty="0"/>
              <a:t> o </a:t>
            </a:r>
            <a:r>
              <a:rPr lang="en-US" dirty="0" err="1"/>
              <a:t>unarios</a:t>
            </a:r>
            <a:r>
              <a:rPr lang="en-US" dirty="0"/>
              <a:t>. Las </a:t>
            </a:r>
            <a:r>
              <a:rPr lang="en-US" dirty="0" err="1"/>
              <a:t>hojas</a:t>
            </a:r>
            <a:r>
              <a:rPr lang="en-US" dirty="0"/>
              <a:t> </a:t>
            </a:r>
            <a:r>
              <a:rPr lang="en-US" dirty="0" err="1"/>
              <a:t>representan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operandos</a:t>
            </a:r>
            <a:r>
              <a:rPr lang="en-US" dirty="0"/>
              <a:t>,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decir</a:t>
            </a:r>
            <a:r>
              <a:rPr lang="en-US" dirty="0"/>
              <a:t>, </a:t>
            </a:r>
            <a:r>
              <a:rPr lang="en-US" dirty="0" err="1"/>
              <a:t>constantes</a:t>
            </a:r>
            <a:r>
              <a:rPr lang="en-US" dirty="0"/>
              <a:t> y variables.</a:t>
            </a:r>
          </a:p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Según</a:t>
            </a:r>
            <a:r>
              <a:rPr lang="en-US" dirty="0"/>
              <a:t> </a:t>
            </a:r>
            <a:r>
              <a:rPr lang="en-US" dirty="0" err="1"/>
              <a:t>cómo</a:t>
            </a:r>
            <a:r>
              <a:rPr lang="en-US" dirty="0"/>
              <a:t> se </a:t>
            </a:r>
            <a:r>
              <a:rPr lang="en-US" dirty="0" err="1"/>
              <a:t>recorra</a:t>
            </a:r>
            <a:r>
              <a:rPr lang="en-US" dirty="0"/>
              <a:t> el </a:t>
            </a:r>
            <a:r>
              <a:rPr lang="en-US" dirty="0" err="1"/>
              <a:t>árbol</a:t>
            </a:r>
            <a:r>
              <a:rPr lang="en-US" dirty="0"/>
              <a:t> (traversal) in-order, pre-order o post-order, se </a:t>
            </a:r>
            <a:r>
              <a:rPr lang="en-US" dirty="0" err="1"/>
              <a:t>obtiene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expresión</a:t>
            </a:r>
            <a:r>
              <a:rPr lang="en-US" dirty="0"/>
              <a:t> </a:t>
            </a:r>
            <a:r>
              <a:rPr lang="en-US" dirty="0" err="1"/>
              <a:t>infija</a:t>
            </a:r>
            <a:r>
              <a:rPr lang="en-US" dirty="0"/>
              <a:t>, </a:t>
            </a:r>
            <a:r>
              <a:rPr lang="en-US" dirty="0" err="1"/>
              <a:t>prefija</a:t>
            </a:r>
            <a:r>
              <a:rPr lang="en-US" dirty="0"/>
              <a:t> o </a:t>
            </a:r>
            <a:r>
              <a:rPr lang="en-US" dirty="0" err="1"/>
              <a:t>postfija</a:t>
            </a:r>
            <a:r>
              <a:rPr lang="en-US" dirty="0"/>
              <a:t>, </a:t>
            </a:r>
            <a:r>
              <a:rPr lang="en-US" dirty="0" err="1"/>
              <a:t>respectivamente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	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6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1011000"/>
            <a:ext cx="731520" cy="231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717074" y="2808514"/>
            <a:ext cx="6296307" cy="1933303"/>
          </a:xfrm>
          <a:custGeom>
            <a:avLst/>
            <a:gdLst>
              <a:gd name="connsiteX0" fmla="*/ 5329646 w 6296307"/>
              <a:gd name="connsiteY0" fmla="*/ 1933303 h 1933303"/>
              <a:gd name="connsiteX1" fmla="*/ 6283235 w 6296307"/>
              <a:gd name="connsiteY1" fmla="*/ 1436915 h 1933303"/>
              <a:gd name="connsiteX2" fmla="*/ 6296297 w 6296307"/>
              <a:gd name="connsiteY2" fmla="*/ 1397726 h 1933303"/>
              <a:gd name="connsiteX3" fmla="*/ 6244046 w 6296307"/>
              <a:gd name="connsiteY3" fmla="*/ 1227909 h 1933303"/>
              <a:gd name="connsiteX4" fmla="*/ 6178732 w 6296307"/>
              <a:gd name="connsiteY4" fmla="*/ 1149532 h 1933303"/>
              <a:gd name="connsiteX5" fmla="*/ 6113417 w 6296307"/>
              <a:gd name="connsiteY5" fmla="*/ 1071155 h 1933303"/>
              <a:gd name="connsiteX6" fmla="*/ 6074229 w 6296307"/>
              <a:gd name="connsiteY6" fmla="*/ 1045029 h 1933303"/>
              <a:gd name="connsiteX7" fmla="*/ 5956663 w 6296307"/>
              <a:gd name="connsiteY7" fmla="*/ 940526 h 1933303"/>
              <a:gd name="connsiteX8" fmla="*/ 5930537 w 6296307"/>
              <a:gd name="connsiteY8" fmla="*/ 901337 h 1933303"/>
              <a:gd name="connsiteX9" fmla="*/ 5839097 w 6296307"/>
              <a:gd name="connsiteY9" fmla="*/ 849086 h 1933303"/>
              <a:gd name="connsiteX10" fmla="*/ 5760720 w 6296307"/>
              <a:gd name="connsiteY10" fmla="*/ 796835 h 1933303"/>
              <a:gd name="connsiteX11" fmla="*/ 5721532 w 6296307"/>
              <a:gd name="connsiteY11" fmla="*/ 757646 h 1933303"/>
              <a:gd name="connsiteX12" fmla="*/ 5630092 w 6296307"/>
              <a:gd name="connsiteY12" fmla="*/ 718457 h 1933303"/>
              <a:gd name="connsiteX13" fmla="*/ 5590903 w 6296307"/>
              <a:gd name="connsiteY13" fmla="*/ 692332 h 1933303"/>
              <a:gd name="connsiteX14" fmla="*/ 5512526 w 6296307"/>
              <a:gd name="connsiteY14" fmla="*/ 666206 h 1933303"/>
              <a:gd name="connsiteX15" fmla="*/ 5473337 w 6296307"/>
              <a:gd name="connsiteY15" fmla="*/ 653143 h 1933303"/>
              <a:gd name="connsiteX16" fmla="*/ 5381897 w 6296307"/>
              <a:gd name="connsiteY16" fmla="*/ 613955 h 1933303"/>
              <a:gd name="connsiteX17" fmla="*/ 5264332 w 6296307"/>
              <a:gd name="connsiteY17" fmla="*/ 561703 h 1933303"/>
              <a:gd name="connsiteX18" fmla="*/ 5185955 w 6296307"/>
              <a:gd name="connsiteY18" fmla="*/ 535577 h 1933303"/>
              <a:gd name="connsiteX19" fmla="*/ 5120640 w 6296307"/>
              <a:gd name="connsiteY19" fmla="*/ 509452 h 1933303"/>
              <a:gd name="connsiteX20" fmla="*/ 4833257 w 6296307"/>
              <a:gd name="connsiteY20" fmla="*/ 457200 h 1933303"/>
              <a:gd name="connsiteX21" fmla="*/ 4767943 w 6296307"/>
              <a:gd name="connsiteY21" fmla="*/ 444137 h 1933303"/>
              <a:gd name="connsiteX22" fmla="*/ 4611189 w 6296307"/>
              <a:gd name="connsiteY22" fmla="*/ 418012 h 1933303"/>
              <a:gd name="connsiteX23" fmla="*/ 4467497 w 6296307"/>
              <a:gd name="connsiteY23" fmla="*/ 391886 h 1933303"/>
              <a:gd name="connsiteX24" fmla="*/ 4389120 w 6296307"/>
              <a:gd name="connsiteY24" fmla="*/ 365760 h 1933303"/>
              <a:gd name="connsiteX25" fmla="*/ 4245429 w 6296307"/>
              <a:gd name="connsiteY25" fmla="*/ 339635 h 1933303"/>
              <a:gd name="connsiteX26" fmla="*/ 4114800 w 6296307"/>
              <a:gd name="connsiteY26" fmla="*/ 300446 h 1933303"/>
              <a:gd name="connsiteX27" fmla="*/ 4075612 w 6296307"/>
              <a:gd name="connsiteY27" fmla="*/ 274320 h 1933303"/>
              <a:gd name="connsiteX28" fmla="*/ 3944983 w 6296307"/>
              <a:gd name="connsiteY28" fmla="*/ 261257 h 1933303"/>
              <a:gd name="connsiteX29" fmla="*/ 3866606 w 6296307"/>
              <a:gd name="connsiteY29" fmla="*/ 248195 h 1933303"/>
              <a:gd name="connsiteX30" fmla="*/ 3788229 w 6296307"/>
              <a:gd name="connsiteY30" fmla="*/ 222069 h 1933303"/>
              <a:gd name="connsiteX31" fmla="*/ 3722915 w 6296307"/>
              <a:gd name="connsiteY31" fmla="*/ 195943 h 1933303"/>
              <a:gd name="connsiteX32" fmla="*/ 3579223 w 6296307"/>
              <a:gd name="connsiteY32" fmla="*/ 169817 h 1933303"/>
              <a:gd name="connsiteX33" fmla="*/ 3344092 w 6296307"/>
              <a:gd name="connsiteY33" fmla="*/ 104503 h 1933303"/>
              <a:gd name="connsiteX34" fmla="*/ 3278777 w 6296307"/>
              <a:gd name="connsiteY34" fmla="*/ 78377 h 1933303"/>
              <a:gd name="connsiteX35" fmla="*/ 2939143 w 6296307"/>
              <a:gd name="connsiteY35" fmla="*/ 39189 h 1933303"/>
              <a:gd name="connsiteX36" fmla="*/ 2899955 w 6296307"/>
              <a:gd name="connsiteY36" fmla="*/ 26126 h 1933303"/>
              <a:gd name="connsiteX37" fmla="*/ 2782389 w 6296307"/>
              <a:gd name="connsiteY37" fmla="*/ 0 h 1933303"/>
              <a:gd name="connsiteX38" fmla="*/ 2181497 w 6296307"/>
              <a:gd name="connsiteY38" fmla="*/ 13063 h 1933303"/>
              <a:gd name="connsiteX39" fmla="*/ 2024743 w 6296307"/>
              <a:gd name="connsiteY39" fmla="*/ 39189 h 1933303"/>
              <a:gd name="connsiteX40" fmla="*/ 1959429 w 6296307"/>
              <a:gd name="connsiteY40" fmla="*/ 52252 h 1933303"/>
              <a:gd name="connsiteX41" fmla="*/ 1881052 w 6296307"/>
              <a:gd name="connsiteY41" fmla="*/ 78377 h 1933303"/>
              <a:gd name="connsiteX42" fmla="*/ 1802675 w 6296307"/>
              <a:gd name="connsiteY42" fmla="*/ 91440 h 1933303"/>
              <a:gd name="connsiteX43" fmla="*/ 1737360 w 6296307"/>
              <a:gd name="connsiteY43" fmla="*/ 104503 h 1933303"/>
              <a:gd name="connsiteX44" fmla="*/ 1658983 w 6296307"/>
              <a:gd name="connsiteY44" fmla="*/ 117566 h 1933303"/>
              <a:gd name="connsiteX45" fmla="*/ 1580606 w 6296307"/>
              <a:gd name="connsiteY45" fmla="*/ 143692 h 1933303"/>
              <a:gd name="connsiteX46" fmla="*/ 1515292 w 6296307"/>
              <a:gd name="connsiteY46" fmla="*/ 169817 h 1933303"/>
              <a:gd name="connsiteX47" fmla="*/ 1358537 w 6296307"/>
              <a:gd name="connsiteY47" fmla="*/ 195943 h 1933303"/>
              <a:gd name="connsiteX48" fmla="*/ 1293223 w 6296307"/>
              <a:gd name="connsiteY48" fmla="*/ 222069 h 1933303"/>
              <a:gd name="connsiteX49" fmla="*/ 1175657 w 6296307"/>
              <a:gd name="connsiteY49" fmla="*/ 248195 h 1933303"/>
              <a:gd name="connsiteX50" fmla="*/ 1136469 w 6296307"/>
              <a:gd name="connsiteY50" fmla="*/ 274320 h 1933303"/>
              <a:gd name="connsiteX51" fmla="*/ 1084217 w 6296307"/>
              <a:gd name="connsiteY51" fmla="*/ 287383 h 1933303"/>
              <a:gd name="connsiteX52" fmla="*/ 1045029 w 6296307"/>
              <a:gd name="connsiteY52" fmla="*/ 300446 h 1933303"/>
              <a:gd name="connsiteX53" fmla="*/ 992777 w 6296307"/>
              <a:gd name="connsiteY53" fmla="*/ 326572 h 1933303"/>
              <a:gd name="connsiteX54" fmla="*/ 901337 w 6296307"/>
              <a:gd name="connsiteY54" fmla="*/ 339635 h 1933303"/>
              <a:gd name="connsiteX55" fmla="*/ 796835 w 6296307"/>
              <a:gd name="connsiteY55" fmla="*/ 378823 h 1933303"/>
              <a:gd name="connsiteX56" fmla="*/ 757646 w 6296307"/>
              <a:gd name="connsiteY56" fmla="*/ 391886 h 1933303"/>
              <a:gd name="connsiteX57" fmla="*/ 679269 w 6296307"/>
              <a:gd name="connsiteY57" fmla="*/ 404949 h 1933303"/>
              <a:gd name="connsiteX58" fmla="*/ 640080 w 6296307"/>
              <a:gd name="connsiteY58" fmla="*/ 418012 h 1933303"/>
              <a:gd name="connsiteX59" fmla="*/ 574766 w 6296307"/>
              <a:gd name="connsiteY59" fmla="*/ 431075 h 1933303"/>
              <a:gd name="connsiteX60" fmla="*/ 522515 w 6296307"/>
              <a:gd name="connsiteY60" fmla="*/ 444137 h 1933303"/>
              <a:gd name="connsiteX61" fmla="*/ 444137 w 6296307"/>
              <a:gd name="connsiteY61" fmla="*/ 470263 h 1933303"/>
              <a:gd name="connsiteX62" fmla="*/ 404949 w 6296307"/>
              <a:gd name="connsiteY62" fmla="*/ 496389 h 1933303"/>
              <a:gd name="connsiteX63" fmla="*/ 365760 w 6296307"/>
              <a:gd name="connsiteY63" fmla="*/ 509452 h 1933303"/>
              <a:gd name="connsiteX64" fmla="*/ 248195 w 6296307"/>
              <a:gd name="connsiteY64" fmla="*/ 600892 h 1933303"/>
              <a:gd name="connsiteX65" fmla="*/ 209006 w 6296307"/>
              <a:gd name="connsiteY65" fmla="*/ 613955 h 1933303"/>
              <a:gd name="connsiteX66" fmla="*/ 130629 w 6296307"/>
              <a:gd name="connsiteY66" fmla="*/ 666206 h 1933303"/>
              <a:gd name="connsiteX67" fmla="*/ 65315 w 6296307"/>
              <a:gd name="connsiteY67" fmla="*/ 692332 h 1933303"/>
              <a:gd name="connsiteX68" fmla="*/ 0 w 6296307"/>
              <a:gd name="connsiteY68" fmla="*/ 731520 h 193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296307" h="1933303">
                <a:moveTo>
                  <a:pt x="5329646" y="1933303"/>
                </a:moveTo>
                <a:cubicBezTo>
                  <a:pt x="5647509" y="1767840"/>
                  <a:pt x="5969781" y="1610585"/>
                  <a:pt x="6283235" y="1436915"/>
                </a:cubicBezTo>
                <a:cubicBezTo>
                  <a:pt x="6295279" y="1430242"/>
                  <a:pt x="6296297" y="1411496"/>
                  <a:pt x="6296297" y="1397726"/>
                </a:cubicBezTo>
                <a:cubicBezTo>
                  <a:pt x="6296297" y="1252914"/>
                  <a:pt x="6298353" y="1314800"/>
                  <a:pt x="6244046" y="1227909"/>
                </a:cubicBezTo>
                <a:cubicBezTo>
                  <a:pt x="6196693" y="1152144"/>
                  <a:pt x="6245576" y="1194094"/>
                  <a:pt x="6178732" y="1149532"/>
                </a:cubicBezTo>
                <a:cubicBezTo>
                  <a:pt x="6153042" y="1110997"/>
                  <a:pt x="6151137" y="1102588"/>
                  <a:pt x="6113417" y="1071155"/>
                </a:cubicBezTo>
                <a:cubicBezTo>
                  <a:pt x="6101356" y="1061104"/>
                  <a:pt x="6085963" y="1055459"/>
                  <a:pt x="6074229" y="1045029"/>
                </a:cubicBezTo>
                <a:cubicBezTo>
                  <a:pt x="5940015" y="925727"/>
                  <a:pt x="6045603" y="999819"/>
                  <a:pt x="5956663" y="940526"/>
                </a:cubicBezTo>
                <a:cubicBezTo>
                  <a:pt x="5947954" y="927463"/>
                  <a:pt x="5941638" y="912438"/>
                  <a:pt x="5930537" y="901337"/>
                </a:cubicBezTo>
                <a:cubicBezTo>
                  <a:pt x="5912074" y="882874"/>
                  <a:pt x="5859586" y="859330"/>
                  <a:pt x="5839097" y="849086"/>
                </a:cubicBezTo>
                <a:cubicBezTo>
                  <a:pt x="5714084" y="724070"/>
                  <a:pt x="5874148" y="872453"/>
                  <a:pt x="5760720" y="796835"/>
                </a:cubicBezTo>
                <a:cubicBezTo>
                  <a:pt x="5745349" y="786588"/>
                  <a:pt x="5735724" y="769473"/>
                  <a:pt x="5721532" y="757646"/>
                </a:cubicBezTo>
                <a:cubicBezTo>
                  <a:pt x="5682871" y="725428"/>
                  <a:pt x="5679889" y="730906"/>
                  <a:pt x="5630092" y="718457"/>
                </a:cubicBezTo>
                <a:cubicBezTo>
                  <a:pt x="5617029" y="709749"/>
                  <a:pt x="5605249" y="698708"/>
                  <a:pt x="5590903" y="692332"/>
                </a:cubicBezTo>
                <a:cubicBezTo>
                  <a:pt x="5565738" y="681147"/>
                  <a:pt x="5538652" y="674915"/>
                  <a:pt x="5512526" y="666206"/>
                </a:cubicBezTo>
                <a:cubicBezTo>
                  <a:pt x="5499463" y="661852"/>
                  <a:pt x="5485653" y="659301"/>
                  <a:pt x="5473337" y="653143"/>
                </a:cubicBezTo>
                <a:cubicBezTo>
                  <a:pt x="5300043" y="566494"/>
                  <a:pt x="5516442" y="671616"/>
                  <a:pt x="5381897" y="613955"/>
                </a:cubicBezTo>
                <a:cubicBezTo>
                  <a:pt x="5266886" y="564665"/>
                  <a:pt x="5398045" y="610327"/>
                  <a:pt x="5264332" y="561703"/>
                </a:cubicBezTo>
                <a:cubicBezTo>
                  <a:pt x="5238451" y="552292"/>
                  <a:pt x="5211524" y="545804"/>
                  <a:pt x="5185955" y="535577"/>
                </a:cubicBezTo>
                <a:cubicBezTo>
                  <a:pt x="5164183" y="526869"/>
                  <a:pt x="5143297" y="515494"/>
                  <a:pt x="5120640" y="509452"/>
                </a:cubicBezTo>
                <a:cubicBezTo>
                  <a:pt x="5036568" y="487033"/>
                  <a:pt x="4916308" y="473810"/>
                  <a:pt x="4833257" y="457200"/>
                </a:cubicBezTo>
                <a:cubicBezTo>
                  <a:pt x="4811486" y="452846"/>
                  <a:pt x="4789808" y="447995"/>
                  <a:pt x="4767943" y="444137"/>
                </a:cubicBezTo>
                <a:cubicBezTo>
                  <a:pt x="4715777" y="434931"/>
                  <a:pt x="4663132" y="428401"/>
                  <a:pt x="4611189" y="418012"/>
                </a:cubicBezTo>
                <a:cubicBezTo>
                  <a:pt x="4519903" y="399755"/>
                  <a:pt x="4567775" y="408599"/>
                  <a:pt x="4467497" y="391886"/>
                </a:cubicBezTo>
                <a:cubicBezTo>
                  <a:pt x="4441371" y="383177"/>
                  <a:pt x="4415689" y="373006"/>
                  <a:pt x="4389120" y="365760"/>
                </a:cubicBezTo>
                <a:cubicBezTo>
                  <a:pt x="4360422" y="357933"/>
                  <a:pt x="4271043" y="343904"/>
                  <a:pt x="4245429" y="339635"/>
                </a:cubicBezTo>
                <a:cubicBezTo>
                  <a:pt x="4097736" y="265789"/>
                  <a:pt x="4309976" y="365506"/>
                  <a:pt x="4114800" y="300446"/>
                </a:cubicBezTo>
                <a:cubicBezTo>
                  <a:pt x="4099906" y="295481"/>
                  <a:pt x="4090909" y="277850"/>
                  <a:pt x="4075612" y="274320"/>
                </a:cubicBezTo>
                <a:cubicBezTo>
                  <a:pt x="4032972" y="264480"/>
                  <a:pt x="3988405" y="266685"/>
                  <a:pt x="3944983" y="261257"/>
                </a:cubicBezTo>
                <a:cubicBezTo>
                  <a:pt x="3918702" y="257972"/>
                  <a:pt x="3892732" y="252549"/>
                  <a:pt x="3866606" y="248195"/>
                </a:cubicBezTo>
                <a:cubicBezTo>
                  <a:pt x="3840480" y="239486"/>
                  <a:pt x="3814110" y="231480"/>
                  <a:pt x="3788229" y="222069"/>
                </a:cubicBezTo>
                <a:cubicBezTo>
                  <a:pt x="3766192" y="214056"/>
                  <a:pt x="3745537" y="202113"/>
                  <a:pt x="3722915" y="195943"/>
                </a:cubicBezTo>
                <a:cubicBezTo>
                  <a:pt x="3604550" y="163661"/>
                  <a:pt x="3685670" y="201125"/>
                  <a:pt x="3579223" y="169817"/>
                </a:cubicBezTo>
                <a:cubicBezTo>
                  <a:pt x="3341380" y="99863"/>
                  <a:pt x="3503709" y="131106"/>
                  <a:pt x="3344092" y="104503"/>
                </a:cubicBezTo>
                <a:cubicBezTo>
                  <a:pt x="3322320" y="95794"/>
                  <a:pt x="3301602" y="83748"/>
                  <a:pt x="3278777" y="78377"/>
                </a:cubicBezTo>
                <a:cubicBezTo>
                  <a:pt x="3152640" y="48698"/>
                  <a:pt x="3069986" y="48535"/>
                  <a:pt x="2939143" y="39189"/>
                </a:cubicBezTo>
                <a:cubicBezTo>
                  <a:pt x="2926080" y="34835"/>
                  <a:pt x="2913194" y="29909"/>
                  <a:pt x="2899955" y="26126"/>
                </a:cubicBezTo>
                <a:cubicBezTo>
                  <a:pt x="2856913" y="13828"/>
                  <a:pt x="2827281" y="8979"/>
                  <a:pt x="2782389" y="0"/>
                </a:cubicBezTo>
                <a:cubicBezTo>
                  <a:pt x="2582092" y="4354"/>
                  <a:pt x="2381574" y="2714"/>
                  <a:pt x="2181497" y="13063"/>
                </a:cubicBezTo>
                <a:cubicBezTo>
                  <a:pt x="2128596" y="15799"/>
                  <a:pt x="2076909" y="29983"/>
                  <a:pt x="2024743" y="39189"/>
                </a:cubicBezTo>
                <a:cubicBezTo>
                  <a:pt x="2002878" y="43048"/>
                  <a:pt x="1980849" y="46410"/>
                  <a:pt x="1959429" y="52252"/>
                </a:cubicBezTo>
                <a:cubicBezTo>
                  <a:pt x="1932861" y="59498"/>
                  <a:pt x="1907769" y="71698"/>
                  <a:pt x="1881052" y="78377"/>
                </a:cubicBezTo>
                <a:cubicBezTo>
                  <a:pt x="1855357" y="84801"/>
                  <a:pt x="1828734" y="86702"/>
                  <a:pt x="1802675" y="91440"/>
                </a:cubicBezTo>
                <a:cubicBezTo>
                  <a:pt x="1780830" y="95412"/>
                  <a:pt x="1759205" y="100531"/>
                  <a:pt x="1737360" y="104503"/>
                </a:cubicBezTo>
                <a:cubicBezTo>
                  <a:pt x="1711301" y="109241"/>
                  <a:pt x="1684678" y="111142"/>
                  <a:pt x="1658983" y="117566"/>
                </a:cubicBezTo>
                <a:cubicBezTo>
                  <a:pt x="1632266" y="124245"/>
                  <a:pt x="1606487" y="134281"/>
                  <a:pt x="1580606" y="143692"/>
                </a:cubicBezTo>
                <a:cubicBezTo>
                  <a:pt x="1558569" y="151705"/>
                  <a:pt x="1538117" y="164446"/>
                  <a:pt x="1515292" y="169817"/>
                </a:cubicBezTo>
                <a:cubicBezTo>
                  <a:pt x="1463728" y="181950"/>
                  <a:pt x="1358537" y="195943"/>
                  <a:pt x="1358537" y="195943"/>
                </a:cubicBezTo>
                <a:cubicBezTo>
                  <a:pt x="1336766" y="204652"/>
                  <a:pt x="1315845" y="215899"/>
                  <a:pt x="1293223" y="222069"/>
                </a:cubicBezTo>
                <a:cubicBezTo>
                  <a:pt x="1249070" y="234111"/>
                  <a:pt x="1215119" y="228464"/>
                  <a:pt x="1175657" y="248195"/>
                </a:cubicBezTo>
                <a:cubicBezTo>
                  <a:pt x="1161615" y="255216"/>
                  <a:pt x="1150899" y="268136"/>
                  <a:pt x="1136469" y="274320"/>
                </a:cubicBezTo>
                <a:cubicBezTo>
                  <a:pt x="1119967" y="281392"/>
                  <a:pt x="1101480" y="282451"/>
                  <a:pt x="1084217" y="287383"/>
                </a:cubicBezTo>
                <a:cubicBezTo>
                  <a:pt x="1070978" y="291166"/>
                  <a:pt x="1057685" y="295022"/>
                  <a:pt x="1045029" y="300446"/>
                </a:cubicBezTo>
                <a:cubicBezTo>
                  <a:pt x="1027130" y="308117"/>
                  <a:pt x="1011564" y="321448"/>
                  <a:pt x="992777" y="326572"/>
                </a:cubicBezTo>
                <a:cubicBezTo>
                  <a:pt x="963072" y="334673"/>
                  <a:pt x="931817" y="335281"/>
                  <a:pt x="901337" y="339635"/>
                </a:cubicBezTo>
                <a:cubicBezTo>
                  <a:pt x="820167" y="380219"/>
                  <a:pt x="879834" y="355109"/>
                  <a:pt x="796835" y="378823"/>
                </a:cubicBezTo>
                <a:cubicBezTo>
                  <a:pt x="783595" y="382606"/>
                  <a:pt x="771088" y="388899"/>
                  <a:pt x="757646" y="391886"/>
                </a:cubicBezTo>
                <a:cubicBezTo>
                  <a:pt x="731791" y="397632"/>
                  <a:pt x="705124" y="399203"/>
                  <a:pt x="679269" y="404949"/>
                </a:cubicBezTo>
                <a:cubicBezTo>
                  <a:pt x="665827" y="407936"/>
                  <a:pt x="653438" y="414672"/>
                  <a:pt x="640080" y="418012"/>
                </a:cubicBezTo>
                <a:cubicBezTo>
                  <a:pt x="618540" y="423397"/>
                  <a:pt x="596440" y="426259"/>
                  <a:pt x="574766" y="431075"/>
                </a:cubicBezTo>
                <a:cubicBezTo>
                  <a:pt x="557241" y="434969"/>
                  <a:pt x="539711" y="438978"/>
                  <a:pt x="522515" y="444137"/>
                </a:cubicBezTo>
                <a:cubicBezTo>
                  <a:pt x="496137" y="452050"/>
                  <a:pt x="444137" y="470263"/>
                  <a:pt x="444137" y="470263"/>
                </a:cubicBezTo>
                <a:cubicBezTo>
                  <a:pt x="431074" y="478972"/>
                  <a:pt x="418991" y="489368"/>
                  <a:pt x="404949" y="496389"/>
                </a:cubicBezTo>
                <a:cubicBezTo>
                  <a:pt x="392633" y="502547"/>
                  <a:pt x="377217" y="501814"/>
                  <a:pt x="365760" y="509452"/>
                </a:cubicBezTo>
                <a:cubicBezTo>
                  <a:pt x="298135" y="554535"/>
                  <a:pt x="352540" y="566110"/>
                  <a:pt x="248195" y="600892"/>
                </a:cubicBezTo>
                <a:cubicBezTo>
                  <a:pt x="235132" y="605246"/>
                  <a:pt x="221043" y="607268"/>
                  <a:pt x="209006" y="613955"/>
                </a:cubicBezTo>
                <a:cubicBezTo>
                  <a:pt x="181558" y="629204"/>
                  <a:pt x="159782" y="654545"/>
                  <a:pt x="130629" y="666206"/>
                </a:cubicBezTo>
                <a:cubicBezTo>
                  <a:pt x="108858" y="674915"/>
                  <a:pt x="85813" y="680944"/>
                  <a:pt x="65315" y="692332"/>
                </a:cubicBezTo>
                <a:cubicBezTo>
                  <a:pt x="-9927" y="734133"/>
                  <a:pt x="38736" y="731520"/>
                  <a:pt x="0" y="731520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angle 24"/>
          <p:cNvSpPr/>
          <p:nvPr/>
        </p:nvSpPr>
        <p:spPr>
          <a:xfrm>
            <a:off x="7233559" y="386407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7" name="Rounded Rectangle 26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           10.2  ) )  -  2  )</a:t>
            </a:r>
          </a:p>
        </p:txBody>
      </p:sp>
    </p:spTree>
    <p:extLst>
      <p:ext uri="{BB962C8B-B14F-4D97-AF65-F5344CB8AC3E}">
        <p14:creationId xmlns:p14="http://schemas.microsoft.com/office/powerpoint/2010/main" val="286127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           10.2  ) )  -  2 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1285320"/>
            <a:ext cx="731520" cy="231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717074" y="2808514"/>
            <a:ext cx="6296307" cy="1933303"/>
          </a:xfrm>
          <a:custGeom>
            <a:avLst/>
            <a:gdLst>
              <a:gd name="connsiteX0" fmla="*/ 5329646 w 6296307"/>
              <a:gd name="connsiteY0" fmla="*/ 1933303 h 1933303"/>
              <a:gd name="connsiteX1" fmla="*/ 6283235 w 6296307"/>
              <a:gd name="connsiteY1" fmla="*/ 1436915 h 1933303"/>
              <a:gd name="connsiteX2" fmla="*/ 6296297 w 6296307"/>
              <a:gd name="connsiteY2" fmla="*/ 1397726 h 1933303"/>
              <a:gd name="connsiteX3" fmla="*/ 6244046 w 6296307"/>
              <a:gd name="connsiteY3" fmla="*/ 1227909 h 1933303"/>
              <a:gd name="connsiteX4" fmla="*/ 6178732 w 6296307"/>
              <a:gd name="connsiteY4" fmla="*/ 1149532 h 1933303"/>
              <a:gd name="connsiteX5" fmla="*/ 6113417 w 6296307"/>
              <a:gd name="connsiteY5" fmla="*/ 1071155 h 1933303"/>
              <a:gd name="connsiteX6" fmla="*/ 6074229 w 6296307"/>
              <a:gd name="connsiteY6" fmla="*/ 1045029 h 1933303"/>
              <a:gd name="connsiteX7" fmla="*/ 5956663 w 6296307"/>
              <a:gd name="connsiteY7" fmla="*/ 940526 h 1933303"/>
              <a:gd name="connsiteX8" fmla="*/ 5930537 w 6296307"/>
              <a:gd name="connsiteY8" fmla="*/ 901337 h 1933303"/>
              <a:gd name="connsiteX9" fmla="*/ 5839097 w 6296307"/>
              <a:gd name="connsiteY9" fmla="*/ 849086 h 1933303"/>
              <a:gd name="connsiteX10" fmla="*/ 5760720 w 6296307"/>
              <a:gd name="connsiteY10" fmla="*/ 796835 h 1933303"/>
              <a:gd name="connsiteX11" fmla="*/ 5721532 w 6296307"/>
              <a:gd name="connsiteY11" fmla="*/ 757646 h 1933303"/>
              <a:gd name="connsiteX12" fmla="*/ 5630092 w 6296307"/>
              <a:gd name="connsiteY12" fmla="*/ 718457 h 1933303"/>
              <a:gd name="connsiteX13" fmla="*/ 5590903 w 6296307"/>
              <a:gd name="connsiteY13" fmla="*/ 692332 h 1933303"/>
              <a:gd name="connsiteX14" fmla="*/ 5512526 w 6296307"/>
              <a:gd name="connsiteY14" fmla="*/ 666206 h 1933303"/>
              <a:gd name="connsiteX15" fmla="*/ 5473337 w 6296307"/>
              <a:gd name="connsiteY15" fmla="*/ 653143 h 1933303"/>
              <a:gd name="connsiteX16" fmla="*/ 5381897 w 6296307"/>
              <a:gd name="connsiteY16" fmla="*/ 613955 h 1933303"/>
              <a:gd name="connsiteX17" fmla="*/ 5264332 w 6296307"/>
              <a:gd name="connsiteY17" fmla="*/ 561703 h 1933303"/>
              <a:gd name="connsiteX18" fmla="*/ 5185955 w 6296307"/>
              <a:gd name="connsiteY18" fmla="*/ 535577 h 1933303"/>
              <a:gd name="connsiteX19" fmla="*/ 5120640 w 6296307"/>
              <a:gd name="connsiteY19" fmla="*/ 509452 h 1933303"/>
              <a:gd name="connsiteX20" fmla="*/ 4833257 w 6296307"/>
              <a:gd name="connsiteY20" fmla="*/ 457200 h 1933303"/>
              <a:gd name="connsiteX21" fmla="*/ 4767943 w 6296307"/>
              <a:gd name="connsiteY21" fmla="*/ 444137 h 1933303"/>
              <a:gd name="connsiteX22" fmla="*/ 4611189 w 6296307"/>
              <a:gd name="connsiteY22" fmla="*/ 418012 h 1933303"/>
              <a:gd name="connsiteX23" fmla="*/ 4467497 w 6296307"/>
              <a:gd name="connsiteY23" fmla="*/ 391886 h 1933303"/>
              <a:gd name="connsiteX24" fmla="*/ 4389120 w 6296307"/>
              <a:gd name="connsiteY24" fmla="*/ 365760 h 1933303"/>
              <a:gd name="connsiteX25" fmla="*/ 4245429 w 6296307"/>
              <a:gd name="connsiteY25" fmla="*/ 339635 h 1933303"/>
              <a:gd name="connsiteX26" fmla="*/ 4114800 w 6296307"/>
              <a:gd name="connsiteY26" fmla="*/ 300446 h 1933303"/>
              <a:gd name="connsiteX27" fmla="*/ 4075612 w 6296307"/>
              <a:gd name="connsiteY27" fmla="*/ 274320 h 1933303"/>
              <a:gd name="connsiteX28" fmla="*/ 3944983 w 6296307"/>
              <a:gd name="connsiteY28" fmla="*/ 261257 h 1933303"/>
              <a:gd name="connsiteX29" fmla="*/ 3866606 w 6296307"/>
              <a:gd name="connsiteY29" fmla="*/ 248195 h 1933303"/>
              <a:gd name="connsiteX30" fmla="*/ 3788229 w 6296307"/>
              <a:gd name="connsiteY30" fmla="*/ 222069 h 1933303"/>
              <a:gd name="connsiteX31" fmla="*/ 3722915 w 6296307"/>
              <a:gd name="connsiteY31" fmla="*/ 195943 h 1933303"/>
              <a:gd name="connsiteX32" fmla="*/ 3579223 w 6296307"/>
              <a:gd name="connsiteY32" fmla="*/ 169817 h 1933303"/>
              <a:gd name="connsiteX33" fmla="*/ 3344092 w 6296307"/>
              <a:gd name="connsiteY33" fmla="*/ 104503 h 1933303"/>
              <a:gd name="connsiteX34" fmla="*/ 3278777 w 6296307"/>
              <a:gd name="connsiteY34" fmla="*/ 78377 h 1933303"/>
              <a:gd name="connsiteX35" fmla="*/ 2939143 w 6296307"/>
              <a:gd name="connsiteY35" fmla="*/ 39189 h 1933303"/>
              <a:gd name="connsiteX36" fmla="*/ 2899955 w 6296307"/>
              <a:gd name="connsiteY36" fmla="*/ 26126 h 1933303"/>
              <a:gd name="connsiteX37" fmla="*/ 2782389 w 6296307"/>
              <a:gd name="connsiteY37" fmla="*/ 0 h 1933303"/>
              <a:gd name="connsiteX38" fmla="*/ 2181497 w 6296307"/>
              <a:gd name="connsiteY38" fmla="*/ 13063 h 1933303"/>
              <a:gd name="connsiteX39" fmla="*/ 2024743 w 6296307"/>
              <a:gd name="connsiteY39" fmla="*/ 39189 h 1933303"/>
              <a:gd name="connsiteX40" fmla="*/ 1959429 w 6296307"/>
              <a:gd name="connsiteY40" fmla="*/ 52252 h 1933303"/>
              <a:gd name="connsiteX41" fmla="*/ 1881052 w 6296307"/>
              <a:gd name="connsiteY41" fmla="*/ 78377 h 1933303"/>
              <a:gd name="connsiteX42" fmla="*/ 1802675 w 6296307"/>
              <a:gd name="connsiteY42" fmla="*/ 91440 h 1933303"/>
              <a:gd name="connsiteX43" fmla="*/ 1737360 w 6296307"/>
              <a:gd name="connsiteY43" fmla="*/ 104503 h 1933303"/>
              <a:gd name="connsiteX44" fmla="*/ 1658983 w 6296307"/>
              <a:gd name="connsiteY44" fmla="*/ 117566 h 1933303"/>
              <a:gd name="connsiteX45" fmla="*/ 1580606 w 6296307"/>
              <a:gd name="connsiteY45" fmla="*/ 143692 h 1933303"/>
              <a:gd name="connsiteX46" fmla="*/ 1515292 w 6296307"/>
              <a:gd name="connsiteY46" fmla="*/ 169817 h 1933303"/>
              <a:gd name="connsiteX47" fmla="*/ 1358537 w 6296307"/>
              <a:gd name="connsiteY47" fmla="*/ 195943 h 1933303"/>
              <a:gd name="connsiteX48" fmla="*/ 1293223 w 6296307"/>
              <a:gd name="connsiteY48" fmla="*/ 222069 h 1933303"/>
              <a:gd name="connsiteX49" fmla="*/ 1175657 w 6296307"/>
              <a:gd name="connsiteY49" fmla="*/ 248195 h 1933303"/>
              <a:gd name="connsiteX50" fmla="*/ 1136469 w 6296307"/>
              <a:gd name="connsiteY50" fmla="*/ 274320 h 1933303"/>
              <a:gd name="connsiteX51" fmla="*/ 1084217 w 6296307"/>
              <a:gd name="connsiteY51" fmla="*/ 287383 h 1933303"/>
              <a:gd name="connsiteX52" fmla="*/ 1045029 w 6296307"/>
              <a:gd name="connsiteY52" fmla="*/ 300446 h 1933303"/>
              <a:gd name="connsiteX53" fmla="*/ 992777 w 6296307"/>
              <a:gd name="connsiteY53" fmla="*/ 326572 h 1933303"/>
              <a:gd name="connsiteX54" fmla="*/ 901337 w 6296307"/>
              <a:gd name="connsiteY54" fmla="*/ 339635 h 1933303"/>
              <a:gd name="connsiteX55" fmla="*/ 796835 w 6296307"/>
              <a:gd name="connsiteY55" fmla="*/ 378823 h 1933303"/>
              <a:gd name="connsiteX56" fmla="*/ 757646 w 6296307"/>
              <a:gd name="connsiteY56" fmla="*/ 391886 h 1933303"/>
              <a:gd name="connsiteX57" fmla="*/ 679269 w 6296307"/>
              <a:gd name="connsiteY57" fmla="*/ 404949 h 1933303"/>
              <a:gd name="connsiteX58" fmla="*/ 640080 w 6296307"/>
              <a:gd name="connsiteY58" fmla="*/ 418012 h 1933303"/>
              <a:gd name="connsiteX59" fmla="*/ 574766 w 6296307"/>
              <a:gd name="connsiteY59" fmla="*/ 431075 h 1933303"/>
              <a:gd name="connsiteX60" fmla="*/ 522515 w 6296307"/>
              <a:gd name="connsiteY60" fmla="*/ 444137 h 1933303"/>
              <a:gd name="connsiteX61" fmla="*/ 444137 w 6296307"/>
              <a:gd name="connsiteY61" fmla="*/ 470263 h 1933303"/>
              <a:gd name="connsiteX62" fmla="*/ 404949 w 6296307"/>
              <a:gd name="connsiteY62" fmla="*/ 496389 h 1933303"/>
              <a:gd name="connsiteX63" fmla="*/ 365760 w 6296307"/>
              <a:gd name="connsiteY63" fmla="*/ 509452 h 1933303"/>
              <a:gd name="connsiteX64" fmla="*/ 248195 w 6296307"/>
              <a:gd name="connsiteY64" fmla="*/ 600892 h 1933303"/>
              <a:gd name="connsiteX65" fmla="*/ 209006 w 6296307"/>
              <a:gd name="connsiteY65" fmla="*/ 613955 h 1933303"/>
              <a:gd name="connsiteX66" fmla="*/ 130629 w 6296307"/>
              <a:gd name="connsiteY66" fmla="*/ 666206 h 1933303"/>
              <a:gd name="connsiteX67" fmla="*/ 65315 w 6296307"/>
              <a:gd name="connsiteY67" fmla="*/ 692332 h 1933303"/>
              <a:gd name="connsiteX68" fmla="*/ 0 w 6296307"/>
              <a:gd name="connsiteY68" fmla="*/ 731520 h 193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296307" h="1933303">
                <a:moveTo>
                  <a:pt x="5329646" y="1933303"/>
                </a:moveTo>
                <a:cubicBezTo>
                  <a:pt x="5647509" y="1767840"/>
                  <a:pt x="5969781" y="1610585"/>
                  <a:pt x="6283235" y="1436915"/>
                </a:cubicBezTo>
                <a:cubicBezTo>
                  <a:pt x="6295279" y="1430242"/>
                  <a:pt x="6296297" y="1411496"/>
                  <a:pt x="6296297" y="1397726"/>
                </a:cubicBezTo>
                <a:cubicBezTo>
                  <a:pt x="6296297" y="1252914"/>
                  <a:pt x="6298353" y="1314800"/>
                  <a:pt x="6244046" y="1227909"/>
                </a:cubicBezTo>
                <a:cubicBezTo>
                  <a:pt x="6196693" y="1152144"/>
                  <a:pt x="6245576" y="1194094"/>
                  <a:pt x="6178732" y="1149532"/>
                </a:cubicBezTo>
                <a:cubicBezTo>
                  <a:pt x="6153042" y="1110997"/>
                  <a:pt x="6151137" y="1102588"/>
                  <a:pt x="6113417" y="1071155"/>
                </a:cubicBezTo>
                <a:cubicBezTo>
                  <a:pt x="6101356" y="1061104"/>
                  <a:pt x="6085963" y="1055459"/>
                  <a:pt x="6074229" y="1045029"/>
                </a:cubicBezTo>
                <a:cubicBezTo>
                  <a:pt x="5940015" y="925727"/>
                  <a:pt x="6045603" y="999819"/>
                  <a:pt x="5956663" y="940526"/>
                </a:cubicBezTo>
                <a:cubicBezTo>
                  <a:pt x="5947954" y="927463"/>
                  <a:pt x="5941638" y="912438"/>
                  <a:pt x="5930537" y="901337"/>
                </a:cubicBezTo>
                <a:cubicBezTo>
                  <a:pt x="5912074" y="882874"/>
                  <a:pt x="5859586" y="859330"/>
                  <a:pt x="5839097" y="849086"/>
                </a:cubicBezTo>
                <a:cubicBezTo>
                  <a:pt x="5714084" y="724070"/>
                  <a:pt x="5874148" y="872453"/>
                  <a:pt x="5760720" y="796835"/>
                </a:cubicBezTo>
                <a:cubicBezTo>
                  <a:pt x="5745349" y="786588"/>
                  <a:pt x="5735724" y="769473"/>
                  <a:pt x="5721532" y="757646"/>
                </a:cubicBezTo>
                <a:cubicBezTo>
                  <a:pt x="5682871" y="725428"/>
                  <a:pt x="5679889" y="730906"/>
                  <a:pt x="5630092" y="718457"/>
                </a:cubicBezTo>
                <a:cubicBezTo>
                  <a:pt x="5617029" y="709749"/>
                  <a:pt x="5605249" y="698708"/>
                  <a:pt x="5590903" y="692332"/>
                </a:cubicBezTo>
                <a:cubicBezTo>
                  <a:pt x="5565738" y="681147"/>
                  <a:pt x="5538652" y="674915"/>
                  <a:pt x="5512526" y="666206"/>
                </a:cubicBezTo>
                <a:cubicBezTo>
                  <a:pt x="5499463" y="661852"/>
                  <a:pt x="5485653" y="659301"/>
                  <a:pt x="5473337" y="653143"/>
                </a:cubicBezTo>
                <a:cubicBezTo>
                  <a:pt x="5300043" y="566494"/>
                  <a:pt x="5516442" y="671616"/>
                  <a:pt x="5381897" y="613955"/>
                </a:cubicBezTo>
                <a:cubicBezTo>
                  <a:pt x="5266886" y="564665"/>
                  <a:pt x="5398045" y="610327"/>
                  <a:pt x="5264332" y="561703"/>
                </a:cubicBezTo>
                <a:cubicBezTo>
                  <a:pt x="5238451" y="552292"/>
                  <a:pt x="5211524" y="545804"/>
                  <a:pt x="5185955" y="535577"/>
                </a:cubicBezTo>
                <a:cubicBezTo>
                  <a:pt x="5164183" y="526869"/>
                  <a:pt x="5143297" y="515494"/>
                  <a:pt x="5120640" y="509452"/>
                </a:cubicBezTo>
                <a:cubicBezTo>
                  <a:pt x="5036568" y="487033"/>
                  <a:pt x="4916308" y="473810"/>
                  <a:pt x="4833257" y="457200"/>
                </a:cubicBezTo>
                <a:cubicBezTo>
                  <a:pt x="4811486" y="452846"/>
                  <a:pt x="4789808" y="447995"/>
                  <a:pt x="4767943" y="444137"/>
                </a:cubicBezTo>
                <a:cubicBezTo>
                  <a:pt x="4715777" y="434931"/>
                  <a:pt x="4663132" y="428401"/>
                  <a:pt x="4611189" y="418012"/>
                </a:cubicBezTo>
                <a:cubicBezTo>
                  <a:pt x="4519903" y="399755"/>
                  <a:pt x="4567775" y="408599"/>
                  <a:pt x="4467497" y="391886"/>
                </a:cubicBezTo>
                <a:cubicBezTo>
                  <a:pt x="4441371" y="383177"/>
                  <a:pt x="4415689" y="373006"/>
                  <a:pt x="4389120" y="365760"/>
                </a:cubicBezTo>
                <a:cubicBezTo>
                  <a:pt x="4360422" y="357933"/>
                  <a:pt x="4271043" y="343904"/>
                  <a:pt x="4245429" y="339635"/>
                </a:cubicBezTo>
                <a:cubicBezTo>
                  <a:pt x="4097736" y="265789"/>
                  <a:pt x="4309976" y="365506"/>
                  <a:pt x="4114800" y="300446"/>
                </a:cubicBezTo>
                <a:cubicBezTo>
                  <a:pt x="4099906" y="295481"/>
                  <a:pt x="4090909" y="277850"/>
                  <a:pt x="4075612" y="274320"/>
                </a:cubicBezTo>
                <a:cubicBezTo>
                  <a:pt x="4032972" y="264480"/>
                  <a:pt x="3988405" y="266685"/>
                  <a:pt x="3944983" y="261257"/>
                </a:cubicBezTo>
                <a:cubicBezTo>
                  <a:pt x="3918702" y="257972"/>
                  <a:pt x="3892732" y="252549"/>
                  <a:pt x="3866606" y="248195"/>
                </a:cubicBezTo>
                <a:cubicBezTo>
                  <a:pt x="3840480" y="239486"/>
                  <a:pt x="3814110" y="231480"/>
                  <a:pt x="3788229" y="222069"/>
                </a:cubicBezTo>
                <a:cubicBezTo>
                  <a:pt x="3766192" y="214056"/>
                  <a:pt x="3745537" y="202113"/>
                  <a:pt x="3722915" y="195943"/>
                </a:cubicBezTo>
                <a:cubicBezTo>
                  <a:pt x="3604550" y="163661"/>
                  <a:pt x="3685670" y="201125"/>
                  <a:pt x="3579223" y="169817"/>
                </a:cubicBezTo>
                <a:cubicBezTo>
                  <a:pt x="3341380" y="99863"/>
                  <a:pt x="3503709" y="131106"/>
                  <a:pt x="3344092" y="104503"/>
                </a:cubicBezTo>
                <a:cubicBezTo>
                  <a:pt x="3322320" y="95794"/>
                  <a:pt x="3301602" y="83748"/>
                  <a:pt x="3278777" y="78377"/>
                </a:cubicBezTo>
                <a:cubicBezTo>
                  <a:pt x="3152640" y="48698"/>
                  <a:pt x="3069986" y="48535"/>
                  <a:pt x="2939143" y="39189"/>
                </a:cubicBezTo>
                <a:cubicBezTo>
                  <a:pt x="2926080" y="34835"/>
                  <a:pt x="2913194" y="29909"/>
                  <a:pt x="2899955" y="26126"/>
                </a:cubicBezTo>
                <a:cubicBezTo>
                  <a:pt x="2856913" y="13828"/>
                  <a:pt x="2827281" y="8979"/>
                  <a:pt x="2782389" y="0"/>
                </a:cubicBezTo>
                <a:cubicBezTo>
                  <a:pt x="2582092" y="4354"/>
                  <a:pt x="2381574" y="2714"/>
                  <a:pt x="2181497" y="13063"/>
                </a:cubicBezTo>
                <a:cubicBezTo>
                  <a:pt x="2128596" y="15799"/>
                  <a:pt x="2076909" y="29983"/>
                  <a:pt x="2024743" y="39189"/>
                </a:cubicBezTo>
                <a:cubicBezTo>
                  <a:pt x="2002878" y="43048"/>
                  <a:pt x="1980849" y="46410"/>
                  <a:pt x="1959429" y="52252"/>
                </a:cubicBezTo>
                <a:cubicBezTo>
                  <a:pt x="1932861" y="59498"/>
                  <a:pt x="1907769" y="71698"/>
                  <a:pt x="1881052" y="78377"/>
                </a:cubicBezTo>
                <a:cubicBezTo>
                  <a:pt x="1855357" y="84801"/>
                  <a:pt x="1828734" y="86702"/>
                  <a:pt x="1802675" y="91440"/>
                </a:cubicBezTo>
                <a:cubicBezTo>
                  <a:pt x="1780830" y="95412"/>
                  <a:pt x="1759205" y="100531"/>
                  <a:pt x="1737360" y="104503"/>
                </a:cubicBezTo>
                <a:cubicBezTo>
                  <a:pt x="1711301" y="109241"/>
                  <a:pt x="1684678" y="111142"/>
                  <a:pt x="1658983" y="117566"/>
                </a:cubicBezTo>
                <a:cubicBezTo>
                  <a:pt x="1632266" y="124245"/>
                  <a:pt x="1606487" y="134281"/>
                  <a:pt x="1580606" y="143692"/>
                </a:cubicBezTo>
                <a:cubicBezTo>
                  <a:pt x="1558569" y="151705"/>
                  <a:pt x="1538117" y="164446"/>
                  <a:pt x="1515292" y="169817"/>
                </a:cubicBezTo>
                <a:cubicBezTo>
                  <a:pt x="1463728" y="181950"/>
                  <a:pt x="1358537" y="195943"/>
                  <a:pt x="1358537" y="195943"/>
                </a:cubicBezTo>
                <a:cubicBezTo>
                  <a:pt x="1336766" y="204652"/>
                  <a:pt x="1315845" y="215899"/>
                  <a:pt x="1293223" y="222069"/>
                </a:cubicBezTo>
                <a:cubicBezTo>
                  <a:pt x="1249070" y="234111"/>
                  <a:pt x="1215119" y="228464"/>
                  <a:pt x="1175657" y="248195"/>
                </a:cubicBezTo>
                <a:cubicBezTo>
                  <a:pt x="1161615" y="255216"/>
                  <a:pt x="1150899" y="268136"/>
                  <a:pt x="1136469" y="274320"/>
                </a:cubicBezTo>
                <a:cubicBezTo>
                  <a:pt x="1119967" y="281392"/>
                  <a:pt x="1101480" y="282451"/>
                  <a:pt x="1084217" y="287383"/>
                </a:cubicBezTo>
                <a:cubicBezTo>
                  <a:pt x="1070978" y="291166"/>
                  <a:pt x="1057685" y="295022"/>
                  <a:pt x="1045029" y="300446"/>
                </a:cubicBezTo>
                <a:cubicBezTo>
                  <a:pt x="1027130" y="308117"/>
                  <a:pt x="1011564" y="321448"/>
                  <a:pt x="992777" y="326572"/>
                </a:cubicBezTo>
                <a:cubicBezTo>
                  <a:pt x="963072" y="334673"/>
                  <a:pt x="931817" y="335281"/>
                  <a:pt x="901337" y="339635"/>
                </a:cubicBezTo>
                <a:cubicBezTo>
                  <a:pt x="820167" y="380219"/>
                  <a:pt x="879834" y="355109"/>
                  <a:pt x="796835" y="378823"/>
                </a:cubicBezTo>
                <a:cubicBezTo>
                  <a:pt x="783595" y="382606"/>
                  <a:pt x="771088" y="388899"/>
                  <a:pt x="757646" y="391886"/>
                </a:cubicBezTo>
                <a:cubicBezTo>
                  <a:pt x="731791" y="397632"/>
                  <a:pt x="705124" y="399203"/>
                  <a:pt x="679269" y="404949"/>
                </a:cubicBezTo>
                <a:cubicBezTo>
                  <a:pt x="665827" y="407936"/>
                  <a:pt x="653438" y="414672"/>
                  <a:pt x="640080" y="418012"/>
                </a:cubicBezTo>
                <a:cubicBezTo>
                  <a:pt x="618540" y="423397"/>
                  <a:pt x="596440" y="426259"/>
                  <a:pt x="574766" y="431075"/>
                </a:cubicBezTo>
                <a:cubicBezTo>
                  <a:pt x="557241" y="434969"/>
                  <a:pt x="539711" y="438978"/>
                  <a:pt x="522515" y="444137"/>
                </a:cubicBezTo>
                <a:cubicBezTo>
                  <a:pt x="496137" y="452050"/>
                  <a:pt x="444137" y="470263"/>
                  <a:pt x="444137" y="470263"/>
                </a:cubicBezTo>
                <a:cubicBezTo>
                  <a:pt x="431074" y="478972"/>
                  <a:pt x="418991" y="489368"/>
                  <a:pt x="404949" y="496389"/>
                </a:cubicBezTo>
                <a:cubicBezTo>
                  <a:pt x="392633" y="502547"/>
                  <a:pt x="377217" y="501814"/>
                  <a:pt x="365760" y="509452"/>
                </a:cubicBezTo>
                <a:cubicBezTo>
                  <a:pt x="298135" y="554535"/>
                  <a:pt x="352540" y="566110"/>
                  <a:pt x="248195" y="600892"/>
                </a:cubicBezTo>
                <a:cubicBezTo>
                  <a:pt x="235132" y="605246"/>
                  <a:pt x="221043" y="607268"/>
                  <a:pt x="209006" y="613955"/>
                </a:cubicBezTo>
                <a:cubicBezTo>
                  <a:pt x="181558" y="629204"/>
                  <a:pt x="159782" y="654545"/>
                  <a:pt x="130629" y="666206"/>
                </a:cubicBezTo>
                <a:cubicBezTo>
                  <a:pt x="108858" y="674915"/>
                  <a:pt x="85813" y="680944"/>
                  <a:pt x="65315" y="692332"/>
                </a:cubicBezTo>
                <a:cubicBezTo>
                  <a:pt x="-9927" y="734133"/>
                  <a:pt x="38736" y="731520"/>
                  <a:pt x="0" y="731520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angle 24"/>
          <p:cNvSpPr/>
          <p:nvPr/>
        </p:nvSpPr>
        <p:spPr>
          <a:xfrm>
            <a:off x="7233559" y="386407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7" name="Rectangle 26"/>
          <p:cNvSpPr/>
          <p:nvPr/>
        </p:nvSpPr>
        <p:spPr>
          <a:xfrm>
            <a:off x="6484619" y="116259"/>
            <a:ext cx="477603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07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           10.2  ) )  -  2 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5137161"/>
            <a:ext cx="731520" cy="231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717074" y="2808514"/>
            <a:ext cx="6296307" cy="1933303"/>
          </a:xfrm>
          <a:custGeom>
            <a:avLst/>
            <a:gdLst>
              <a:gd name="connsiteX0" fmla="*/ 5329646 w 6296307"/>
              <a:gd name="connsiteY0" fmla="*/ 1933303 h 1933303"/>
              <a:gd name="connsiteX1" fmla="*/ 6283235 w 6296307"/>
              <a:gd name="connsiteY1" fmla="*/ 1436915 h 1933303"/>
              <a:gd name="connsiteX2" fmla="*/ 6296297 w 6296307"/>
              <a:gd name="connsiteY2" fmla="*/ 1397726 h 1933303"/>
              <a:gd name="connsiteX3" fmla="*/ 6244046 w 6296307"/>
              <a:gd name="connsiteY3" fmla="*/ 1227909 h 1933303"/>
              <a:gd name="connsiteX4" fmla="*/ 6178732 w 6296307"/>
              <a:gd name="connsiteY4" fmla="*/ 1149532 h 1933303"/>
              <a:gd name="connsiteX5" fmla="*/ 6113417 w 6296307"/>
              <a:gd name="connsiteY5" fmla="*/ 1071155 h 1933303"/>
              <a:gd name="connsiteX6" fmla="*/ 6074229 w 6296307"/>
              <a:gd name="connsiteY6" fmla="*/ 1045029 h 1933303"/>
              <a:gd name="connsiteX7" fmla="*/ 5956663 w 6296307"/>
              <a:gd name="connsiteY7" fmla="*/ 940526 h 1933303"/>
              <a:gd name="connsiteX8" fmla="*/ 5930537 w 6296307"/>
              <a:gd name="connsiteY8" fmla="*/ 901337 h 1933303"/>
              <a:gd name="connsiteX9" fmla="*/ 5839097 w 6296307"/>
              <a:gd name="connsiteY9" fmla="*/ 849086 h 1933303"/>
              <a:gd name="connsiteX10" fmla="*/ 5760720 w 6296307"/>
              <a:gd name="connsiteY10" fmla="*/ 796835 h 1933303"/>
              <a:gd name="connsiteX11" fmla="*/ 5721532 w 6296307"/>
              <a:gd name="connsiteY11" fmla="*/ 757646 h 1933303"/>
              <a:gd name="connsiteX12" fmla="*/ 5630092 w 6296307"/>
              <a:gd name="connsiteY12" fmla="*/ 718457 h 1933303"/>
              <a:gd name="connsiteX13" fmla="*/ 5590903 w 6296307"/>
              <a:gd name="connsiteY13" fmla="*/ 692332 h 1933303"/>
              <a:gd name="connsiteX14" fmla="*/ 5512526 w 6296307"/>
              <a:gd name="connsiteY14" fmla="*/ 666206 h 1933303"/>
              <a:gd name="connsiteX15" fmla="*/ 5473337 w 6296307"/>
              <a:gd name="connsiteY15" fmla="*/ 653143 h 1933303"/>
              <a:gd name="connsiteX16" fmla="*/ 5381897 w 6296307"/>
              <a:gd name="connsiteY16" fmla="*/ 613955 h 1933303"/>
              <a:gd name="connsiteX17" fmla="*/ 5264332 w 6296307"/>
              <a:gd name="connsiteY17" fmla="*/ 561703 h 1933303"/>
              <a:gd name="connsiteX18" fmla="*/ 5185955 w 6296307"/>
              <a:gd name="connsiteY18" fmla="*/ 535577 h 1933303"/>
              <a:gd name="connsiteX19" fmla="*/ 5120640 w 6296307"/>
              <a:gd name="connsiteY19" fmla="*/ 509452 h 1933303"/>
              <a:gd name="connsiteX20" fmla="*/ 4833257 w 6296307"/>
              <a:gd name="connsiteY20" fmla="*/ 457200 h 1933303"/>
              <a:gd name="connsiteX21" fmla="*/ 4767943 w 6296307"/>
              <a:gd name="connsiteY21" fmla="*/ 444137 h 1933303"/>
              <a:gd name="connsiteX22" fmla="*/ 4611189 w 6296307"/>
              <a:gd name="connsiteY22" fmla="*/ 418012 h 1933303"/>
              <a:gd name="connsiteX23" fmla="*/ 4467497 w 6296307"/>
              <a:gd name="connsiteY23" fmla="*/ 391886 h 1933303"/>
              <a:gd name="connsiteX24" fmla="*/ 4389120 w 6296307"/>
              <a:gd name="connsiteY24" fmla="*/ 365760 h 1933303"/>
              <a:gd name="connsiteX25" fmla="*/ 4245429 w 6296307"/>
              <a:gd name="connsiteY25" fmla="*/ 339635 h 1933303"/>
              <a:gd name="connsiteX26" fmla="*/ 4114800 w 6296307"/>
              <a:gd name="connsiteY26" fmla="*/ 300446 h 1933303"/>
              <a:gd name="connsiteX27" fmla="*/ 4075612 w 6296307"/>
              <a:gd name="connsiteY27" fmla="*/ 274320 h 1933303"/>
              <a:gd name="connsiteX28" fmla="*/ 3944983 w 6296307"/>
              <a:gd name="connsiteY28" fmla="*/ 261257 h 1933303"/>
              <a:gd name="connsiteX29" fmla="*/ 3866606 w 6296307"/>
              <a:gd name="connsiteY29" fmla="*/ 248195 h 1933303"/>
              <a:gd name="connsiteX30" fmla="*/ 3788229 w 6296307"/>
              <a:gd name="connsiteY30" fmla="*/ 222069 h 1933303"/>
              <a:gd name="connsiteX31" fmla="*/ 3722915 w 6296307"/>
              <a:gd name="connsiteY31" fmla="*/ 195943 h 1933303"/>
              <a:gd name="connsiteX32" fmla="*/ 3579223 w 6296307"/>
              <a:gd name="connsiteY32" fmla="*/ 169817 h 1933303"/>
              <a:gd name="connsiteX33" fmla="*/ 3344092 w 6296307"/>
              <a:gd name="connsiteY33" fmla="*/ 104503 h 1933303"/>
              <a:gd name="connsiteX34" fmla="*/ 3278777 w 6296307"/>
              <a:gd name="connsiteY34" fmla="*/ 78377 h 1933303"/>
              <a:gd name="connsiteX35" fmla="*/ 2939143 w 6296307"/>
              <a:gd name="connsiteY35" fmla="*/ 39189 h 1933303"/>
              <a:gd name="connsiteX36" fmla="*/ 2899955 w 6296307"/>
              <a:gd name="connsiteY36" fmla="*/ 26126 h 1933303"/>
              <a:gd name="connsiteX37" fmla="*/ 2782389 w 6296307"/>
              <a:gd name="connsiteY37" fmla="*/ 0 h 1933303"/>
              <a:gd name="connsiteX38" fmla="*/ 2181497 w 6296307"/>
              <a:gd name="connsiteY38" fmla="*/ 13063 h 1933303"/>
              <a:gd name="connsiteX39" fmla="*/ 2024743 w 6296307"/>
              <a:gd name="connsiteY39" fmla="*/ 39189 h 1933303"/>
              <a:gd name="connsiteX40" fmla="*/ 1959429 w 6296307"/>
              <a:gd name="connsiteY40" fmla="*/ 52252 h 1933303"/>
              <a:gd name="connsiteX41" fmla="*/ 1881052 w 6296307"/>
              <a:gd name="connsiteY41" fmla="*/ 78377 h 1933303"/>
              <a:gd name="connsiteX42" fmla="*/ 1802675 w 6296307"/>
              <a:gd name="connsiteY42" fmla="*/ 91440 h 1933303"/>
              <a:gd name="connsiteX43" fmla="*/ 1737360 w 6296307"/>
              <a:gd name="connsiteY43" fmla="*/ 104503 h 1933303"/>
              <a:gd name="connsiteX44" fmla="*/ 1658983 w 6296307"/>
              <a:gd name="connsiteY44" fmla="*/ 117566 h 1933303"/>
              <a:gd name="connsiteX45" fmla="*/ 1580606 w 6296307"/>
              <a:gd name="connsiteY45" fmla="*/ 143692 h 1933303"/>
              <a:gd name="connsiteX46" fmla="*/ 1515292 w 6296307"/>
              <a:gd name="connsiteY46" fmla="*/ 169817 h 1933303"/>
              <a:gd name="connsiteX47" fmla="*/ 1358537 w 6296307"/>
              <a:gd name="connsiteY47" fmla="*/ 195943 h 1933303"/>
              <a:gd name="connsiteX48" fmla="*/ 1293223 w 6296307"/>
              <a:gd name="connsiteY48" fmla="*/ 222069 h 1933303"/>
              <a:gd name="connsiteX49" fmla="*/ 1175657 w 6296307"/>
              <a:gd name="connsiteY49" fmla="*/ 248195 h 1933303"/>
              <a:gd name="connsiteX50" fmla="*/ 1136469 w 6296307"/>
              <a:gd name="connsiteY50" fmla="*/ 274320 h 1933303"/>
              <a:gd name="connsiteX51" fmla="*/ 1084217 w 6296307"/>
              <a:gd name="connsiteY51" fmla="*/ 287383 h 1933303"/>
              <a:gd name="connsiteX52" fmla="*/ 1045029 w 6296307"/>
              <a:gd name="connsiteY52" fmla="*/ 300446 h 1933303"/>
              <a:gd name="connsiteX53" fmla="*/ 992777 w 6296307"/>
              <a:gd name="connsiteY53" fmla="*/ 326572 h 1933303"/>
              <a:gd name="connsiteX54" fmla="*/ 901337 w 6296307"/>
              <a:gd name="connsiteY54" fmla="*/ 339635 h 1933303"/>
              <a:gd name="connsiteX55" fmla="*/ 796835 w 6296307"/>
              <a:gd name="connsiteY55" fmla="*/ 378823 h 1933303"/>
              <a:gd name="connsiteX56" fmla="*/ 757646 w 6296307"/>
              <a:gd name="connsiteY56" fmla="*/ 391886 h 1933303"/>
              <a:gd name="connsiteX57" fmla="*/ 679269 w 6296307"/>
              <a:gd name="connsiteY57" fmla="*/ 404949 h 1933303"/>
              <a:gd name="connsiteX58" fmla="*/ 640080 w 6296307"/>
              <a:gd name="connsiteY58" fmla="*/ 418012 h 1933303"/>
              <a:gd name="connsiteX59" fmla="*/ 574766 w 6296307"/>
              <a:gd name="connsiteY59" fmla="*/ 431075 h 1933303"/>
              <a:gd name="connsiteX60" fmla="*/ 522515 w 6296307"/>
              <a:gd name="connsiteY60" fmla="*/ 444137 h 1933303"/>
              <a:gd name="connsiteX61" fmla="*/ 444137 w 6296307"/>
              <a:gd name="connsiteY61" fmla="*/ 470263 h 1933303"/>
              <a:gd name="connsiteX62" fmla="*/ 404949 w 6296307"/>
              <a:gd name="connsiteY62" fmla="*/ 496389 h 1933303"/>
              <a:gd name="connsiteX63" fmla="*/ 365760 w 6296307"/>
              <a:gd name="connsiteY63" fmla="*/ 509452 h 1933303"/>
              <a:gd name="connsiteX64" fmla="*/ 248195 w 6296307"/>
              <a:gd name="connsiteY64" fmla="*/ 600892 h 1933303"/>
              <a:gd name="connsiteX65" fmla="*/ 209006 w 6296307"/>
              <a:gd name="connsiteY65" fmla="*/ 613955 h 1933303"/>
              <a:gd name="connsiteX66" fmla="*/ 130629 w 6296307"/>
              <a:gd name="connsiteY66" fmla="*/ 666206 h 1933303"/>
              <a:gd name="connsiteX67" fmla="*/ 65315 w 6296307"/>
              <a:gd name="connsiteY67" fmla="*/ 692332 h 1933303"/>
              <a:gd name="connsiteX68" fmla="*/ 0 w 6296307"/>
              <a:gd name="connsiteY68" fmla="*/ 731520 h 193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296307" h="1933303">
                <a:moveTo>
                  <a:pt x="5329646" y="1933303"/>
                </a:moveTo>
                <a:cubicBezTo>
                  <a:pt x="5647509" y="1767840"/>
                  <a:pt x="5969781" y="1610585"/>
                  <a:pt x="6283235" y="1436915"/>
                </a:cubicBezTo>
                <a:cubicBezTo>
                  <a:pt x="6295279" y="1430242"/>
                  <a:pt x="6296297" y="1411496"/>
                  <a:pt x="6296297" y="1397726"/>
                </a:cubicBezTo>
                <a:cubicBezTo>
                  <a:pt x="6296297" y="1252914"/>
                  <a:pt x="6298353" y="1314800"/>
                  <a:pt x="6244046" y="1227909"/>
                </a:cubicBezTo>
                <a:cubicBezTo>
                  <a:pt x="6196693" y="1152144"/>
                  <a:pt x="6245576" y="1194094"/>
                  <a:pt x="6178732" y="1149532"/>
                </a:cubicBezTo>
                <a:cubicBezTo>
                  <a:pt x="6153042" y="1110997"/>
                  <a:pt x="6151137" y="1102588"/>
                  <a:pt x="6113417" y="1071155"/>
                </a:cubicBezTo>
                <a:cubicBezTo>
                  <a:pt x="6101356" y="1061104"/>
                  <a:pt x="6085963" y="1055459"/>
                  <a:pt x="6074229" y="1045029"/>
                </a:cubicBezTo>
                <a:cubicBezTo>
                  <a:pt x="5940015" y="925727"/>
                  <a:pt x="6045603" y="999819"/>
                  <a:pt x="5956663" y="940526"/>
                </a:cubicBezTo>
                <a:cubicBezTo>
                  <a:pt x="5947954" y="927463"/>
                  <a:pt x="5941638" y="912438"/>
                  <a:pt x="5930537" y="901337"/>
                </a:cubicBezTo>
                <a:cubicBezTo>
                  <a:pt x="5912074" y="882874"/>
                  <a:pt x="5859586" y="859330"/>
                  <a:pt x="5839097" y="849086"/>
                </a:cubicBezTo>
                <a:cubicBezTo>
                  <a:pt x="5714084" y="724070"/>
                  <a:pt x="5874148" y="872453"/>
                  <a:pt x="5760720" y="796835"/>
                </a:cubicBezTo>
                <a:cubicBezTo>
                  <a:pt x="5745349" y="786588"/>
                  <a:pt x="5735724" y="769473"/>
                  <a:pt x="5721532" y="757646"/>
                </a:cubicBezTo>
                <a:cubicBezTo>
                  <a:pt x="5682871" y="725428"/>
                  <a:pt x="5679889" y="730906"/>
                  <a:pt x="5630092" y="718457"/>
                </a:cubicBezTo>
                <a:cubicBezTo>
                  <a:pt x="5617029" y="709749"/>
                  <a:pt x="5605249" y="698708"/>
                  <a:pt x="5590903" y="692332"/>
                </a:cubicBezTo>
                <a:cubicBezTo>
                  <a:pt x="5565738" y="681147"/>
                  <a:pt x="5538652" y="674915"/>
                  <a:pt x="5512526" y="666206"/>
                </a:cubicBezTo>
                <a:cubicBezTo>
                  <a:pt x="5499463" y="661852"/>
                  <a:pt x="5485653" y="659301"/>
                  <a:pt x="5473337" y="653143"/>
                </a:cubicBezTo>
                <a:cubicBezTo>
                  <a:pt x="5300043" y="566494"/>
                  <a:pt x="5516442" y="671616"/>
                  <a:pt x="5381897" y="613955"/>
                </a:cubicBezTo>
                <a:cubicBezTo>
                  <a:pt x="5266886" y="564665"/>
                  <a:pt x="5398045" y="610327"/>
                  <a:pt x="5264332" y="561703"/>
                </a:cubicBezTo>
                <a:cubicBezTo>
                  <a:pt x="5238451" y="552292"/>
                  <a:pt x="5211524" y="545804"/>
                  <a:pt x="5185955" y="535577"/>
                </a:cubicBezTo>
                <a:cubicBezTo>
                  <a:pt x="5164183" y="526869"/>
                  <a:pt x="5143297" y="515494"/>
                  <a:pt x="5120640" y="509452"/>
                </a:cubicBezTo>
                <a:cubicBezTo>
                  <a:pt x="5036568" y="487033"/>
                  <a:pt x="4916308" y="473810"/>
                  <a:pt x="4833257" y="457200"/>
                </a:cubicBezTo>
                <a:cubicBezTo>
                  <a:pt x="4811486" y="452846"/>
                  <a:pt x="4789808" y="447995"/>
                  <a:pt x="4767943" y="444137"/>
                </a:cubicBezTo>
                <a:cubicBezTo>
                  <a:pt x="4715777" y="434931"/>
                  <a:pt x="4663132" y="428401"/>
                  <a:pt x="4611189" y="418012"/>
                </a:cubicBezTo>
                <a:cubicBezTo>
                  <a:pt x="4519903" y="399755"/>
                  <a:pt x="4567775" y="408599"/>
                  <a:pt x="4467497" y="391886"/>
                </a:cubicBezTo>
                <a:cubicBezTo>
                  <a:pt x="4441371" y="383177"/>
                  <a:pt x="4415689" y="373006"/>
                  <a:pt x="4389120" y="365760"/>
                </a:cubicBezTo>
                <a:cubicBezTo>
                  <a:pt x="4360422" y="357933"/>
                  <a:pt x="4271043" y="343904"/>
                  <a:pt x="4245429" y="339635"/>
                </a:cubicBezTo>
                <a:cubicBezTo>
                  <a:pt x="4097736" y="265789"/>
                  <a:pt x="4309976" y="365506"/>
                  <a:pt x="4114800" y="300446"/>
                </a:cubicBezTo>
                <a:cubicBezTo>
                  <a:pt x="4099906" y="295481"/>
                  <a:pt x="4090909" y="277850"/>
                  <a:pt x="4075612" y="274320"/>
                </a:cubicBezTo>
                <a:cubicBezTo>
                  <a:pt x="4032972" y="264480"/>
                  <a:pt x="3988405" y="266685"/>
                  <a:pt x="3944983" y="261257"/>
                </a:cubicBezTo>
                <a:cubicBezTo>
                  <a:pt x="3918702" y="257972"/>
                  <a:pt x="3892732" y="252549"/>
                  <a:pt x="3866606" y="248195"/>
                </a:cubicBezTo>
                <a:cubicBezTo>
                  <a:pt x="3840480" y="239486"/>
                  <a:pt x="3814110" y="231480"/>
                  <a:pt x="3788229" y="222069"/>
                </a:cubicBezTo>
                <a:cubicBezTo>
                  <a:pt x="3766192" y="214056"/>
                  <a:pt x="3745537" y="202113"/>
                  <a:pt x="3722915" y="195943"/>
                </a:cubicBezTo>
                <a:cubicBezTo>
                  <a:pt x="3604550" y="163661"/>
                  <a:pt x="3685670" y="201125"/>
                  <a:pt x="3579223" y="169817"/>
                </a:cubicBezTo>
                <a:cubicBezTo>
                  <a:pt x="3341380" y="99863"/>
                  <a:pt x="3503709" y="131106"/>
                  <a:pt x="3344092" y="104503"/>
                </a:cubicBezTo>
                <a:cubicBezTo>
                  <a:pt x="3322320" y="95794"/>
                  <a:pt x="3301602" y="83748"/>
                  <a:pt x="3278777" y="78377"/>
                </a:cubicBezTo>
                <a:cubicBezTo>
                  <a:pt x="3152640" y="48698"/>
                  <a:pt x="3069986" y="48535"/>
                  <a:pt x="2939143" y="39189"/>
                </a:cubicBezTo>
                <a:cubicBezTo>
                  <a:pt x="2926080" y="34835"/>
                  <a:pt x="2913194" y="29909"/>
                  <a:pt x="2899955" y="26126"/>
                </a:cubicBezTo>
                <a:cubicBezTo>
                  <a:pt x="2856913" y="13828"/>
                  <a:pt x="2827281" y="8979"/>
                  <a:pt x="2782389" y="0"/>
                </a:cubicBezTo>
                <a:cubicBezTo>
                  <a:pt x="2582092" y="4354"/>
                  <a:pt x="2381574" y="2714"/>
                  <a:pt x="2181497" y="13063"/>
                </a:cubicBezTo>
                <a:cubicBezTo>
                  <a:pt x="2128596" y="15799"/>
                  <a:pt x="2076909" y="29983"/>
                  <a:pt x="2024743" y="39189"/>
                </a:cubicBezTo>
                <a:cubicBezTo>
                  <a:pt x="2002878" y="43048"/>
                  <a:pt x="1980849" y="46410"/>
                  <a:pt x="1959429" y="52252"/>
                </a:cubicBezTo>
                <a:cubicBezTo>
                  <a:pt x="1932861" y="59498"/>
                  <a:pt x="1907769" y="71698"/>
                  <a:pt x="1881052" y="78377"/>
                </a:cubicBezTo>
                <a:cubicBezTo>
                  <a:pt x="1855357" y="84801"/>
                  <a:pt x="1828734" y="86702"/>
                  <a:pt x="1802675" y="91440"/>
                </a:cubicBezTo>
                <a:cubicBezTo>
                  <a:pt x="1780830" y="95412"/>
                  <a:pt x="1759205" y="100531"/>
                  <a:pt x="1737360" y="104503"/>
                </a:cubicBezTo>
                <a:cubicBezTo>
                  <a:pt x="1711301" y="109241"/>
                  <a:pt x="1684678" y="111142"/>
                  <a:pt x="1658983" y="117566"/>
                </a:cubicBezTo>
                <a:cubicBezTo>
                  <a:pt x="1632266" y="124245"/>
                  <a:pt x="1606487" y="134281"/>
                  <a:pt x="1580606" y="143692"/>
                </a:cubicBezTo>
                <a:cubicBezTo>
                  <a:pt x="1558569" y="151705"/>
                  <a:pt x="1538117" y="164446"/>
                  <a:pt x="1515292" y="169817"/>
                </a:cubicBezTo>
                <a:cubicBezTo>
                  <a:pt x="1463728" y="181950"/>
                  <a:pt x="1358537" y="195943"/>
                  <a:pt x="1358537" y="195943"/>
                </a:cubicBezTo>
                <a:cubicBezTo>
                  <a:pt x="1336766" y="204652"/>
                  <a:pt x="1315845" y="215899"/>
                  <a:pt x="1293223" y="222069"/>
                </a:cubicBezTo>
                <a:cubicBezTo>
                  <a:pt x="1249070" y="234111"/>
                  <a:pt x="1215119" y="228464"/>
                  <a:pt x="1175657" y="248195"/>
                </a:cubicBezTo>
                <a:cubicBezTo>
                  <a:pt x="1161615" y="255216"/>
                  <a:pt x="1150899" y="268136"/>
                  <a:pt x="1136469" y="274320"/>
                </a:cubicBezTo>
                <a:cubicBezTo>
                  <a:pt x="1119967" y="281392"/>
                  <a:pt x="1101480" y="282451"/>
                  <a:pt x="1084217" y="287383"/>
                </a:cubicBezTo>
                <a:cubicBezTo>
                  <a:pt x="1070978" y="291166"/>
                  <a:pt x="1057685" y="295022"/>
                  <a:pt x="1045029" y="300446"/>
                </a:cubicBezTo>
                <a:cubicBezTo>
                  <a:pt x="1027130" y="308117"/>
                  <a:pt x="1011564" y="321448"/>
                  <a:pt x="992777" y="326572"/>
                </a:cubicBezTo>
                <a:cubicBezTo>
                  <a:pt x="963072" y="334673"/>
                  <a:pt x="931817" y="335281"/>
                  <a:pt x="901337" y="339635"/>
                </a:cubicBezTo>
                <a:cubicBezTo>
                  <a:pt x="820167" y="380219"/>
                  <a:pt x="879834" y="355109"/>
                  <a:pt x="796835" y="378823"/>
                </a:cubicBezTo>
                <a:cubicBezTo>
                  <a:pt x="783595" y="382606"/>
                  <a:pt x="771088" y="388899"/>
                  <a:pt x="757646" y="391886"/>
                </a:cubicBezTo>
                <a:cubicBezTo>
                  <a:pt x="731791" y="397632"/>
                  <a:pt x="705124" y="399203"/>
                  <a:pt x="679269" y="404949"/>
                </a:cubicBezTo>
                <a:cubicBezTo>
                  <a:pt x="665827" y="407936"/>
                  <a:pt x="653438" y="414672"/>
                  <a:pt x="640080" y="418012"/>
                </a:cubicBezTo>
                <a:cubicBezTo>
                  <a:pt x="618540" y="423397"/>
                  <a:pt x="596440" y="426259"/>
                  <a:pt x="574766" y="431075"/>
                </a:cubicBezTo>
                <a:cubicBezTo>
                  <a:pt x="557241" y="434969"/>
                  <a:pt x="539711" y="438978"/>
                  <a:pt x="522515" y="444137"/>
                </a:cubicBezTo>
                <a:cubicBezTo>
                  <a:pt x="496137" y="452050"/>
                  <a:pt x="444137" y="470263"/>
                  <a:pt x="444137" y="470263"/>
                </a:cubicBezTo>
                <a:cubicBezTo>
                  <a:pt x="431074" y="478972"/>
                  <a:pt x="418991" y="489368"/>
                  <a:pt x="404949" y="496389"/>
                </a:cubicBezTo>
                <a:cubicBezTo>
                  <a:pt x="392633" y="502547"/>
                  <a:pt x="377217" y="501814"/>
                  <a:pt x="365760" y="509452"/>
                </a:cubicBezTo>
                <a:cubicBezTo>
                  <a:pt x="298135" y="554535"/>
                  <a:pt x="352540" y="566110"/>
                  <a:pt x="248195" y="600892"/>
                </a:cubicBezTo>
                <a:cubicBezTo>
                  <a:pt x="235132" y="605246"/>
                  <a:pt x="221043" y="607268"/>
                  <a:pt x="209006" y="613955"/>
                </a:cubicBezTo>
                <a:cubicBezTo>
                  <a:pt x="181558" y="629204"/>
                  <a:pt x="159782" y="654545"/>
                  <a:pt x="130629" y="666206"/>
                </a:cubicBezTo>
                <a:cubicBezTo>
                  <a:pt x="108858" y="674915"/>
                  <a:pt x="85813" y="680944"/>
                  <a:pt x="65315" y="692332"/>
                </a:cubicBezTo>
                <a:cubicBezTo>
                  <a:pt x="-9927" y="734133"/>
                  <a:pt x="38736" y="731520"/>
                  <a:pt x="0" y="731520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angle 24"/>
          <p:cNvSpPr/>
          <p:nvPr/>
        </p:nvSpPr>
        <p:spPr>
          <a:xfrm>
            <a:off x="7233559" y="386407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7" name="Rectangle 26"/>
          <p:cNvSpPr/>
          <p:nvPr/>
        </p:nvSpPr>
        <p:spPr>
          <a:xfrm>
            <a:off x="6439180" y="118972"/>
            <a:ext cx="528765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946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           10.2  ) )  -  2 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91440" y="5593773"/>
            <a:ext cx="731520" cy="231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717074" y="2808514"/>
            <a:ext cx="6296307" cy="1933303"/>
          </a:xfrm>
          <a:custGeom>
            <a:avLst/>
            <a:gdLst>
              <a:gd name="connsiteX0" fmla="*/ 5329646 w 6296307"/>
              <a:gd name="connsiteY0" fmla="*/ 1933303 h 1933303"/>
              <a:gd name="connsiteX1" fmla="*/ 6283235 w 6296307"/>
              <a:gd name="connsiteY1" fmla="*/ 1436915 h 1933303"/>
              <a:gd name="connsiteX2" fmla="*/ 6296297 w 6296307"/>
              <a:gd name="connsiteY2" fmla="*/ 1397726 h 1933303"/>
              <a:gd name="connsiteX3" fmla="*/ 6244046 w 6296307"/>
              <a:gd name="connsiteY3" fmla="*/ 1227909 h 1933303"/>
              <a:gd name="connsiteX4" fmla="*/ 6178732 w 6296307"/>
              <a:gd name="connsiteY4" fmla="*/ 1149532 h 1933303"/>
              <a:gd name="connsiteX5" fmla="*/ 6113417 w 6296307"/>
              <a:gd name="connsiteY5" fmla="*/ 1071155 h 1933303"/>
              <a:gd name="connsiteX6" fmla="*/ 6074229 w 6296307"/>
              <a:gd name="connsiteY6" fmla="*/ 1045029 h 1933303"/>
              <a:gd name="connsiteX7" fmla="*/ 5956663 w 6296307"/>
              <a:gd name="connsiteY7" fmla="*/ 940526 h 1933303"/>
              <a:gd name="connsiteX8" fmla="*/ 5930537 w 6296307"/>
              <a:gd name="connsiteY8" fmla="*/ 901337 h 1933303"/>
              <a:gd name="connsiteX9" fmla="*/ 5839097 w 6296307"/>
              <a:gd name="connsiteY9" fmla="*/ 849086 h 1933303"/>
              <a:gd name="connsiteX10" fmla="*/ 5760720 w 6296307"/>
              <a:gd name="connsiteY10" fmla="*/ 796835 h 1933303"/>
              <a:gd name="connsiteX11" fmla="*/ 5721532 w 6296307"/>
              <a:gd name="connsiteY11" fmla="*/ 757646 h 1933303"/>
              <a:gd name="connsiteX12" fmla="*/ 5630092 w 6296307"/>
              <a:gd name="connsiteY12" fmla="*/ 718457 h 1933303"/>
              <a:gd name="connsiteX13" fmla="*/ 5590903 w 6296307"/>
              <a:gd name="connsiteY13" fmla="*/ 692332 h 1933303"/>
              <a:gd name="connsiteX14" fmla="*/ 5512526 w 6296307"/>
              <a:gd name="connsiteY14" fmla="*/ 666206 h 1933303"/>
              <a:gd name="connsiteX15" fmla="*/ 5473337 w 6296307"/>
              <a:gd name="connsiteY15" fmla="*/ 653143 h 1933303"/>
              <a:gd name="connsiteX16" fmla="*/ 5381897 w 6296307"/>
              <a:gd name="connsiteY16" fmla="*/ 613955 h 1933303"/>
              <a:gd name="connsiteX17" fmla="*/ 5264332 w 6296307"/>
              <a:gd name="connsiteY17" fmla="*/ 561703 h 1933303"/>
              <a:gd name="connsiteX18" fmla="*/ 5185955 w 6296307"/>
              <a:gd name="connsiteY18" fmla="*/ 535577 h 1933303"/>
              <a:gd name="connsiteX19" fmla="*/ 5120640 w 6296307"/>
              <a:gd name="connsiteY19" fmla="*/ 509452 h 1933303"/>
              <a:gd name="connsiteX20" fmla="*/ 4833257 w 6296307"/>
              <a:gd name="connsiteY20" fmla="*/ 457200 h 1933303"/>
              <a:gd name="connsiteX21" fmla="*/ 4767943 w 6296307"/>
              <a:gd name="connsiteY21" fmla="*/ 444137 h 1933303"/>
              <a:gd name="connsiteX22" fmla="*/ 4611189 w 6296307"/>
              <a:gd name="connsiteY22" fmla="*/ 418012 h 1933303"/>
              <a:gd name="connsiteX23" fmla="*/ 4467497 w 6296307"/>
              <a:gd name="connsiteY23" fmla="*/ 391886 h 1933303"/>
              <a:gd name="connsiteX24" fmla="*/ 4389120 w 6296307"/>
              <a:gd name="connsiteY24" fmla="*/ 365760 h 1933303"/>
              <a:gd name="connsiteX25" fmla="*/ 4245429 w 6296307"/>
              <a:gd name="connsiteY25" fmla="*/ 339635 h 1933303"/>
              <a:gd name="connsiteX26" fmla="*/ 4114800 w 6296307"/>
              <a:gd name="connsiteY26" fmla="*/ 300446 h 1933303"/>
              <a:gd name="connsiteX27" fmla="*/ 4075612 w 6296307"/>
              <a:gd name="connsiteY27" fmla="*/ 274320 h 1933303"/>
              <a:gd name="connsiteX28" fmla="*/ 3944983 w 6296307"/>
              <a:gd name="connsiteY28" fmla="*/ 261257 h 1933303"/>
              <a:gd name="connsiteX29" fmla="*/ 3866606 w 6296307"/>
              <a:gd name="connsiteY29" fmla="*/ 248195 h 1933303"/>
              <a:gd name="connsiteX30" fmla="*/ 3788229 w 6296307"/>
              <a:gd name="connsiteY30" fmla="*/ 222069 h 1933303"/>
              <a:gd name="connsiteX31" fmla="*/ 3722915 w 6296307"/>
              <a:gd name="connsiteY31" fmla="*/ 195943 h 1933303"/>
              <a:gd name="connsiteX32" fmla="*/ 3579223 w 6296307"/>
              <a:gd name="connsiteY32" fmla="*/ 169817 h 1933303"/>
              <a:gd name="connsiteX33" fmla="*/ 3344092 w 6296307"/>
              <a:gd name="connsiteY33" fmla="*/ 104503 h 1933303"/>
              <a:gd name="connsiteX34" fmla="*/ 3278777 w 6296307"/>
              <a:gd name="connsiteY34" fmla="*/ 78377 h 1933303"/>
              <a:gd name="connsiteX35" fmla="*/ 2939143 w 6296307"/>
              <a:gd name="connsiteY35" fmla="*/ 39189 h 1933303"/>
              <a:gd name="connsiteX36" fmla="*/ 2899955 w 6296307"/>
              <a:gd name="connsiteY36" fmla="*/ 26126 h 1933303"/>
              <a:gd name="connsiteX37" fmla="*/ 2782389 w 6296307"/>
              <a:gd name="connsiteY37" fmla="*/ 0 h 1933303"/>
              <a:gd name="connsiteX38" fmla="*/ 2181497 w 6296307"/>
              <a:gd name="connsiteY38" fmla="*/ 13063 h 1933303"/>
              <a:gd name="connsiteX39" fmla="*/ 2024743 w 6296307"/>
              <a:gd name="connsiteY39" fmla="*/ 39189 h 1933303"/>
              <a:gd name="connsiteX40" fmla="*/ 1959429 w 6296307"/>
              <a:gd name="connsiteY40" fmla="*/ 52252 h 1933303"/>
              <a:gd name="connsiteX41" fmla="*/ 1881052 w 6296307"/>
              <a:gd name="connsiteY41" fmla="*/ 78377 h 1933303"/>
              <a:gd name="connsiteX42" fmla="*/ 1802675 w 6296307"/>
              <a:gd name="connsiteY42" fmla="*/ 91440 h 1933303"/>
              <a:gd name="connsiteX43" fmla="*/ 1737360 w 6296307"/>
              <a:gd name="connsiteY43" fmla="*/ 104503 h 1933303"/>
              <a:gd name="connsiteX44" fmla="*/ 1658983 w 6296307"/>
              <a:gd name="connsiteY44" fmla="*/ 117566 h 1933303"/>
              <a:gd name="connsiteX45" fmla="*/ 1580606 w 6296307"/>
              <a:gd name="connsiteY45" fmla="*/ 143692 h 1933303"/>
              <a:gd name="connsiteX46" fmla="*/ 1515292 w 6296307"/>
              <a:gd name="connsiteY46" fmla="*/ 169817 h 1933303"/>
              <a:gd name="connsiteX47" fmla="*/ 1358537 w 6296307"/>
              <a:gd name="connsiteY47" fmla="*/ 195943 h 1933303"/>
              <a:gd name="connsiteX48" fmla="*/ 1293223 w 6296307"/>
              <a:gd name="connsiteY48" fmla="*/ 222069 h 1933303"/>
              <a:gd name="connsiteX49" fmla="*/ 1175657 w 6296307"/>
              <a:gd name="connsiteY49" fmla="*/ 248195 h 1933303"/>
              <a:gd name="connsiteX50" fmla="*/ 1136469 w 6296307"/>
              <a:gd name="connsiteY50" fmla="*/ 274320 h 1933303"/>
              <a:gd name="connsiteX51" fmla="*/ 1084217 w 6296307"/>
              <a:gd name="connsiteY51" fmla="*/ 287383 h 1933303"/>
              <a:gd name="connsiteX52" fmla="*/ 1045029 w 6296307"/>
              <a:gd name="connsiteY52" fmla="*/ 300446 h 1933303"/>
              <a:gd name="connsiteX53" fmla="*/ 992777 w 6296307"/>
              <a:gd name="connsiteY53" fmla="*/ 326572 h 1933303"/>
              <a:gd name="connsiteX54" fmla="*/ 901337 w 6296307"/>
              <a:gd name="connsiteY54" fmla="*/ 339635 h 1933303"/>
              <a:gd name="connsiteX55" fmla="*/ 796835 w 6296307"/>
              <a:gd name="connsiteY55" fmla="*/ 378823 h 1933303"/>
              <a:gd name="connsiteX56" fmla="*/ 757646 w 6296307"/>
              <a:gd name="connsiteY56" fmla="*/ 391886 h 1933303"/>
              <a:gd name="connsiteX57" fmla="*/ 679269 w 6296307"/>
              <a:gd name="connsiteY57" fmla="*/ 404949 h 1933303"/>
              <a:gd name="connsiteX58" fmla="*/ 640080 w 6296307"/>
              <a:gd name="connsiteY58" fmla="*/ 418012 h 1933303"/>
              <a:gd name="connsiteX59" fmla="*/ 574766 w 6296307"/>
              <a:gd name="connsiteY59" fmla="*/ 431075 h 1933303"/>
              <a:gd name="connsiteX60" fmla="*/ 522515 w 6296307"/>
              <a:gd name="connsiteY60" fmla="*/ 444137 h 1933303"/>
              <a:gd name="connsiteX61" fmla="*/ 444137 w 6296307"/>
              <a:gd name="connsiteY61" fmla="*/ 470263 h 1933303"/>
              <a:gd name="connsiteX62" fmla="*/ 404949 w 6296307"/>
              <a:gd name="connsiteY62" fmla="*/ 496389 h 1933303"/>
              <a:gd name="connsiteX63" fmla="*/ 365760 w 6296307"/>
              <a:gd name="connsiteY63" fmla="*/ 509452 h 1933303"/>
              <a:gd name="connsiteX64" fmla="*/ 248195 w 6296307"/>
              <a:gd name="connsiteY64" fmla="*/ 600892 h 1933303"/>
              <a:gd name="connsiteX65" fmla="*/ 209006 w 6296307"/>
              <a:gd name="connsiteY65" fmla="*/ 613955 h 1933303"/>
              <a:gd name="connsiteX66" fmla="*/ 130629 w 6296307"/>
              <a:gd name="connsiteY66" fmla="*/ 666206 h 1933303"/>
              <a:gd name="connsiteX67" fmla="*/ 65315 w 6296307"/>
              <a:gd name="connsiteY67" fmla="*/ 692332 h 1933303"/>
              <a:gd name="connsiteX68" fmla="*/ 0 w 6296307"/>
              <a:gd name="connsiteY68" fmla="*/ 731520 h 193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296307" h="1933303">
                <a:moveTo>
                  <a:pt x="5329646" y="1933303"/>
                </a:moveTo>
                <a:cubicBezTo>
                  <a:pt x="5647509" y="1767840"/>
                  <a:pt x="5969781" y="1610585"/>
                  <a:pt x="6283235" y="1436915"/>
                </a:cubicBezTo>
                <a:cubicBezTo>
                  <a:pt x="6295279" y="1430242"/>
                  <a:pt x="6296297" y="1411496"/>
                  <a:pt x="6296297" y="1397726"/>
                </a:cubicBezTo>
                <a:cubicBezTo>
                  <a:pt x="6296297" y="1252914"/>
                  <a:pt x="6298353" y="1314800"/>
                  <a:pt x="6244046" y="1227909"/>
                </a:cubicBezTo>
                <a:cubicBezTo>
                  <a:pt x="6196693" y="1152144"/>
                  <a:pt x="6245576" y="1194094"/>
                  <a:pt x="6178732" y="1149532"/>
                </a:cubicBezTo>
                <a:cubicBezTo>
                  <a:pt x="6153042" y="1110997"/>
                  <a:pt x="6151137" y="1102588"/>
                  <a:pt x="6113417" y="1071155"/>
                </a:cubicBezTo>
                <a:cubicBezTo>
                  <a:pt x="6101356" y="1061104"/>
                  <a:pt x="6085963" y="1055459"/>
                  <a:pt x="6074229" y="1045029"/>
                </a:cubicBezTo>
                <a:cubicBezTo>
                  <a:pt x="5940015" y="925727"/>
                  <a:pt x="6045603" y="999819"/>
                  <a:pt x="5956663" y="940526"/>
                </a:cubicBezTo>
                <a:cubicBezTo>
                  <a:pt x="5947954" y="927463"/>
                  <a:pt x="5941638" y="912438"/>
                  <a:pt x="5930537" y="901337"/>
                </a:cubicBezTo>
                <a:cubicBezTo>
                  <a:pt x="5912074" y="882874"/>
                  <a:pt x="5859586" y="859330"/>
                  <a:pt x="5839097" y="849086"/>
                </a:cubicBezTo>
                <a:cubicBezTo>
                  <a:pt x="5714084" y="724070"/>
                  <a:pt x="5874148" y="872453"/>
                  <a:pt x="5760720" y="796835"/>
                </a:cubicBezTo>
                <a:cubicBezTo>
                  <a:pt x="5745349" y="786588"/>
                  <a:pt x="5735724" y="769473"/>
                  <a:pt x="5721532" y="757646"/>
                </a:cubicBezTo>
                <a:cubicBezTo>
                  <a:pt x="5682871" y="725428"/>
                  <a:pt x="5679889" y="730906"/>
                  <a:pt x="5630092" y="718457"/>
                </a:cubicBezTo>
                <a:cubicBezTo>
                  <a:pt x="5617029" y="709749"/>
                  <a:pt x="5605249" y="698708"/>
                  <a:pt x="5590903" y="692332"/>
                </a:cubicBezTo>
                <a:cubicBezTo>
                  <a:pt x="5565738" y="681147"/>
                  <a:pt x="5538652" y="674915"/>
                  <a:pt x="5512526" y="666206"/>
                </a:cubicBezTo>
                <a:cubicBezTo>
                  <a:pt x="5499463" y="661852"/>
                  <a:pt x="5485653" y="659301"/>
                  <a:pt x="5473337" y="653143"/>
                </a:cubicBezTo>
                <a:cubicBezTo>
                  <a:pt x="5300043" y="566494"/>
                  <a:pt x="5516442" y="671616"/>
                  <a:pt x="5381897" y="613955"/>
                </a:cubicBezTo>
                <a:cubicBezTo>
                  <a:pt x="5266886" y="564665"/>
                  <a:pt x="5398045" y="610327"/>
                  <a:pt x="5264332" y="561703"/>
                </a:cubicBezTo>
                <a:cubicBezTo>
                  <a:pt x="5238451" y="552292"/>
                  <a:pt x="5211524" y="545804"/>
                  <a:pt x="5185955" y="535577"/>
                </a:cubicBezTo>
                <a:cubicBezTo>
                  <a:pt x="5164183" y="526869"/>
                  <a:pt x="5143297" y="515494"/>
                  <a:pt x="5120640" y="509452"/>
                </a:cubicBezTo>
                <a:cubicBezTo>
                  <a:pt x="5036568" y="487033"/>
                  <a:pt x="4916308" y="473810"/>
                  <a:pt x="4833257" y="457200"/>
                </a:cubicBezTo>
                <a:cubicBezTo>
                  <a:pt x="4811486" y="452846"/>
                  <a:pt x="4789808" y="447995"/>
                  <a:pt x="4767943" y="444137"/>
                </a:cubicBezTo>
                <a:cubicBezTo>
                  <a:pt x="4715777" y="434931"/>
                  <a:pt x="4663132" y="428401"/>
                  <a:pt x="4611189" y="418012"/>
                </a:cubicBezTo>
                <a:cubicBezTo>
                  <a:pt x="4519903" y="399755"/>
                  <a:pt x="4567775" y="408599"/>
                  <a:pt x="4467497" y="391886"/>
                </a:cubicBezTo>
                <a:cubicBezTo>
                  <a:pt x="4441371" y="383177"/>
                  <a:pt x="4415689" y="373006"/>
                  <a:pt x="4389120" y="365760"/>
                </a:cubicBezTo>
                <a:cubicBezTo>
                  <a:pt x="4360422" y="357933"/>
                  <a:pt x="4271043" y="343904"/>
                  <a:pt x="4245429" y="339635"/>
                </a:cubicBezTo>
                <a:cubicBezTo>
                  <a:pt x="4097736" y="265789"/>
                  <a:pt x="4309976" y="365506"/>
                  <a:pt x="4114800" y="300446"/>
                </a:cubicBezTo>
                <a:cubicBezTo>
                  <a:pt x="4099906" y="295481"/>
                  <a:pt x="4090909" y="277850"/>
                  <a:pt x="4075612" y="274320"/>
                </a:cubicBezTo>
                <a:cubicBezTo>
                  <a:pt x="4032972" y="264480"/>
                  <a:pt x="3988405" y="266685"/>
                  <a:pt x="3944983" y="261257"/>
                </a:cubicBezTo>
                <a:cubicBezTo>
                  <a:pt x="3918702" y="257972"/>
                  <a:pt x="3892732" y="252549"/>
                  <a:pt x="3866606" y="248195"/>
                </a:cubicBezTo>
                <a:cubicBezTo>
                  <a:pt x="3840480" y="239486"/>
                  <a:pt x="3814110" y="231480"/>
                  <a:pt x="3788229" y="222069"/>
                </a:cubicBezTo>
                <a:cubicBezTo>
                  <a:pt x="3766192" y="214056"/>
                  <a:pt x="3745537" y="202113"/>
                  <a:pt x="3722915" y="195943"/>
                </a:cubicBezTo>
                <a:cubicBezTo>
                  <a:pt x="3604550" y="163661"/>
                  <a:pt x="3685670" y="201125"/>
                  <a:pt x="3579223" y="169817"/>
                </a:cubicBezTo>
                <a:cubicBezTo>
                  <a:pt x="3341380" y="99863"/>
                  <a:pt x="3503709" y="131106"/>
                  <a:pt x="3344092" y="104503"/>
                </a:cubicBezTo>
                <a:cubicBezTo>
                  <a:pt x="3322320" y="95794"/>
                  <a:pt x="3301602" y="83748"/>
                  <a:pt x="3278777" y="78377"/>
                </a:cubicBezTo>
                <a:cubicBezTo>
                  <a:pt x="3152640" y="48698"/>
                  <a:pt x="3069986" y="48535"/>
                  <a:pt x="2939143" y="39189"/>
                </a:cubicBezTo>
                <a:cubicBezTo>
                  <a:pt x="2926080" y="34835"/>
                  <a:pt x="2913194" y="29909"/>
                  <a:pt x="2899955" y="26126"/>
                </a:cubicBezTo>
                <a:cubicBezTo>
                  <a:pt x="2856913" y="13828"/>
                  <a:pt x="2827281" y="8979"/>
                  <a:pt x="2782389" y="0"/>
                </a:cubicBezTo>
                <a:cubicBezTo>
                  <a:pt x="2582092" y="4354"/>
                  <a:pt x="2381574" y="2714"/>
                  <a:pt x="2181497" y="13063"/>
                </a:cubicBezTo>
                <a:cubicBezTo>
                  <a:pt x="2128596" y="15799"/>
                  <a:pt x="2076909" y="29983"/>
                  <a:pt x="2024743" y="39189"/>
                </a:cubicBezTo>
                <a:cubicBezTo>
                  <a:pt x="2002878" y="43048"/>
                  <a:pt x="1980849" y="46410"/>
                  <a:pt x="1959429" y="52252"/>
                </a:cubicBezTo>
                <a:cubicBezTo>
                  <a:pt x="1932861" y="59498"/>
                  <a:pt x="1907769" y="71698"/>
                  <a:pt x="1881052" y="78377"/>
                </a:cubicBezTo>
                <a:cubicBezTo>
                  <a:pt x="1855357" y="84801"/>
                  <a:pt x="1828734" y="86702"/>
                  <a:pt x="1802675" y="91440"/>
                </a:cubicBezTo>
                <a:cubicBezTo>
                  <a:pt x="1780830" y="95412"/>
                  <a:pt x="1759205" y="100531"/>
                  <a:pt x="1737360" y="104503"/>
                </a:cubicBezTo>
                <a:cubicBezTo>
                  <a:pt x="1711301" y="109241"/>
                  <a:pt x="1684678" y="111142"/>
                  <a:pt x="1658983" y="117566"/>
                </a:cubicBezTo>
                <a:cubicBezTo>
                  <a:pt x="1632266" y="124245"/>
                  <a:pt x="1606487" y="134281"/>
                  <a:pt x="1580606" y="143692"/>
                </a:cubicBezTo>
                <a:cubicBezTo>
                  <a:pt x="1558569" y="151705"/>
                  <a:pt x="1538117" y="164446"/>
                  <a:pt x="1515292" y="169817"/>
                </a:cubicBezTo>
                <a:cubicBezTo>
                  <a:pt x="1463728" y="181950"/>
                  <a:pt x="1358537" y="195943"/>
                  <a:pt x="1358537" y="195943"/>
                </a:cubicBezTo>
                <a:cubicBezTo>
                  <a:pt x="1336766" y="204652"/>
                  <a:pt x="1315845" y="215899"/>
                  <a:pt x="1293223" y="222069"/>
                </a:cubicBezTo>
                <a:cubicBezTo>
                  <a:pt x="1249070" y="234111"/>
                  <a:pt x="1215119" y="228464"/>
                  <a:pt x="1175657" y="248195"/>
                </a:cubicBezTo>
                <a:cubicBezTo>
                  <a:pt x="1161615" y="255216"/>
                  <a:pt x="1150899" y="268136"/>
                  <a:pt x="1136469" y="274320"/>
                </a:cubicBezTo>
                <a:cubicBezTo>
                  <a:pt x="1119967" y="281392"/>
                  <a:pt x="1101480" y="282451"/>
                  <a:pt x="1084217" y="287383"/>
                </a:cubicBezTo>
                <a:cubicBezTo>
                  <a:pt x="1070978" y="291166"/>
                  <a:pt x="1057685" y="295022"/>
                  <a:pt x="1045029" y="300446"/>
                </a:cubicBezTo>
                <a:cubicBezTo>
                  <a:pt x="1027130" y="308117"/>
                  <a:pt x="1011564" y="321448"/>
                  <a:pt x="992777" y="326572"/>
                </a:cubicBezTo>
                <a:cubicBezTo>
                  <a:pt x="963072" y="334673"/>
                  <a:pt x="931817" y="335281"/>
                  <a:pt x="901337" y="339635"/>
                </a:cubicBezTo>
                <a:cubicBezTo>
                  <a:pt x="820167" y="380219"/>
                  <a:pt x="879834" y="355109"/>
                  <a:pt x="796835" y="378823"/>
                </a:cubicBezTo>
                <a:cubicBezTo>
                  <a:pt x="783595" y="382606"/>
                  <a:pt x="771088" y="388899"/>
                  <a:pt x="757646" y="391886"/>
                </a:cubicBezTo>
                <a:cubicBezTo>
                  <a:pt x="731791" y="397632"/>
                  <a:pt x="705124" y="399203"/>
                  <a:pt x="679269" y="404949"/>
                </a:cubicBezTo>
                <a:cubicBezTo>
                  <a:pt x="665827" y="407936"/>
                  <a:pt x="653438" y="414672"/>
                  <a:pt x="640080" y="418012"/>
                </a:cubicBezTo>
                <a:cubicBezTo>
                  <a:pt x="618540" y="423397"/>
                  <a:pt x="596440" y="426259"/>
                  <a:pt x="574766" y="431075"/>
                </a:cubicBezTo>
                <a:cubicBezTo>
                  <a:pt x="557241" y="434969"/>
                  <a:pt x="539711" y="438978"/>
                  <a:pt x="522515" y="444137"/>
                </a:cubicBezTo>
                <a:cubicBezTo>
                  <a:pt x="496137" y="452050"/>
                  <a:pt x="444137" y="470263"/>
                  <a:pt x="444137" y="470263"/>
                </a:cubicBezTo>
                <a:cubicBezTo>
                  <a:pt x="431074" y="478972"/>
                  <a:pt x="418991" y="489368"/>
                  <a:pt x="404949" y="496389"/>
                </a:cubicBezTo>
                <a:cubicBezTo>
                  <a:pt x="392633" y="502547"/>
                  <a:pt x="377217" y="501814"/>
                  <a:pt x="365760" y="509452"/>
                </a:cubicBezTo>
                <a:cubicBezTo>
                  <a:pt x="298135" y="554535"/>
                  <a:pt x="352540" y="566110"/>
                  <a:pt x="248195" y="600892"/>
                </a:cubicBezTo>
                <a:cubicBezTo>
                  <a:pt x="235132" y="605246"/>
                  <a:pt x="221043" y="607268"/>
                  <a:pt x="209006" y="613955"/>
                </a:cubicBezTo>
                <a:cubicBezTo>
                  <a:pt x="181558" y="629204"/>
                  <a:pt x="159782" y="654545"/>
                  <a:pt x="130629" y="666206"/>
                </a:cubicBezTo>
                <a:cubicBezTo>
                  <a:pt x="108858" y="674915"/>
                  <a:pt x="85813" y="680944"/>
                  <a:pt x="65315" y="692332"/>
                </a:cubicBezTo>
                <a:cubicBezTo>
                  <a:pt x="-9927" y="734133"/>
                  <a:pt x="38736" y="731520"/>
                  <a:pt x="0" y="731520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angle 24"/>
          <p:cNvSpPr/>
          <p:nvPr/>
        </p:nvSpPr>
        <p:spPr>
          <a:xfrm>
            <a:off x="7233559" y="386407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200" dirty="0"/>
          </a:p>
        </p:txBody>
      </p:sp>
      <p:sp>
        <p:nvSpPr>
          <p:cNvPr id="30" name="Rectangle 29"/>
          <p:cNvSpPr/>
          <p:nvPr/>
        </p:nvSpPr>
        <p:spPr>
          <a:xfrm>
            <a:off x="6439180" y="118972"/>
            <a:ext cx="528765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254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           10.2  ) )  -  2 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91440" y="5593773"/>
            <a:ext cx="731520" cy="231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717074" y="2808514"/>
            <a:ext cx="6296307" cy="1933303"/>
          </a:xfrm>
          <a:custGeom>
            <a:avLst/>
            <a:gdLst>
              <a:gd name="connsiteX0" fmla="*/ 5329646 w 6296307"/>
              <a:gd name="connsiteY0" fmla="*/ 1933303 h 1933303"/>
              <a:gd name="connsiteX1" fmla="*/ 6283235 w 6296307"/>
              <a:gd name="connsiteY1" fmla="*/ 1436915 h 1933303"/>
              <a:gd name="connsiteX2" fmla="*/ 6296297 w 6296307"/>
              <a:gd name="connsiteY2" fmla="*/ 1397726 h 1933303"/>
              <a:gd name="connsiteX3" fmla="*/ 6244046 w 6296307"/>
              <a:gd name="connsiteY3" fmla="*/ 1227909 h 1933303"/>
              <a:gd name="connsiteX4" fmla="*/ 6178732 w 6296307"/>
              <a:gd name="connsiteY4" fmla="*/ 1149532 h 1933303"/>
              <a:gd name="connsiteX5" fmla="*/ 6113417 w 6296307"/>
              <a:gd name="connsiteY5" fmla="*/ 1071155 h 1933303"/>
              <a:gd name="connsiteX6" fmla="*/ 6074229 w 6296307"/>
              <a:gd name="connsiteY6" fmla="*/ 1045029 h 1933303"/>
              <a:gd name="connsiteX7" fmla="*/ 5956663 w 6296307"/>
              <a:gd name="connsiteY7" fmla="*/ 940526 h 1933303"/>
              <a:gd name="connsiteX8" fmla="*/ 5930537 w 6296307"/>
              <a:gd name="connsiteY8" fmla="*/ 901337 h 1933303"/>
              <a:gd name="connsiteX9" fmla="*/ 5839097 w 6296307"/>
              <a:gd name="connsiteY9" fmla="*/ 849086 h 1933303"/>
              <a:gd name="connsiteX10" fmla="*/ 5760720 w 6296307"/>
              <a:gd name="connsiteY10" fmla="*/ 796835 h 1933303"/>
              <a:gd name="connsiteX11" fmla="*/ 5721532 w 6296307"/>
              <a:gd name="connsiteY11" fmla="*/ 757646 h 1933303"/>
              <a:gd name="connsiteX12" fmla="*/ 5630092 w 6296307"/>
              <a:gd name="connsiteY12" fmla="*/ 718457 h 1933303"/>
              <a:gd name="connsiteX13" fmla="*/ 5590903 w 6296307"/>
              <a:gd name="connsiteY13" fmla="*/ 692332 h 1933303"/>
              <a:gd name="connsiteX14" fmla="*/ 5512526 w 6296307"/>
              <a:gd name="connsiteY14" fmla="*/ 666206 h 1933303"/>
              <a:gd name="connsiteX15" fmla="*/ 5473337 w 6296307"/>
              <a:gd name="connsiteY15" fmla="*/ 653143 h 1933303"/>
              <a:gd name="connsiteX16" fmla="*/ 5381897 w 6296307"/>
              <a:gd name="connsiteY16" fmla="*/ 613955 h 1933303"/>
              <a:gd name="connsiteX17" fmla="*/ 5264332 w 6296307"/>
              <a:gd name="connsiteY17" fmla="*/ 561703 h 1933303"/>
              <a:gd name="connsiteX18" fmla="*/ 5185955 w 6296307"/>
              <a:gd name="connsiteY18" fmla="*/ 535577 h 1933303"/>
              <a:gd name="connsiteX19" fmla="*/ 5120640 w 6296307"/>
              <a:gd name="connsiteY19" fmla="*/ 509452 h 1933303"/>
              <a:gd name="connsiteX20" fmla="*/ 4833257 w 6296307"/>
              <a:gd name="connsiteY20" fmla="*/ 457200 h 1933303"/>
              <a:gd name="connsiteX21" fmla="*/ 4767943 w 6296307"/>
              <a:gd name="connsiteY21" fmla="*/ 444137 h 1933303"/>
              <a:gd name="connsiteX22" fmla="*/ 4611189 w 6296307"/>
              <a:gd name="connsiteY22" fmla="*/ 418012 h 1933303"/>
              <a:gd name="connsiteX23" fmla="*/ 4467497 w 6296307"/>
              <a:gd name="connsiteY23" fmla="*/ 391886 h 1933303"/>
              <a:gd name="connsiteX24" fmla="*/ 4389120 w 6296307"/>
              <a:gd name="connsiteY24" fmla="*/ 365760 h 1933303"/>
              <a:gd name="connsiteX25" fmla="*/ 4245429 w 6296307"/>
              <a:gd name="connsiteY25" fmla="*/ 339635 h 1933303"/>
              <a:gd name="connsiteX26" fmla="*/ 4114800 w 6296307"/>
              <a:gd name="connsiteY26" fmla="*/ 300446 h 1933303"/>
              <a:gd name="connsiteX27" fmla="*/ 4075612 w 6296307"/>
              <a:gd name="connsiteY27" fmla="*/ 274320 h 1933303"/>
              <a:gd name="connsiteX28" fmla="*/ 3944983 w 6296307"/>
              <a:gd name="connsiteY28" fmla="*/ 261257 h 1933303"/>
              <a:gd name="connsiteX29" fmla="*/ 3866606 w 6296307"/>
              <a:gd name="connsiteY29" fmla="*/ 248195 h 1933303"/>
              <a:gd name="connsiteX30" fmla="*/ 3788229 w 6296307"/>
              <a:gd name="connsiteY30" fmla="*/ 222069 h 1933303"/>
              <a:gd name="connsiteX31" fmla="*/ 3722915 w 6296307"/>
              <a:gd name="connsiteY31" fmla="*/ 195943 h 1933303"/>
              <a:gd name="connsiteX32" fmla="*/ 3579223 w 6296307"/>
              <a:gd name="connsiteY32" fmla="*/ 169817 h 1933303"/>
              <a:gd name="connsiteX33" fmla="*/ 3344092 w 6296307"/>
              <a:gd name="connsiteY33" fmla="*/ 104503 h 1933303"/>
              <a:gd name="connsiteX34" fmla="*/ 3278777 w 6296307"/>
              <a:gd name="connsiteY34" fmla="*/ 78377 h 1933303"/>
              <a:gd name="connsiteX35" fmla="*/ 2939143 w 6296307"/>
              <a:gd name="connsiteY35" fmla="*/ 39189 h 1933303"/>
              <a:gd name="connsiteX36" fmla="*/ 2899955 w 6296307"/>
              <a:gd name="connsiteY36" fmla="*/ 26126 h 1933303"/>
              <a:gd name="connsiteX37" fmla="*/ 2782389 w 6296307"/>
              <a:gd name="connsiteY37" fmla="*/ 0 h 1933303"/>
              <a:gd name="connsiteX38" fmla="*/ 2181497 w 6296307"/>
              <a:gd name="connsiteY38" fmla="*/ 13063 h 1933303"/>
              <a:gd name="connsiteX39" fmla="*/ 2024743 w 6296307"/>
              <a:gd name="connsiteY39" fmla="*/ 39189 h 1933303"/>
              <a:gd name="connsiteX40" fmla="*/ 1959429 w 6296307"/>
              <a:gd name="connsiteY40" fmla="*/ 52252 h 1933303"/>
              <a:gd name="connsiteX41" fmla="*/ 1881052 w 6296307"/>
              <a:gd name="connsiteY41" fmla="*/ 78377 h 1933303"/>
              <a:gd name="connsiteX42" fmla="*/ 1802675 w 6296307"/>
              <a:gd name="connsiteY42" fmla="*/ 91440 h 1933303"/>
              <a:gd name="connsiteX43" fmla="*/ 1737360 w 6296307"/>
              <a:gd name="connsiteY43" fmla="*/ 104503 h 1933303"/>
              <a:gd name="connsiteX44" fmla="*/ 1658983 w 6296307"/>
              <a:gd name="connsiteY44" fmla="*/ 117566 h 1933303"/>
              <a:gd name="connsiteX45" fmla="*/ 1580606 w 6296307"/>
              <a:gd name="connsiteY45" fmla="*/ 143692 h 1933303"/>
              <a:gd name="connsiteX46" fmla="*/ 1515292 w 6296307"/>
              <a:gd name="connsiteY46" fmla="*/ 169817 h 1933303"/>
              <a:gd name="connsiteX47" fmla="*/ 1358537 w 6296307"/>
              <a:gd name="connsiteY47" fmla="*/ 195943 h 1933303"/>
              <a:gd name="connsiteX48" fmla="*/ 1293223 w 6296307"/>
              <a:gd name="connsiteY48" fmla="*/ 222069 h 1933303"/>
              <a:gd name="connsiteX49" fmla="*/ 1175657 w 6296307"/>
              <a:gd name="connsiteY49" fmla="*/ 248195 h 1933303"/>
              <a:gd name="connsiteX50" fmla="*/ 1136469 w 6296307"/>
              <a:gd name="connsiteY50" fmla="*/ 274320 h 1933303"/>
              <a:gd name="connsiteX51" fmla="*/ 1084217 w 6296307"/>
              <a:gd name="connsiteY51" fmla="*/ 287383 h 1933303"/>
              <a:gd name="connsiteX52" fmla="*/ 1045029 w 6296307"/>
              <a:gd name="connsiteY52" fmla="*/ 300446 h 1933303"/>
              <a:gd name="connsiteX53" fmla="*/ 992777 w 6296307"/>
              <a:gd name="connsiteY53" fmla="*/ 326572 h 1933303"/>
              <a:gd name="connsiteX54" fmla="*/ 901337 w 6296307"/>
              <a:gd name="connsiteY54" fmla="*/ 339635 h 1933303"/>
              <a:gd name="connsiteX55" fmla="*/ 796835 w 6296307"/>
              <a:gd name="connsiteY55" fmla="*/ 378823 h 1933303"/>
              <a:gd name="connsiteX56" fmla="*/ 757646 w 6296307"/>
              <a:gd name="connsiteY56" fmla="*/ 391886 h 1933303"/>
              <a:gd name="connsiteX57" fmla="*/ 679269 w 6296307"/>
              <a:gd name="connsiteY57" fmla="*/ 404949 h 1933303"/>
              <a:gd name="connsiteX58" fmla="*/ 640080 w 6296307"/>
              <a:gd name="connsiteY58" fmla="*/ 418012 h 1933303"/>
              <a:gd name="connsiteX59" fmla="*/ 574766 w 6296307"/>
              <a:gd name="connsiteY59" fmla="*/ 431075 h 1933303"/>
              <a:gd name="connsiteX60" fmla="*/ 522515 w 6296307"/>
              <a:gd name="connsiteY60" fmla="*/ 444137 h 1933303"/>
              <a:gd name="connsiteX61" fmla="*/ 444137 w 6296307"/>
              <a:gd name="connsiteY61" fmla="*/ 470263 h 1933303"/>
              <a:gd name="connsiteX62" fmla="*/ 404949 w 6296307"/>
              <a:gd name="connsiteY62" fmla="*/ 496389 h 1933303"/>
              <a:gd name="connsiteX63" fmla="*/ 365760 w 6296307"/>
              <a:gd name="connsiteY63" fmla="*/ 509452 h 1933303"/>
              <a:gd name="connsiteX64" fmla="*/ 248195 w 6296307"/>
              <a:gd name="connsiteY64" fmla="*/ 600892 h 1933303"/>
              <a:gd name="connsiteX65" fmla="*/ 209006 w 6296307"/>
              <a:gd name="connsiteY65" fmla="*/ 613955 h 1933303"/>
              <a:gd name="connsiteX66" fmla="*/ 130629 w 6296307"/>
              <a:gd name="connsiteY66" fmla="*/ 666206 h 1933303"/>
              <a:gd name="connsiteX67" fmla="*/ 65315 w 6296307"/>
              <a:gd name="connsiteY67" fmla="*/ 692332 h 1933303"/>
              <a:gd name="connsiteX68" fmla="*/ 0 w 6296307"/>
              <a:gd name="connsiteY68" fmla="*/ 731520 h 193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296307" h="1933303">
                <a:moveTo>
                  <a:pt x="5329646" y="1933303"/>
                </a:moveTo>
                <a:cubicBezTo>
                  <a:pt x="5647509" y="1767840"/>
                  <a:pt x="5969781" y="1610585"/>
                  <a:pt x="6283235" y="1436915"/>
                </a:cubicBezTo>
                <a:cubicBezTo>
                  <a:pt x="6295279" y="1430242"/>
                  <a:pt x="6296297" y="1411496"/>
                  <a:pt x="6296297" y="1397726"/>
                </a:cubicBezTo>
                <a:cubicBezTo>
                  <a:pt x="6296297" y="1252914"/>
                  <a:pt x="6298353" y="1314800"/>
                  <a:pt x="6244046" y="1227909"/>
                </a:cubicBezTo>
                <a:cubicBezTo>
                  <a:pt x="6196693" y="1152144"/>
                  <a:pt x="6245576" y="1194094"/>
                  <a:pt x="6178732" y="1149532"/>
                </a:cubicBezTo>
                <a:cubicBezTo>
                  <a:pt x="6153042" y="1110997"/>
                  <a:pt x="6151137" y="1102588"/>
                  <a:pt x="6113417" y="1071155"/>
                </a:cubicBezTo>
                <a:cubicBezTo>
                  <a:pt x="6101356" y="1061104"/>
                  <a:pt x="6085963" y="1055459"/>
                  <a:pt x="6074229" y="1045029"/>
                </a:cubicBezTo>
                <a:cubicBezTo>
                  <a:pt x="5940015" y="925727"/>
                  <a:pt x="6045603" y="999819"/>
                  <a:pt x="5956663" y="940526"/>
                </a:cubicBezTo>
                <a:cubicBezTo>
                  <a:pt x="5947954" y="927463"/>
                  <a:pt x="5941638" y="912438"/>
                  <a:pt x="5930537" y="901337"/>
                </a:cubicBezTo>
                <a:cubicBezTo>
                  <a:pt x="5912074" y="882874"/>
                  <a:pt x="5859586" y="859330"/>
                  <a:pt x="5839097" y="849086"/>
                </a:cubicBezTo>
                <a:cubicBezTo>
                  <a:pt x="5714084" y="724070"/>
                  <a:pt x="5874148" y="872453"/>
                  <a:pt x="5760720" y="796835"/>
                </a:cubicBezTo>
                <a:cubicBezTo>
                  <a:pt x="5745349" y="786588"/>
                  <a:pt x="5735724" y="769473"/>
                  <a:pt x="5721532" y="757646"/>
                </a:cubicBezTo>
                <a:cubicBezTo>
                  <a:pt x="5682871" y="725428"/>
                  <a:pt x="5679889" y="730906"/>
                  <a:pt x="5630092" y="718457"/>
                </a:cubicBezTo>
                <a:cubicBezTo>
                  <a:pt x="5617029" y="709749"/>
                  <a:pt x="5605249" y="698708"/>
                  <a:pt x="5590903" y="692332"/>
                </a:cubicBezTo>
                <a:cubicBezTo>
                  <a:pt x="5565738" y="681147"/>
                  <a:pt x="5538652" y="674915"/>
                  <a:pt x="5512526" y="666206"/>
                </a:cubicBezTo>
                <a:cubicBezTo>
                  <a:pt x="5499463" y="661852"/>
                  <a:pt x="5485653" y="659301"/>
                  <a:pt x="5473337" y="653143"/>
                </a:cubicBezTo>
                <a:cubicBezTo>
                  <a:pt x="5300043" y="566494"/>
                  <a:pt x="5516442" y="671616"/>
                  <a:pt x="5381897" y="613955"/>
                </a:cubicBezTo>
                <a:cubicBezTo>
                  <a:pt x="5266886" y="564665"/>
                  <a:pt x="5398045" y="610327"/>
                  <a:pt x="5264332" y="561703"/>
                </a:cubicBezTo>
                <a:cubicBezTo>
                  <a:pt x="5238451" y="552292"/>
                  <a:pt x="5211524" y="545804"/>
                  <a:pt x="5185955" y="535577"/>
                </a:cubicBezTo>
                <a:cubicBezTo>
                  <a:pt x="5164183" y="526869"/>
                  <a:pt x="5143297" y="515494"/>
                  <a:pt x="5120640" y="509452"/>
                </a:cubicBezTo>
                <a:cubicBezTo>
                  <a:pt x="5036568" y="487033"/>
                  <a:pt x="4916308" y="473810"/>
                  <a:pt x="4833257" y="457200"/>
                </a:cubicBezTo>
                <a:cubicBezTo>
                  <a:pt x="4811486" y="452846"/>
                  <a:pt x="4789808" y="447995"/>
                  <a:pt x="4767943" y="444137"/>
                </a:cubicBezTo>
                <a:cubicBezTo>
                  <a:pt x="4715777" y="434931"/>
                  <a:pt x="4663132" y="428401"/>
                  <a:pt x="4611189" y="418012"/>
                </a:cubicBezTo>
                <a:cubicBezTo>
                  <a:pt x="4519903" y="399755"/>
                  <a:pt x="4567775" y="408599"/>
                  <a:pt x="4467497" y="391886"/>
                </a:cubicBezTo>
                <a:cubicBezTo>
                  <a:pt x="4441371" y="383177"/>
                  <a:pt x="4415689" y="373006"/>
                  <a:pt x="4389120" y="365760"/>
                </a:cubicBezTo>
                <a:cubicBezTo>
                  <a:pt x="4360422" y="357933"/>
                  <a:pt x="4271043" y="343904"/>
                  <a:pt x="4245429" y="339635"/>
                </a:cubicBezTo>
                <a:cubicBezTo>
                  <a:pt x="4097736" y="265789"/>
                  <a:pt x="4309976" y="365506"/>
                  <a:pt x="4114800" y="300446"/>
                </a:cubicBezTo>
                <a:cubicBezTo>
                  <a:pt x="4099906" y="295481"/>
                  <a:pt x="4090909" y="277850"/>
                  <a:pt x="4075612" y="274320"/>
                </a:cubicBezTo>
                <a:cubicBezTo>
                  <a:pt x="4032972" y="264480"/>
                  <a:pt x="3988405" y="266685"/>
                  <a:pt x="3944983" y="261257"/>
                </a:cubicBezTo>
                <a:cubicBezTo>
                  <a:pt x="3918702" y="257972"/>
                  <a:pt x="3892732" y="252549"/>
                  <a:pt x="3866606" y="248195"/>
                </a:cubicBezTo>
                <a:cubicBezTo>
                  <a:pt x="3840480" y="239486"/>
                  <a:pt x="3814110" y="231480"/>
                  <a:pt x="3788229" y="222069"/>
                </a:cubicBezTo>
                <a:cubicBezTo>
                  <a:pt x="3766192" y="214056"/>
                  <a:pt x="3745537" y="202113"/>
                  <a:pt x="3722915" y="195943"/>
                </a:cubicBezTo>
                <a:cubicBezTo>
                  <a:pt x="3604550" y="163661"/>
                  <a:pt x="3685670" y="201125"/>
                  <a:pt x="3579223" y="169817"/>
                </a:cubicBezTo>
                <a:cubicBezTo>
                  <a:pt x="3341380" y="99863"/>
                  <a:pt x="3503709" y="131106"/>
                  <a:pt x="3344092" y="104503"/>
                </a:cubicBezTo>
                <a:cubicBezTo>
                  <a:pt x="3322320" y="95794"/>
                  <a:pt x="3301602" y="83748"/>
                  <a:pt x="3278777" y="78377"/>
                </a:cubicBezTo>
                <a:cubicBezTo>
                  <a:pt x="3152640" y="48698"/>
                  <a:pt x="3069986" y="48535"/>
                  <a:pt x="2939143" y="39189"/>
                </a:cubicBezTo>
                <a:cubicBezTo>
                  <a:pt x="2926080" y="34835"/>
                  <a:pt x="2913194" y="29909"/>
                  <a:pt x="2899955" y="26126"/>
                </a:cubicBezTo>
                <a:cubicBezTo>
                  <a:pt x="2856913" y="13828"/>
                  <a:pt x="2827281" y="8979"/>
                  <a:pt x="2782389" y="0"/>
                </a:cubicBezTo>
                <a:cubicBezTo>
                  <a:pt x="2582092" y="4354"/>
                  <a:pt x="2381574" y="2714"/>
                  <a:pt x="2181497" y="13063"/>
                </a:cubicBezTo>
                <a:cubicBezTo>
                  <a:pt x="2128596" y="15799"/>
                  <a:pt x="2076909" y="29983"/>
                  <a:pt x="2024743" y="39189"/>
                </a:cubicBezTo>
                <a:cubicBezTo>
                  <a:pt x="2002878" y="43048"/>
                  <a:pt x="1980849" y="46410"/>
                  <a:pt x="1959429" y="52252"/>
                </a:cubicBezTo>
                <a:cubicBezTo>
                  <a:pt x="1932861" y="59498"/>
                  <a:pt x="1907769" y="71698"/>
                  <a:pt x="1881052" y="78377"/>
                </a:cubicBezTo>
                <a:cubicBezTo>
                  <a:pt x="1855357" y="84801"/>
                  <a:pt x="1828734" y="86702"/>
                  <a:pt x="1802675" y="91440"/>
                </a:cubicBezTo>
                <a:cubicBezTo>
                  <a:pt x="1780830" y="95412"/>
                  <a:pt x="1759205" y="100531"/>
                  <a:pt x="1737360" y="104503"/>
                </a:cubicBezTo>
                <a:cubicBezTo>
                  <a:pt x="1711301" y="109241"/>
                  <a:pt x="1684678" y="111142"/>
                  <a:pt x="1658983" y="117566"/>
                </a:cubicBezTo>
                <a:cubicBezTo>
                  <a:pt x="1632266" y="124245"/>
                  <a:pt x="1606487" y="134281"/>
                  <a:pt x="1580606" y="143692"/>
                </a:cubicBezTo>
                <a:cubicBezTo>
                  <a:pt x="1558569" y="151705"/>
                  <a:pt x="1538117" y="164446"/>
                  <a:pt x="1515292" y="169817"/>
                </a:cubicBezTo>
                <a:cubicBezTo>
                  <a:pt x="1463728" y="181950"/>
                  <a:pt x="1358537" y="195943"/>
                  <a:pt x="1358537" y="195943"/>
                </a:cubicBezTo>
                <a:cubicBezTo>
                  <a:pt x="1336766" y="204652"/>
                  <a:pt x="1315845" y="215899"/>
                  <a:pt x="1293223" y="222069"/>
                </a:cubicBezTo>
                <a:cubicBezTo>
                  <a:pt x="1249070" y="234111"/>
                  <a:pt x="1215119" y="228464"/>
                  <a:pt x="1175657" y="248195"/>
                </a:cubicBezTo>
                <a:cubicBezTo>
                  <a:pt x="1161615" y="255216"/>
                  <a:pt x="1150899" y="268136"/>
                  <a:pt x="1136469" y="274320"/>
                </a:cubicBezTo>
                <a:cubicBezTo>
                  <a:pt x="1119967" y="281392"/>
                  <a:pt x="1101480" y="282451"/>
                  <a:pt x="1084217" y="287383"/>
                </a:cubicBezTo>
                <a:cubicBezTo>
                  <a:pt x="1070978" y="291166"/>
                  <a:pt x="1057685" y="295022"/>
                  <a:pt x="1045029" y="300446"/>
                </a:cubicBezTo>
                <a:cubicBezTo>
                  <a:pt x="1027130" y="308117"/>
                  <a:pt x="1011564" y="321448"/>
                  <a:pt x="992777" y="326572"/>
                </a:cubicBezTo>
                <a:cubicBezTo>
                  <a:pt x="963072" y="334673"/>
                  <a:pt x="931817" y="335281"/>
                  <a:pt x="901337" y="339635"/>
                </a:cubicBezTo>
                <a:cubicBezTo>
                  <a:pt x="820167" y="380219"/>
                  <a:pt x="879834" y="355109"/>
                  <a:pt x="796835" y="378823"/>
                </a:cubicBezTo>
                <a:cubicBezTo>
                  <a:pt x="783595" y="382606"/>
                  <a:pt x="771088" y="388899"/>
                  <a:pt x="757646" y="391886"/>
                </a:cubicBezTo>
                <a:cubicBezTo>
                  <a:pt x="731791" y="397632"/>
                  <a:pt x="705124" y="399203"/>
                  <a:pt x="679269" y="404949"/>
                </a:cubicBezTo>
                <a:cubicBezTo>
                  <a:pt x="665827" y="407936"/>
                  <a:pt x="653438" y="414672"/>
                  <a:pt x="640080" y="418012"/>
                </a:cubicBezTo>
                <a:cubicBezTo>
                  <a:pt x="618540" y="423397"/>
                  <a:pt x="596440" y="426259"/>
                  <a:pt x="574766" y="431075"/>
                </a:cubicBezTo>
                <a:cubicBezTo>
                  <a:pt x="557241" y="434969"/>
                  <a:pt x="539711" y="438978"/>
                  <a:pt x="522515" y="444137"/>
                </a:cubicBezTo>
                <a:cubicBezTo>
                  <a:pt x="496137" y="452050"/>
                  <a:pt x="444137" y="470263"/>
                  <a:pt x="444137" y="470263"/>
                </a:cubicBezTo>
                <a:cubicBezTo>
                  <a:pt x="431074" y="478972"/>
                  <a:pt x="418991" y="489368"/>
                  <a:pt x="404949" y="496389"/>
                </a:cubicBezTo>
                <a:cubicBezTo>
                  <a:pt x="392633" y="502547"/>
                  <a:pt x="377217" y="501814"/>
                  <a:pt x="365760" y="509452"/>
                </a:cubicBezTo>
                <a:cubicBezTo>
                  <a:pt x="298135" y="554535"/>
                  <a:pt x="352540" y="566110"/>
                  <a:pt x="248195" y="600892"/>
                </a:cubicBezTo>
                <a:cubicBezTo>
                  <a:pt x="235132" y="605246"/>
                  <a:pt x="221043" y="607268"/>
                  <a:pt x="209006" y="613955"/>
                </a:cubicBezTo>
                <a:cubicBezTo>
                  <a:pt x="181558" y="629204"/>
                  <a:pt x="159782" y="654545"/>
                  <a:pt x="130629" y="666206"/>
                </a:cubicBezTo>
                <a:cubicBezTo>
                  <a:pt x="108858" y="674915"/>
                  <a:pt x="85813" y="680944"/>
                  <a:pt x="65315" y="692332"/>
                </a:cubicBezTo>
                <a:cubicBezTo>
                  <a:pt x="-9927" y="734133"/>
                  <a:pt x="38736" y="731520"/>
                  <a:pt x="0" y="731520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angle 24"/>
          <p:cNvSpPr/>
          <p:nvPr/>
        </p:nvSpPr>
        <p:spPr>
          <a:xfrm>
            <a:off x="7233559" y="386407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10.2</a:t>
            </a:r>
            <a:endParaRPr lang="es-AR" sz="1200" dirty="0"/>
          </a:p>
        </p:txBody>
      </p:sp>
      <p:sp>
        <p:nvSpPr>
          <p:cNvPr id="28" name="Rectangle 27"/>
          <p:cNvSpPr/>
          <p:nvPr/>
        </p:nvSpPr>
        <p:spPr>
          <a:xfrm>
            <a:off x="6492240" y="116258"/>
            <a:ext cx="475705" cy="587829"/>
          </a:xfrm>
          <a:prstGeom prst="rect">
            <a:avLst/>
          </a:prstGeom>
          <a:solidFill>
            <a:schemeClr val="tx2"/>
          </a:solidFill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563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75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91440" y="5718346"/>
            <a:ext cx="731520" cy="231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717074" y="2808514"/>
            <a:ext cx="6296307" cy="1933303"/>
          </a:xfrm>
          <a:custGeom>
            <a:avLst/>
            <a:gdLst>
              <a:gd name="connsiteX0" fmla="*/ 5329646 w 6296307"/>
              <a:gd name="connsiteY0" fmla="*/ 1933303 h 1933303"/>
              <a:gd name="connsiteX1" fmla="*/ 6283235 w 6296307"/>
              <a:gd name="connsiteY1" fmla="*/ 1436915 h 1933303"/>
              <a:gd name="connsiteX2" fmla="*/ 6296297 w 6296307"/>
              <a:gd name="connsiteY2" fmla="*/ 1397726 h 1933303"/>
              <a:gd name="connsiteX3" fmla="*/ 6244046 w 6296307"/>
              <a:gd name="connsiteY3" fmla="*/ 1227909 h 1933303"/>
              <a:gd name="connsiteX4" fmla="*/ 6178732 w 6296307"/>
              <a:gd name="connsiteY4" fmla="*/ 1149532 h 1933303"/>
              <a:gd name="connsiteX5" fmla="*/ 6113417 w 6296307"/>
              <a:gd name="connsiteY5" fmla="*/ 1071155 h 1933303"/>
              <a:gd name="connsiteX6" fmla="*/ 6074229 w 6296307"/>
              <a:gd name="connsiteY6" fmla="*/ 1045029 h 1933303"/>
              <a:gd name="connsiteX7" fmla="*/ 5956663 w 6296307"/>
              <a:gd name="connsiteY7" fmla="*/ 940526 h 1933303"/>
              <a:gd name="connsiteX8" fmla="*/ 5930537 w 6296307"/>
              <a:gd name="connsiteY8" fmla="*/ 901337 h 1933303"/>
              <a:gd name="connsiteX9" fmla="*/ 5839097 w 6296307"/>
              <a:gd name="connsiteY9" fmla="*/ 849086 h 1933303"/>
              <a:gd name="connsiteX10" fmla="*/ 5760720 w 6296307"/>
              <a:gd name="connsiteY10" fmla="*/ 796835 h 1933303"/>
              <a:gd name="connsiteX11" fmla="*/ 5721532 w 6296307"/>
              <a:gd name="connsiteY11" fmla="*/ 757646 h 1933303"/>
              <a:gd name="connsiteX12" fmla="*/ 5630092 w 6296307"/>
              <a:gd name="connsiteY12" fmla="*/ 718457 h 1933303"/>
              <a:gd name="connsiteX13" fmla="*/ 5590903 w 6296307"/>
              <a:gd name="connsiteY13" fmla="*/ 692332 h 1933303"/>
              <a:gd name="connsiteX14" fmla="*/ 5512526 w 6296307"/>
              <a:gd name="connsiteY14" fmla="*/ 666206 h 1933303"/>
              <a:gd name="connsiteX15" fmla="*/ 5473337 w 6296307"/>
              <a:gd name="connsiteY15" fmla="*/ 653143 h 1933303"/>
              <a:gd name="connsiteX16" fmla="*/ 5381897 w 6296307"/>
              <a:gd name="connsiteY16" fmla="*/ 613955 h 1933303"/>
              <a:gd name="connsiteX17" fmla="*/ 5264332 w 6296307"/>
              <a:gd name="connsiteY17" fmla="*/ 561703 h 1933303"/>
              <a:gd name="connsiteX18" fmla="*/ 5185955 w 6296307"/>
              <a:gd name="connsiteY18" fmla="*/ 535577 h 1933303"/>
              <a:gd name="connsiteX19" fmla="*/ 5120640 w 6296307"/>
              <a:gd name="connsiteY19" fmla="*/ 509452 h 1933303"/>
              <a:gd name="connsiteX20" fmla="*/ 4833257 w 6296307"/>
              <a:gd name="connsiteY20" fmla="*/ 457200 h 1933303"/>
              <a:gd name="connsiteX21" fmla="*/ 4767943 w 6296307"/>
              <a:gd name="connsiteY21" fmla="*/ 444137 h 1933303"/>
              <a:gd name="connsiteX22" fmla="*/ 4611189 w 6296307"/>
              <a:gd name="connsiteY22" fmla="*/ 418012 h 1933303"/>
              <a:gd name="connsiteX23" fmla="*/ 4467497 w 6296307"/>
              <a:gd name="connsiteY23" fmla="*/ 391886 h 1933303"/>
              <a:gd name="connsiteX24" fmla="*/ 4389120 w 6296307"/>
              <a:gd name="connsiteY24" fmla="*/ 365760 h 1933303"/>
              <a:gd name="connsiteX25" fmla="*/ 4245429 w 6296307"/>
              <a:gd name="connsiteY25" fmla="*/ 339635 h 1933303"/>
              <a:gd name="connsiteX26" fmla="*/ 4114800 w 6296307"/>
              <a:gd name="connsiteY26" fmla="*/ 300446 h 1933303"/>
              <a:gd name="connsiteX27" fmla="*/ 4075612 w 6296307"/>
              <a:gd name="connsiteY27" fmla="*/ 274320 h 1933303"/>
              <a:gd name="connsiteX28" fmla="*/ 3944983 w 6296307"/>
              <a:gd name="connsiteY28" fmla="*/ 261257 h 1933303"/>
              <a:gd name="connsiteX29" fmla="*/ 3866606 w 6296307"/>
              <a:gd name="connsiteY29" fmla="*/ 248195 h 1933303"/>
              <a:gd name="connsiteX30" fmla="*/ 3788229 w 6296307"/>
              <a:gd name="connsiteY30" fmla="*/ 222069 h 1933303"/>
              <a:gd name="connsiteX31" fmla="*/ 3722915 w 6296307"/>
              <a:gd name="connsiteY31" fmla="*/ 195943 h 1933303"/>
              <a:gd name="connsiteX32" fmla="*/ 3579223 w 6296307"/>
              <a:gd name="connsiteY32" fmla="*/ 169817 h 1933303"/>
              <a:gd name="connsiteX33" fmla="*/ 3344092 w 6296307"/>
              <a:gd name="connsiteY33" fmla="*/ 104503 h 1933303"/>
              <a:gd name="connsiteX34" fmla="*/ 3278777 w 6296307"/>
              <a:gd name="connsiteY34" fmla="*/ 78377 h 1933303"/>
              <a:gd name="connsiteX35" fmla="*/ 2939143 w 6296307"/>
              <a:gd name="connsiteY35" fmla="*/ 39189 h 1933303"/>
              <a:gd name="connsiteX36" fmla="*/ 2899955 w 6296307"/>
              <a:gd name="connsiteY36" fmla="*/ 26126 h 1933303"/>
              <a:gd name="connsiteX37" fmla="*/ 2782389 w 6296307"/>
              <a:gd name="connsiteY37" fmla="*/ 0 h 1933303"/>
              <a:gd name="connsiteX38" fmla="*/ 2181497 w 6296307"/>
              <a:gd name="connsiteY38" fmla="*/ 13063 h 1933303"/>
              <a:gd name="connsiteX39" fmla="*/ 2024743 w 6296307"/>
              <a:gd name="connsiteY39" fmla="*/ 39189 h 1933303"/>
              <a:gd name="connsiteX40" fmla="*/ 1959429 w 6296307"/>
              <a:gd name="connsiteY40" fmla="*/ 52252 h 1933303"/>
              <a:gd name="connsiteX41" fmla="*/ 1881052 w 6296307"/>
              <a:gd name="connsiteY41" fmla="*/ 78377 h 1933303"/>
              <a:gd name="connsiteX42" fmla="*/ 1802675 w 6296307"/>
              <a:gd name="connsiteY42" fmla="*/ 91440 h 1933303"/>
              <a:gd name="connsiteX43" fmla="*/ 1737360 w 6296307"/>
              <a:gd name="connsiteY43" fmla="*/ 104503 h 1933303"/>
              <a:gd name="connsiteX44" fmla="*/ 1658983 w 6296307"/>
              <a:gd name="connsiteY44" fmla="*/ 117566 h 1933303"/>
              <a:gd name="connsiteX45" fmla="*/ 1580606 w 6296307"/>
              <a:gd name="connsiteY45" fmla="*/ 143692 h 1933303"/>
              <a:gd name="connsiteX46" fmla="*/ 1515292 w 6296307"/>
              <a:gd name="connsiteY46" fmla="*/ 169817 h 1933303"/>
              <a:gd name="connsiteX47" fmla="*/ 1358537 w 6296307"/>
              <a:gd name="connsiteY47" fmla="*/ 195943 h 1933303"/>
              <a:gd name="connsiteX48" fmla="*/ 1293223 w 6296307"/>
              <a:gd name="connsiteY48" fmla="*/ 222069 h 1933303"/>
              <a:gd name="connsiteX49" fmla="*/ 1175657 w 6296307"/>
              <a:gd name="connsiteY49" fmla="*/ 248195 h 1933303"/>
              <a:gd name="connsiteX50" fmla="*/ 1136469 w 6296307"/>
              <a:gd name="connsiteY50" fmla="*/ 274320 h 1933303"/>
              <a:gd name="connsiteX51" fmla="*/ 1084217 w 6296307"/>
              <a:gd name="connsiteY51" fmla="*/ 287383 h 1933303"/>
              <a:gd name="connsiteX52" fmla="*/ 1045029 w 6296307"/>
              <a:gd name="connsiteY52" fmla="*/ 300446 h 1933303"/>
              <a:gd name="connsiteX53" fmla="*/ 992777 w 6296307"/>
              <a:gd name="connsiteY53" fmla="*/ 326572 h 1933303"/>
              <a:gd name="connsiteX54" fmla="*/ 901337 w 6296307"/>
              <a:gd name="connsiteY54" fmla="*/ 339635 h 1933303"/>
              <a:gd name="connsiteX55" fmla="*/ 796835 w 6296307"/>
              <a:gd name="connsiteY55" fmla="*/ 378823 h 1933303"/>
              <a:gd name="connsiteX56" fmla="*/ 757646 w 6296307"/>
              <a:gd name="connsiteY56" fmla="*/ 391886 h 1933303"/>
              <a:gd name="connsiteX57" fmla="*/ 679269 w 6296307"/>
              <a:gd name="connsiteY57" fmla="*/ 404949 h 1933303"/>
              <a:gd name="connsiteX58" fmla="*/ 640080 w 6296307"/>
              <a:gd name="connsiteY58" fmla="*/ 418012 h 1933303"/>
              <a:gd name="connsiteX59" fmla="*/ 574766 w 6296307"/>
              <a:gd name="connsiteY59" fmla="*/ 431075 h 1933303"/>
              <a:gd name="connsiteX60" fmla="*/ 522515 w 6296307"/>
              <a:gd name="connsiteY60" fmla="*/ 444137 h 1933303"/>
              <a:gd name="connsiteX61" fmla="*/ 444137 w 6296307"/>
              <a:gd name="connsiteY61" fmla="*/ 470263 h 1933303"/>
              <a:gd name="connsiteX62" fmla="*/ 404949 w 6296307"/>
              <a:gd name="connsiteY62" fmla="*/ 496389 h 1933303"/>
              <a:gd name="connsiteX63" fmla="*/ 365760 w 6296307"/>
              <a:gd name="connsiteY63" fmla="*/ 509452 h 1933303"/>
              <a:gd name="connsiteX64" fmla="*/ 248195 w 6296307"/>
              <a:gd name="connsiteY64" fmla="*/ 600892 h 1933303"/>
              <a:gd name="connsiteX65" fmla="*/ 209006 w 6296307"/>
              <a:gd name="connsiteY65" fmla="*/ 613955 h 1933303"/>
              <a:gd name="connsiteX66" fmla="*/ 130629 w 6296307"/>
              <a:gd name="connsiteY66" fmla="*/ 666206 h 1933303"/>
              <a:gd name="connsiteX67" fmla="*/ 65315 w 6296307"/>
              <a:gd name="connsiteY67" fmla="*/ 692332 h 1933303"/>
              <a:gd name="connsiteX68" fmla="*/ 0 w 6296307"/>
              <a:gd name="connsiteY68" fmla="*/ 731520 h 193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296307" h="1933303">
                <a:moveTo>
                  <a:pt x="5329646" y="1933303"/>
                </a:moveTo>
                <a:cubicBezTo>
                  <a:pt x="5647509" y="1767840"/>
                  <a:pt x="5969781" y="1610585"/>
                  <a:pt x="6283235" y="1436915"/>
                </a:cubicBezTo>
                <a:cubicBezTo>
                  <a:pt x="6295279" y="1430242"/>
                  <a:pt x="6296297" y="1411496"/>
                  <a:pt x="6296297" y="1397726"/>
                </a:cubicBezTo>
                <a:cubicBezTo>
                  <a:pt x="6296297" y="1252914"/>
                  <a:pt x="6298353" y="1314800"/>
                  <a:pt x="6244046" y="1227909"/>
                </a:cubicBezTo>
                <a:cubicBezTo>
                  <a:pt x="6196693" y="1152144"/>
                  <a:pt x="6245576" y="1194094"/>
                  <a:pt x="6178732" y="1149532"/>
                </a:cubicBezTo>
                <a:cubicBezTo>
                  <a:pt x="6153042" y="1110997"/>
                  <a:pt x="6151137" y="1102588"/>
                  <a:pt x="6113417" y="1071155"/>
                </a:cubicBezTo>
                <a:cubicBezTo>
                  <a:pt x="6101356" y="1061104"/>
                  <a:pt x="6085963" y="1055459"/>
                  <a:pt x="6074229" y="1045029"/>
                </a:cubicBezTo>
                <a:cubicBezTo>
                  <a:pt x="5940015" y="925727"/>
                  <a:pt x="6045603" y="999819"/>
                  <a:pt x="5956663" y="940526"/>
                </a:cubicBezTo>
                <a:cubicBezTo>
                  <a:pt x="5947954" y="927463"/>
                  <a:pt x="5941638" y="912438"/>
                  <a:pt x="5930537" y="901337"/>
                </a:cubicBezTo>
                <a:cubicBezTo>
                  <a:pt x="5912074" y="882874"/>
                  <a:pt x="5859586" y="859330"/>
                  <a:pt x="5839097" y="849086"/>
                </a:cubicBezTo>
                <a:cubicBezTo>
                  <a:pt x="5714084" y="724070"/>
                  <a:pt x="5874148" y="872453"/>
                  <a:pt x="5760720" y="796835"/>
                </a:cubicBezTo>
                <a:cubicBezTo>
                  <a:pt x="5745349" y="786588"/>
                  <a:pt x="5735724" y="769473"/>
                  <a:pt x="5721532" y="757646"/>
                </a:cubicBezTo>
                <a:cubicBezTo>
                  <a:pt x="5682871" y="725428"/>
                  <a:pt x="5679889" y="730906"/>
                  <a:pt x="5630092" y="718457"/>
                </a:cubicBezTo>
                <a:cubicBezTo>
                  <a:pt x="5617029" y="709749"/>
                  <a:pt x="5605249" y="698708"/>
                  <a:pt x="5590903" y="692332"/>
                </a:cubicBezTo>
                <a:cubicBezTo>
                  <a:pt x="5565738" y="681147"/>
                  <a:pt x="5538652" y="674915"/>
                  <a:pt x="5512526" y="666206"/>
                </a:cubicBezTo>
                <a:cubicBezTo>
                  <a:pt x="5499463" y="661852"/>
                  <a:pt x="5485653" y="659301"/>
                  <a:pt x="5473337" y="653143"/>
                </a:cubicBezTo>
                <a:cubicBezTo>
                  <a:pt x="5300043" y="566494"/>
                  <a:pt x="5516442" y="671616"/>
                  <a:pt x="5381897" y="613955"/>
                </a:cubicBezTo>
                <a:cubicBezTo>
                  <a:pt x="5266886" y="564665"/>
                  <a:pt x="5398045" y="610327"/>
                  <a:pt x="5264332" y="561703"/>
                </a:cubicBezTo>
                <a:cubicBezTo>
                  <a:pt x="5238451" y="552292"/>
                  <a:pt x="5211524" y="545804"/>
                  <a:pt x="5185955" y="535577"/>
                </a:cubicBezTo>
                <a:cubicBezTo>
                  <a:pt x="5164183" y="526869"/>
                  <a:pt x="5143297" y="515494"/>
                  <a:pt x="5120640" y="509452"/>
                </a:cubicBezTo>
                <a:cubicBezTo>
                  <a:pt x="5036568" y="487033"/>
                  <a:pt x="4916308" y="473810"/>
                  <a:pt x="4833257" y="457200"/>
                </a:cubicBezTo>
                <a:cubicBezTo>
                  <a:pt x="4811486" y="452846"/>
                  <a:pt x="4789808" y="447995"/>
                  <a:pt x="4767943" y="444137"/>
                </a:cubicBezTo>
                <a:cubicBezTo>
                  <a:pt x="4715777" y="434931"/>
                  <a:pt x="4663132" y="428401"/>
                  <a:pt x="4611189" y="418012"/>
                </a:cubicBezTo>
                <a:cubicBezTo>
                  <a:pt x="4519903" y="399755"/>
                  <a:pt x="4567775" y="408599"/>
                  <a:pt x="4467497" y="391886"/>
                </a:cubicBezTo>
                <a:cubicBezTo>
                  <a:pt x="4441371" y="383177"/>
                  <a:pt x="4415689" y="373006"/>
                  <a:pt x="4389120" y="365760"/>
                </a:cubicBezTo>
                <a:cubicBezTo>
                  <a:pt x="4360422" y="357933"/>
                  <a:pt x="4271043" y="343904"/>
                  <a:pt x="4245429" y="339635"/>
                </a:cubicBezTo>
                <a:cubicBezTo>
                  <a:pt x="4097736" y="265789"/>
                  <a:pt x="4309976" y="365506"/>
                  <a:pt x="4114800" y="300446"/>
                </a:cubicBezTo>
                <a:cubicBezTo>
                  <a:pt x="4099906" y="295481"/>
                  <a:pt x="4090909" y="277850"/>
                  <a:pt x="4075612" y="274320"/>
                </a:cubicBezTo>
                <a:cubicBezTo>
                  <a:pt x="4032972" y="264480"/>
                  <a:pt x="3988405" y="266685"/>
                  <a:pt x="3944983" y="261257"/>
                </a:cubicBezTo>
                <a:cubicBezTo>
                  <a:pt x="3918702" y="257972"/>
                  <a:pt x="3892732" y="252549"/>
                  <a:pt x="3866606" y="248195"/>
                </a:cubicBezTo>
                <a:cubicBezTo>
                  <a:pt x="3840480" y="239486"/>
                  <a:pt x="3814110" y="231480"/>
                  <a:pt x="3788229" y="222069"/>
                </a:cubicBezTo>
                <a:cubicBezTo>
                  <a:pt x="3766192" y="214056"/>
                  <a:pt x="3745537" y="202113"/>
                  <a:pt x="3722915" y="195943"/>
                </a:cubicBezTo>
                <a:cubicBezTo>
                  <a:pt x="3604550" y="163661"/>
                  <a:pt x="3685670" y="201125"/>
                  <a:pt x="3579223" y="169817"/>
                </a:cubicBezTo>
                <a:cubicBezTo>
                  <a:pt x="3341380" y="99863"/>
                  <a:pt x="3503709" y="131106"/>
                  <a:pt x="3344092" y="104503"/>
                </a:cubicBezTo>
                <a:cubicBezTo>
                  <a:pt x="3322320" y="95794"/>
                  <a:pt x="3301602" y="83748"/>
                  <a:pt x="3278777" y="78377"/>
                </a:cubicBezTo>
                <a:cubicBezTo>
                  <a:pt x="3152640" y="48698"/>
                  <a:pt x="3069986" y="48535"/>
                  <a:pt x="2939143" y="39189"/>
                </a:cubicBezTo>
                <a:cubicBezTo>
                  <a:pt x="2926080" y="34835"/>
                  <a:pt x="2913194" y="29909"/>
                  <a:pt x="2899955" y="26126"/>
                </a:cubicBezTo>
                <a:cubicBezTo>
                  <a:pt x="2856913" y="13828"/>
                  <a:pt x="2827281" y="8979"/>
                  <a:pt x="2782389" y="0"/>
                </a:cubicBezTo>
                <a:cubicBezTo>
                  <a:pt x="2582092" y="4354"/>
                  <a:pt x="2381574" y="2714"/>
                  <a:pt x="2181497" y="13063"/>
                </a:cubicBezTo>
                <a:cubicBezTo>
                  <a:pt x="2128596" y="15799"/>
                  <a:pt x="2076909" y="29983"/>
                  <a:pt x="2024743" y="39189"/>
                </a:cubicBezTo>
                <a:cubicBezTo>
                  <a:pt x="2002878" y="43048"/>
                  <a:pt x="1980849" y="46410"/>
                  <a:pt x="1959429" y="52252"/>
                </a:cubicBezTo>
                <a:cubicBezTo>
                  <a:pt x="1932861" y="59498"/>
                  <a:pt x="1907769" y="71698"/>
                  <a:pt x="1881052" y="78377"/>
                </a:cubicBezTo>
                <a:cubicBezTo>
                  <a:pt x="1855357" y="84801"/>
                  <a:pt x="1828734" y="86702"/>
                  <a:pt x="1802675" y="91440"/>
                </a:cubicBezTo>
                <a:cubicBezTo>
                  <a:pt x="1780830" y="95412"/>
                  <a:pt x="1759205" y="100531"/>
                  <a:pt x="1737360" y="104503"/>
                </a:cubicBezTo>
                <a:cubicBezTo>
                  <a:pt x="1711301" y="109241"/>
                  <a:pt x="1684678" y="111142"/>
                  <a:pt x="1658983" y="117566"/>
                </a:cubicBezTo>
                <a:cubicBezTo>
                  <a:pt x="1632266" y="124245"/>
                  <a:pt x="1606487" y="134281"/>
                  <a:pt x="1580606" y="143692"/>
                </a:cubicBezTo>
                <a:cubicBezTo>
                  <a:pt x="1558569" y="151705"/>
                  <a:pt x="1538117" y="164446"/>
                  <a:pt x="1515292" y="169817"/>
                </a:cubicBezTo>
                <a:cubicBezTo>
                  <a:pt x="1463728" y="181950"/>
                  <a:pt x="1358537" y="195943"/>
                  <a:pt x="1358537" y="195943"/>
                </a:cubicBezTo>
                <a:cubicBezTo>
                  <a:pt x="1336766" y="204652"/>
                  <a:pt x="1315845" y="215899"/>
                  <a:pt x="1293223" y="222069"/>
                </a:cubicBezTo>
                <a:cubicBezTo>
                  <a:pt x="1249070" y="234111"/>
                  <a:pt x="1215119" y="228464"/>
                  <a:pt x="1175657" y="248195"/>
                </a:cubicBezTo>
                <a:cubicBezTo>
                  <a:pt x="1161615" y="255216"/>
                  <a:pt x="1150899" y="268136"/>
                  <a:pt x="1136469" y="274320"/>
                </a:cubicBezTo>
                <a:cubicBezTo>
                  <a:pt x="1119967" y="281392"/>
                  <a:pt x="1101480" y="282451"/>
                  <a:pt x="1084217" y="287383"/>
                </a:cubicBezTo>
                <a:cubicBezTo>
                  <a:pt x="1070978" y="291166"/>
                  <a:pt x="1057685" y="295022"/>
                  <a:pt x="1045029" y="300446"/>
                </a:cubicBezTo>
                <a:cubicBezTo>
                  <a:pt x="1027130" y="308117"/>
                  <a:pt x="1011564" y="321448"/>
                  <a:pt x="992777" y="326572"/>
                </a:cubicBezTo>
                <a:cubicBezTo>
                  <a:pt x="963072" y="334673"/>
                  <a:pt x="931817" y="335281"/>
                  <a:pt x="901337" y="339635"/>
                </a:cubicBezTo>
                <a:cubicBezTo>
                  <a:pt x="820167" y="380219"/>
                  <a:pt x="879834" y="355109"/>
                  <a:pt x="796835" y="378823"/>
                </a:cubicBezTo>
                <a:cubicBezTo>
                  <a:pt x="783595" y="382606"/>
                  <a:pt x="771088" y="388899"/>
                  <a:pt x="757646" y="391886"/>
                </a:cubicBezTo>
                <a:cubicBezTo>
                  <a:pt x="731791" y="397632"/>
                  <a:pt x="705124" y="399203"/>
                  <a:pt x="679269" y="404949"/>
                </a:cubicBezTo>
                <a:cubicBezTo>
                  <a:pt x="665827" y="407936"/>
                  <a:pt x="653438" y="414672"/>
                  <a:pt x="640080" y="418012"/>
                </a:cubicBezTo>
                <a:cubicBezTo>
                  <a:pt x="618540" y="423397"/>
                  <a:pt x="596440" y="426259"/>
                  <a:pt x="574766" y="431075"/>
                </a:cubicBezTo>
                <a:cubicBezTo>
                  <a:pt x="557241" y="434969"/>
                  <a:pt x="539711" y="438978"/>
                  <a:pt x="522515" y="444137"/>
                </a:cubicBezTo>
                <a:cubicBezTo>
                  <a:pt x="496137" y="452050"/>
                  <a:pt x="444137" y="470263"/>
                  <a:pt x="444137" y="470263"/>
                </a:cubicBezTo>
                <a:cubicBezTo>
                  <a:pt x="431074" y="478972"/>
                  <a:pt x="418991" y="489368"/>
                  <a:pt x="404949" y="496389"/>
                </a:cubicBezTo>
                <a:cubicBezTo>
                  <a:pt x="392633" y="502547"/>
                  <a:pt x="377217" y="501814"/>
                  <a:pt x="365760" y="509452"/>
                </a:cubicBezTo>
                <a:cubicBezTo>
                  <a:pt x="298135" y="554535"/>
                  <a:pt x="352540" y="566110"/>
                  <a:pt x="248195" y="600892"/>
                </a:cubicBezTo>
                <a:cubicBezTo>
                  <a:pt x="235132" y="605246"/>
                  <a:pt x="221043" y="607268"/>
                  <a:pt x="209006" y="613955"/>
                </a:cubicBezTo>
                <a:cubicBezTo>
                  <a:pt x="181558" y="629204"/>
                  <a:pt x="159782" y="654545"/>
                  <a:pt x="130629" y="666206"/>
                </a:cubicBezTo>
                <a:cubicBezTo>
                  <a:pt x="108858" y="674915"/>
                  <a:pt x="85813" y="680944"/>
                  <a:pt x="65315" y="692332"/>
                </a:cubicBezTo>
                <a:cubicBezTo>
                  <a:pt x="-9927" y="734133"/>
                  <a:pt x="38736" y="731520"/>
                  <a:pt x="0" y="731520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angle 24"/>
          <p:cNvSpPr/>
          <p:nvPr/>
        </p:nvSpPr>
        <p:spPr>
          <a:xfrm>
            <a:off x="7233559" y="386407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10.2</a:t>
            </a:r>
            <a:endParaRPr lang="es-AR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                 ) )  -  2  )</a:t>
            </a:r>
          </a:p>
        </p:txBody>
      </p:sp>
    </p:spTree>
    <p:extLst>
      <p:ext uri="{BB962C8B-B14F-4D97-AF65-F5344CB8AC3E}">
        <p14:creationId xmlns:p14="http://schemas.microsoft.com/office/powerpoint/2010/main" val="407604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6082746"/>
            <a:ext cx="731520" cy="231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717074" y="2808514"/>
            <a:ext cx="6296307" cy="1933303"/>
          </a:xfrm>
          <a:custGeom>
            <a:avLst/>
            <a:gdLst>
              <a:gd name="connsiteX0" fmla="*/ 5329646 w 6296307"/>
              <a:gd name="connsiteY0" fmla="*/ 1933303 h 1933303"/>
              <a:gd name="connsiteX1" fmla="*/ 6283235 w 6296307"/>
              <a:gd name="connsiteY1" fmla="*/ 1436915 h 1933303"/>
              <a:gd name="connsiteX2" fmla="*/ 6296297 w 6296307"/>
              <a:gd name="connsiteY2" fmla="*/ 1397726 h 1933303"/>
              <a:gd name="connsiteX3" fmla="*/ 6244046 w 6296307"/>
              <a:gd name="connsiteY3" fmla="*/ 1227909 h 1933303"/>
              <a:gd name="connsiteX4" fmla="*/ 6178732 w 6296307"/>
              <a:gd name="connsiteY4" fmla="*/ 1149532 h 1933303"/>
              <a:gd name="connsiteX5" fmla="*/ 6113417 w 6296307"/>
              <a:gd name="connsiteY5" fmla="*/ 1071155 h 1933303"/>
              <a:gd name="connsiteX6" fmla="*/ 6074229 w 6296307"/>
              <a:gd name="connsiteY6" fmla="*/ 1045029 h 1933303"/>
              <a:gd name="connsiteX7" fmla="*/ 5956663 w 6296307"/>
              <a:gd name="connsiteY7" fmla="*/ 940526 h 1933303"/>
              <a:gd name="connsiteX8" fmla="*/ 5930537 w 6296307"/>
              <a:gd name="connsiteY8" fmla="*/ 901337 h 1933303"/>
              <a:gd name="connsiteX9" fmla="*/ 5839097 w 6296307"/>
              <a:gd name="connsiteY9" fmla="*/ 849086 h 1933303"/>
              <a:gd name="connsiteX10" fmla="*/ 5760720 w 6296307"/>
              <a:gd name="connsiteY10" fmla="*/ 796835 h 1933303"/>
              <a:gd name="connsiteX11" fmla="*/ 5721532 w 6296307"/>
              <a:gd name="connsiteY11" fmla="*/ 757646 h 1933303"/>
              <a:gd name="connsiteX12" fmla="*/ 5630092 w 6296307"/>
              <a:gd name="connsiteY12" fmla="*/ 718457 h 1933303"/>
              <a:gd name="connsiteX13" fmla="*/ 5590903 w 6296307"/>
              <a:gd name="connsiteY13" fmla="*/ 692332 h 1933303"/>
              <a:gd name="connsiteX14" fmla="*/ 5512526 w 6296307"/>
              <a:gd name="connsiteY14" fmla="*/ 666206 h 1933303"/>
              <a:gd name="connsiteX15" fmla="*/ 5473337 w 6296307"/>
              <a:gd name="connsiteY15" fmla="*/ 653143 h 1933303"/>
              <a:gd name="connsiteX16" fmla="*/ 5381897 w 6296307"/>
              <a:gd name="connsiteY16" fmla="*/ 613955 h 1933303"/>
              <a:gd name="connsiteX17" fmla="*/ 5264332 w 6296307"/>
              <a:gd name="connsiteY17" fmla="*/ 561703 h 1933303"/>
              <a:gd name="connsiteX18" fmla="*/ 5185955 w 6296307"/>
              <a:gd name="connsiteY18" fmla="*/ 535577 h 1933303"/>
              <a:gd name="connsiteX19" fmla="*/ 5120640 w 6296307"/>
              <a:gd name="connsiteY19" fmla="*/ 509452 h 1933303"/>
              <a:gd name="connsiteX20" fmla="*/ 4833257 w 6296307"/>
              <a:gd name="connsiteY20" fmla="*/ 457200 h 1933303"/>
              <a:gd name="connsiteX21" fmla="*/ 4767943 w 6296307"/>
              <a:gd name="connsiteY21" fmla="*/ 444137 h 1933303"/>
              <a:gd name="connsiteX22" fmla="*/ 4611189 w 6296307"/>
              <a:gd name="connsiteY22" fmla="*/ 418012 h 1933303"/>
              <a:gd name="connsiteX23" fmla="*/ 4467497 w 6296307"/>
              <a:gd name="connsiteY23" fmla="*/ 391886 h 1933303"/>
              <a:gd name="connsiteX24" fmla="*/ 4389120 w 6296307"/>
              <a:gd name="connsiteY24" fmla="*/ 365760 h 1933303"/>
              <a:gd name="connsiteX25" fmla="*/ 4245429 w 6296307"/>
              <a:gd name="connsiteY25" fmla="*/ 339635 h 1933303"/>
              <a:gd name="connsiteX26" fmla="*/ 4114800 w 6296307"/>
              <a:gd name="connsiteY26" fmla="*/ 300446 h 1933303"/>
              <a:gd name="connsiteX27" fmla="*/ 4075612 w 6296307"/>
              <a:gd name="connsiteY27" fmla="*/ 274320 h 1933303"/>
              <a:gd name="connsiteX28" fmla="*/ 3944983 w 6296307"/>
              <a:gd name="connsiteY28" fmla="*/ 261257 h 1933303"/>
              <a:gd name="connsiteX29" fmla="*/ 3866606 w 6296307"/>
              <a:gd name="connsiteY29" fmla="*/ 248195 h 1933303"/>
              <a:gd name="connsiteX30" fmla="*/ 3788229 w 6296307"/>
              <a:gd name="connsiteY30" fmla="*/ 222069 h 1933303"/>
              <a:gd name="connsiteX31" fmla="*/ 3722915 w 6296307"/>
              <a:gd name="connsiteY31" fmla="*/ 195943 h 1933303"/>
              <a:gd name="connsiteX32" fmla="*/ 3579223 w 6296307"/>
              <a:gd name="connsiteY32" fmla="*/ 169817 h 1933303"/>
              <a:gd name="connsiteX33" fmla="*/ 3344092 w 6296307"/>
              <a:gd name="connsiteY33" fmla="*/ 104503 h 1933303"/>
              <a:gd name="connsiteX34" fmla="*/ 3278777 w 6296307"/>
              <a:gd name="connsiteY34" fmla="*/ 78377 h 1933303"/>
              <a:gd name="connsiteX35" fmla="*/ 2939143 w 6296307"/>
              <a:gd name="connsiteY35" fmla="*/ 39189 h 1933303"/>
              <a:gd name="connsiteX36" fmla="*/ 2899955 w 6296307"/>
              <a:gd name="connsiteY36" fmla="*/ 26126 h 1933303"/>
              <a:gd name="connsiteX37" fmla="*/ 2782389 w 6296307"/>
              <a:gd name="connsiteY37" fmla="*/ 0 h 1933303"/>
              <a:gd name="connsiteX38" fmla="*/ 2181497 w 6296307"/>
              <a:gd name="connsiteY38" fmla="*/ 13063 h 1933303"/>
              <a:gd name="connsiteX39" fmla="*/ 2024743 w 6296307"/>
              <a:gd name="connsiteY39" fmla="*/ 39189 h 1933303"/>
              <a:gd name="connsiteX40" fmla="*/ 1959429 w 6296307"/>
              <a:gd name="connsiteY40" fmla="*/ 52252 h 1933303"/>
              <a:gd name="connsiteX41" fmla="*/ 1881052 w 6296307"/>
              <a:gd name="connsiteY41" fmla="*/ 78377 h 1933303"/>
              <a:gd name="connsiteX42" fmla="*/ 1802675 w 6296307"/>
              <a:gd name="connsiteY42" fmla="*/ 91440 h 1933303"/>
              <a:gd name="connsiteX43" fmla="*/ 1737360 w 6296307"/>
              <a:gd name="connsiteY43" fmla="*/ 104503 h 1933303"/>
              <a:gd name="connsiteX44" fmla="*/ 1658983 w 6296307"/>
              <a:gd name="connsiteY44" fmla="*/ 117566 h 1933303"/>
              <a:gd name="connsiteX45" fmla="*/ 1580606 w 6296307"/>
              <a:gd name="connsiteY45" fmla="*/ 143692 h 1933303"/>
              <a:gd name="connsiteX46" fmla="*/ 1515292 w 6296307"/>
              <a:gd name="connsiteY46" fmla="*/ 169817 h 1933303"/>
              <a:gd name="connsiteX47" fmla="*/ 1358537 w 6296307"/>
              <a:gd name="connsiteY47" fmla="*/ 195943 h 1933303"/>
              <a:gd name="connsiteX48" fmla="*/ 1293223 w 6296307"/>
              <a:gd name="connsiteY48" fmla="*/ 222069 h 1933303"/>
              <a:gd name="connsiteX49" fmla="*/ 1175657 w 6296307"/>
              <a:gd name="connsiteY49" fmla="*/ 248195 h 1933303"/>
              <a:gd name="connsiteX50" fmla="*/ 1136469 w 6296307"/>
              <a:gd name="connsiteY50" fmla="*/ 274320 h 1933303"/>
              <a:gd name="connsiteX51" fmla="*/ 1084217 w 6296307"/>
              <a:gd name="connsiteY51" fmla="*/ 287383 h 1933303"/>
              <a:gd name="connsiteX52" fmla="*/ 1045029 w 6296307"/>
              <a:gd name="connsiteY52" fmla="*/ 300446 h 1933303"/>
              <a:gd name="connsiteX53" fmla="*/ 992777 w 6296307"/>
              <a:gd name="connsiteY53" fmla="*/ 326572 h 1933303"/>
              <a:gd name="connsiteX54" fmla="*/ 901337 w 6296307"/>
              <a:gd name="connsiteY54" fmla="*/ 339635 h 1933303"/>
              <a:gd name="connsiteX55" fmla="*/ 796835 w 6296307"/>
              <a:gd name="connsiteY55" fmla="*/ 378823 h 1933303"/>
              <a:gd name="connsiteX56" fmla="*/ 757646 w 6296307"/>
              <a:gd name="connsiteY56" fmla="*/ 391886 h 1933303"/>
              <a:gd name="connsiteX57" fmla="*/ 679269 w 6296307"/>
              <a:gd name="connsiteY57" fmla="*/ 404949 h 1933303"/>
              <a:gd name="connsiteX58" fmla="*/ 640080 w 6296307"/>
              <a:gd name="connsiteY58" fmla="*/ 418012 h 1933303"/>
              <a:gd name="connsiteX59" fmla="*/ 574766 w 6296307"/>
              <a:gd name="connsiteY59" fmla="*/ 431075 h 1933303"/>
              <a:gd name="connsiteX60" fmla="*/ 522515 w 6296307"/>
              <a:gd name="connsiteY60" fmla="*/ 444137 h 1933303"/>
              <a:gd name="connsiteX61" fmla="*/ 444137 w 6296307"/>
              <a:gd name="connsiteY61" fmla="*/ 470263 h 1933303"/>
              <a:gd name="connsiteX62" fmla="*/ 404949 w 6296307"/>
              <a:gd name="connsiteY62" fmla="*/ 496389 h 1933303"/>
              <a:gd name="connsiteX63" fmla="*/ 365760 w 6296307"/>
              <a:gd name="connsiteY63" fmla="*/ 509452 h 1933303"/>
              <a:gd name="connsiteX64" fmla="*/ 248195 w 6296307"/>
              <a:gd name="connsiteY64" fmla="*/ 600892 h 1933303"/>
              <a:gd name="connsiteX65" fmla="*/ 209006 w 6296307"/>
              <a:gd name="connsiteY65" fmla="*/ 613955 h 1933303"/>
              <a:gd name="connsiteX66" fmla="*/ 130629 w 6296307"/>
              <a:gd name="connsiteY66" fmla="*/ 666206 h 1933303"/>
              <a:gd name="connsiteX67" fmla="*/ 65315 w 6296307"/>
              <a:gd name="connsiteY67" fmla="*/ 692332 h 1933303"/>
              <a:gd name="connsiteX68" fmla="*/ 0 w 6296307"/>
              <a:gd name="connsiteY68" fmla="*/ 731520 h 193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296307" h="1933303">
                <a:moveTo>
                  <a:pt x="5329646" y="1933303"/>
                </a:moveTo>
                <a:cubicBezTo>
                  <a:pt x="5647509" y="1767840"/>
                  <a:pt x="5969781" y="1610585"/>
                  <a:pt x="6283235" y="1436915"/>
                </a:cubicBezTo>
                <a:cubicBezTo>
                  <a:pt x="6295279" y="1430242"/>
                  <a:pt x="6296297" y="1411496"/>
                  <a:pt x="6296297" y="1397726"/>
                </a:cubicBezTo>
                <a:cubicBezTo>
                  <a:pt x="6296297" y="1252914"/>
                  <a:pt x="6298353" y="1314800"/>
                  <a:pt x="6244046" y="1227909"/>
                </a:cubicBezTo>
                <a:cubicBezTo>
                  <a:pt x="6196693" y="1152144"/>
                  <a:pt x="6245576" y="1194094"/>
                  <a:pt x="6178732" y="1149532"/>
                </a:cubicBezTo>
                <a:cubicBezTo>
                  <a:pt x="6153042" y="1110997"/>
                  <a:pt x="6151137" y="1102588"/>
                  <a:pt x="6113417" y="1071155"/>
                </a:cubicBezTo>
                <a:cubicBezTo>
                  <a:pt x="6101356" y="1061104"/>
                  <a:pt x="6085963" y="1055459"/>
                  <a:pt x="6074229" y="1045029"/>
                </a:cubicBezTo>
                <a:cubicBezTo>
                  <a:pt x="5940015" y="925727"/>
                  <a:pt x="6045603" y="999819"/>
                  <a:pt x="5956663" y="940526"/>
                </a:cubicBezTo>
                <a:cubicBezTo>
                  <a:pt x="5947954" y="927463"/>
                  <a:pt x="5941638" y="912438"/>
                  <a:pt x="5930537" y="901337"/>
                </a:cubicBezTo>
                <a:cubicBezTo>
                  <a:pt x="5912074" y="882874"/>
                  <a:pt x="5859586" y="859330"/>
                  <a:pt x="5839097" y="849086"/>
                </a:cubicBezTo>
                <a:cubicBezTo>
                  <a:pt x="5714084" y="724070"/>
                  <a:pt x="5874148" y="872453"/>
                  <a:pt x="5760720" y="796835"/>
                </a:cubicBezTo>
                <a:cubicBezTo>
                  <a:pt x="5745349" y="786588"/>
                  <a:pt x="5735724" y="769473"/>
                  <a:pt x="5721532" y="757646"/>
                </a:cubicBezTo>
                <a:cubicBezTo>
                  <a:pt x="5682871" y="725428"/>
                  <a:pt x="5679889" y="730906"/>
                  <a:pt x="5630092" y="718457"/>
                </a:cubicBezTo>
                <a:cubicBezTo>
                  <a:pt x="5617029" y="709749"/>
                  <a:pt x="5605249" y="698708"/>
                  <a:pt x="5590903" y="692332"/>
                </a:cubicBezTo>
                <a:cubicBezTo>
                  <a:pt x="5565738" y="681147"/>
                  <a:pt x="5538652" y="674915"/>
                  <a:pt x="5512526" y="666206"/>
                </a:cubicBezTo>
                <a:cubicBezTo>
                  <a:pt x="5499463" y="661852"/>
                  <a:pt x="5485653" y="659301"/>
                  <a:pt x="5473337" y="653143"/>
                </a:cubicBezTo>
                <a:cubicBezTo>
                  <a:pt x="5300043" y="566494"/>
                  <a:pt x="5516442" y="671616"/>
                  <a:pt x="5381897" y="613955"/>
                </a:cubicBezTo>
                <a:cubicBezTo>
                  <a:pt x="5266886" y="564665"/>
                  <a:pt x="5398045" y="610327"/>
                  <a:pt x="5264332" y="561703"/>
                </a:cubicBezTo>
                <a:cubicBezTo>
                  <a:pt x="5238451" y="552292"/>
                  <a:pt x="5211524" y="545804"/>
                  <a:pt x="5185955" y="535577"/>
                </a:cubicBezTo>
                <a:cubicBezTo>
                  <a:pt x="5164183" y="526869"/>
                  <a:pt x="5143297" y="515494"/>
                  <a:pt x="5120640" y="509452"/>
                </a:cubicBezTo>
                <a:cubicBezTo>
                  <a:pt x="5036568" y="487033"/>
                  <a:pt x="4916308" y="473810"/>
                  <a:pt x="4833257" y="457200"/>
                </a:cubicBezTo>
                <a:cubicBezTo>
                  <a:pt x="4811486" y="452846"/>
                  <a:pt x="4789808" y="447995"/>
                  <a:pt x="4767943" y="444137"/>
                </a:cubicBezTo>
                <a:cubicBezTo>
                  <a:pt x="4715777" y="434931"/>
                  <a:pt x="4663132" y="428401"/>
                  <a:pt x="4611189" y="418012"/>
                </a:cubicBezTo>
                <a:cubicBezTo>
                  <a:pt x="4519903" y="399755"/>
                  <a:pt x="4567775" y="408599"/>
                  <a:pt x="4467497" y="391886"/>
                </a:cubicBezTo>
                <a:cubicBezTo>
                  <a:pt x="4441371" y="383177"/>
                  <a:pt x="4415689" y="373006"/>
                  <a:pt x="4389120" y="365760"/>
                </a:cubicBezTo>
                <a:cubicBezTo>
                  <a:pt x="4360422" y="357933"/>
                  <a:pt x="4271043" y="343904"/>
                  <a:pt x="4245429" y="339635"/>
                </a:cubicBezTo>
                <a:cubicBezTo>
                  <a:pt x="4097736" y="265789"/>
                  <a:pt x="4309976" y="365506"/>
                  <a:pt x="4114800" y="300446"/>
                </a:cubicBezTo>
                <a:cubicBezTo>
                  <a:pt x="4099906" y="295481"/>
                  <a:pt x="4090909" y="277850"/>
                  <a:pt x="4075612" y="274320"/>
                </a:cubicBezTo>
                <a:cubicBezTo>
                  <a:pt x="4032972" y="264480"/>
                  <a:pt x="3988405" y="266685"/>
                  <a:pt x="3944983" y="261257"/>
                </a:cubicBezTo>
                <a:cubicBezTo>
                  <a:pt x="3918702" y="257972"/>
                  <a:pt x="3892732" y="252549"/>
                  <a:pt x="3866606" y="248195"/>
                </a:cubicBezTo>
                <a:cubicBezTo>
                  <a:pt x="3840480" y="239486"/>
                  <a:pt x="3814110" y="231480"/>
                  <a:pt x="3788229" y="222069"/>
                </a:cubicBezTo>
                <a:cubicBezTo>
                  <a:pt x="3766192" y="214056"/>
                  <a:pt x="3745537" y="202113"/>
                  <a:pt x="3722915" y="195943"/>
                </a:cubicBezTo>
                <a:cubicBezTo>
                  <a:pt x="3604550" y="163661"/>
                  <a:pt x="3685670" y="201125"/>
                  <a:pt x="3579223" y="169817"/>
                </a:cubicBezTo>
                <a:cubicBezTo>
                  <a:pt x="3341380" y="99863"/>
                  <a:pt x="3503709" y="131106"/>
                  <a:pt x="3344092" y="104503"/>
                </a:cubicBezTo>
                <a:cubicBezTo>
                  <a:pt x="3322320" y="95794"/>
                  <a:pt x="3301602" y="83748"/>
                  <a:pt x="3278777" y="78377"/>
                </a:cubicBezTo>
                <a:cubicBezTo>
                  <a:pt x="3152640" y="48698"/>
                  <a:pt x="3069986" y="48535"/>
                  <a:pt x="2939143" y="39189"/>
                </a:cubicBezTo>
                <a:cubicBezTo>
                  <a:pt x="2926080" y="34835"/>
                  <a:pt x="2913194" y="29909"/>
                  <a:pt x="2899955" y="26126"/>
                </a:cubicBezTo>
                <a:cubicBezTo>
                  <a:pt x="2856913" y="13828"/>
                  <a:pt x="2827281" y="8979"/>
                  <a:pt x="2782389" y="0"/>
                </a:cubicBezTo>
                <a:cubicBezTo>
                  <a:pt x="2582092" y="4354"/>
                  <a:pt x="2381574" y="2714"/>
                  <a:pt x="2181497" y="13063"/>
                </a:cubicBezTo>
                <a:cubicBezTo>
                  <a:pt x="2128596" y="15799"/>
                  <a:pt x="2076909" y="29983"/>
                  <a:pt x="2024743" y="39189"/>
                </a:cubicBezTo>
                <a:cubicBezTo>
                  <a:pt x="2002878" y="43048"/>
                  <a:pt x="1980849" y="46410"/>
                  <a:pt x="1959429" y="52252"/>
                </a:cubicBezTo>
                <a:cubicBezTo>
                  <a:pt x="1932861" y="59498"/>
                  <a:pt x="1907769" y="71698"/>
                  <a:pt x="1881052" y="78377"/>
                </a:cubicBezTo>
                <a:cubicBezTo>
                  <a:pt x="1855357" y="84801"/>
                  <a:pt x="1828734" y="86702"/>
                  <a:pt x="1802675" y="91440"/>
                </a:cubicBezTo>
                <a:cubicBezTo>
                  <a:pt x="1780830" y="95412"/>
                  <a:pt x="1759205" y="100531"/>
                  <a:pt x="1737360" y="104503"/>
                </a:cubicBezTo>
                <a:cubicBezTo>
                  <a:pt x="1711301" y="109241"/>
                  <a:pt x="1684678" y="111142"/>
                  <a:pt x="1658983" y="117566"/>
                </a:cubicBezTo>
                <a:cubicBezTo>
                  <a:pt x="1632266" y="124245"/>
                  <a:pt x="1606487" y="134281"/>
                  <a:pt x="1580606" y="143692"/>
                </a:cubicBezTo>
                <a:cubicBezTo>
                  <a:pt x="1558569" y="151705"/>
                  <a:pt x="1538117" y="164446"/>
                  <a:pt x="1515292" y="169817"/>
                </a:cubicBezTo>
                <a:cubicBezTo>
                  <a:pt x="1463728" y="181950"/>
                  <a:pt x="1358537" y="195943"/>
                  <a:pt x="1358537" y="195943"/>
                </a:cubicBezTo>
                <a:cubicBezTo>
                  <a:pt x="1336766" y="204652"/>
                  <a:pt x="1315845" y="215899"/>
                  <a:pt x="1293223" y="222069"/>
                </a:cubicBezTo>
                <a:cubicBezTo>
                  <a:pt x="1249070" y="234111"/>
                  <a:pt x="1215119" y="228464"/>
                  <a:pt x="1175657" y="248195"/>
                </a:cubicBezTo>
                <a:cubicBezTo>
                  <a:pt x="1161615" y="255216"/>
                  <a:pt x="1150899" y="268136"/>
                  <a:pt x="1136469" y="274320"/>
                </a:cubicBezTo>
                <a:cubicBezTo>
                  <a:pt x="1119967" y="281392"/>
                  <a:pt x="1101480" y="282451"/>
                  <a:pt x="1084217" y="287383"/>
                </a:cubicBezTo>
                <a:cubicBezTo>
                  <a:pt x="1070978" y="291166"/>
                  <a:pt x="1057685" y="295022"/>
                  <a:pt x="1045029" y="300446"/>
                </a:cubicBezTo>
                <a:cubicBezTo>
                  <a:pt x="1027130" y="308117"/>
                  <a:pt x="1011564" y="321448"/>
                  <a:pt x="992777" y="326572"/>
                </a:cubicBezTo>
                <a:cubicBezTo>
                  <a:pt x="963072" y="334673"/>
                  <a:pt x="931817" y="335281"/>
                  <a:pt x="901337" y="339635"/>
                </a:cubicBezTo>
                <a:cubicBezTo>
                  <a:pt x="820167" y="380219"/>
                  <a:pt x="879834" y="355109"/>
                  <a:pt x="796835" y="378823"/>
                </a:cubicBezTo>
                <a:cubicBezTo>
                  <a:pt x="783595" y="382606"/>
                  <a:pt x="771088" y="388899"/>
                  <a:pt x="757646" y="391886"/>
                </a:cubicBezTo>
                <a:cubicBezTo>
                  <a:pt x="731791" y="397632"/>
                  <a:pt x="705124" y="399203"/>
                  <a:pt x="679269" y="404949"/>
                </a:cubicBezTo>
                <a:cubicBezTo>
                  <a:pt x="665827" y="407936"/>
                  <a:pt x="653438" y="414672"/>
                  <a:pt x="640080" y="418012"/>
                </a:cubicBezTo>
                <a:cubicBezTo>
                  <a:pt x="618540" y="423397"/>
                  <a:pt x="596440" y="426259"/>
                  <a:pt x="574766" y="431075"/>
                </a:cubicBezTo>
                <a:cubicBezTo>
                  <a:pt x="557241" y="434969"/>
                  <a:pt x="539711" y="438978"/>
                  <a:pt x="522515" y="444137"/>
                </a:cubicBezTo>
                <a:cubicBezTo>
                  <a:pt x="496137" y="452050"/>
                  <a:pt x="444137" y="470263"/>
                  <a:pt x="444137" y="470263"/>
                </a:cubicBezTo>
                <a:cubicBezTo>
                  <a:pt x="431074" y="478972"/>
                  <a:pt x="418991" y="489368"/>
                  <a:pt x="404949" y="496389"/>
                </a:cubicBezTo>
                <a:cubicBezTo>
                  <a:pt x="392633" y="502547"/>
                  <a:pt x="377217" y="501814"/>
                  <a:pt x="365760" y="509452"/>
                </a:cubicBezTo>
                <a:cubicBezTo>
                  <a:pt x="298135" y="554535"/>
                  <a:pt x="352540" y="566110"/>
                  <a:pt x="248195" y="600892"/>
                </a:cubicBezTo>
                <a:cubicBezTo>
                  <a:pt x="235132" y="605246"/>
                  <a:pt x="221043" y="607268"/>
                  <a:pt x="209006" y="613955"/>
                </a:cubicBezTo>
                <a:cubicBezTo>
                  <a:pt x="181558" y="629204"/>
                  <a:pt x="159782" y="654545"/>
                  <a:pt x="130629" y="666206"/>
                </a:cubicBezTo>
                <a:cubicBezTo>
                  <a:pt x="108858" y="674915"/>
                  <a:pt x="85813" y="680944"/>
                  <a:pt x="65315" y="692332"/>
                </a:cubicBezTo>
                <a:cubicBezTo>
                  <a:pt x="-9927" y="734133"/>
                  <a:pt x="38736" y="731520"/>
                  <a:pt x="0" y="731520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angle 24"/>
          <p:cNvSpPr/>
          <p:nvPr/>
        </p:nvSpPr>
        <p:spPr>
          <a:xfrm>
            <a:off x="7233559" y="386407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                 ) )  -  2  )</a:t>
            </a:r>
          </a:p>
        </p:txBody>
      </p:sp>
    </p:spTree>
    <p:extLst>
      <p:ext uri="{BB962C8B-B14F-4D97-AF65-F5344CB8AC3E}">
        <p14:creationId xmlns:p14="http://schemas.microsoft.com/office/powerpoint/2010/main" val="160612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47254" y="3578653"/>
            <a:ext cx="731520" cy="231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717074" y="2808514"/>
            <a:ext cx="6296307" cy="1933303"/>
          </a:xfrm>
          <a:custGeom>
            <a:avLst/>
            <a:gdLst>
              <a:gd name="connsiteX0" fmla="*/ 5329646 w 6296307"/>
              <a:gd name="connsiteY0" fmla="*/ 1933303 h 1933303"/>
              <a:gd name="connsiteX1" fmla="*/ 6283235 w 6296307"/>
              <a:gd name="connsiteY1" fmla="*/ 1436915 h 1933303"/>
              <a:gd name="connsiteX2" fmla="*/ 6296297 w 6296307"/>
              <a:gd name="connsiteY2" fmla="*/ 1397726 h 1933303"/>
              <a:gd name="connsiteX3" fmla="*/ 6244046 w 6296307"/>
              <a:gd name="connsiteY3" fmla="*/ 1227909 h 1933303"/>
              <a:gd name="connsiteX4" fmla="*/ 6178732 w 6296307"/>
              <a:gd name="connsiteY4" fmla="*/ 1149532 h 1933303"/>
              <a:gd name="connsiteX5" fmla="*/ 6113417 w 6296307"/>
              <a:gd name="connsiteY5" fmla="*/ 1071155 h 1933303"/>
              <a:gd name="connsiteX6" fmla="*/ 6074229 w 6296307"/>
              <a:gd name="connsiteY6" fmla="*/ 1045029 h 1933303"/>
              <a:gd name="connsiteX7" fmla="*/ 5956663 w 6296307"/>
              <a:gd name="connsiteY7" fmla="*/ 940526 h 1933303"/>
              <a:gd name="connsiteX8" fmla="*/ 5930537 w 6296307"/>
              <a:gd name="connsiteY8" fmla="*/ 901337 h 1933303"/>
              <a:gd name="connsiteX9" fmla="*/ 5839097 w 6296307"/>
              <a:gd name="connsiteY9" fmla="*/ 849086 h 1933303"/>
              <a:gd name="connsiteX10" fmla="*/ 5760720 w 6296307"/>
              <a:gd name="connsiteY10" fmla="*/ 796835 h 1933303"/>
              <a:gd name="connsiteX11" fmla="*/ 5721532 w 6296307"/>
              <a:gd name="connsiteY11" fmla="*/ 757646 h 1933303"/>
              <a:gd name="connsiteX12" fmla="*/ 5630092 w 6296307"/>
              <a:gd name="connsiteY12" fmla="*/ 718457 h 1933303"/>
              <a:gd name="connsiteX13" fmla="*/ 5590903 w 6296307"/>
              <a:gd name="connsiteY13" fmla="*/ 692332 h 1933303"/>
              <a:gd name="connsiteX14" fmla="*/ 5512526 w 6296307"/>
              <a:gd name="connsiteY14" fmla="*/ 666206 h 1933303"/>
              <a:gd name="connsiteX15" fmla="*/ 5473337 w 6296307"/>
              <a:gd name="connsiteY15" fmla="*/ 653143 h 1933303"/>
              <a:gd name="connsiteX16" fmla="*/ 5381897 w 6296307"/>
              <a:gd name="connsiteY16" fmla="*/ 613955 h 1933303"/>
              <a:gd name="connsiteX17" fmla="*/ 5264332 w 6296307"/>
              <a:gd name="connsiteY17" fmla="*/ 561703 h 1933303"/>
              <a:gd name="connsiteX18" fmla="*/ 5185955 w 6296307"/>
              <a:gd name="connsiteY18" fmla="*/ 535577 h 1933303"/>
              <a:gd name="connsiteX19" fmla="*/ 5120640 w 6296307"/>
              <a:gd name="connsiteY19" fmla="*/ 509452 h 1933303"/>
              <a:gd name="connsiteX20" fmla="*/ 4833257 w 6296307"/>
              <a:gd name="connsiteY20" fmla="*/ 457200 h 1933303"/>
              <a:gd name="connsiteX21" fmla="*/ 4767943 w 6296307"/>
              <a:gd name="connsiteY21" fmla="*/ 444137 h 1933303"/>
              <a:gd name="connsiteX22" fmla="*/ 4611189 w 6296307"/>
              <a:gd name="connsiteY22" fmla="*/ 418012 h 1933303"/>
              <a:gd name="connsiteX23" fmla="*/ 4467497 w 6296307"/>
              <a:gd name="connsiteY23" fmla="*/ 391886 h 1933303"/>
              <a:gd name="connsiteX24" fmla="*/ 4389120 w 6296307"/>
              <a:gd name="connsiteY24" fmla="*/ 365760 h 1933303"/>
              <a:gd name="connsiteX25" fmla="*/ 4245429 w 6296307"/>
              <a:gd name="connsiteY25" fmla="*/ 339635 h 1933303"/>
              <a:gd name="connsiteX26" fmla="*/ 4114800 w 6296307"/>
              <a:gd name="connsiteY26" fmla="*/ 300446 h 1933303"/>
              <a:gd name="connsiteX27" fmla="*/ 4075612 w 6296307"/>
              <a:gd name="connsiteY27" fmla="*/ 274320 h 1933303"/>
              <a:gd name="connsiteX28" fmla="*/ 3944983 w 6296307"/>
              <a:gd name="connsiteY28" fmla="*/ 261257 h 1933303"/>
              <a:gd name="connsiteX29" fmla="*/ 3866606 w 6296307"/>
              <a:gd name="connsiteY29" fmla="*/ 248195 h 1933303"/>
              <a:gd name="connsiteX30" fmla="*/ 3788229 w 6296307"/>
              <a:gd name="connsiteY30" fmla="*/ 222069 h 1933303"/>
              <a:gd name="connsiteX31" fmla="*/ 3722915 w 6296307"/>
              <a:gd name="connsiteY31" fmla="*/ 195943 h 1933303"/>
              <a:gd name="connsiteX32" fmla="*/ 3579223 w 6296307"/>
              <a:gd name="connsiteY32" fmla="*/ 169817 h 1933303"/>
              <a:gd name="connsiteX33" fmla="*/ 3344092 w 6296307"/>
              <a:gd name="connsiteY33" fmla="*/ 104503 h 1933303"/>
              <a:gd name="connsiteX34" fmla="*/ 3278777 w 6296307"/>
              <a:gd name="connsiteY34" fmla="*/ 78377 h 1933303"/>
              <a:gd name="connsiteX35" fmla="*/ 2939143 w 6296307"/>
              <a:gd name="connsiteY35" fmla="*/ 39189 h 1933303"/>
              <a:gd name="connsiteX36" fmla="*/ 2899955 w 6296307"/>
              <a:gd name="connsiteY36" fmla="*/ 26126 h 1933303"/>
              <a:gd name="connsiteX37" fmla="*/ 2782389 w 6296307"/>
              <a:gd name="connsiteY37" fmla="*/ 0 h 1933303"/>
              <a:gd name="connsiteX38" fmla="*/ 2181497 w 6296307"/>
              <a:gd name="connsiteY38" fmla="*/ 13063 h 1933303"/>
              <a:gd name="connsiteX39" fmla="*/ 2024743 w 6296307"/>
              <a:gd name="connsiteY39" fmla="*/ 39189 h 1933303"/>
              <a:gd name="connsiteX40" fmla="*/ 1959429 w 6296307"/>
              <a:gd name="connsiteY40" fmla="*/ 52252 h 1933303"/>
              <a:gd name="connsiteX41" fmla="*/ 1881052 w 6296307"/>
              <a:gd name="connsiteY41" fmla="*/ 78377 h 1933303"/>
              <a:gd name="connsiteX42" fmla="*/ 1802675 w 6296307"/>
              <a:gd name="connsiteY42" fmla="*/ 91440 h 1933303"/>
              <a:gd name="connsiteX43" fmla="*/ 1737360 w 6296307"/>
              <a:gd name="connsiteY43" fmla="*/ 104503 h 1933303"/>
              <a:gd name="connsiteX44" fmla="*/ 1658983 w 6296307"/>
              <a:gd name="connsiteY44" fmla="*/ 117566 h 1933303"/>
              <a:gd name="connsiteX45" fmla="*/ 1580606 w 6296307"/>
              <a:gd name="connsiteY45" fmla="*/ 143692 h 1933303"/>
              <a:gd name="connsiteX46" fmla="*/ 1515292 w 6296307"/>
              <a:gd name="connsiteY46" fmla="*/ 169817 h 1933303"/>
              <a:gd name="connsiteX47" fmla="*/ 1358537 w 6296307"/>
              <a:gd name="connsiteY47" fmla="*/ 195943 h 1933303"/>
              <a:gd name="connsiteX48" fmla="*/ 1293223 w 6296307"/>
              <a:gd name="connsiteY48" fmla="*/ 222069 h 1933303"/>
              <a:gd name="connsiteX49" fmla="*/ 1175657 w 6296307"/>
              <a:gd name="connsiteY49" fmla="*/ 248195 h 1933303"/>
              <a:gd name="connsiteX50" fmla="*/ 1136469 w 6296307"/>
              <a:gd name="connsiteY50" fmla="*/ 274320 h 1933303"/>
              <a:gd name="connsiteX51" fmla="*/ 1084217 w 6296307"/>
              <a:gd name="connsiteY51" fmla="*/ 287383 h 1933303"/>
              <a:gd name="connsiteX52" fmla="*/ 1045029 w 6296307"/>
              <a:gd name="connsiteY52" fmla="*/ 300446 h 1933303"/>
              <a:gd name="connsiteX53" fmla="*/ 992777 w 6296307"/>
              <a:gd name="connsiteY53" fmla="*/ 326572 h 1933303"/>
              <a:gd name="connsiteX54" fmla="*/ 901337 w 6296307"/>
              <a:gd name="connsiteY54" fmla="*/ 339635 h 1933303"/>
              <a:gd name="connsiteX55" fmla="*/ 796835 w 6296307"/>
              <a:gd name="connsiteY55" fmla="*/ 378823 h 1933303"/>
              <a:gd name="connsiteX56" fmla="*/ 757646 w 6296307"/>
              <a:gd name="connsiteY56" fmla="*/ 391886 h 1933303"/>
              <a:gd name="connsiteX57" fmla="*/ 679269 w 6296307"/>
              <a:gd name="connsiteY57" fmla="*/ 404949 h 1933303"/>
              <a:gd name="connsiteX58" fmla="*/ 640080 w 6296307"/>
              <a:gd name="connsiteY58" fmla="*/ 418012 h 1933303"/>
              <a:gd name="connsiteX59" fmla="*/ 574766 w 6296307"/>
              <a:gd name="connsiteY59" fmla="*/ 431075 h 1933303"/>
              <a:gd name="connsiteX60" fmla="*/ 522515 w 6296307"/>
              <a:gd name="connsiteY60" fmla="*/ 444137 h 1933303"/>
              <a:gd name="connsiteX61" fmla="*/ 444137 w 6296307"/>
              <a:gd name="connsiteY61" fmla="*/ 470263 h 1933303"/>
              <a:gd name="connsiteX62" fmla="*/ 404949 w 6296307"/>
              <a:gd name="connsiteY62" fmla="*/ 496389 h 1933303"/>
              <a:gd name="connsiteX63" fmla="*/ 365760 w 6296307"/>
              <a:gd name="connsiteY63" fmla="*/ 509452 h 1933303"/>
              <a:gd name="connsiteX64" fmla="*/ 248195 w 6296307"/>
              <a:gd name="connsiteY64" fmla="*/ 600892 h 1933303"/>
              <a:gd name="connsiteX65" fmla="*/ 209006 w 6296307"/>
              <a:gd name="connsiteY65" fmla="*/ 613955 h 1933303"/>
              <a:gd name="connsiteX66" fmla="*/ 130629 w 6296307"/>
              <a:gd name="connsiteY66" fmla="*/ 666206 h 1933303"/>
              <a:gd name="connsiteX67" fmla="*/ 65315 w 6296307"/>
              <a:gd name="connsiteY67" fmla="*/ 692332 h 1933303"/>
              <a:gd name="connsiteX68" fmla="*/ 0 w 6296307"/>
              <a:gd name="connsiteY68" fmla="*/ 731520 h 193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296307" h="1933303">
                <a:moveTo>
                  <a:pt x="5329646" y="1933303"/>
                </a:moveTo>
                <a:cubicBezTo>
                  <a:pt x="5647509" y="1767840"/>
                  <a:pt x="5969781" y="1610585"/>
                  <a:pt x="6283235" y="1436915"/>
                </a:cubicBezTo>
                <a:cubicBezTo>
                  <a:pt x="6295279" y="1430242"/>
                  <a:pt x="6296297" y="1411496"/>
                  <a:pt x="6296297" y="1397726"/>
                </a:cubicBezTo>
                <a:cubicBezTo>
                  <a:pt x="6296297" y="1252914"/>
                  <a:pt x="6298353" y="1314800"/>
                  <a:pt x="6244046" y="1227909"/>
                </a:cubicBezTo>
                <a:cubicBezTo>
                  <a:pt x="6196693" y="1152144"/>
                  <a:pt x="6245576" y="1194094"/>
                  <a:pt x="6178732" y="1149532"/>
                </a:cubicBezTo>
                <a:cubicBezTo>
                  <a:pt x="6153042" y="1110997"/>
                  <a:pt x="6151137" y="1102588"/>
                  <a:pt x="6113417" y="1071155"/>
                </a:cubicBezTo>
                <a:cubicBezTo>
                  <a:pt x="6101356" y="1061104"/>
                  <a:pt x="6085963" y="1055459"/>
                  <a:pt x="6074229" y="1045029"/>
                </a:cubicBezTo>
                <a:cubicBezTo>
                  <a:pt x="5940015" y="925727"/>
                  <a:pt x="6045603" y="999819"/>
                  <a:pt x="5956663" y="940526"/>
                </a:cubicBezTo>
                <a:cubicBezTo>
                  <a:pt x="5947954" y="927463"/>
                  <a:pt x="5941638" y="912438"/>
                  <a:pt x="5930537" y="901337"/>
                </a:cubicBezTo>
                <a:cubicBezTo>
                  <a:pt x="5912074" y="882874"/>
                  <a:pt x="5859586" y="859330"/>
                  <a:pt x="5839097" y="849086"/>
                </a:cubicBezTo>
                <a:cubicBezTo>
                  <a:pt x="5714084" y="724070"/>
                  <a:pt x="5874148" y="872453"/>
                  <a:pt x="5760720" y="796835"/>
                </a:cubicBezTo>
                <a:cubicBezTo>
                  <a:pt x="5745349" y="786588"/>
                  <a:pt x="5735724" y="769473"/>
                  <a:pt x="5721532" y="757646"/>
                </a:cubicBezTo>
                <a:cubicBezTo>
                  <a:pt x="5682871" y="725428"/>
                  <a:pt x="5679889" y="730906"/>
                  <a:pt x="5630092" y="718457"/>
                </a:cubicBezTo>
                <a:cubicBezTo>
                  <a:pt x="5617029" y="709749"/>
                  <a:pt x="5605249" y="698708"/>
                  <a:pt x="5590903" y="692332"/>
                </a:cubicBezTo>
                <a:cubicBezTo>
                  <a:pt x="5565738" y="681147"/>
                  <a:pt x="5538652" y="674915"/>
                  <a:pt x="5512526" y="666206"/>
                </a:cubicBezTo>
                <a:cubicBezTo>
                  <a:pt x="5499463" y="661852"/>
                  <a:pt x="5485653" y="659301"/>
                  <a:pt x="5473337" y="653143"/>
                </a:cubicBezTo>
                <a:cubicBezTo>
                  <a:pt x="5300043" y="566494"/>
                  <a:pt x="5516442" y="671616"/>
                  <a:pt x="5381897" y="613955"/>
                </a:cubicBezTo>
                <a:cubicBezTo>
                  <a:pt x="5266886" y="564665"/>
                  <a:pt x="5398045" y="610327"/>
                  <a:pt x="5264332" y="561703"/>
                </a:cubicBezTo>
                <a:cubicBezTo>
                  <a:pt x="5238451" y="552292"/>
                  <a:pt x="5211524" y="545804"/>
                  <a:pt x="5185955" y="535577"/>
                </a:cubicBezTo>
                <a:cubicBezTo>
                  <a:pt x="5164183" y="526869"/>
                  <a:pt x="5143297" y="515494"/>
                  <a:pt x="5120640" y="509452"/>
                </a:cubicBezTo>
                <a:cubicBezTo>
                  <a:pt x="5036568" y="487033"/>
                  <a:pt x="4916308" y="473810"/>
                  <a:pt x="4833257" y="457200"/>
                </a:cubicBezTo>
                <a:cubicBezTo>
                  <a:pt x="4811486" y="452846"/>
                  <a:pt x="4789808" y="447995"/>
                  <a:pt x="4767943" y="444137"/>
                </a:cubicBezTo>
                <a:cubicBezTo>
                  <a:pt x="4715777" y="434931"/>
                  <a:pt x="4663132" y="428401"/>
                  <a:pt x="4611189" y="418012"/>
                </a:cubicBezTo>
                <a:cubicBezTo>
                  <a:pt x="4519903" y="399755"/>
                  <a:pt x="4567775" y="408599"/>
                  <a:pt x="4467497" y="391886"/>
                </a:cubicBezTo>
                <a:cubicBezTo>
                  <a:pt x="4441371" y="383177"/>
                  <a:pt x="4415689" y="373006"/>
                  <a:pt x="4389120" y="365760"/>
                </a:cubicBezTo>
                <a:cubicBezTo>
                  <a:pt x="4360422" y="357933"/>
                  <a:pt x="4271043" y="343904"/>
                  <a:pt x="4245429" y="339635"/>
                </a:cubicBezTo>
                <a:cubicBezTo>
                  <a:pt x="4097736" y="265789"/>
                  <a:pt x="4309976" y="365506"/>
                  <a:pt x="4114800" y="300446"/>
                </a:cubicBezTo>
                <a:cubicBezTo>
                  <a:pt x="4099906" y="295481"/>
                  <a:pt x="4090909" y="277850"/>
                  <a:pt x="4075612" y="274320"/>
                </a:cubicBezTo>
                <a:cubicBezTo>
                  <a:pt x="4032972" y="264480"/>
                  <a:pt x="3988405" y="266685"/>
                  <a:pt x="3944983" y="261257"/>
                </a:cubicBezTo>
                <a:cubicBezTo>
                  <a:pt x="3918702" y="257972"/>
                  <a:pt x="3892732" y="252549"/>
                  <a:pt x="3866606" y="248195"/>
                </a:cubicBezTo>
                <a:cubicBezTo>
                  <a:pt x="3840480" y="239486"/>
                  <a:pt x="3814110" y="231480"/>
                  <a:pt x="3788229" y="222069"/>
                </a:cubicBezTo>
                <a:cubicBezTo>
                  <a:pt x="3766192" y="214056"/>
                  <a:pt x="3745537" y="202113"/>
                  <a:pt x="3722915" y="195943"/>
                </a:cubicBezTo>
                <a:cubicBezTo>
                  <a:pt x="3604550" y="163661"/>
                  <a:pt x="3685670" y="201125"/>
                  <a:pt x="3579223" y="169817"/>
                </a:cubicBezTo>
                <a:cubicBezTo>
                  <a:pt x="3341380" y="99863"/>
                  <a:pt x="3503709" y="131106"/>
                  <a:pt x="3344092" y="104503"/>
                </a:cubicBezTo>
                <a:cubicBezTo>
                  <a:pt x="3322320" y="95794"/>
                  <a:pt x="3301602" y="83748"/>
                  <a:pt x="3278777" y="78377"/>
                </a:cubicBezTo>
                <a:cubicBezTo>
                  <a:pt x="3152640" y="48698"/>
                  <a:pt x="3069986" y="48535"/>
                  <a:pt x="2939143" y="39189"/>
                </a:cubicBezTo>
                <a:cubicBezTo>
                  <a:pt x="2926080" y="34835"/>
                  <a:pt x="2913194" y="29909"/>
                  <a:pt x="2899955" y="26126"/>
                </a:cubicBezTo>
                <a:cubicBezTo>
                  <a:pt x="2856913" y="13828"/>
                  <a:pt x="2827281" y="8979"/>
                  <a:pt x="2782389" y="0"/>
                </a:cubicBezTo>
                <a:cubicBezTo>
                  <a:pt x="2582092" y="4354"/>
                  <a:pt x="2381574" y="2714"/>
                  <a:pt x="2181497" y="13063"/>
                </a:cubicBezTo>
                <a:cubicBezTo>
                  <a:pt x="2128596" y="15799"/>
                  <a:pt x="2076909" y="29983"/>
                  <a:pt x="2024743" y="39189"/>
                </a:cubicBezTo>
                <a:cubicBezTo>
                  <a:pt x="2002878" y="43048"/>
                  <a:pt x="1980849" y="46410"/>
                  <a:pt x="1959429" y="52252"/>
                </a:cubicBezTo>
                <a:cubicBezTo>
                  <a:pt x="1932861" y="59498"/>
                  <a:pt x="1907769" y="71698"/>
                  <a:pt x="1881052" y="78377"/>
                </a:cubicBezTo>
                <a:cubicBezTo>
                  <a:pt x="1855357" y="84801"/>
                  <a:pt x="1828734" y="86702"/>
                  <a:pt x="1802675" y="91440"/>
                </a:cubicBezTo>
                <a:cubicBezTo>
                  <a:pt x="1780830" y="95412"/>
                  <a:pt x="1759205" y="100531"/>
                  <a:pt x="1737360" y="104503"/>
                </a:cubicBezTo>
                <a:cubicBezTo>
                  <a:pt x="1711301" y="109241"/>
                  <a:pt x="1684678" y="111142"/>
                  <a:pt x="1658983" y="117566"/>
                </a:cubicBezTo>
                <a:cubicBezTo>
                  <a:pt x="1632266" y="124245"/>
                  <a:pt x="1606487" y="134281"/>
                  <a:pt x="1580606" y="143692"/>
                </a:cubicBezTo>
                <a:cubicBezTo>
                  <a:pt x="1558569" y="151705"/>
                  <a:pt x="1538117" y="164446"/>
                  <a:pt x="1515292" y="169817"/>
                </a:cubicBezTo>
                <a:cubicBezTo>
                  <a:pt x="1463728" y="181950"/>
                  <a:pt x="1358537" y="195943"/>
                  <a:pt x="1358537" y="195943"/>
                </a:cubicBezTo>
                <a:cubicBezTo>
                  <a:pt x="1336766" y="204652"/>
                  <a:pt x="1315845" y="215899"/>
                  <a:pt x="1293223" y="222069"/>
                </a:cubicBezTo>
                <a:cubicBezTo>
                  <a:pt x="1249070" y="234111"/>
                  <a:pt x="1215119" y="228464"/>
                  <a:pt x="1175657" y="248195"/>
                </a:cubicBezTo>
                <a:cubicBezTo>
                  <a:pt x="1161615" y="255216"/>
                  <a:pt x="1150899" y="268136"/>
                  <a:pt x="1136469" y="274320"/>
                </a:cubicBezTo>
                <a:cubicBezTo>
                  <a:pt x="1119967" y="281392"/>
                  <a:pt x="1101480" y="282451"/>
                  <a:pt x="1084217" y="287383"/>
                </a:cubicBezTo>
                <a:cubicBezTo>
                  <a:pt x="1070978" y="291166"/>
                  <a:pt x="1057685" y="295022"/>
                  <a:pt x="1045029" y="300446"/>
                </a:cubicBezTo>
                <a:cubicBezTo>
                  <a:pt x="1027130" y="308117"/>
                  <a:pt x="1011564" y="321448"/>
                  <a:pt x="992777" y="326572"/>
                </a:cubicBezTo>
                <a:cubicBezTo>
                  <a:pt x="963072" y="334673"/>
                  <a:pt x="931817" y="335281"/>
                  <a:pt x="901337" y="339635"/>
                </a:cubicBezTo>
                <a:cubicBezTo>
                  <a:pt x="820167" y="380219"/>
                  <a:pt x="879834" y="355109"/>
                  <a:pt x="796835" y="378823"/>
                </a:cubicBezTo>
                <a:cubicBezTo>
                  <a:pt x="783595" y="382606"/>
                  <a:pt x="771088" y="388899"/>
                  <a:pt x="757646" y="391886"/>
                </a:cubicBezTo>
                <a:cubicBezTo>
                  <a:pt x="731791" y="397632"/>
                  <a:pt x="705124" y="399203"/>
                  <a:pt x="679269" y="404949"/>
                </a:cubicBezTo>
                <a:cubicBezTo>
                  <a:pt x="665827" y="407936"/>
                  <a:pt x="653438" y="414672"/>
                  <a:pt x="640080" y="418012"/>
                </a:cubicBezTo>
                <a:cubicBezTo>
                  <a:pt x="618540" y="423397"/>
                  <a:pt x="596440" y="426259"/>
                  <a:pt x="574766" y="431075"/>
                </a:cubicBezTo>
                <a:cubicBezTo>
                  <a:pt x="557241" y="434969"/>
                  <a:pt x="539711" y="438978"/>
                  <a:pt x="522515" y="444137"/>
                </a:cubicBezTo>
                <a:cubicBezTo>
                  <a:pt x="496137" y="452050"/>
                  <a:pt x="444137" y="470263"/>
                  <a:pt x="444137" y="470263"/>
                </a:cubicBezTo>
                <a:cubicBezTo>
                  <a:pt x="431074" y="478972"/>
                  <a:pt x="418991" y="489368"/>
                  <a:pt x="404949" y="496389"/>
                </a:cubicBezTo>
                <a:cubicBezTo>
                  <a:pt x="392633" y="502547"/>
                  <a:pt x="377217" y="501814"/>
                  <a:pt x="365760" y="509452"/>
                </a:cubicBezTo>
                <a:cubicBezTo>
                  <a:pt x="298135" y="554535"/>
                  <a:pt x="352540" y="566110"/>
                  <a:pt x="248195" y="600892"/>
                </a:cubicBezTo>
                <a:cubicBezTo>
                  <a:pt x="235132" y="605246"/>
                  <a:pt x="221043" y="607268"/>
                  <a:pt x="209006" y="613955"/>
                </a:cubicBezTo>
                <a:cubicBezTo>
                  <a:pt x="181558" y="629204"/>
                  <a:pt x="159782" y="654545"/>
                  <a:pt x="130629" y="666206"/>
                </a:cubicBezTo>
                <a:cubicBezTo>
                  <a:pt x="108858" y="674915"/>
                  <a:pt x="85813" y="680944"/>
                  <a:pt x="65315" y="692332"/>
                </a:cubicBezTo>
                <a:cubicBezTo>
                  <a:pt x="-9927" y="734133"/>
                  <a:pt x="38736" y="731520"/>
                  <a:pt x="0" y="731520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angle 24"/>
          <p:cNvSpPr/>
          <p:nvPr/>
        </p:nvSpPr>
        <p:spPr>
          <a:xfrm>
            <a:off x="7233559" y="386407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                 ) )  -  2  )</a:t>
            </a:r>
          </a:p>
        </p:txBody>
      </p:sp>
    </p:spTree>
    <p:extLst>
      <p:ext uri="{BB962C8B-B14F-4D97-AF65-F5344CB8AC3E}">
        <p14:creationId xmlns:p14="http://schemas.microsoft.com/office/powerpoint/2010/main" val="261387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                 ) )  -  2 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47254" y="3578653"/>
            <a:ext cx="731520" cy="231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6863442" y="76939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950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                 ) )  -  2 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57200" y="3810961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863442" y="116258"/>
            <a:ext cx="209006" cy="587829"/>
          </a:xfrm>
          <a:prstGeom prst="rect">
            <a:avLst/>
          </a:prstGeom>
          <a:solidFill>
            <a:schemeClr val="tx2"/>
          </a:solidFill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241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err="1"/>
              <a:t>Características</a:t>
            </a:r>
            <a:endParaRPr lang="es-AR" b="1" dirty="0"/>
          </a:p>
          <a:p>
            <a:pPr algn="just"/>
            <a:r>
              <a:rPr lang="es-AR" dirty="0"/>
              <a:t>Permite representar expresiones en notación infija (no es un árbol ordenado por el contenido)</a:t>
            </a:r>
          </a:p>
          <a:p>
            <a:endParaRPr lang="es-AR" dirty="0"/>
          </a:p>
          <a:p>
            <a:pPr algn="just"/>
            <a:r>
              <a:rPr lang="es-AR" dirty="0"/>
              <a:t> Así como usábamos una </a:t>
            </a:r>
            <a:r>
              <a:rPr lang="es-AR" b="1" dirty="0"/>
              <a:t>pila y una tabla de precedencia de operadores</a:t>
            </a:r>
            <a:r>
              <a:rPr lang="es-AR" dirty="0"/>
              <a:t> para pasar de una expresión en notación  infija a postfija (para eliminar ambigüedad) y luego </a:t>
            </a:r>
            <a:r>
              <a:rPr lang="es-AR" b="1" dirty="0"/>
              <a:t>con una pila </a:t>
            </a:r>
            <a:r>
              <a:rPr lang="es-AR" dirty="0"/>
              <a:t>evaluábamos la expresión, ahora también a partir de una expresión, por ejemplo infija, </a:t>
            </a:r>
            <a:r>
              <a:rPr lang="es-AR" b="1" dirty="0"/>
              <a:t>construiremos el árbol de expresiones</a:t>
            </a:r>
            <a:r>
              <a:rPr lang="es-AR" dirty="0"/>
              <a:t> asociado y lo evaluaremos para devolver el valor de la expresión.</a:t>
            </a:r>
          </a:p>
          <a:p>
            <a:endParaRPr lang="es-AR" dirty="0"/>
          </a:p>
          <a:p>
            <a:pPr algn="just"/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8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00322" y="4576925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                   )  -  2  )</a:t>
            </a:r>
          </a:p>
        </p:txBody>
      </p:sp>
    </p:spTree>
    <p:extLst>
      <p:ext uri="{BB962C8B-B14F-4D97-AF65-F5344CB8AC3E}">
        <p14:creationId xmlns:p14="http://schemas.microsoft.com/office/powerpoint/2010/main" val="417144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2756" y="3552188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                   )  -  2  )</a:t>
            </a:r>
          </a:p>
        </p:txBody>
      </p:sp>
    </p:spTree>
    <p:extLst>
      <p:ext uri="{BB962C8B-B14F-4D97-AF65-F5344CB8AC3E}">
        <p14:creationId xmlns:p14="http://schemas.microsoft.com/office/powerpoint/2010/main" val="336321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                   )  -  2 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2756" y="3552188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967945" y="126988"/>
            <a:ext cx="217435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53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                   )  -  2 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00322" y="3862292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6916783" y="109770"/>
            <a:ext cx="268879" cy="587829"/>
          </a:xfrm>
          <a:prstGeom prst="rect">
            <a:avLst/>
          </a:prstGeom>
          <a:solidFill>
            <a:schemeClr val="tx2"/>
          </a:solidFill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492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                      -  2 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00322" y="3862292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5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                      -  2 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85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1942" y="4546486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7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                      -  2 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00445" y="2093173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9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                      -  2 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00445" y="2093173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7176133" y="123899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503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                      -  2 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00322" y="2438033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7176133" y="163088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282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                      -  2 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00322" y="2438033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7176133" y="163088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740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Ej</a:t>
            </a:r>
            <a:r>
              <a:rPr lang="en-US" sz="2400" dirty="0"/>
              <a:t>: Este </a:t>
            </a:r>
            <a:r>
              <a:rPr lang="en-US" sz="2400" dirty="0" err="1"/>
              <a:t>árbol</a:t>
            </a:r>
            <a:r>
              <a:rPr lang="en-US" sz="2400" dirty="0"/>
              <a:t> </a:t>
            </a:r>
            <a:r>
              <a:rPr lang="en-US" sz="2400" dirty="0" err="1"/>
              <a:t>representa</a:t>
            </a:r>
            <a:r>
              <a:rPr lang="en-US" sz="2400" dirty="0"/>
              <a:t> la </a:t>
            </a:r>
            <a:r>
              <a:rPr lang="en-US" sz="2400" dirty="0" err="1"/>
              <a:t>expresión</a:t>
            </a:r>
            <a:r>
              <a:rPr lang="en-US" sz="2400" dirty="0"/>
              <a:t> </a:t>
            </a:r>
            <a:r>
              <a:rPr lang="en-US" sz="2400" dirty="0" err="1"/>
              <a:t>infija</a:t>
            </a:r>
            <a:r>
              <a:rPr lang="en-US" sz="2400" dirty="0"/>
              <a:t> ( 2 + (3 * 5)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err="1"/>
              <a:t>Ej</a:t>
            </a:r>
            <a:r>
              <a:rPr lang="en-US" sz="2400" dirty="0"/>
              <a:t>: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árbol</a:t>
            </a:r>
            <a:r>
              <a:rPr lang="en-US" sz="2400" dirty="0"/>
              <a:t> </a:t>
            </a:r>
            <a:r>
              <a:rPr lang="en-US" sz="2400" dirty="0" err="1"/>
              <a:t>representa</a:t>
            </a:r>
            <a:r>
              <a:rPr lang="en-US" sz="2400" dirty="0"/>
              <a:t> la </a:t>
            </a:r>
            <a:r>
              <a:rPr lang="en-US" sz="2400" dirty="0" err="1"/>
              <a:t>expresión</a:t>
            </a:r>
            <a:r>
              <a:rPr lang="en-US" sz="2400" dirty="0"/>
              <a:t> </a:t>
            </a:r>
            <a:r>
              <a:rPr lang="en-US" sz="2400" dirty="0" err="1"/>
              <a:t>infija</a:t>
            </a:r>
            <a:r>
              <a:rPr lang="en-US" sz="2400" dirty="0"/>
              <a:t> ( (2 + 3) * 5)</a:t>
            </a:r>
            <a:endParaRPr lang="es-AR" sz="2400" dirty="0"/>
          </a:p>
          <a:p>
            <a:pPr marL="0" indent="0">
              <a:buNone/>
            </a:pPr>
            <a:endParaRPr lang="es-A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sp>
        <p:nvSpPr>
          <p:cNvPr id="7" name="Explosion 2 6"/>
          <p:cNvSpPr/>
          <p:nvPr/>
        </p:nvSpPr>
        <p:spPr>
          <a:xfrm>
            <a:off x="4352317" y="4606319"/>
            <a:ext cx="4503761" cy="2137427"/>
          </a:xfrm>
          <a:prstGeom prst="irregularSeal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¡No se </a:t>
            </a:r>
            <a:r>
              <a:rPr lang="en-US" dirty="0" err="1"/>
              <a:t>representan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paréntesis</a:t>
            </a:r>
            <a:r>
              <a:rPr lang="en-US" dirty="0"/>
              <a:t>!</a:t>
            </a:r>
            <a:endParaRPr lang="es-AR" dirty="0"/>
          </a:p>
        </p:txBody>
      </p:sp>
      <p:grpSp>
        <p:nvGrpSpPr>
          <p:cNvPr id="8" name="Group 16">
            <a:extLst>
              <a:ext uri="{FF2B5EF4-FFF2-40B4-BE49-F238E27FC236}">
                <a16:creationId xmlns:a16="http://schemas.microsoft.com/office/drawing/2014/main" id="{331E9DD5-8B17-ED44-82D1-709B38C5DAC0}"/>
              </a:ext>
            </a:extLst>
          </p:cNvPr>
          <p:cNvGrpSpPr/>
          <p:nvPr/>
        </p:nvGrpSpPr>
        <p:grpSpPr>
          <a:xfrm>
            <a:off x="719918" y="4811450"/>
            <a:ext cx="3720136" cy="1640368"/>
            <a:chOff x="3878270" y="3286867"/>
            <a:chExt cx="4178735" cy="2774767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413263B4-0DED-CE41-A5E8-F5DAA6F09326}"/>
                </a:ext>
              </a:extLst>
            </p:cNvPr>
            <p:cNvSpPr/>
            <p:nvPr/>
          </p:nvSpPr>
          <p:spPr>
            <a:xfrm>
              <a:off x="5778376" y="3286867"/>
              <a:ext cx="783771" cy="69233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es-AR" dirty="0"/>
            </a:p>
          </p:txBody>
        </p:sp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FCFD00C4-6ADF-354F-A2A2-95CC17C42775}"/>
                </a:ext>
              </a:extLst>
            </p:cNvPr>
            <p:cNvSpPr/>
            <p:nvPr/>
          </p:nvSpPr>
          <p:spPr>
            <a:xfrm>
              <a:off x="3878270" y="5334544"/>
              <a:ext cx="783771" cy="69233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s-AR" dirty="0"/>
            </a:p>
          </p:txBody>
        </p:sp>
        <p:sp>
          <p:nvSpPr>
            <p:cNvPr id="11" name="Oval 7">
              <a:extLst>
                <a:ext uri="{FF2B5EF4-FFF2-40B4-BE49-F238E27FC236}">
                  <a16:creationId xmlns:a16="http://schemas.microsoft.com/office/drawing/2014/main" id="{D29A4393-B6C1-BA40-8142-42F4CBDBD783}"/>
                </a:ext>
              </a:extLst>
            </p:cNvPr>
            <p:cNvSpPr/>
            <p:nvPr/>
          </p:nvSpPr>
          <p:spPr>
            <a:xfrm>
              <a:off x="5260697" y="5369303"/>
              <a:ext cx="783771" cy="69233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s-AR" dirty="0"/>
            </a:p>
          </p:txBody>
        </p:sp>
        <p:cxnSp>
          <p:nvCxnSpPr>
            <p:cNvPr id="12" name="Straight Arrow Connector 8">
              <a:extLst>
                <a:ext uri="{FF2B5EF4-FFF2-40B4-BE49-F238E27FC236}">
                  <a16:creationId xmlns:a16="http://schemas.microsoft.com/office/drawing/2014/main" id="{D6740031-035F-CA49-A6C1-D497B41DD3B9}"/>
                </a:ext>
              </a:extLst>
            </p:cNvPr>
            <p:cNvCxnSpPr>
              <a:endCxn id="10" idx="0"/>
            </p:cNvCxnSpPr>
            <p:nvPr/>
          </p:nvCxnSpPr>
          <p:spPr>
            <a:xfrm flipH="1">
              <a:off x="4270156" y="5036818"/>
              <a:ext cx="514722" cy="297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9">
              <a:extLst>
                <a:ext uri="{FF2B5EF4-FFF2-40B4-BE49-F238E27FC236}">
                  <a16:creationId xmlns:a16="http://schemas.microsoft.com/office/drawing/2014/main" id="{1A7657F1-7128-FD40-BFD0-2E66658D91F8}"/>
                </a:ext>
              </a:extLst>
            </p:cNvPr>
            <p:cNvCxnSpPr/>
            <p:nvPr/>
          </p:nvCxnSpPr>
          <p:spPr>
            <a:xfrm>
              <a:off x="5012997" y="4986124"/>
              <a:ext cx="473403" cy="4049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1">
              <a:extLst>
                <a:ext uri="{FF2B5EF4-FFF2-40B4-BE49-F238E27FC236}">
                  <a16:creationId xmlns:a16="http://schemas.microsoft.com/office/drawing/2014/main" id="{6F14FB62-86A8-944C-AF37-17028BB1BEB6}"/>
                </a:ext>
              </a:extLst>
            </p:cNvPr>
            <p:cNvSpPr/>
            <p:nvPr/>
          </p:nvSpPr>
          <p:spPr>
            <a:xfrm>
              <a:off x="4556758" y="4344489"/>
              <a:ext cx="783771" cy="69233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  <a:endParaRPr lang="es-AR" dirty="0"/>
            </a:p>
          </p:txBody>
        </p:sp>
        <p:sp>
          <p:nvSpPr>
            <p:cNvPr id="16" name="Oval 12">
              <a:extLst>
                <a:ext uri="{FF2B5EF4-FFF2-40B4-BE49-F238E27FC236}">
                  <a16:creationId xmlns:a16="http://schemas.microsoft.com/office/drawing/2014/main" id="{41960798-5529-5449-B55E-AA8EEFE6E48D}"/>
                </a:ext>
              </a:extLst>
            </p:cNvPr>
            <p:cNvSpPr/>
            <p:nvPr/>
          </p:nvSpPr>
          <p:spPr>
            <a:xfrm>
              <a:off x="7273234" y="4401497"/>
              <a:ext cx="783771" cy="69233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s-AR" dirty="0"/>
            </a:p>
          </p:txBody>
        </p:sp>
        <p:cxnSp>
          <p:nvCxnSpPr>
            <p:cNvPr id="17" name="Straight Arrow Connector 13">
              <a:extLst>
                <a:ext uri="{FF2B5EF4-FFF2-40B4-BE49-F238E27FC236}">
                  <a16:creationId xmlns:a16="http://schemas.microsoft.com/office/drawing/2014/main" id="{6B88B795-82F8-7549-BD78-76BE779F62BF}"/>
                </a:ext>
              </a:extLst>
            </p:cNvPr>
            <p:cNvCxnSpPr>
              <a:endCxn id="16" idx="1"/>
            </p:cNvCxnSpPr>
            <p:nvPr/>
          </p:nvCxnSpPr>
          <p:spPr>
            <a:xfrm>
              <a:off x="6574787" y="3839563"/>
              <a:ext cx="813228" cy="6633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4">
              <a:extLst>
                <a:ext uri="{FF2B5EF4-FFF2-40B4-BE49-F238E27FC236}">
                  <a16:creationId xmlns:a16="http://schemas.microsoft.com/office/drawing/2014/main" id="{5F434DCD-F664-2F44-AB7A-75CE5E391571}"/>
                </a:ext>
              </a:extLst>
            </p:cNvPr>
            <p:cNvCxnSpPr>
              <a:stCxn id="9" idx="3"/>
            </p:cNvCxnSpPr>
            <p:nvPr/>
          </p:nvCxnSpPr>
          <p:spPr>
            <a:xfrm flipH="1">
              <a:off x="5307524" y="3877808"/>
              <a:ext cx="585633" cy="531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6BAF592B-3504-7F4B-9218-FAAB94755355}"/>
              </a:ext>
            </a:extLst>
          </p:cNvPr>
          <p:cNvGrpSpPr/>
          <p:nvPr/>
        </p:nvGrpSpPr>
        <p:grpSpPr>
          <a:xfrm>
            <a:off x="1429204" y="2493208"/>
            <a:ext cx="2644370" cy="1622209"/>
            <a:chOff x="3706548" y="2452455"/>
            <a:chExt cx="2644370" cy="1622209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406E66EF-902C-DC4C-9115-8C25C3E3E539}"/>
                </a:ext>
              </a:extLst>
            </p:cNvPr>
            <p:cNvSpPr/>
            <p:nvPr/>
          </p:nvSpPr>
          <p:spPr>
            <a:xfrm>
              <a:off x="4416469" y="2452455"/>
              <a:ext cx="697755" cy="4092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  <a:endParaRPr lang="es-AR" dirty="0"/>
            </a:p>
          </p:txBody>
        </p:sp>
        <p:sp>
          <p:nvSpPr>
            <p:cNvPr id="22" name="Oval 6">
              <a:extLst>
                <a:ext uri="{FF2B5EF4-FFF2-40B4-BE49-F238E27FC236}">
                  <a16:creationId xmlns:a16="http://schemas.microsoft.com/office/drawing/2014/main" id="{3CCEB552-778A-A34A-830D-8A16BA6DBC55}"/>
                </a:ext>
              </a:extLst>
            </p:cNvPr>
            <p:cNvSpPr/>
            <p:nvPr/>
          </p:nvSpPr>
          <p:spPr>
            <a:xfrm>
              <a:off x="4422452" y="3644828"/>
              <a:ext cx="697755" cy="4092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s-AR" dirty="0"/>
            </a:p>
          </p:txBody>
        </p:sp>
        <p:sp>
          <p:nvSpPr>
            <p:cNvPr id="23" name="Oval 7">
              <a:extLst>
                <a:ext uri="{FF2B5EF4-FFF2-40B4-BE49-F238E27FC236}">
                  <a16:creationId xmlns:a16="http://schemas.microsoft.com/office/drawing/2014/main" id="{382F08FB-B312-8B47-87B6-B32160780801}"/>
                </a:ext>
              </a:extLst>
            </p:cNvPr>
            <p:cNvSpPr/>
            <p:nvPr/>
          </p:nvSpPr>
          <p:spPr>
            <a:xfrm>
              <a:off x="5653163" y="3665376"/>
              <a:ext cx="697755" cy="4092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s-AR" dirty="0"/>
            </a:p>
          </p:txBody>
        </p:sp>
        <p:cxnSp>
          <p:nvCxnSpPr>
            <p:cNvPr id="24" name="Straight Arrow Connector 8">
              <a:extLst>
                <a:ext uri="{FF2B5EF4-FFF2-40B4-BE49-F238E27FC236}">
                  <a16:creationId xmlns:a16="http://schemas.microsoft.com/office/drawing/2014/main" id="{EB29C119-9500-B54B-BF39-B1D437308DB3}"/>
                </a:ext>
              </a:extLst>
            </p:cNvPr>
            <p:cNvCxnSpPr>
              <a:endCxn id="22" idx="0"/>
            </p:cNvCxnSpPr>
            <p:nvPr/>
          </p:nvCxnSpPr>
          <p:spPr>
            <a:xfrm flipH="1">
              <a:off x="4771330" y="3468820"/>
              <a:ext cx="458233" cy="176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9">
              <a:extLst>
                <a:ext uri="{FF2B5EF4-FFF2-40B4-BE49-F238E27FC236}">
                  <a16:creationId xmlns:a16="http://schemas.microsoft.com/office/drawing/2014/main" id="{E7245705-571C-4944-8EBA-8E04BC15BDD8}"/>
                </a:ext>
              </a:extLst>
            </p:cNvPr>
            <p:cNvCxnSpPr/>
            <p:nvPr/>
          </p:nvCxnSpPr>
          <p:spPr>
            <a:xfrm>
              <a:off x="5432647" y="3438851"/>
              <a:ext cx="421449" cy="239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85B00D70-A56D-784E-80FD-9CFAF68AC282}"/>
                </a:ext>
              </a:extLst>
            </p:cNvPr>
            <p:cNvSpPr/>
            <p:nvPr/>
          </p:nvSpPr>
          <p:spPr>
            <a:xfrm>
              <a:off x="5026479" y="3059534"/>
              <a:ext cx="697755" cy="4092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es-AR" dirty="0"/>
            </a:p>
          </p:txBody>
        </p:sp>
        <p:sp>
          <p:nvSpPr>
            <p:cNvPr id="27" name="Oval 12">
              <a:extLst>
                <a:ext uri="{FF2B5EF4-FFF2-40B4-BE49-F238E27FC236}">
                  <a16:creationId xmlns:a16="http://schemas.microsoft.com/office/drawing/2014/main" id="{FF9E044E-E9C7-7A48-8BBA-21F31839B8DE}"/>
                </a:ext>
              </a:extLst>
            </p:cNvPr>
            <p:cNvSpPr/>
            <p:nvPr/>
          </p:nvSpPr>
          <p:spPr>
            <a:xfrm>
              <a:off x="3706548" y="3093235"/>
              <a:ext cx="697755" cy="4092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s-AR" dirty="0"/>
            </a:p>
          </p:txBody>
        </p:sp>
        <p:cxnSp>
          <p:nvCxnSpPr>
            <p:cNvPr id="29" name="Straight Arrow Connector 14">
              <a:extLst>
                <a:ext uri="{FF2B5EF4-FFF2-40B4-BE49-F238E27FC236}">
                  <a16:creationId xmlns:a16="http://schemas.microsoft.com/office/drawing/2014/main" id="{81278D21-08F6-5C42-B530-2FF226C6A3A1}"/>
                </a:ext>
              </a:extLst>
            </p:cNvPr>
            <p:cNvCxnSpPr>
              <a:stCxn id="21" idx="3"/>
            </p:cNvCxnSpPr>
            <p:nvPr/>
          </p:nvCxnSpPr>
          <p:spPr>
            <a:xfrm flipH="1">
              <a:off x="3997291" y="2801804"/>
              <a:ext cx="521362" cy="314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9">
              <a:extLst>
                <a:ext uri="{FF2B5EF4-FFF2-40B4-BE49-F238E27FC236}">
                  <a16:creationId xmlns:a16="http://schemas.microsoft.com/office/drawing/2014/main" id="{F5AC0E79-7E53-5443-B254-C9630A03A2E7}"/>
                </a:ext>
              </a:extLst>
            </p:cNvPr>
            <p:cNvCxnSpPr/>
            <p:nvPr/>
          </p:nvCxnSpPr>
          <p:spPr>
            <a:xfrm>
              <a:off x="4857330" y="2837406"/>
              <a:ext cx="421449" cy="239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167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                      -  2 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00322" y="2438033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7159536" y="138574"/>
            <a:ext cx="209006" cy="587829"/>
          </a:xfrm>
          <a:prstGeom prst="rect">
            <a:avLst/>
          </a:prstGeom>
          <a:solidFill>
            <a:schemeClr val="tx2"/>
          </a:solidFill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226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                         2  )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00322" y="2578925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1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                         2  )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08882" y="3142805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3409406" y="1776549"/>
            <a:ext cx="4480560" cy="1854925"/>
          </a:xfrm>
          <a:custGeom>
            <a:avLst/>
            <a:gdLst>
              <a:gd name="connsiteX0" fmla="*/ 4193177 w 4480560"/>
              <a:gd name="connsiteY0" fmla="*/ 1005840 h 1854925"/>
              <a:gd name="connsiteX1" fmla="*/ 4271554 w 4480560"/>
              <a:gd name="connsiteY1" fmla="*/ 979714 h 1854925"/>
              <a:gd name="connsiteX2" fmla="*/ 4297680 w 4480560"/>
              <a:gd name="connsiteY2" fmla="*/ 940525 h 1854925"/>
              <a:gd name="connsiteX3" fmla="*/ 4336868 w 4480560"/>
              <a:gd name="connsiteY3" fmla="*/ 901337 h 1854925"/>
              <a:gd name="connsiteX4" fmla="*/ 4402183 w 4480560"/>
              <a:gd name="connsiteY4" fmla="*/ 836022 h 1854925"/>
              <a:gd name="connsiteX5" fmla="*/ 4428308 w 4480560"/>
              <a:gd name="connsiteY5" fmla="*/ 796834 h 1854925"/>
              <a:gd name="connsiteX6" fmla="*/ 4454434 w 4480560"/>
              <a:gd name="connsiteY6" fmla="*/ 718457 h 1854925"/>
              <a:gd name="connsiteX7" fmla="*/ 4480560 w 4480560"/>
              <a:gd name="connsiteY7" fmla="*/ 600891 h 1854925"/>
              <a:gd name="connsiteX8" fmla="*/ 4467497 w 4480560"/>
              <a:gd name="connsiteY8" fmla="*/ 391885 h 1854925"/>
              <a:gd name="connsiteX9" fmla="*/ 4454434 w 4480560"/>
              <a:gd name="connsiteY9" fmla="*/ 352697 h 1854925"/>
              <a:gd name="connsiteX10" fmla="*/ 4402183 w 4480560"/>
              <a:gd name="connsiteY10" fmla="*/ 248194 h 1854925"/>
              <a:gd name="connsiteX11" fmla="*/ 4349931 w 4480560"/>
              <a:gd name="connsiteY11" fmla="*/ 156754 h 1854925"/>
              <a:gd name="connsiteX12" fmla="*/ 4336868 w 4480560"/>
              <a:gd name="connsiteY12" fmla="*/ 117565 h 1854925"/>
              <a:gd name="connsiteX13" fmla="*/ 4180114 w 4480560"/>
              <a:gd name="connsiteY13" fmla="*/ 39188 h 1854925"/>
              <a:gd name="connsiteX14" fmla="*/ 4140925 w 4480560"/>
              <a:gd name="connsiteY14" fmla="*/ 26125 h 1854925"/>
              <a:gd name="connsiteX15" fmla="*/ 4023360 w 4480560"/>
              <a:gd name="connsiteY15" fmla="*/ 0 h 1854925"/>
              <a:gd name="connsiteX16" fmla="*/ 3827417 w 4480560"/>
              <a:gd name="connsiteY16" fmla="*/ 13062 h 1854925"/>
              <a:gd name="connsiteX17" fmla="*/ 3644537 w 4480560"/>
              <a:gd name="connsiteY17" fmla="*/ 65314 h 1854925"/>
              <a:gd name="connsiteX18" fmla="*/ 3553097 w 4480560"/>
              <a:gd name="connsiteY18" fmla="*/ 104502 h 1854925"/>
              <a:gd name="connsiteX19" fmla="*/ 3500845 w 4480560"/>
              <a:gd name="connsiteY19" fmla="*/ 143691 h 1854925"/>
              <a:gd name="connsiteX20" fmla="*/ 3461657 w 4480560"/>
              <a:gd name="connsiteY20" fmla="*/ 169817 h 1854925"/>
              <a:gd name="connsiteX21" fmla="*/ 3409405 w 4480560"/>
              <a:gd name="connsiteY21" fmla="*/ 209005 h 1854925"/>
              <a:gd name="connsiteX22" fmla="*/ 3370217 w 4480560"/>
              <a:gd name="connsiteY22" fmla="*/ 235131 h 1854925"/>
              <a:gd name="connsiteX23" fmla="*/ 3278777 w 4480560"/>
              <a:gd name="connsiteY23" fmla="*/ 313508 h 1854925"/>
              <a:gd name="connsiteX24" fmla="*/ 3252651 w 4480560"/>
              <a:gd name="connsiteY24" fmla="*/ 352697 h 1854925"/>
              <a:gd name="connsiteX25" fmla="*/ 3135085 w 4480560"/>
              <a:gd name="connsiteY25" fmla="*/ 418011 h 1854925"/>
              <a:gd name="connsiteX26" fmla="*/ 3056708 w 4480560"/>
              <a:gd name="connsiteY26" fmla="*/ 470262 h 1854925"/>
              <a:gd name="connsiteX27" fmla="*/ 2939143 w 4480560"/>
              <a:gd name="connsiteY27" fmla="*/ 535577 h 1854925"/>
              <a:gd name="connsiteX28" fmla="*/ 2873828 w 4480560"/>
              <a:gd name="connsiteY28" fmla="*/ 600891 h 1854925"/>
              <a:gd name="connsiteX29" fmla="*/ 2795451 w 4480560"/>
              <a:gd name="connsiteY29" fmla="*/ 666205 h 1854925"/>
              <a:gd name="connsiteX30" fmla="*/ 2756263 w 4480560"/>
              <a:gd name="connsiteY30" fmla="*/ 679268 h 1854925"/>
              <a:gd name="connsiteX31" fmla="*/ 2717074 w 4480560"/>
              <a:gd name="connsiteY31" fmla="*/ 705394 h 1854925"/>
              <a:gd name="connsiteX32" fmla="*/ 2664823 w 4480560"/>
              <a:gd name="connsiteY32" fmla="*/ 731520 h 1854925"/>
              <a:gd name="connsiteX33" fmla="*/ 2573383 w 4480560"/>
              <a:gd name="connsiteY33" fmla="*/ 796834 h 1854925"/>
              <a:gd name="connsiteX34" fmla="*/ 2495005 w 4480560"/>
              <a:gd name="connsiteY34" fmla="*/ 849085 h 1854925"/>
              <a:gd name="connsiteX35" fmla="*/ 2455817 w 4480560"/>
              <a:gd name="connsiteY35" fmla="*/ 875211 h 1854925"/>
              <a:gd name="connsiteX36" fmla="*/ 2416628 w 4480560"/>
              <a:gd name="connsiteY36" fmla="*/ 901337 h 1854925"/>
              <a:gd name="connsiteX37" fmla="*/ 2377440 w 4480560"/>
              <a:gd name="connsiteY37" fmla="*/ 914400 h 1854925"/>
              <a:gd name="connsiteX38" fmla="*/ 2338251 w 4480560"/>
              <a:gd name="connsiteY38" fmla="*/ 940525 h 1854925"/>
              <a:gd name="connsiteX39" fmla="*/ 2246811 w 4480560"/>
              <a:gd name="connsiteY39" fmla="*/ 979714 h 1854925"/>
              <a:gd name="connsiteX40" fmla="*/ 2129245 w 4480560"/>
              <a:gd name="connsiteY40" fmla="*/ 1031965 h 1854925"/>
              <a:gd name="connsiteX41" fmla="*/ 2090057 w 4480560"/>
              <a:gd name="connsiteY41" fmla="*/ 1045028 h 1854925"/>
              <a:gd name="connsiteX42" fmla="*/ 2050868 w 4480560"/>
              <a:gd name="connsiteY42" fmla="*/ 1071154 h 1854925"/>
              <a:gd name="connsiteX43" fmla="*/ 1972491 w 4480560"/>
              <a:gd name="connsiteY43" fmla="*/ 1097280 h 1854925"/>
              <a:gd name="connsiteX44" fmla="*/ 1933303 w 4480560"/>
              <a:gd name="connsiteY44" fmla="*/ 1110342 h 1854925"/>
              <a:gd name="connsiteX45" fmla="*/ 1867988 w 4480560"/>
              <a:gd name="connsiteY45" fmla="*/ 1123405 h 1854925"/>
              <a:gd name="connsiteX46" fmla="*/ 1789611 w 4480560"/>
              <a:gd name="connsiteY46" fmla="*/ 1149531 h 1854925"/>
              <a:gd name="connsiteX47" fmla="*/ 1750423 w 4480560"/>
              <a:gd name="connsiteY47" fmla="*/ 1162594 h 1854925"/>
              <a:gd name="connsiteX48" fmla="*/ 1645920 w 4480560"/>
              <a:gd name="connsiteY48" fmla="*/ 1188720 h 1854925"/>
              <a:gd name="connsiteX49" fmla="*/ 1593668 w 4480560"/>
              <a:gd name="connsiteY49" fmla="*/ 1227908 h 1854925"/>
              <a:gd name="connsiteX50" fmla="*/ 1489165 w 4480560"/>
              <a:gd name="connsiteY50" fmla="*/ 1254034 h 1854925"/>
              <a:gd name="connsiteX51" fmla="*/ 1449977 w 4480560"/>
              <a:gd name="connsiteY51" fmla="*/ 1267097 h 1854925"/>
              <a:gd name="connsiteX52" fmla="*/ 1410788 w 4480560"/>
              <a:gd name="connsiteY52" fmla="*/ 1293222 h 1854925"/>
              <a:gd name="connsiteX53" fmla="*/ 1306285 w 4480560"/>
              <a:gd name="connsiteY53" fmla="*/ 1319348 h 1854925"/>
              <a:gd name="connsiteX54" fmla="*/ 1227908 w 4480560"/>
              <a:gd name="connsiteY54" fmla="*/ 1371600 h 1854925"/>
              <a:gd name="connsiteX55" fmla="*/ 1136468 w 4480560"/>
              <a:gd name="connsiteY55" fmla="*/ 1397725 h 1854925"/>
              <a:gd name="connsiteX56" fmla="*/ 1058091 w 4480560"/>
              <a:gd name="connsiteY56" fmla="*/ 1423851 h 1854925"/>
              <a:gd name="connsiteX57" fmla="*/ 979714 w 4480560"/>
              <a:gd name="connsiteY57" fmla="*/ 1449977 h 1854925"/>
              <a:gd name="connsiteX58" fmla="*/ 940525 w 4480560"/>
              <a:gd name="connsiteY58" fmla="*/ 1463040 h 1854925"/>
              <a:gd name="connsiteX59" fmla="*/ 901337 w 4480560"/>
              <a:gd name="connsiteY59" fmla="*/ 1489165 h 1854925"/>
              <a:gd name="connsiteX60" fmla="*/ 809897 w 4480560"/>
              <a:gd name="connsiteY60" fmla="*/ 1515291 h 1854925"/>
              <a:gd name="connsiteX61" fmla="*/ 770708 w 4480560"/>
              <a:gd name="connsiteY61" fmla="*/ 1541417 h 1854925"/>
              <a:gd name="connsiteX62" fmla="*/ 731520 w 4480560"/>
              <a:gd name="connsiteY62" fmla="*/ 1554480 h 1854925"/>
              <a:gd name="connsiteX63" fmla="*/ 653143 w 4480560"/>
              <a:gd name="connsiteY63" fmla="*/ 1606731 h 1854925"/>
              <a:gd name="connsiteX64" fmla="*/ 561703 w 4480560"/>
              <a:gd name="connsiteY64" fmla="*/ 1632857 h 1854925"/>
              <a:gd name="connsiteX65" fmla="*/ 470263 w 4480560"/>
              <a:gd name="connsiteY65" fmla="*/ 1698171 h 1854925"/>
              <a:gd name="connsiteX66" fmla="*/ 431074 w 4480560"/>
              <a:gd name="connsiteY66" fmla="*/ 1711234 h 1854925"/>
              <a:gd name="connsiteX67" fmla="*/ 378823 w 4480560"/>
              <a:gd name="connsiteY67" fmla="*/ 1737360 h 1854925"/>
              <a:gd name="connsiteX68" fmla="*/ 326571 w 4480560"/>
              <a:gd name="connsiteY68" fmla="*/ 1750422 h 1854925"/>
              <a:gd name="connsiteX69" fmla="*/ 287383 w 4480560"/>
              <a:gd name="connsiteY69" fmla="*/ 1763485 h 1854925"/>
              <a:gd name="connsiteX70" fmla="*/ 222068 w 4480560"/>
              <a:gd name="connsiteY70" fmla="*/ 1776548 h 1854925"/>
              <a:gd name="connsiteX71" fmla="*/ 130628 w 4480560"/>
              <a:gd name="connsiteY71" fmla="*/ 1802674 h 1854925"/>
              <a:gd name="connsiteX72" fmla="*/ 39188 w 4480560"/>
              <a:gd name="connsiteY72" fmla="*/ 1828800 h 1854925"/>
              <a:gd name="connsiteX73" fmla="*/ 0 w 4480560"/>
              <a:gd name="connsiteY73" fmla="*/ 1854925 h 185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480560" h="1854925">
                <a:moveTo>
                  <a:pt x="4193177" y="1005840"/>
                </a:moveTo>
                <a:cubicBezTo>
                  <a:pt x="4219303" y="997131"/>
                  <a:pt x="4248201" y="994310"/>
                  <a:pt x="4271554" y="979714"/>
                </a:cubicBezTo>
                <a:cubicBezTo>
                  <a:pt x="4284867" y="971393"/>
                  <a:pt x="4287629" y="952586"/>
                  <a:pt x="4297680" y="940525"/>
                </a:cubicBezTo>
                <a:cubicBezTo>
                  <a:pt x="4309506" y="926333"/>
                  <a:pt x="4325042" y="915529"/>
                  <a:pt x="4336868" y="901337"/>
                </a:cubicBezTo>
                <a:cubicBezTo>
                  <a:pt x="4391297" y="836022"/>
                  <a:pt x="4330337" y="883919"/>
                  <a:pt x="4402183" y="836022"/>
                </a:cubicBezTo>
                <a:cubicBezTo>
                  <a:pt x="4410891" y="822959"/>
                  <a:pt x="4421932" y="811180"/>
                  <a:pt x="4428308" y="796834"/>
                </a:cubicBezTo>
                <a:cubicBezTo>
                  <a:pt x="4439493" y="771669"/>
                  <a:pt x="4445725" y="744583"/>
                  <a:pt x="4454434" y="718457"/>
                </a:cubicBezTo>
                <a:cubicBezTo>
                  <a:pt x="4475872" y="654142"/>
                  <a:pt x="4465234" y="692848"/>
                  <a:pt x="4480560" y="600891"/>
                </a:cubicBezTo>
                <a:cubicBezTo>
                  <a:pt x="4476206" y="531222"/>
                  <a:pt x="4474805" y="461306"/>
                  <a:pt x="4467497" y="391885"/>
                </a:cubicBezTo>
                <a:cubicBezTo>
                  <a:pt x="4466056" y="378191"/>
                  <a:pt x="4460132" y="365232"/>
                  <a:pt x="4454434" y="352697"/>
                </a:cubicBezTo>
                <a:cubicBezTo>
                  <a:pt x="4438318" y="317242"/>
                  <a:pt x="4419600" y="283028"/>
                  <a:pt x="4402183" y="248194"/>
                </a:cubicBezTo>
                <a:cubicBezTo>
                  <a:pt x="4369037" y="181901"/>
                  <a:pt x="4386858" y="212144"/>
                  <a:pt x="4349931" y="156754"/>
                </a:cubicBezTo>
                <a:cubicBezTo>
                  <a:pt x="4345577" y="143691"/>
                  <a:pt x="4346605" y="127302"/>
                  <a:pt x="4336868" y="117565"/>
                </a:cubicBezTo>
                <a:cubicBezTo>
                  <a:pt x="4286224" y="66921"/>
                  <a:pt x="4243859" y="60436"/>
                  <a:pt x="4180114" y="39188"/>
                </a:cubicBezTo>
                <a:cubicBezTo>
                  <a:pt x="4167051" y="34834"/>
                  <a:pt x="4154427" y="28825"/>
                  <a:pt x="4140925" y="26125"/>
                </a:cubicBezTo>
                <a:cubicBezTo>
                  <a:pt x="4058007" y="9541"/>
                  <a:pt x="4097151" y="18447"/>
                  <a:pt x="4023360" y="0"/>
                </a:cubicBezTo>
                <a:cubicBezTo>
                  <a:pt x="3958046" y="4354"/>
                  <a:pt x="3892326" y="4596"/>
                  <a:pt x="3827417" y="13062"/>
                </a:cubicBezTo>
                <a:cubicBezTo>
                  <a:pt x="3773523" y="20092"/>
                  <a:pt x="3697672" y="47602"/>
                  <a:pt x="3644537" y="65314"/>
                </a:cubicBezTo>
                <a:cubicBezTo>
                  <a:pt x="3606443" y="78012"/>
                  <a:pt x="3589991" y="81443"/>
                  <a:pt x="3553097" y="104502"/>
                </a:cubicBezTo>
                <a:cubicBezTo>
                  <a:pt x="3534635" y="116041"/>
                  <a:pt x="3518561" y="131036"/>
                  <a:pt x="3500845" y="143691"/>
                </a:cubicBezTo>
                <a:cubicBezTo>
                  <a:pt x="3488070" y="152816"/>
                  <a:pt x="3474432" y="160692"/>
                  <a:pt x="3461657" y="169817"/>
                </a:cubicBezTo>
                <a:cubicBezTo>
                  <a:pt x="3443941" y="182471"/>
                  <a:pt x="3427121" y="196351"/>
                  <a:pt x="3409405" y="209005"/>
                </a:cubicBezTo>
                <a:cubicBezTo>
                  <a:pt x="3396630" y="218130"/>
                  <a:pt x="3382137" y="224914"/>
                  <a:pt x="3370217" y="235131"/>
                </a:cubicBezTo>
                <a:cubicBezTo>
                  <a:pt x="3259350" y="330160"/>
                  <a:pt x="3368744" y="253529"/>
                  <a:pt x="3278777" y="313508"/>
                </a:cubicBezTo>
                <a:cubicBezTo>
                  <a:pt x="3270068" y="326571"/>
                  <a:pt x="3264466" y="342359"/>
                  <a:pt x="3252651" y="352697"/>
                </a:cubicBezTo>
                <a:cubicBezTo>
                  <a:pt x="3197369" y="401069"/>
                  <a:pt x="3188909" y="400070"/>
                  <a:pt x="3135085" y="418011"/>
                </a:cubicBezTo>
                <a:cubicBezTo>
                  <a:pt x="3048114" y="504984"/>
                  <a:pt x="3141781" y="423000"/>
                  <a:pt x="3056708" y="470262"/>
                </a:cubicBezTo>
                <a:cubicBezTo>
                  <a:pt x="2921950" y="545127"/>
                  <a:pt x="3027819" y="506018"/>
                  <a:pt x="2939143" y="535577"/>
                </a:cubicBezTo>
                <a:cubicBezTo>
                  <a:pt x="2891244" y="607424"/>
                  <a:pt x="2939145" y="546460"/>
                  <a:pt x="2873828" y="600891"/>
                </a:cubicBezTo>
                <a:cubicBezTo>
                  <a:pt x="2830488" y="637008"/>
                  <a:pt x="2844105" y="641878"/>
                  <a:pt x="2795451" y="666205"/>
                </a:cubicBezTo>
                <a:cubicBezTo>
                  <a:pt x="2783135" y="672363"/>
                  <a:pt x="2768579" y="673110"/>
                  <a:pt x="2756263" y="679268"/>
                </a:cubicBezTo>
                <a:cubicBezTo>
                  <a:pt x="2742221" y="686289"/>
                  <a:pt x="2730705" y="697605"/>
                  <a:pt x="2717074" y="705394"/>
                </a:cubicBezTo>
                <a:cubicBezTo>
                  <a:pt x="2700167" y="715055"/>
                  <a:pt x="2681730" y="721859"/>
                  <a:pt x="2664823" y="731520"/>
                </a:cubicBezTo>
                <a:cubicBezTo>
                  <a:pt x="2631776" y="750404"/>
                  <a:pt x="2604556" y="775013"/>
                  <a:pt x="2573383" y="796834"/>
                </a:cubicBezTo>
                <a:cubicBezTo>
                  <a:pt x="2547660" y="814840"/>
                  <a:pt x="2521131" y="831668"/>
                  <a:pt x="2495005" y="849085"/>
                </a:cubicBezTo>
                <a:lnTo>
                  <a:pt x="2455817" y="875211"/>
                </a:lnTo>
                <a:cubicBezTo>
                  <a:pt x="2442754" y="883920"/>
                  <a:pt x="2431522" y="896372"/>
                  <a:pt x="2416628" y="901337"/>
                </a:cubicBezTo>
                <a:cubicBezTo>
                  <a:pt x="2403565" y="905691"/>
                  <a:pt x="2389756" y="908242"/>
                  <a:pt x="2377440" y="914400"/>
                </a:cubicBezTo>
                <a:cubicBezTo>
                  <a:pt x="2363398" y="921421"/>
                  <a:pt x="2351882" y="932736"/>
                  <a:pt x="2338251" y="940525"/>
                </a:cubicBezTo>
                <a:cubicBezTo>
                  <a:pt x="2293051" y="966354"/>
                  <a:pt x="2290779" y="965058"/>
                  <a:pt x="2246811" y="979714"/>
                </a:cubicBezTo>
                <a:cubicBezTo>
                  <a:pt x="2184708" y="1021117"/>
                  <a:pt x="2222519" y="1000874"/>
                  <a:pt x="2129245" y="1031965"/>
                </a:cubicBezTo>
                <a:cubicBezTo>
                  <a:pt x="2116182" y="1036319"/>
                  <a:pt x="2101514" y="1037390"/>
                  <a:pt x="2090057" y="1045028"/>
                </a:cubicBezTo>
                <a:cubicBezTo>
                  <a:pt x="2076994" y="1053737"/>
                  <a:pt x="2065215" y="1064778"/>
                  <a:pt x="2050868" y="1071154"/>
                </a:cubicBezTo>
                <a:cubicBezTo>
                  <a:pt x="2025703" y="1082339"/>
                  <a:pt x="1998617" y="1088572"/>
                  <a:pt x="1972491" y="1097280"/>
                </a:cubicBezTo>
                <a:cubicBezTo>
                  <a:pt x="1959428" y="1101634"/>
                  <a:pt x="1946805" y="1107642"/>
                  <a:pt x="1933303" y="1110342"/>
                </a:cubicBezTo>
                <a:cubicBezTo>
                  <a:pt x="1911531" y="1114696"/>
                  <a:pt x="1889408" y="1117563"/>
                  <a:pt x="1867988" y="1123405"/>
                </a:cubicBezTo>
                <a:cubicBezTo>
                  <a:pt x="1841419" y="1130651"/>
                  <a:pt x="1815737" y="1140822"/>
                  <a:pt x="1789611" y="1149531"/>
                </a:cubicBezTo>
                <a:cubicBezTo>
                  <a:pt x="1776548" y="1153885"/>
                  <a:pt x="1763781" y="1159254"/>
                  <a:pt x="1750423" y="1162594"/>
                </a:cubicBezTo>
                <a:lnTo>
                  <a:pt x="1645920" y="1188720"/>
                </a:lnTo>
                <a:cubicBezTo>
                  <a:pt x="1628503" y="1201783"/>
                  <a:pt x="1613765" y="1219534"/>
                  <a:pt x="1593668" y="1227908"/>
                </a:cubicBezTo>
                <a:cubicBezTo>
                  <a:pt x="1560524" y="1241718"/>
                  <a:pt x="1523229" y="1242679"/>
                  <a:pt x="1489165" y="1254034"/>
                </a:cubicBezTo>
                <a:cubicBezTo>
                  <a:pt x="1476102" y="1258388"/>
                  <a:pt x="1462293" y="1260939"/>
                  <a:pt x="1449977" y="1267097"/>
                </a:cubicBezTo>
                <a:cubicBezTo>
                  <a:pt x="1435935" y="1274118"/>
                  <a:pt x="1425542" y="1287857"/>
                  <a:pt x="1410788" y="1293222"/>
                </a:cubicBezTo>
                <a:cubicBezTo>
                  <a:pt x="1377043" y="1305493"/>
                  <a:pt x="1306285" y="1319348"/>
                  <a:pt x="1306285" y="1319348"/>
                </a:cubicBezTo>
                <a:cubicBezTo>
                  <a:pt x="1280159" y="1336765"/>
                  <a:pt x="1257696" y="1361671"/>
                  <a:pt x="1227908" y="1371600"/>
                </a:cubicBezTo>
                <a:cubicBezTo>
                  <a:pt x="1096162" y="1415513"/>
                  <a:pt x="1300555" y="1348499"/>
                  <a:pt x="1136468" y="1397725"/>
                </a:cubicBezTo>
                <a:cubicBezTo>
                  <a:pt x="1110091" y="1405638"/>
                  <a:pt x="1084217" y="1415142"/>
                  <a:pt x="1058091" y="1423851"/>
                </a:cubicBezTo>
                <a:lnTo>
                  <a:pt x="979714" y="1449977"/>
                </a:lnTo>
                <a:cubicBezTo>
                  <a:pt x="966651" y="1454331"/>
                  <a:pt x="951982" y="1455402"/>
                  <a:pt x="940525" y="1463040"/>
                </a:cubicBezTo>
                <a:cubicBezTo>
                  <a:pt x="927462" y="1471748"/>
                  <a:pt x="915767" y="1482981"/>
                  <a:pt x="901337" y="1489165"/>
                </a:cubicBezTo>
                <a:cubicBezTo>
                  <a:pt x="842745" y="1514275"/>
                  <a:pt x="860734" y="1489872"/>
                  <a:pt x="809897" y="1515291"/>
                </a:cubicBezTo>
                <a:cubicBezTo>
                  <a:pt x="795855" y="1522312"/>
                  <a:pt x="784750" y="1534396"/>
                  <a:pt x="770708" y="1541417"/>
                </a:cubicBezTo>
                <a:cubicBezTo>
                  <a:pt x="758392" y="1547575"/>
                  <a:pt x="743557" y="1547793"/>
                  <a:pt x="731520" y="1554480"/>
                </a:cubicBezTo>
                <a:cubicBezTo>
                  <a:pt x="704072" y="1569729"/>
                  <a:pt x="683605" y="1599116"/>
                  <a:pt x="653143" y="1606731"/>
                </a:cubicBezTo>
                <a:cubicBezTo>
                  <a:pt x="636399" y="1610917"/>
                  <a:pt x="580445" y="1623486"/>
                  <a:pt x="561703" y="1632857"/>
                </a:cubicBezTo>
                <a:cubicBezTo>
                  <a:pt x="521246" y="1653085"/>
                  <a:pt x="511711" y="1674486"/>
                  <a:pt x="470263" y="1698171"/>
                </a:cubicBezTo>
                <a:cubicBezTo>
                  <a:pt x="458308" y="1705003"/>
                  <a:pt x="443730" y="1705810"/>
                  <a:pt x="431074" y="1711234"/>
                </a:cubicBezTo>
                <a:cubicBezTo>
                  <a:pt x="413176" y="1718905"/>
                  <a:pt x="397056" y="1730523"/>
                  <a:pt x="378823" y="1737360"/>
                </a:cubicBezTo>
                <a:cubicBezTo>
                  <a:pt x="362013" y="1743664"/>
                  <a:pt x="343834" y="1745490"/>
                  <a:pt x="326571" y="1750422"/>
                </a:cubicBezTo>
                <a:cubicBezTo>
                  <a:pt x="313331" y="1754205"/>
                  <a:pt x="300741" y="1760145"/>
                  <a:pt x="287383" y="1763485"/>
                </a:cubicBezTo>
                <a:cubicBezTo>
                  <a:pt x="265843" y="1768870"/>
                  <a:pt x="243742" y="1771731"/>
                  <a:pt x="222068" y="1776548"/>
                </a:cubicBezTo>
                <a:cubicBezTo>
                  <a:pt x="130194" y="1796965"/>
                  <a:pt x="206993" y="1780855"/>
                  <a:pt x="130628" y="1802674"/>
                </a:cubicBezTo>
                <a:cubicBezTo>
                  <a:pt x="111096" y="1808255"/>
                  <a:pt x="60068" y="1818360"/>
                  <a:pt x="39188" y="1828800"/>
                </a:cubicBezTo>
                <a:cubicBezTo>
                  <a:pt x="25146" y="1835821"/>
                  <a:pt x="0" y="1854925"/>
                  <a:pt x="0" y="1854925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angle 29"/>
          <p:cNvSpPr/>
          <p:nvPr/>
        </p:nvSpPr>
        <p:spPr>
          <a:xfrm>
            <a:off x="7117079" y="149167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706815" y="2650072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07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                         2  )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961308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3409406" y="1776549"/>
            <a:ext cx="4480560" cy="1854925"/>
          </a:xfrm>
          <a:custGeom>
            <a:avLst/>
            <a:gdLst>
              <a:gd name="connsiteX0" fmla="*/ 4193177 w 4480560"/>
              <a:gd name="connsiteY0" fmla="*/ 1005840 h 1854925"/>
              <a:gd name="connsiteX1" fmla="*/ 4271554 w 4480560"/>
              <a:gd name="connsiteY1" fmla="*/ 979714 h 1854925"/>
              <a:gd name="connsiteX2" fmla="*/ 4297680 w 4480560"/>
              <a:gd name="connsiteY2" fmla="*/ 940525 h 1854925"/>
              <a:gd name="connsiteX3" fmla="*/ 4336868 w 4480560"/>
              <a:gd name="connsiteY3" fmla="*/ 901337 h 1854925"/>
              <a:gd name="connsiteX4" fmla="*/ 4402183 w 4480560"/>
              <a:gd name="connsiteY4" fmla="*/ 836022 h 1854925"/>
              <a:gd name="connsiteX5" fmla="*/ 4428308 w 4480560"/>
              <a:gd name="connsiteY5" fmla="*/ 796834 h 1854925"/>
              <a:gd name="connsiteX6" fmla="*/ 4454434 w 4480560"/>
              <a:gd name="connsiteY6" fmla="*/ 718457 h 1854925"/>
              <a:gd name="connsiteX7" fmla="*/ 4480560 w 4480560"/>
              <a:gd name="connsiteY7" fmla="*/ 600891 h 1854925"/>
              <a:gd name="connsiteX8" fmla="*/ 4467497 w 4480560"/>
              <a:gd name="connsiteY8" fmla="*/ 391885 h 1854925"/>
              <a:gd name="connsiteX9" fmla="*/ 4454434 w 4480560"/>
              <a:gd name="connsiteY9" fmla="*/ 352697 h 1854925"/>
              <a:gd name="connsiteX10" fmla="*/ 4402183 w 4480560"/>
              <a:gd name="connsiteY10" fmla="*/ 248194 h 1854925"/>
              <a:gd name="connsiteX11" fmla="*/ 4349931 w 4480560"/>
              <a:gd name="connsiteY11" fmla="*/ 156754 h 1854925"/>
              <a:gd name="connsiteX12" fmla="*/ 4336868 w 4480560"/>
              <a:gd name="connsiteY12" fmla="*/ 117565 h 1854925"/>
              <a:gd name="connsiteX13" fmla="*/ 4180114 w 4480560"/>
              <a:gd name="connsiteY13" fmla="*/ 39188 h 1854925"/>
              <a:gd name="connsiteX14" fmla="*/ 4140925 w 4480560"/>
              <a:gd name="connsiteY14" fmla="*/ 26125 h 1854925"/>
              <a:gd name="connsiteX15" fmla="*/ 4023360 w 4480560"/>
              <a:gd name="connsiteY15" fmla="*/ 0 h 1854925"/>
              <a:gd name="connsiteX16" fmla="*/ 3827417 w 4480560"/>
              <a:gd name="connsiteY16" fmla="*/ 13062 h 1854925"/>
              <a:gd name="connsiteX17" fmla="*/ 3644537 w 4480560"/>
              <a:gd name="connsiteY17" fmla="*/ 65314 h 1854925"/>
              <a:gd name="connsiteX18" fmla="*/ 3553097 w 4480560"/>
              <a:gd name="connsiteY18" fmla="*/ 104502 h 1854925"/>
              <a:gd name="connsiteX19" fmla="*/ 3500845 w 4480560"/>
              <a:gd name="connsiteY19" fmla="*/ 143691 h 1854925"/>
              <a:gd name="connsiteX20" fmla="*/ 3461657 w 4480560"/>
              <a:gd name="connsiteY20" fmla="*/ 169817 h 1854925"/>
              <a:gd name="connsiteX21" fmla="*/ 3409405 w 4480560"/>
              <a:gd name="connsiteY21" fmla="*/ 209005 h 1854925"/>
              <a:gd name="connsiteX22" fmla="*/ 3370217 w 4480560"/>
              <a:gd name="connsiteY22" fmla="*/ 235131 h 1854925"/>
              <a:gd name="connsiteX23" fmla="*/ 3278777 w 4480560"/>
              <a:gd name="connsiteY23" fmla="*/ 313508 h 1854925"/>
              <a:gd name="connsiteX24" fmla="*/ 3252651 w 4480560"/>
              <a:gd name="connsiteY24" fmla="*/ 352697 h 1854925"/>
              <a:gd name="connsiteX25" fmla="*/ 3135085 w 4480560"/>
              <a:gd name="connsiteY25" fmla="*/ 418011 h 1854925"/>
              <a:gd name="connsiteX26" fmla="*/ 3056708 w 4480560"/>
              <a:gd name="connsiteY26" fmla="*/ 470262 h 1854925"/>
              <a:gd name="connsiteX27" fmla="*/ 2939143 w 4480560"/>
              <a:gd name="connsiteY27" fmla="*/ 535577 h 1854925"/>
              <a:gd name="connsiteX28" fmla="*/ 2873828 w 4480560"/>
              <a:gd name="connsiteY28" fmla="*/ 600891 h 1854925"/>
              <a:gd name="connsiteX29" fmla="*/ 2795451 w 4480560"/>
              <a:gd name="connsiteY29" fmla="*/ 666205 h 1854925"/>
              <a:gd name="connsiteX30" fmla="*/ 2756263 w 4480560"/>
              <a:gd name="connsiteY30" fmla="*/ 679268 h 1854925"/>
              <a:gd name="connsiteX31" fmla="*/ 2717074 w 4480560"/>
              <a:gd name="connsiteY31" fmla="*/ 705394 h 1854925"/>
              <a:gd name="connsiteX32" fmla="*/ 2664823 w 4480560"/>
              <a:gd name="connsiteY32" fmla="*/ 731520 h 1854925"/>
              <a:gd name="connsiteX33" fmla="*/ 2573383 w 4480560"/>
              <a:gd name="connsiteY33" fmla="*/ 796834 h 1854925"/>
              <a:gd name="connsiteX34" fmla="*/ 2495005 w 4480560"/>
              <a:gd name="connsiteY34" fmla="*/ 849085 h 1854925"/>
              <a:gd name="connsiteX35" fmla="*/ 2455817 w 4480560"/>
              <a:gd name="connsiteY35" fmla="*/ 875211 h 1854925"/>
              <a:gd name="connsiteX36" fmla="*/ 2416628 w 4480560"/>
              <a:gd name="connsiteY36" fmla="*/ 901337 h 1854925"/>
              <a:gd name="connsiteX37" fmla="*/ 2377440 w 4480560"/>
              <a:gd name="connsiteY37" fmla="*/ 914400 h 1854925"/>
              <a:gd name="connsiteX38" fmla="*/ 2338251 w 4480560"/>
              <a:gd name="connsiteY38" fmla="*/ 940525 h 1854925"/>
              <a:gd name="connsiteX39" fmla="*/ 2246811 w 4480560"/>
              <a:gd name="connsiteY39" fmla="*/ 979714 h 1854925"/>
              <a:gd name="connsiteX40" fmla="*/ 2129245 w 4480560"/>
              <a:gd name="connsiteY40" fmla="*/ 1031965 h 1854925"/>
              <a:gd name="connsiteX41" fmla="*/ 2090057 w 4480560"/>
              <a:gd name="connsiteY41" fmla="*/ 1045028 h 1854925"/>
              <a:gd name="connsiteX42" fmla="*/ 2050868 w 4480560"/>
              <a:gd name="connsiteY42" fmla="*/ 1071154 h 1854925"/>
              <a:gd name="connsiteX43" fmla="*/ 1972491 w 4480560"/>
              <a:gd name="connsiteY43" fmla="*/ 1097280 h 1854925"/>
              <a:gd name="connsiteX44" fmla="*/ 1933303 w 4480560"/>
              <a:gd name="connsiteY44" fmla="*/ 1110342 h 1854925"/>
              <a:gd name="connsiteX45" fmla="*/ 1867988 w 4480560"/>
              <a:gd name="connsiteY45" fmla="*/ 1123405 h 1854925"/>
              <a:gd name="connsiteX46" fmla="*/ 1789611 w 4480560"/>
              <a:gd name="connsiteY46" fmla="*/ 1149531 h 1854925"/>
              <a:gd name="connsiteX47" fmla="*/ 1750423 w 4480560"/>
              <a:gd name="connsiteY47" fmla="*/ 1162594 h 1854925"/>
              <a:gd name="connsiteX48" fmla="*/ 1645920 w 4480560"/>
              <a:gd name="connsiteY48" fmla="*/ 1188720 h 1854925"/>
              <a:gd name="connsiteX49" fmla="*/ 1593668 w 4480560"/>
              <a:gd name="connsiteY49" fmla="*/ 1227908 h 1854925"/>
              <a:gd name="connsiteX50" fmla="*/ 1489165 w 4480560"/>
              <a:gd name="connsiteY50" fmla="*/ 1254034 h 1854925"/>
              <a:gd name="connsiteX51" fmla="*/ 1449977 w 4480560"/>
              <a:gd name="connsiteY51" fmla="*/ 1267097 h 1854925"/>
              <a:gd name="connsiteX52" fmla="*/ 1410788 w 4480560"/>
              <a:gd name="connsiteY52" fmla="*/ 1293222 h 1854925"/>
              <a:gd name="connsiteX53" fmla="*/ 1306285 w 4480560"/>
              <a:gd name="connsiteY53" fmla="*/ 1319348 h 1854925"/>
              <a:gd name="connsiteX54" fmla="*/ 1227908 w 4480560"/>
              <a:gd name="connsiteY54" fmla="*/ 1371600 h 1854925"/>
              <a:gd name="connsiteX55" fmla="*/ 1136468 w 4480560"/>
              <a:gd name="connsiteY55" fmla="*/ 1397725 h 1854925"/>
              <a:gd name="connsiteX56" fmla="*/ 1058091 w 4480560"/>
              <a:gd name="connsiteY56" fmla="*/ 1423851 h 1854925"/>
              <a:gd name="connsiteX57" fmla="*/ 979714 w 4480560"/>
              <a:gd name="connsiteY57" fmla="*/ 1449977 h 1854925"/>
              <a:gd name="connsiteX58" fmla="*/ 940525 w 4480560"/>
              <a:gd name="connsiteY58" fmla="*/ 1463040 h 1854925"/>
              <a:gd name="connsiteX59" fmla="*/ 901337 w 4480560"/>
              <a:gd name="connsiteY59" fmla="*/ 1489165 h 1854925"/>
              <a:gd name="connsiteX60" fmla="*/ 809897 w 4480560"/>
              <a:gd name="connsiteY60" fmla="*/ 1515291 h 1854925"/>
              <a:gd name="connsiteX61" fmla="*/ 770708 w 4480560"/>
              <a:gd name="connsiteY61" fmla="*/ 1541417 h 1854925"/>
              <a:gd name="connsiteX62" fmla="*/ 731520 w 4480560"/>
              <a:gd name="connsiteY62" fmla="*/ 1554480 h 1854925"/>
              <a:gd name="connsiteX63" fmla="*/ 653143 w 4480560"/>
              <a:gd name="connsiteY63" fmla="*/ 1606731 h 1854925"/>
              <a:gd name="connsiteX64" fmla="*/ 561703 w 4480560"/>
              <a:gd name="connsiteY64" fmla="*/ 1632857 h 1854925"/>
              <a:gd name="connsiteX65" fmla="*/ 470263 w 4480560"/>
              <a:gd name="connsiteY65" fmla="*/ 1698171 h 1854925"/>
              <a:gd name="connsiteX66" fmla="*/ 431074 w 4480560"/>
              <a:gd name="connsiteY66" fmla="*/ 1711234 h 1854925"/>
              <a:gd name="connsiteX67" fmla="*/ 378823 w 4480560"/>
              <a:gd name="connsiteY67" fmla="*/ 1737360 h 1854925"/>
              <a:gd name="connsiteX68" fmla="*/ 326571 w 4480560"/>
              <a:gd name="connsiteY68" fmla="*/ 1750422 h 1854925"/>
              <a:gd name="connsiteX69" fmla="*/ 287383 w 4480560"/>
              <a:gd name="connsiteY69" fmla="*/ 1763485 h 1854925"/>
              <a:gd name="connsiteX70" fmla="*/ 222068 w 4480560"/>
              <a:gd name="connsiteY70" fmla="*/ 1776548 h 1854925"/>
              <a:gd name="connsiteX71" fmla="*/ 130628 w 4480560"/>
              <a:gd name="connsiteY71" fmla="*/ 1802674 h 1854925"/>
              <a:gd name="connsiteX72" fmla="*/ 39188 w 4480560"/>
              <a:gd name="connsiteY72" fmla="*/ 1828800 h 1854925"/>
              <a:gd name="connsiteX73" fmla="*/ 0 w 4480560"/>
              <a:gd name="connsiteY73" fmla="*/ 1854925 h 185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480560" h="1854925">
                <a:moveTo>
                  <a:pt x="4193177" y="1005840"/>
                </a:moveTo>
                <a:cubicBezTo>
                  <a:pt x="4219303" y="997131"/>
                  <a:pt x="4248201" y="994310"/>
                  <a:pt x="4271554" y="979714"/>
                </a:cubicBezTo>
                <a:cubicBezTo>
                  <a:pt x="4284867" y="971393"/>
                  <a:pt x="4287629" y="952586"/>
                  <a:pt x="4297680" y="940525"/>
                </a:cubicBezTo>
                <a:cubicBezTo>
                  <a:pt x="4309506" y="926333"/>
                  <a:pt x="4325042" y="915529"/>
                  <a:pt x="4336868" y="901337"/>
                </a:cubicBezTo>
                <a:cubicBezTo>
                  <a:pt x="4391297" y="836022"/>
                  <a:pt x="4330337" y="883919"/>
                  <a:pt x="4402183" y="836022"/>
                </a:cubicBezTo>
                <a:cubicBezTo>
                  <a:pt x="4410891" y="822959"/>
                  <a:pt x="4421932" y="811180"/>
                  <a:pt x="4428308" y="796834"/>
                </a:cubicBezTo>
                <a:cubicBezTo>
                  <a:pt x="4439493" y="771669"/>
                  <a:pt x="4445725" y="744583"/>
                  <a:pt x="4454434" y="718457"/>
                </a:cubicBezTo>
                <a:cubicBezTo>
                  <a:pt x="4475872" y="654142"/>
                  <a:pt x="4465234" y="692848"/>
                  <a:pt x="4480560" y="600891"/>
                </a:cubicBezTo>
                <a:cubicBezTo>
                  <a:pt x="4476206" y="531222"/>
                  <a:pt x="4474805" y="461306"/>
                  <a:pt x="4467497" y="391885"/>
                </a:cubicBezTo>
                <a:cubicBezTo>
                  <a:pt x="4466056" y="378191"/>
                  <a:pt x="4460132" y="365232"/>
                  <a:pt x="4454434" y="352697"/>
                </a:cubicBezTo>
                <a:cubicBezTo>
                  <a:pt x="4438318" y="317242"/>
                  <a:pt x="4419600" y="283028"/>
                  <a:pt x="4402183" y="248194"/>
                </a:cubicBezTo>
                <a:cubicBezTo>
                  <a:pt x="4369037" y="181901"/>
                  <a:pt x="4386858" y="212144"/>
                  <a:pt x="4349931" y="156754"/>
                </a:cubicBezTo>
                <a:cubicBezTo>
                  <a:pt x="4345577" y="143691"/>
                  <a:pt x="4346605" y="127302"/>
                  <a:pt x="4336868" y="117565"/>
                </a:cubicBezTo>
                <a:cubicBezTo>
                  <a:pt x="4286224" y="66921"/>
                  <a:pt x="4243859" y="60436"/>
                  <a:pt x="4180114" y="39188"/>
                </a:cubicBezTo>
                <a:cubicBezTo>
                  <a:pt x="4167051" y="34834"/>
                  <a:pt x="4154427" y="28825"/>
                  <a:pt x="4140925" y="26125"/>
                </a:cubicBezTo>
                <a:cubicBezTo>
                  <a:pt x="4058007" y="9541"/>
                  <a:pt x="4097151" y="18447"/>
                  <a:pt x="4023360" y="0"/>
                </a:cubicBezTo>
                <a:cubicBezTo>
                  <a:pt x="3958046" y="4354"/>
                  <a:pt x="3892326" y="4596"/>
                  <a:pt x="3827417" y="13062"/>
                </a:cubicBezTo>
                <a:cubicBezTo>
                  <a:pt x="3773523" y="20092"/>
                  <a:pt x="3697672" y="47602"/>
                  <a:pt x="3644537" y="65314"/>
                </a:cubicBezTo>
                <a:cubicBezTo>
                  <a:pt x="3606443" y="78012"/>
                  <a:pt x="3589991" y="81443"/>
                  <a:pt x="3553097" y="104502"/>
                </a:cubicBezTo>
                <a:cubicBezTo>
                  <a:pt x="3534635" y="116041"/>
                  <a:pt x="3518561" y="131036"/>
                  <a:pt x="3500845" y="143691"/>
                </a:cubicBezTo>
                <a:cubicBezTo>
                  <a:pt x="3488070" y="152816"/>
                  <a:pt x="3474432" y="160692"/>
                  <a:pt x="3461657" y="169817"/>
                </a:cubicBezTo>
                <a:cubicBezTo>
                  <a:pt x="3443941" y="182471"/>
                  <a:pt x="3427121" y="196351"/>
                  <a:pt x="3409405" y="209005"/>
                </a:cubicBezTo>
                <a:cubicBezTo>
                  <a:pt x="3396630" y="218130"/>
                  <a:pt x="3382137" y="224914"/>
                  <a:pt x="3370217" y="235131"/>
                </a:cubicBezTo>
                <a:cubicBezTo>
                  <a:pt x="3259350" y="330160"/>
                  <a:pt x="3368744" y="253529"/>
                  <a:pt x="3278777" y="313508"/>
                </a:cubicBezTo>
                <a:cubicBezTo>
                  <a:pt x="3270068" y="326571"/>
                  <a:pt x="3264466" y="342359"/>
                  <a:pt x="3252651" y="352697"/>
                </a:cubicBezTo>
                <a:cubicBezTo>
                  <a:pt x="3197369" y="401069"/>
                  <a:pt x="3188909" y="400070"/>
                  <a:pt x="3135085" y="418011"/>
                </a:cubicBezTo>
                <a:cubicBezTo>
                  <a:pt x="3048114" y="504984"/>
                  <a:pt x="3141781" y="423000"/>
                  <a:pt x="3056708" y="470262"/>
                </a:cubicBezTo>
                <a:cubicBezTo>
                  <a:pt x="2921950" y="545127"/>
                  <a:pt x="3027819" y="506018"/>
                  <a:pt x="2939143" y="535577"/>
                </a:cubicBezTo>
                <a:cubicBezTo>
                  <a:pt x="2891244" y="607424"/>
                  <a:pt x="2939145" y="546460"/>
                  <a:pt x="2873828" y="600891"/>
                </a:cubicBezTo>
                <a:cubicBezTo>
                  <a:pt x="2830488" y="637008"/>
                  <a:pt x="2844105" y="641878"/>
                  <a:pt x="2795451" y="666205"/>
                </a:cubicBezTo>
                <a:cubicBezTo>
                  <a:pt x="2783135" y="672363"/>
                  <a:pt x="2768579" y="673110"/>
                  <a:pt x="2756263" y="679268"/>
                </a:cubicBezTo>
                <a:cubicBezTo>
                  <a:pt x="2742221" y="686289"/>
                  <a:pt x="2730705" y="697605"/>
                  <a:pt x="2717074" y="705394"/>
                </a:cubicBezTo>
                <a:cubicBezTo>
                  <a:pt x="2700167" y="715055"/>
                  <a:pt x="2681730" y="721859"/>
                  <a:pt x="2664823" y="731520"/>
                </a:cubicBezTo>
                <a:cubicBezTo>
                  <a:pt x="2631776" y="750404"/>
                  <a:pt x="2604556" y="775013"/>
                  <a:pt x="2573383" y="796834"/>
                </a:cubicBezTo>
                <a:cubicBezTo>
                  <a:pt x="2547660" y="814840"/>
                  <a:pt x="2521131" y="831668"/>
                  <a:pt x="2495005" y="849085"/>
                </a:cubicBezTo>
                <a:lnTo>
                  <a:pt x="2455817" y="875211"/>
                </a:lnTo>
                <a:cubicBezTo>
                  <a:pt x="2442754" y="883920"/>
                  <a:pt x="2431522" y="896372"/>
                  <a:pt x="2416628" y="901337"/>
                </a:cubicBezTo>
                <a:cubicBezTo>
                  <a:pt x="2403565" y="905691"/>
                  <a:pt x="2389756" y="908242"/>
                  <a:pt x="2377440" y="914400"/>
                </a:cubicBezTo>
                <a:cubicBezTo>
                  <a:pt x="2363398" y="921421"/>
                  <a:pt x="2351882" y="932736"/>
                  <a:pt x="2338251" y="940525"/>
                </a:cubicBezTo>
                <a:cubicBezTo>
                  <a:pt x="2293051" y="966354"/>
                  <a:pt x="2290779" y="965058"/>
                  <a:pt x="2246811" y="979714"/>
                </a:cubicBezTo>
                <a:cubicBezTo>
                  <a:pt x="2184708" y="1021117"/>
                  <a:pt x="2222519" y="1000874"/>
                  <a:pt x="2129245" y="1031965"/>
                </a:cubicBezTo>
                <a:cubicBezTo>
                  <a:pt x="2116182" y="1036319"/>
                  <a:pt x="2101514" y="1037390"/>
                  <a:pt x="2090057" y="1045028"/>
                </a:cubicBezTo>
                <a:cubicBezTo>
                  <a:pt x="2076994" y="1053737"/>
                  <a:pt x="2065215" y="1064778"/>
                  <a:pt x="2050868" y="1071154"/>
                </a:cubicBezTo>
                <a:cubicBezTo>
                  <a:pt x="2025703" y="1082339"/>
                  <a:pt x="1998617" y="1088572"/>
                  <a:pt x="1972491" y="1097280"/>
                </a:cubicBezTo>
                <a:cubicBezTo>
                  <a:pt x="1959428" y="1101634"/>
                  <a:pt x="1946805" y="1107642"/>
                  <a:pt x="1933303" y="1110342"/>
                </a:cubicBezTo>
                <a:cubicBezTo>
                  <a:pt x="1911531" y="1114696"/>
                  <a:pt x="1889408" y="1117563"/>
                  <a:pt x="1867988" y="1123405"/>
                </a:cubicBezTo>
                <a:cubicBezTo>
                  <a:pt x="1841419" y="1130651"/>
                  <a:pt x="1815737" y="1140822"/>
                  <a:pt x="1789611" y="1149531"/>
                </a:cubicBezTo>
                <a:cubicBezTo>
                  <a:pt x="1776548" y="1153885"/>
                  <a:pt x="1763781" y="1159254"/>
                  <a:pt x="1750423" y="1162594"/>
                </a:cubicBezTo>
                <a:lnTo>
                  <a:pt x="1645920" y="1188720"/>
                </a:lnTo>
                <a:cubicBezTo>
                  <a:pt x="1628503" y="1201783"/>
                  <a:pt x="1613765" y="1219534"/>
                  <a:pt x="1593668" y="1227908"/>
                </a:cubicBezTo>
                <a:cubicBezTo>
                  <a:pt x="1560524" y="1241718"/>
                  <a:pt x="1523229" y="1242679"/>
                  <a:pt x="1489165" y="1254034"/>
                </a:cubicBezTo>
                <a:cubicBezTo>
                  <a:pt x="1476102" y="1258388"/>
                  <a:pt x="1462293" y="1260939"/>
                  <a:pt x="1449977" y="1267097"/>
                </a:cubicBezTo>
                <a:cubicBezTo>
                  <a:pt x="1435935" y="1274118"/>
                  <a:pt x="1425542" y="1287857"/>
                  <a:pt x="1410788" y="1293222"/>
                </a:cubicBezTo>
                <a:cubicBezTo>
                  <a:pt x="1377043" y="1305493"/>
                  <a:pt x="1306285" y="1319348"/>
                  <a:pt x="1306285" y="1319348"/>
                </a:cubicBezTo>
                <a:cubicBezTo>
                  <a:pt x="1280159" y="1336765"/>
                  <a:pt x="1257696" y="1361671"/>
                  <a:pt x="1227908" y="1371600"/>
                </a:cubicBezTo>
                <a:cubicBezTo>
                  <a:pt x="1096162" y="1415513"/>
                  <a:pt x="1300555" y="1348499"/>
                  <a:pt x="1136468" y="1397725"/>
                </a:cubicBezTo>
                <a:cubicBezTo>
                  <a:pt x="1110091" y="1405638"/>
                  <a:pt x="1084217" y="1415142"/>
                  <a:pt x="1058091" y="1423851"/>
                </a:cubicBezTo>
                <a:lnTo>
                  <a:pt x="979714" y="1449977"/>
                </a:lnTo>
                <a:cubicBezTo>
                  <a:pt x="966651" y="1454331"/>
                  <a:pt x="951982" y="1455402"/>
                  <a:pt x="940525" y="1463040"/>
                </a:cubicBezTo>
                <a:cubicBezTo>
                  <a:pt x="927462" y="1471748"/>
                  <a:pt x="915767" y="1482981"/>
                  <a:pt x="901337" y="1489165"/>
                </a:cubicBezTo>
                <a:cubicBezTo>
                  <a:pt x="842745" y="1514275"/>
                  <a:pt x="860734" y="1489872"/>
                  <a:pt x="809897" y="1515291"/>
                </a:cubicBezTo>
                <a:cubicBezTo>
                  <a:pt x="795855" y="1522312"/>
                  <a:pt x="784750" y="1534396"/>
                  <a:pt x="770708" y="1541417"/>
                </a:cubicBezTo>
                <a:cubicBezTo>
                  <a:pt x="758392" y="1547575"/>
                  <a:pt x="743557" y="1547793"/>
                  <a:pt x="731520" y="1554480"/>
                </a:cubicBezTo>
                <a:cubicBezTo>
                  <a:pt x="704072" y="1569729"/>
                  <a:pt x="683605" y="1599116"/>
                  <a:pt x="653143" y="1606731"/>
                </a:cubicBezTo>
                <a:cubicBezTo>
                  <a:pt x="636399" y="1610917"/>
                  <a:pt x="580445" y="1623486"/>
                  <a:pt x="561703" y="1632857"/>
                </a:cubicBezTo>
                <a:cubicBezTo>
                  <a:pt x="521246" y="1653085"/>
                  <a:pt x="511711" y="1674486"/>
                  <a:pt x="470263" y="1698171"/>
                </a:cubicBezTo>
                <a:cubicBezTo>
                  <a:pt x="458308" y="1705003"/>
                  <a:pt x="443730" y="1705810"/>
                  <a:pt x="431074" y="1711234"/>
                </a:cubicBezTo>
                <a:cubicBezTo>
                  <a:pt x="413176" y="1718905"/>
                  <a:pt x="397056" y="1730523"/>
                  <a:pt x="378823" y="1737360"/>
                </a:cubicBezTo>
                <a:cubicBezTo>
                  <a:pt x="362013" y="1743664"/>
                  <a:pt x="343834" y="1745490"/>
                  <a:pt x="326571" y="1750422"/>
                </a:cubicBezTo>
                <a:cubicBezTo>
                  <a:pt x="313331" y="1754205"/>
                  <a:pt x="300741" y="1760145"/>
                  <a:pt x="287383" y="1763485"/>
                </a:cubicBezTo>
                <a:cubicBezTo>
                  <a:pt x="265843" y="1768870"/>
                  <a:pt x="243742" y="1771731"/>
                  <a:pt x="222068" y="1776548"/>
                </a:cubicBezTo>
                <a:cubicBezTo>
                  <a:pt x="130194" y="1796965"/>
                  <a:pt x="206993" y="1780855"/>
                  <a:pt x="130628" y="1802674"/>
                </a:cubicBezTo>
                <a:cubicBezTo>
                  <a:pt x="111096" y="1808255"/>
                  <a:pt x="60068" y="1818360"/>
                  <a:pt x="39188" y="1828800"/>
                </a:cubicBezTo>
                <a:cubicBezTo>
                  <a:pt x="25146" y="1835821"/>
                  <a:pt x="0" y="1854925"/>
                  <a:pt x="0" y="1854925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angle 29"/>
          <p:cNvSpPr/>
          <p:nvPr/>
        </p:nvSpPr>
        <p:spPr>
          <a:xfrm>
            <a:off x="7117079" y="149167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706815" y="2650072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257359" y="32770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6177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                         2  )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1274816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3409406" y="1776549"/>
            <a:ext cx="4480560" cy="1854925"/>
          </a:xfrm>
          <a:custGeom>
            <a:avLst/>
            <a:gdLst>
              <a:gd name="connsiteX0" fmla="*/ 4193177 w 4480560"/>
              <a:gd name="connsiteY0" fmla="*/ 1005840 h 1854925"/>
              <a:gd name="connsiteX1" fmla="*/ 4271554 w 4480560"/>
              <a:gd name="connsiteY1" fmla="*/ 979714 h 1854925"/>
              <a:gd name="connsiteX2" fmla="*/ 4297680 w 4480560"/>
              <a:gd name="connsiteY2" fmla="*/ 940525 h 1854925"/>
              <a:gd name="connsiteX3" fmla="*/ 4336868 w 4480560"/>
              <a:gd name="connsiteY3" fmla="*/ 901337 h 1854925"/>
              <a:gd name="connsiteX4" fmla="*/ 4402183 w 4480560"/>
              <a:gd name="connsiteY4" fmla="*/ 836022 h 1854925"/>
              <a:gd name="connsiteX5" fmla="*/ 4428308 w 4480560"/>
              <a:gd name="connsiteY5" fmla="*/ 796834 h 1854925"/>
              <a:gd name="connsiteX6" fmla="*/ 4454434 w 4480560"/>
              <a:gd name="connsiteY6" fmla="*/ 718457 h 1854925"/>
              <a:gd name="connsiteX7" fmla="*/ 4480560 w 4480560"/>
              <a:gd name="connsiteY7" fmla="*/ 600891 h 1854925"/>
              <a:gd name="connsiteX8" fmla="*/ 4467497 w 4480560"/>
              <a:gd name="connsiteY8" fmla="*/ 391885 h 1854925"/>
              <a:gd name="connsiteX9" fmla="*/ 4454434 w 4480560"/>
              <a:gd name="connsiteY9" fmla="*/ 352697 h 1854925"/>
              <a:gd name="connsiteX10" fmla="*/ 4402183 w 4480560"/>
              <a:gd name="connsiteY10" fmla="*/ 248194 h 1854925"/>
              <a:gd name="connsiteX11" fmla="*/ 4349931 w 4480560"/>
              <a:gd name="connsiteY11" fmla="*/ 156754 h 1854925"/>
              <a:gd name="connsiteX12" fmla="*/ 4336868 w 4480560"/>
              <a:gd name="connsiteY12" fmla="*/ 117565 h 1854925"/>
              <a:gd name="connsiteX13" fmla="*/ 4180114 w 4480560"/>
              <a:gd name="connsiteY13" fmla="*/ 39188 h 1854925"/>
              <a:gd name="connsiteX14" fmla="*/ 4140925 w 4480560"/>
              <a:gd name="connsiteY14" fmla="*/ 26125 h 1854925"/>
              <a:gd name="connsiteX15" fmla="*/ 4023360 w 4480560"/>
              <a:gd name="connsiteY15" fmla="*/ 0 h 1854925"/>
              <a:gd name="connsiteX16" fmla="*/ 3827417 w 4480560"/>
              <a:gd name="connsiteY16" fmla="*/ 13062 h 1854925"/>
              <a:gd name="connsiteX17" fmla="*/ 3644537 w 4480560"/>
              <a:gd name="connsiteY17" fmla="*/ 65314 h 1854925"/>
              <a:gd name="connsiteX18" fmla="*/ 3553097 w 4480560"/>
              <a:gd name="connsiteY18" fmla="*/ 104502 h 1854925"/>
              <a:gd name="connsiteX19" fmla="*/ 3500845 w 4480560"/>
              <a:gd name="connsiteY19" fmla="*/ 143691 h 1854925"/>
              <a:gd name="connsiteX20" fmla="*/ 3461657 w 4480560"/>
              <a:gd name="connsiteY20" fmla="*/ 169817 h 1854925"/>
              <a:gd name="connsiteX21" fmla="*/ 3409405 w 4480560"/>
              <a:gd name="connsiteY21" fmla="*/ 209005 h 1854925"/>
              <a:gd name="connsiteX22" fmla="*/ 3370217 w 4480560"/>
              <a:gd name="connsiteY22" fmla="*/ 235131 h 1854925"/>
              <a:gd name="connsiteX23" fmla="*/ 3278777 w 4480560"/>
              <a:gd name="connsiteY23" fmla="*/ 313508 h 1854925"/>
              <a:gd name="connsiteX24" fmla="*/ 3252651 w 4480560"/>
              <a:gd name="connsiteY24" fmla="*/ 352697 h 1854925"/>
              <a:gd name="connsiteX25" fmla="*/ 3135085 w 4480560"/>
              <a:gd name="connsiteY25" fmla="*/ 418011 h 1854925"/>
              <a:gd name="connsiteX26" fmla="*/ 3056708 w 4480560"/>
              <a:gd name="connsiteY26" fmla="*/ 470262 h 1854925"/>
              <a:gd name="connsiteX27" fmla="*/ 2939143 w 4480560"/>
              <a:gd name="connsiteY27" fmla="*/ 535577 h 1854925"/>
              <a:gd name="connsiteX28" fmla="*/ 2873828 w 4480560"/>
              <a:gd name="connsiteY28" fmla="*/ 600891 h 1854925"/>
              <a:gd name="connsiteX29" fmla="*/ 2795451 w 4480560"/>
              <a:gd name="connsiteY29" fmla="*/ 666205 h 1854925"/>
              <a:gd name="connsiteX30" fmla="*/ 2756263 w 4480560"/>
              <a:gd name="connsiteY30" fmla="*/ 679268 h 1854925"/>
              <a:gd name="connsiteX31" fmla="*/ 2717074 w 4480560"/>
              <a:gd name="connsiteY31" fmla="*/ 705394 h 1854925"/>
              <a:gd name="connsiteX32" fmla="*/ 2664823 w 4480560"/>
              <a:gd name="connsiteY32" fmla="*/ 731520 h 1854925"/>
              <a:gd name="connsiteX33" fmla="*/ 2573383 w 4480560"/>
              <a:gd name="connsiteY33" fmla="*/ 796834 h 1854925"/>
              <a:gd name="connsiteX34" fmla="*/ 2495005 w 4480560"/>
              <a:gd name="connsiteY34" fmla="*/ 849085 h 1854925"/>
              <a:gd name="connsiteX35" fmla="*/ 2455817 w 4480560"/>
              <a:gd name="connsiteY35" fmla="*/ 875211 h 1854925"/>
              <a:gd name="connsiteX36" fmla="*/ 2416628 w 4480560"/>
              <a:gd name="connsiteY36" fmla="*/ 901337 h 1854925"/>
              <a:gd name="connsiteX37" fmla="*/ 2377440 w 4480560"/>
              <a:gd name="connsiteY37" fmla="*/ 914400 h 1854925"/>
              <a:gd name="connsiteX38" fmla="*/ 2338251 w 4480560"/>
              <a:gd name="connsiteY38" fmla="*/ 940525 h 1854925"/>
              <a:gd name="connsiteX39" fmla="*/ 2246811 w 4480560"/>
              <a:gd name="connsiteY39" fmla="*/ 979714 h 1854925"/>
              <a:gd name="connsiteX40" fmla="*/ 2129245 w 4480560"/>
              <a:gd name="connsiteY40" fmla="*/ 1031965 h 1854925"/>
              <a:gd name="connsiteX41" fmla="*/ 2090057 w 4480560"/>
              <a:gd name="connsiteY41" fmla="*/ 1045028 h 1854925"/>
              <a:gd name="connsiteX42" fmla="*/ 2050868 w 4480560"/>
              <a:gd name="connsiteY42" fmla="*/ 1071154 h 1854925"/>
              <a:gd name="connsiteX43" fmla="*/ 1972491 w 4480560"/>
              <a:gd name="connsiteY43" fmla="*/ 1097280 h 1854925"/>
              <a:gd name="connsiteX44" fmla="*/ 1933303 w 4480560"/>
              <a:gd name="connsiteY44" fmla="*/ 1110342 h 1854925"/>
              <a:gd name="connsiteX45" fmla="*/ 1867988 w 4480560"/>
              <a:gd name="connsiteY45" fmla="*/ 1123405 h 1854925"/>
              <a:gd name="connsiteX46" fmla="*/ 1789611 w 4480560"/>
              <a:gd name="connsiteY46" fmla="*/ 1149531 h 1854925"/>
              <a:gd name="connsiteX47" fmla="*/ 1750423 w 4480560"/>
              <a:gd name="connsiteY47" fmla="*/ 1162594 h 1854925"/>
              <a:gd name="connsiteX48" fmla="*/ 1645920 w 4480560"/>
              <a:gd name="connsiteY48" fmla="*/ 1188720 h 1854925"/>
              <a:gd name="connsiteX49" fmla="*/ 1593668 w 4480560"/>
              <a:gd name="connsiteY49" fmla="*/ 1227908 h 1854925"/>
              <a:gd name="connsiteX50" fmla="*/ 1489165 w 4480560"/>
              <a:gd name="connsiteY50" fmla="*/ 1254034 h 1854925"/>
              <a:gd name="connsiteX51" fmla="*/ 1449977 w 4480560"/>
              <a:gd name="connsiteY51" fmla="*/ 1267097 h 1854925"/>
              <a:gd name="connsiteX52" fmla="*/ 1410788 w 4480560"/>
              <a:gd name="connsiteY52" fmla="*/ 1293222 h 1854925"/>
              <a:gd name="connsiteX53" fmla="*/ 1306285 w 4480560"/>
              <a:gd name="connsiteY53" fmla="*/ 1319348 h 1854925"/>
              <a:gd name="connsiteX54" fmla="*/ 1227908 w 4480560"/>
              <a:gd name="connsiteY54" fmla="*/ 1371600 h 1854925"/>
              <a:gd name="connsiteX55" fmla="*/ 1136468 w 4480560"/>
              <a:gd name="connsiteY55" fmla="*/ 1397725 h 1854925"/>
              <a:gd name="connsiteX56" fmla="*/ 1058091 w 4480560"/>
              <a:gd name="connsiteY56" fmla="*/ 1423851 h 1854925"/>
              <a:gd name="connsiteX57" fmla="*/ 979714 w 4480560"/>
              <a:gd name="connsiteY57" fmla="*/ 1449977 h 1854925"/>
              <a:gd name="connsiteX58" fmla="*/ 940525 w 4480560"/>
              <a:gd name="connsiteY58" fmla="*/ 1463040 h 1854925"/>
              <a:gd name="connsiteX59" fmla="*/ 901337 w 4480560"/>
              <a:gd name="connsiteY59" fmla="*/ 1489165 h 1854925"/>
              <a:gd name="connsiteX60" fmla="*/ 809897 w 4480560"/>
              <a:gd name="connsiteY60" fmla="*/ 1515291 h 1854925"/>
              <a:gd name="connsiteX61" fmla="*/ 770708 w 4480560"/>
              <a:gd name="connsiteY61" fmla="*/ 1541417 h 1854925"/>
              <a:gd name="connsiteX62" fmla="*/ 731520 w 4480560"/>
              <a:gd name="connsiteY62" fmla="*/ 1554480 h 1854925"/>
              <a:gd name="connsiteX63" fmla="*/ 653143 w 4480560"/>
              <a:gd name="connsiteY63" fmla="*/ 1606731 h 1854925"/>
              <a:gd name="connsiteX64" fmla="*/ 561703 w 4480560"/>
              <a:gd name="connsiteY64" fmla="*/ 1632857 h 1854925"/>
              <a:gd name="connsiteX65" fmla="*/ 470263 w 4480560"/>
              <a:gd name="connsiteY65" fmla="*/ 1698171 h 1854925"/>
              <a:gd name="connsiteX66" fmla="*/ 431074 w 4480560"/>
              <a:gd name="connsiteY66" fmla="*/ 1711234 h 1854925"/>
              <a:gd name="connsiteX67" fmla="*/ 378823 w 4480560"/>
              <a:gd name="connsiteY67" fmla="*/ 1737360 h 1854925"/>
              <a:gd name="connsiteX68" fmla="*/ 326571 w 4480560"/>
              <a:gd name="connsiteY68" fmla="*/ 1750422 h 1854925"/>
              <a:gd name="connsiteX69" fmla="*/ 287383 w 4480560"/>
              <a:gd name="connsiteY69" fmla="*/ 1763485 h 1854925"/>
              <a:gd name="connsiteX70" fmla="*/ 222068 w 4480560"/>
              <a:gd name="connsiteY70" fmla="*/ 1776548 h 1854925"/>
              <a:gd name="connsiteX71" fmla="*/ 130628 w 4480560"/>
              <a:gd name="connsiteY71" fmla="*/ 1802674 h 1854925"/>
              <a:gd name="connsiteX72" fmla="*/ 39188 w 4480560"/>
              <a:gd name="connsiteY72" fmla="*/ 1828800 h 1854925"/>
              <a:gd name="connsiteX73" fmla="*/ 0 w 4480560"/>
              <a:gd name="connsiteY73" fmla="*/ 1854925 h 185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480560" h="1854925">
                <a:moveTo>
                  <a:pt x="4193177" y="1005840"/>
                </a:moveTo>
                <a:cubicBezTo>
                  <a:pt x="4219303" y="997131"/>
                  <a:pt x="4248201" y="994310"/>
                  <a:pt x="4271554" y="979714"/>
                </a:cubicBezTo>
                <a:cubicBezTo>
                  <a:pt x="4284867" y="971393"/>
                  <a:pt x="4287629" y="952586"/>
                  <a:pt x="4297680" y="940525"/>
                </a:cubicBezTo>
                <a:cubicBezTo>
                  <a:pt x="4309506" y="926333"/>
                  <a:pt x="4325042" y="915529"/>
                  <a:pt x="4336868" y="901337"/>
                </a:cubicBezTo>
                <a:cubicBezTo>
                  <a:pt x="4391297" y="836022"/>
                  <a:pt x="4330337" y="883919"/>
                  <a:pt x="4402183" y="836022"/>
                </a:cubicBezTo>
                <a:cubicBezTo>
                  <a:pt x="4410891" y="822959"/>
                  <a:pt x="4421932" y="811180"/>
                  <a:pt x="4428308" y="796834"/>
                </a:cubicBezTo>
                <a:cubicBezTo>
                  <a:pt x="4439493" y="771669"/>
                  <a:pt x="4445725" y="744583"/>
                  <a:pt x="4454434" y="718457"/>
                </a:cubicBezTo>
                <a:cubicBezTo>
                  <a:pt x="4475872" y="654142"/>
                  <a:pt x="4465234" y="692848"/>
                  <a:pt x="4480560" y="600891"/>
                </a:cubicBezTo>
                <a:cubicBezTo>
                  <a:pt x="4476206" y="531222"/>
                  <a:pt x="4474805" y="461306"/>
                  <a:pt x="4467497" y="391885"/>
                </a:cubicBezTo>
                <a:cubicBezTo>
                  <a:pt x="4466056" y="378191"/>
                  <a:pt x="4460132" y="365232"/>
                  <a:pt x="4454434" y="352697"/>
                </a:cubicBezTo>
                <a:cubicBezTo>
                  <a:pt x="4438318" y="317242"/>
                  <a:pt x="4419600" y="283028"/>
                  <a:pt x="4402183" y="248194"/>
                </a:cubicBezTo>
                <a:cubicBezTo>
                  <a:pt x="4369037" y="181901"/>
                  <a:pt x="4386858" y="212144"/>
                  <a:pt x="4349931" y="156754"/>
                </a:cubicBezTo>
                <a:cubicBezTo>
                  <a:pt x="4345577" y="143691"/>
                  <a:pt x="4346605" y="127302"/>
                  <a:pt x="4336868" y="117565"/>
                </a:cubicBezTo>
                <a:cubicBezTo>
                  <a:pt x="4286224" y="66921"/>
                  <a:pt x="4243859" y="60436"/>
                  <a:pt x="4180114" y="39188"/>
                </a:cubicBezTo>
                <a:cubicBezTo>
                  <a:pt x="4167051" y="34834"/>
                  <a:pt x="4154427" y="28825"/>
                  <a:pt x="4140925" y="26125"/>
                </a:cubicBezTo>
                <a:cubicBezTo>
                  <a:pt x="4058007" y="9541"/>
                  <a:pt x="4097151" y="18447"/>
                  <a:pt x="4023360" y="0"/>
                </a:cubicBezTo>
                <a:cubicBezTo>
                  <a:pt x="3958046" y="4354"/>
                  <a:pt x="3892326" y="4596"/>
                  <a:pt x="3827417" y="13062"/>
                </a:cubicBezTo>
                <a:cubicBezTo>
                  <a:pt x="3773523" y="20092"/>
                  <a:pt x="3697672" y="47602"/>
                  <a:pt x="3644537" y="65314"/>
                </a:cubicBezTo>
                <a:cubicBezTo>
                  <a:pt x="3606443" y="78012"/>
                  <a:pt x="3589991" y="81443"/>
                  <a:pt x="3553097" y="104502"/>
                </a:cubicBezTo>
                <a:cubicBezTo>
                  <a:pt x="3534635" y="116041"/>
                  <a:pt x="3518561" y="131036"/>
                  <a:pt x="3500845" y="143691"/>
                </a:cubicBezTo>
                <a:cubicBezTo>
                  <a:pt x="3488070" y="152816"/>
                  <a:pt x="3474432" y="160692"/>
                  <a:pt x="3461657" y="169817"/>
                </a:cubicBezTo>
                <a:cubicBezTo>
                  <a:pt x="3443941" y="182471"/>
                  <a:pt x="3427121" y="196351"/>
                  <a:pt x="3409405" y="209005"/>
                </a:cubicBezTo>
                <a:cubicBezTo>
                  <a:pt x="3396630" y="218130"/>
                  <a:pt x="3382137" y="224914"/>
                  <a:pt x="3370217" y="235131"/>
                </a:cubicBezTo>
                <a:cubicBezTo>
                  <a:pt x="3259350" y="330160"/>
                  <a:pt x="3368744" y="253529"/>
                  <a:pt x="3278777" y="313508"/>
                </a:cubicBezTo>
                <a:cubicBezTo>
                  <a:pt x="3270068" y="326571"/>
                  <a:pt x="3264466" y="342359"/>
                  <a:pt x="3252651" y="352697"/>
                </a:cubicBezTo>
                <a:cubicBezTo>
                  <a:pt x="3197369" y="401069"/>
                  <a:pt x="3188909" y="400070"/>
                  <a:pt x="3135085" y="418011"/>
                </a:cubicBezTo>
                <a:cubicBezTo>
                  <a:pt x="3048114" y="504984"/>
                  <a:pt x="3141781" y="423000"/>
                  <a:pt x="3056708" y="470262"/>
                </a:cubicBezTo>
                <a:cubicBezTo>
                  <a:pt x="2921950" y="545127"/>
                  <a:pt x="3027819" y="506018"/>
                  <a:pt x="2939143" y="535577"/>
                </a:cubicBezTo>
                <a:cubicBezTo>
                  <a:pt x="2891244" y="607424"/>
                  <a:pt x="2939145" y="546460"/>
                  <a:pt x="2873828" y="600891"/>
                </a:cubicBezTo>
                <a:cubicBezTo>
                  <a:pt x="2830488" y="637008"/>
                  <a:pt x="2844105" y="641878"/>
                  <a:pt x="2795451" y="666205"/>
                </a:cubicBezTo>
                <a:cubicBezTo>
                  <a:pt x="2783135" y="672363"/>
                  <a:pt x="2768579" y="673110"/>
                  <a:pt x="2756263" y="679268"/>
                </a:cubicBezTo>
                <a:cubicBezTo>
                  <a:pt x="2742221" y="686289"/>
                  <a:pt x="2730705" y="697605"/>
                  <a:pt x="2717074" y="705394"/>
                </a:cubicBezTo>
                <a:cubicBezTo>
                  <a:pt x="2700167" y="715055"/>
                  <a:pt x="2681730" y="721859"/>
                  <a:pt x="2664823" y="731520"/>
                </a:cubicBezTo>
                <a:cubicBezTo>
                  <a:pt x="2631776" y="750404"/>
                  <a:pt x="2604556" y="775013"/>
                  <a:pt x="2573383" y="796834"/>
                </a:cubicBezTo>
                <a:cubicBezTo>
                  <a:pt x="2547660" y="814840"/>
                  <a:pt x="2521131" y="831668"/>
                  <a:pt x="2495005" y="849085"/>
                </a:cubicBezTo>
                <a:lnTo>
                  <a:pt x="2455817" y="875211"/>
                </a:lnTo>
                <a:cubicBezTo>
                  <a:pt x="2442754" y="883920"/>
                  <a:pt x="2431522" y="896372"/>
                  <a:pt x="2416628" y="901337"/>
                </a:cubicBezTo>
                <a:cubicBezTo>
                  <a:pt x="2403565" y="905691"/>
                  <a:pt x="2389756" y="908242"/>
                  <a:pt x="2377440" y="914400"/>
                </a:cubicBezTo>
                <a:cubicBezTo>
                  <a:pt x="2363398" y="921421"/>
                  <a:pt x="2351882" y="932736"/>
                  <a:pt x="2338251" y="940525"/>
                </a:cubicBezTo>
                <a:cubicBezTo>
                  <a:pt x="2293051" y="966354"/>
                  <a:pt x="2290779" y="965058"/>
                  <a:pt x="2246811" y="979714"/>
                </a:cubicBezTo>
                <a:cubicBezTo>
                  <a:pt x="2184708" y="1021117"/>
                  <a:pt x="2222519" y="1000874"/>
                  <a:pt x="2129245" y="1031965"/>
                </a:cubicBezTo>
                <a:cubicBezTo>
                  <a:pt x="2116182" y="1036319"/>
                  <a:pt x="2101514" y="1037390"/>
                  <a:pt x="2090057" y="1045028"/>
                </a:cubicBezTo>
                <a:cubicBezTo>
                  <a:pt x="2076994" y="1053737"/>
                  <a:pt x="2065215" y="1064778"/>
                  <a:pt x="2050868" y="1071154"/>
                </a:cubicBezTo>
                <a:cubicBezTo>
                  <a:pt x="2025703" y="1082339"/>
                  <a:pt x="1998617" y="1088572"/>
                  <a:pt x="1972491" y="1097280"/>
                </a:cubicBezTo>
                <a:cubicBezTo>
                  <a:pt x="1959428" y="1101634"/>
                  <a:pt x="1946805" y="1107642"/>
                  <a:pt x="1933303" y="1110342"/>
                </a:cubicBezTo>
                <a:cubicBezTo>
                  <a:pt x="1911531" y="1114696"/>
                  <a:pt x="1889408" y="1117563"/>
                  <a:pt x="1867988" y="1123405"/>
                </a:cubicBezTo>
                <a:cubicBezTo>
                  <a:pt x="1841419" y="1130651"/>
                  <a:pt x="1815737" y="1140822"/>
                  <a:pt x="1789611" y="1149531"/>
                </a:cubicBezTo>
                <a:cubicBezTo>
                  <a:pt x="1776548" y="1153885"/>
                  <a:pt x="1763781" y="1159254"/>
                  <a:pt x="1750423" y="1162594"/>
                </a:cubicBezTo>
                <a:lnTo>
                  <a:pt x="1645920" y="1188720"/>
                </a:lnTo>
                <a:cubicBezTo>
                  <a:pt x="1628503" y="1201783"/>
                  <a:pt x="1613765" y="1219534"/>
                  <a:pt x="1593668" y="1227908"/>
                </a:cubicBezTo>
                <a:cubicBezTo>
                  <a:pt x="1560524" y="1241718"/>
                  <a:pt x="1523229" y="1242679"/>
                  <a:pt x="1489165" y="1254034"/>
                </a:cubicBezTo>
                <a:cubicBezTo>
                  <a:pt x="1476102" y="1258388"/>
                  <a:pt x="1462293" y="1260939"/>
                  <a:pt x="1449977" y="1267097"/>
                </a:cubicBezTo>
                <a:cubicBezTo>
                  <a:pt x="1435935" y="1274118"/>
                  <a:pt x="1425542" y="1287857"/>
                  <a:pt x="1410788" y="1293222"/>
                </a:cubicBezTo>
                <a:cubicBezTo>
                  <a:pt x="1377043" y="1305493"/>
                  <a:pt x="1306285" y="1319348"/>
                  <a:pt x="1306285" y="1319348"/>
                </a:cubicBezTo>
                <a:cubicBezTo>
                  <a:pt x="1280159" y="1336765"/>
                  <a:pt x="1257696" y="1361671"/>
                  <a:pt x="1227908" y="1371600"/>
                </a:cubicBezTo>
                <a:cubicBezTo>
                  <a:pt x="1096162" y="1415513"/>
                  <a:pt x="1300555" y="1348499"/>
                  <a:pt x="1136468" y="1397725"/>
                </a:cubicBezTo>
                <a:cubicBezTo>
                  <a:pt x="1110091" y="1405638"/>
                  <a:pt x="1084217" y="1415142"/>
                  <a:pt x="1058091" y="1423851"/>
                </a:cubicBezTo>
                <a:lnTo>
                  <a:pt x="979714" y="1449977"/>
                </a:lnTo>
                <a:cubicBezTo>
                  <a:pt x="966651" y="1454331"/>
                  <a:pt x="951982" y="1455402"/>
                  <a:pt x="940525" y="1463040"/>
                </a:cubicBezTo>
                <a:cubicBezTo>
                  <a:pt x="927462" y="1471748"/>
                  <a:pt x="915767" y="1482981"/>
                  <a:pt x="901337" y="1489165"/>
                </a:cubicBezTo>
                <a:cubicBezTo>
                  <a:pt x="842745" y="1514275"/>
                  <a:pt x="860734" y="1489872"/>
                  <a:pt x="809897" y="1515291"/>
                </a:cubicBezTo>
                <a:cubicBezTo>
                  <a:pt x="795855" y="1522312"/>
                  <a:pt x="784750" y="1534396"/>
                  <a:pt x="770708" y="1541417"/>
                </a:cubicBezTo>
                <a:cubicBezTo>
                  <a:pt x="758392" y="1547575"/>
                  <a:pt x="743557" y="1547793"/>
                  <a:pt x="731520" y="1554480"/>
                </a:cubicBezTo>
                <a:cubicBezTo>
                  <a:pt x="704072" y="1569729"/>
                  <a:pt x="683605" y="1599116"/>
                  <a:pt x="653143" y="1606731"/>
                </a:cubicBezTo>
                <a:cubicBezTo>
                  <a:pt x="636399" y="1610917"/>
                  <a:pt x="580445" y="1623486"/>
                  <a:pt x="561703" y="1632857"/>
                </a:cubicBezTo>
                <a:cubicBezTo>
                  <a:pt x="521246" y="1653085"/>
                  <a:pt x="511711" y="1674486"/>
                  <a:pt x="470263" y="1698171"/>
                </a:cubicBezTo>
                <a:cubicBezTo>
                  <a:pt x="458308" y="1705003"/>
                  <a:pt x="443730" y="1705810"/>
                  <a:pt x="431074" y="1711234"/>
                </a:cubicBezTo>
                <a:cubicBezTo>
                  <a:pt x="413176" y="1718905"/>
                  <a:pt x="397056" y="1730523"/>
                  <a:pt x="378823" y="1737360"/>
                </a:cubicBezTo>
                <a:cubicBezTo>
                  <a:pt x="362013" y="1743664"/>
                  <a:pt x="343834" y="1745490"/>
                  <a:pt x="326571" y="1750422"/>
                </a:cubicBezTo>
                <a:cubicBezTo>
                  <a:pt x="313331" y="1754205"/>
                  <a:pt x="300741" y="1760145"/>
                  <a:pt x="287383" y="1763485"/>
                </a:cubicBezTo>
                <a:cubicBezTo>
                  <a:pt x="265843" y="1768870"/>
                  <a:pt x="243742" y="1771731"/>
                  <a:pt x="222068" y="1776548"/>
                </a:cubicBezTo>
                <a:cubicBezTo>
                  <a:pt x="130194" y="1796965"/>
                  <a:pt x="206993" y="1780855"/>
                  <a:pt x="130628" y="1802674"/>
                </a:cubicBezTo>
                <a:cubicBezTo>
                  <a:pt x="111096" y="1808255"/>
                  <a:pt x="60068" y="1818360"/>
                  <a:pt x="39188" y="1828800"/>
                </a:cubicBezTo>
                <a:cubicBezTo>
                  <a:pt x="25146" y="1835821"/>
                  <a:pt x="0" y="1854925"/>
                  <a:pt x="0" y="1854925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angle 29"/>
          <p:cNvSpPr/>
          <p:nvPr/>
        </p:nvSpPr>
        <p:spPr>
          <a:xfrm>
            <a:off x="7117079" y="149167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706815" y="2650072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257359" y="32770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3" name="Rectangle 32"/>
          <p:cNvSpPr/>
          <p:nvPr/>
        </p:nvSpPr>
        <p:spPr>
          <a:xfrm>
            <a:off x="7384869" y="138574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750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                         2  )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95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5135500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3409406" y="1776549"/>
            <a:ext cx="4480560" cy="1854925"/>
          </a:xfrm>
          <a:custGeom>
            <a:avLst/>
            <a:gdLst>
              <a:gd name="connsiteX0" fmla="*/ 4193177 w 4480560"/>
              <a:gd name="connsiteY0" fmla="*/ 1005840 h 1854925"/>
              <a:gd name="connsiteX1" fmla="*/ 4271554 w 4480560"/>
              <a:gd name="connsiteY1" fmla="*/ 979714 h 1854925"/>
              <a:gd name="connsiteX2" fmla="*/ 4297680 w 4480560"/>
              <a:gd name="connsiteY2" fmla="*/ 940525 h 1854925"/>
              <a:gd name="connsiteX3" fmla="*/ 4336868 w 4480560"/>
              <a:gd name="connsiteY3" fmla="*/ 901337 h 1854925"/>
              <a:gd name="connsiteX4" fmla="*/ 4402183 w 4480560"/>
              <a:gd name="connsiteY4" fmla="*/ 836022 h 1854925"/>
              <a:gd name="connsiteX5" fmla="*/ 4428308 w 4480560"/>
              <a:gd name="connsiteY5" fmla="*/ 796834 h 1854925"/>
              <a:gd name="connsiteX6" fmla="*/ 4454434 w 4480560"/>
              <a:gd name="connsiteY6" fmla="*/ 718457 h 1854925"/>
              <a:gd name="connsiteX7" fmla="*/ 4480560 w 4480560"/>
              <a:gd name="connsiteY7" fmla="*/ 600891 h 1854925"/>
              <a:gd name="connsiteX8" fmla="*/ 4467497 w 4480560"/>
              <a:gd name="connsiteY8" fmla="*/ 391885 h 1854925"/>
              <a:gd name="connsiteX9" fmla="*/ 4454434 w 4480560"/>
              <a:gd name="connsiteY9" fmla="*/ 352697 h 1854925"/>
              <a:gd name="connsiteX10" fmla="*/ 4402183 w 4480560"/>
              <a:gd name="connsiteY10" fmla="*/ 248194 h 1854925"/>
              <a:gd name="connsiteX11" fmla="*/ 4349931 w 4480560"/>
              <a:gd name="connsiteY11" fmla="*/ 156754 h 1854925"/>
              <a:gd name="connsiteX12" fmla="*/ 4336868 w 4480560"/>
              <a:gd name="connsiteY12" fmla="*/ 117565 h 1854925"/>
              <a:gd name="connsiteX13" fmla="*/ 4180114 w 4480560"/>
              <a:gd name="connsiteY13" fmla="*/ 39188 h 1854925"/>
              <a:gd name="connsiteX14" fmla="*/ 4140925 w 4480560"/>
              <a:gd name="connsiteY14" fmla="*/ 26125 h 1854925"/>
              <a:gd name="connsiteX15" fmla="*/ 4023360 w 4480560"/>
              <a:gd name="connsiteY15" fmla="*/ 0 h 1854925"/>
              <a:gd name="connsiteX16" fmla="*/ 3827417 w 4480560"/>
              <a:gd name="connsiteY16" fmla="*/ 13062 h 1854925"/>
              <a:gd name="connsiteX17" fmla="*/ 3644537 w 4480560"/>
              <a:gd name="connsiteY17" fmla="*/ 65314 h 1854925"/>
              <a:gd name="connsiteX18" fmla="*/ 3553097 w 4480560"/>
              <a:gd name="connsiteY18" fmla="*/ 104502 h 1854925"/>
              <a:gd name="connsiteX19" fmla="*/ 3500845 w 4480560"/>
              <a:gd name="connsiteY19" fmla="*/ 143691 h 1854925"/>
              <a:gd name="connsiteX20" fmla="*/ 3461657 w 4480560"/>
              <a:gd name="connsiteY20" fmla="*/ 169817 h 1854925"/>
              <a:gd name="connsiteX21" fmla="*/ 3409405 w 4480560"/>
              <a:gd name="connsiteY21" fmla="*/ 209005 h 1854925"/>
              <a:gd name="connsiteX22" fmla="*/ 3370217 w 4480560"/>
              <a:gd name="connsiteY22" fmla="*/ 235131 h 1854925"/>
              <a:gd name="connsiteX23" fmla="*/ 3278777 w 4480560"/>
              <a:gd name="connsiteY23" fmla="*/ 313508 h 1854925"/>
              <a:gd name="connsiteX24" fmla="*/ 3252651 w 4480560"/>
              <a:gd name="connsiteY24" fmla="*/ 352697 h 1854925"/>
              <a:gd name="connsiteX25" fmla="*/ 3135085 w 4480560"/>
              <a:gd name="connsiteY25" fmla="*/ 418011 h 1854925"/>
              <a:gd name="connsiteX26" fmla="*/ 3056708 w 4480560"/>
              <a:gd name="connsiteY26" fmla="*/ 470262 h 1854925"/>
              <a:gd name="connsiteX27" fmla="*/ 2939143 w 4480560"/>
              <a:gd name="connsiteY27" fmla="*/ 535577 h 1854925"/>
              <a:gd name="connsiteX28" fmla="*/ 2873828 w 4480560"/>
              <a:gd name="connsiteY28" fmla="*/ 600891 h 1854925"/>
              <a:gd name="connsiteX29" fmla="*/ 2795451 w 4480560"/>
              <a:gd name="connsiteY29" fmla="*/ 666205 h 1854925"/>
              <a:gd name="connsiteX30" fmla="*/ 2756263 w 4480560"/>
              <a:gd name="connsiteY30" fmla="*/ 679268 h 1854925"/>
              <a:gd name="connsiteX31" fmla="*/ 2717074 w 4480560"/>
              <a:gd name="connsiteY31" fmla="*/ 705394 h 1854925"/>
              <a:gd name="connsiteX32" fmla="*/ 2664823 w 4480560"/>
              <a:gd name="connsiteY32" fmla="*/ 731520 h 1854925"/>
              <a:gd name="connsiteX33" fmla="*/ 2573383 w 4480560"/>
              <a:gd name="connsiteY33" fmla="*/ 796834 h 1854925"/>
              <a:gd name="connsiteX34" fmla="*/ 2495005 w 4480560"/>
              <a:gd name="connsiteY34" fmla="*/ 849085 h 1854925"/>
              <a:gd name="connsiteX35" fmla="*/ 2455817 w 4480560"/>
              <a:gd name="connsiteY35" fmla="*/ 875211 h 1854925"/>
              <a:gd name="connsiteX36" fmla="*/ 2416628 w 4480560"/>
              <a:gd name="connsiteY36" fmla="*/ 901337 h 1854925"/>
              <a:gd name="connsiteX37" fmla="*/ 2377440 w 4480560"/>
              <a:gd name="connsiteY37" fmla="*/ 914400 h 1854925"/>
              <a:gd name="connsiteX38" fmla="*/ 2338251 w 4480560"/>
              <a:gd name="connsiteY38" fmla="*/ 940525 h 1854925"/>
              <a:gd name="connsiteX39" fmla="*/ 2246811 w 4480560"/>
              <a:gd name="connsiteY39" fmla="*/ 979714 h 1854925"/>
              <a:gd name="connsiteX40" fmla="*/ 2129245 w 4480560"/>
              <a:gd name="connsiteY40" fmla="*/ 1031965 h 1854925"/>
              <a:gd name="connsiteX41" fmla="*/ 2090057 w 4480560"/>
              <a:gd name="connsiteY41" fmla="*/ 1045028 h 1854925"/>
              <a:gd name="connsiteX42" fmla="*/ 2050868 w 4480560"/>
              <a:gd name="connsiteY42" fmla="*/ 1071154 h 1854925"/>
              <a:gd name="connsiteX43" fmla="*/ 1972491 w 4480560"/>
              <a:gd name="connsiteY43" fmla="*/ 1097280 h 1854925"/>
              <a:gd name="connsiteX44" fmla="*/ 1933303 w 4480560"/>
              <a:gd name="connsiteY44" fmla="*/ 1110342 h 1854925"/>
              <a:gd name="connsiteX45" fmla="*/ 1867988 w 4480560"/>
              <a:gd name="connsiteY45" fmla="*/ 1123405 h 1854925"/>
              <a:gd name="connsiteX46" fmla="*/ 1789611 w 4480560"/>
              <a:gd name="connsiteY46" fmla="*/ 1149531 h 1854925"/>
              <a:gd name="connsiteX47" fmla="*/ 1750423 w 4480560"/>
              <a:gd name="connsiteY47" fmla="*/ 1162594 h 1854925"/>
              <a:gd name="connsiteX48" fmla="*/ 1645920 w 4480560"/>
              <a:gd name="connsiteY48" fmla="*/ 1188720 h 1854925"/>
              <a:gd name="connsiteX49" fmla="*/ 1593668 w 4480560"/>
              <a:gd name="connsiteY49" fmla="*/ 1227908 h 1854925"/>
              <a:gd name="connsiteX50" fmla="*/ 1489165 w 4480560"/>
              <a:gd name="connsiteY50" fmla="*/ 1254034 h 1854925"/>
              <a:gd name="connsiteX51" fmla="*/ 1449977 w 4480560"/>
              <a:gd name="connsiteY51" fmla="*/ 1267097 h 1854925"/>
              <a:gd name="connsiteX52" fmla="*/ 1410788 w 4480560"/>
              <a:gd name="connsiteY52" fmla="*/ 1293222 h 1854925"/>
              <a:gd name="connsiteX53" fmla="*/ 1306285 w 4480560"/>
              <a:gd name="connsiteY53" fmla="*/ 1319348 h 1854925"/>
              <a:gd name="connsiteX54" fmla="*/ 1227908 w 4480560"/>
              <a:gd name="connsiteY54" fmla="*/ 1371600 h 1854925"/>
              <a:gd name="connsiteX55" fmla="*/ 1136468 w 4480560"/>
              <a:gd name="connsiteY55" fmla="*/ 1397725 h 1854925"/>
              <a:gd name="connsiteX56" fmla="*/ 1058091 w 4480560"/>
              <a:gd name="connsiteY56" fmla="*/ 1423851 h 1854925"/>
              <a:gd name="connsiteX57" fmla="*/ 979714 w 4480560"/>
              <a:gd name="connsiteY57" fmla="*/ 1449977 h 1854925"/>
              <a:gd name="connsiteX58" fmla="*/ 940525 w 4480560"/>
              <a:gd name="connsiteY58" fmla="*/ 1463040 h 1854925"/>
              <a:gd name="connsiteX59" fmla="*/ 901337 w 4480560"/>
              <a:gd name="connsiteY59" fmla="*/ 1489165 h 1854925"/>
              <a:gd name="connsiteX60" fmla="*/ 809897 w 4480560"/>
              <a:gd name="connsiteY60" fmla="*/ 1515291 h 1854925"/>
              <a:gd name="connsiteX61" fmla="*/ 770708 w 4480560"/>
              <a:gd name="connsiteY61" fmla="*/ 1541417 h 1854925"/>
              <a:gd name="connsiteX62" fmla="*/ 731520 w 4480560"/>
              <a:gd name="connsiteY62" fmla="*/ 1554480 h 1854925"/>
              <a:gd name="connsiteX63" fmla="*/ 653143 w 4480560"/>
              <a:gd name="connsiteY63" fmla="*/ 1606731 h 1854925"/>
              <a:gd name="connsiteX64" fmla="*/ 561703 w 4480560"/>
              <a:gd name="connsiteY64" fmla="*/ 1632857 h 1854925"/>
              <a:gd name="connsiteX65" fmla="*/ 470263 w 4480560"/>
              <a:gd name="connsiteY65" fmla="*/ 1698171 h 1854925"/>
              <a:gd name="connsiteX66" fmla="*/ 431074 w 4480560"/>
              <a:gd name="connsiteY66" fmla="*/ 1711234 h 1854925"/>
              <a:gd name="connsiteX67" fmla="*/ 378823 w 4480560"/>
              <a:gd name="connsiteY67" fmla="*/ 1737360 h 1854925"/>
              <a:gd name="connsiteX68" fmla="*/ 326571 w 4480560"/>
              <a:gd name="connsiteY68" fmla="*/ 1750422 h 1854925"/>
              <a:gd name="connsiteX69" fmla="*/ 287383 w 4480560"/>
              <a:gd name="connsiteY69" fmla="*/ 1763485 h 1854925"/>
              <a:gd name="connsiteX70" fmla="*/ 222068 w 4480560"/>
              <a:gd name="connsiteY70" fmla="*/ 1776548 h 1854925"/>
              <a:gd name="connsiteX71" fmla="*/ 130628 w 4480560"/>
              <a:gd name="connsiteY71" fmla="*/ 1802674 h 1854925"/>
              <a:gd name="connsiteX72" fmla="*/ 39188 w 4480560"/>
              <a:gd name="connsiteY72" fmla="*/ 1828800 h 1854925"/>
              <a:gd name="connsiteX73" fmla="*/ 0 w 4480560"/>
              <a:gd name="connsiteY73" fmla="*/ 1854925 h 185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480560" h="1854925">
                <a:moveTo>
                  <a:pt x="4193177" y="1005840"/>
                </a:moveTo>
                <a:cubicBezTo>
                  <a:pt x="4219303" y="997131"/>
                  <a:pt x="4248201" y="994310"/>
                  <a:pt x="4271554" y="979714"/>
                </a:cubicBezTo>
                <a:cubicBezTo>
                  <a:pt x="4284867" y="971393"/>
                  <a:pt x="4287629" y="952586"/>
                  <a:pt x="4297680" y="940525"/>
                </a:cubicBezTo>
                <a:cubicBezTo>
                  <a:pt x="4309506" y="926333"/>
                  <a:pt x="4325042" y="915529"/>
                  <a:pt x="4336868" y="901337"/>
                </a:cubicBezTo>
                <a:cubicBezTo>
                  <a:pt x="4391297" y="836022"/>
                  <a:pt x="4330337" y="883919"/>
                  <a:pt x="4402183" y="836022"/>
                </a:cubicBezTo>
                <a:cubicBezTo>
                  <a:pt x="4410891" y="822959"/>
                  <a:pt x="4421932" y="811180"/>
                  <a:pt x="4428308" y="796834"/>
                </a:cubicBezTo>
                <a:cubicBezTo>
                  <a:pt x="4439493" y="771669"/>
                  <a:pt x="4445725" y="744583"/>
                  <a:pt x="4454434" y="718457"/>
                </a:cubicBezTo>
                <a:cubicBezTo>
                  <a:pt x="4475872" y="654142"/>
                  <a:pt x="4465234" y="692848"/>
                  <a:pt x="4480560" y="600891"/>
                </a:cubicBezTo>
                <a:cubicBezTo>
                  <a:pt x="4476206" y="531222"/>
                  <a:pt x="4474805" y="461306"/>
                  <a:pt x="4467497" y="391885"/>
                </a:cubicBezTo>
                <a:cubicBezTo>
                  <a:pt x="4466056" y="378191"/>
                  <a:pt x="4460132" y="365232"/>
                  <a:pt x="4454434" y="352697"/>
                </a:cubicBezTo>
                <a:cubicBezTo>
                  <a:pt x="4438318" y="317242"/>
                  <a:pt x="4419600" y="283028"/>
                  <a:pt x="4402183" y="248194"/>
                </a:cubicBezTo>
                <a:cubicBezTo>
                  <a:pt x="4369037" y="181901"/>
                  <a:pt x="4386858" y="212144"/>
                  <a:pt x="4349931" y="156754"/>
                </a:cubicBezTo>
                <a:cubicBezTo>
                  <a:pt x="4345577" y="143691"/>
                  <a:pt x="4346605" y="127302"/>
                  <a:pt x="4336868" y="117565"/>
                </a:cubicBezTo>
                <a:cubicBezTo>
                  <a:pt x="4286224" y="66921"/>
                  <a:pt x="4243859" y="60436"/>
                  <a:pt x="4180114" y="39188"/>
                </a:cubicBezTo>
                <a:cubicBezTo>
                  <a:pt x="4167051" y="34834"/>
                  <a:pt x="4154427" y="28825"/>
                  <a:pt x="4140925" y="26125"/>
                </a:cubicBezTo>
                <a:cubicBezTo>
                  <a:pt x="4058007" y="9541"/>
                  <a:pt x="4097151" y="18447"/>
                  <a:pt x="4023360" y="0"/>
                </a:cubicBezTo>
                <a:cubicBezTo>
                  <a:pt x="3958046" y="4354"/>
                  <a:pt x="3892326" y="4596"/>
                  <a:pt x="3827417" y="13062"/>
                </a:cubicBezTo>
                <a:cubicBezTo>
                  <a:pt x="3773523" y="20092"/>
                  <a:pt x="3697672" y="47602"/>
                  <a:pt x="3644537" y="65314"/>
                </a:cubicBezTo>
                <a:cubicBezTo>
                  <a:pt x="3606443" y="78012"/>
                  <a:pt x="3589991" y="81443"/>
                  <a:pt x="3553097" y="104502"/>
                </a:cubicBezTo>
                <a:cubicBezTo>
                  <a:pt x="3534635" y="116041"/>
                  <a:pt x="3518561" y="131036"/>
                  <a:pt x="3500845" y="143691"/>
                </a:cubicBezTo>
                <a:cubicBezTo>
                  <a:pt x="3488070" y="152816"/>
                  <a:pt x="3474432" y="160692"/>
                  <a:pt x="3461657" y="169817"/>
                </a:cubicBezTo>
                <a:cubicBezTo>
                  <a:pt x="3443941" y="182471"/>
                  <a:pt x="3427121" y="196351"/>
                  <a:pt x="3409405" y="209005"/>
                </a:cubicBezTo>
                <a:cubicBezTo>
                  <a:pt x="3396630" y="218130"/>
                  <a:pt x="3382137" y="224914"/>
                  <a:pt x="3370217" y="235131"/>
                </a:cubicBezTo>
                <a:cubicBezTo>
                  <a:pt x="3259350" y="330160"/>
                  <a:pt x="3368744" y="253529"/>
                  <a:pt x="3278777" y="313508"/>
                </a:cubicBezTo>
                <a:cubicBezTo>
                  <a:pt x="3270068" y="326571"/>
                  <a:pt x="3264466" y="342359"/>
                  <a:pt x="3252651" y="352697"/>
                </a:cubicBezTo>
                <a:cubicBezTo>
                  <a:pt x="3197369" y="401069"/>
                  <a:pt x="3188909" y="400070"/>
                  <a:pt x="3135085" y="418011"/>
                </a:cubicBezTo>
                <a:cubicBezTo>
                  <a:pt x="3048114" y="504984"/>
                  <a:pt x="3141781" y="423000"/>
                  <a:pt x="3056708" y="470262"/>
                </a:cubicBezTo>
                <a:cubicBezTo>
                  <a:pt x="2921950" y="545127"/>
                  <a:pt x="3027819" y="506018"/>
                  <a:pt x="2939143" y="535577"/>
                </a:cubicBezTo>
                <a:cubicBezTo>
                  <a:pt x="2891244" y="607424"/>
                  <a:pt x="2939145" y="546460"/>
                  <a:pt x="2873828" y="600891"/>
                </a:cubicBezTo>
                <a:cubicBezTo>
                  <a:pt x="2830488" y="637008"/>
                  <a:pt x="2844105" y="641878"/>
                  <a:pt x="2795451" y="666205"/>
                </a:cubicBezTo>
                <a:cubicBezTo>
                  <a:pt x="2783135" y="672363"/>
                  <a:pt x="2768579" y="673110"/>
                  <a:pt x="2756263" y="679268"/>
                </a:cubicBezTo>
                <a:cubicBezTo>
                  <a:pt x="2742221" y="686289"/>
                  <a:pt x="2730705" y="697605"/>
                  <a:pt x="2717074" y="705394"/>
                </a:cubicBezTo>
                <a:cubicBezTo>
                  <a:pt x="2700167" y="715055"/>
                  <a:pt x="2681730" y="721859"/>
                  <a:pt x="2664823" y="731520"/>
                </a:cubicBezTo>
                <a:cubicBezTo>
                  <a:pt x="2631776" y="750404"/>
                  <a:pt x="2604556" y="775013"/>
                  <a:pt x="2573383" y="796834"/>
                </a:cubicBezTo>
                <a:cubicBezTo>
                  <a:pt x="2547660" y="814840"/>
                  <a:pt x="2521131" y="831668"/>
                  <a:pt x="2495005" y="849085"/>
                </a:cubicBezTo>
                <a:lnTo>
                  <a:pt x="2455817" y="875211"/>
                </a:lnTo>
                <a:cubicBezTo>
                  <a:pt x="2442754" y="883920"/>
                  <a:pt x="2431522" y="896372"/>
                  <a:pt x="2416628" y="901337"/>
                </a:cubicBezTo>
                <a:cubicBezTo>
                  <a:pt x="2403565" y="905691"/>
                  <a:pt x="2389756" y="908242"/>
                  <a:pt x="2377440" y="914400"/>
                </a:cubicBezTo>
                <a:cubicBezTo>
                  <a:pt x="2363398" y="921421"/>
                  <a:pt x="2351882" y="932736"/>
                  <a:pt x="2338251" y="940525"/>
                </a:cubicBezTo>
                <a:cubicBezTo>
                  <a:pt x="2293051" y="966354"/>
                  <a:pt x="2290779" y="965058"/>
                  <a:pt x="2246811" y="979714"/>
                </a:cubicBezTo>
                <a:cubicBezTo>
                  <a:pt x="2184708" y="1021117"/>
                  <a:pt x="2222519" y="1000874"/>
                  <a:pt x="2129245" y="1031965"/>
                </a:cubicBezTo>
                <a:cubicBezTo>
                  <a:pt x="2116182" y="1036319"/>
                  <a:pt x="2101514" y="1037390"/>
                  <a:pt x="2090057" y="1045028"/>
                </a:cubicBezTo>
                <a:cubicBezTo>
                  <a:pt x="2076994" y="1053737"/>
                  <a:pt x="2065215" y="1064778"/>
                  <a:pt x="2050868" y="1071154"/>
                </a:cubicBezTo>
                <a:cubicBezTo>
                  <a:pt x="2025703" y="1082339"/>
                  <a:pt x="1998617" y="1088572"/>
                  <a:pt x="1972491" y="1097280"/>
                </a:cubicBezTo>
                <a:cubicBezTo>
                  <a:pt x="1959428" y="1101634"/>
                  <a:pt x="1946805" y="1107642"/>
                  <a:pt x="1933303" y="1110342"/>
                </a:cubicBezTo>
                <a:cubicBezTo>
                  <a:pt x="1911531" y="1114696"/>
                  <a:pt x="1889408" y="1117563"/>
                  <a:pt x="1867988" y="1123405"/>
                </a:cubicBezTo>
                <a:cubicBezTo>
                  <a:pt x="1841419" y="1130651"/>
                  <a:pt x="1815737" y="1140822"/>
                  <a:pt x="1789611" y="1149531"/>
                </a:cubicBezTo>
                <a:cubicBezTo>
                  <a:pt x="1776548" y="1153885"/>
                  <a:pt x="1763781" y="1159254"/>
                  <a:pt x="1750423" y="1162594"/>
                </a:cubicBezTo>
                <a:lnTo>
                  <a:pt x="1645920" y="1188720"/>
                </a:lnTo>
                <a:cubicBezTo>
                  <a:pt x="1628503" y="1201783"/>
                  <a:pt x="1613765" y="1219534"/>
                  <a:pt x="1593668" y="1227908"/>
                </a:cubicBezTo>
                <a:cubicBezTo>
                  <a:pt x="1560524" y="1241718"/>
                  <a:pt x="1523229" y="1242679"/>
                  <a:pt x="1489165" y="1254034"/>
                </a:cubicBezTo>
                <a:cubicBezTo>
                  <a:pt x="1476102" y="1258388"/>
                  <a:pt x="1462293" y="1260939"/>
                  <a:pt x="1449977" y="1267097"/>
                </a:cubicBezTo>
                <a:cubicBezTo>
                  <a:pt x="1435935" y="1274118"/>
                  <a:pt x="1425542" y="1287857"/>
                  <a:pt x="1410788" y="1293222"/>
                </a:cubicBezTo>
                <a:cubicBezTo>
                  <a:pt x="1377043" y="1305493"/>
                  <a:pt x="1306285" y="1319348"/>
                  <a:pt x="1306285" y="1319348"/>
                </a:cubicBezTo>
                <a:cubicBezTo>
                  <a:pt x="1280159" y="1336765"/>
                  <a:pt x="1257696" y="1361671"/>
                  <a:pt x="1227908" y="1371600"/>
                </a:cubicBezTo>
                <a:cubicBezTo>
                  <a:pt x="1096162" y="1415513"/>
                  <a:pt x="1300555" y="1348499"/>
                  <a:pt x="1136468" y="1397725"/>
                </a:cubicBezTo>
                <a:cubicBezTo>
                  <a:pt x="1110091" y="1405638"/>
                  <a:pt x="1084217" y="1415142"/>
                  <a:pt x="1058091" y="1423851"/>
                </a:cubicBezTo>
                <a:lnTo>
                  <a:pt x="979714" y="1449977"/>
                </a:lnTo>
                <a:cubicBezTo>
                  <a:pt x="966651" y="1454331"/>
                  <a:pt x="951982" y="1455402"/>
                  <a:pt x="940525" y="1463040"/>
                </a:cubicBezTo>
                <a:cubicBezTo>
                  <a:pt x="927462" y="1471748"/>
                  <a:pt x="915767" y="1482981"/>
                  <a:pt x="901337" y="1489165"/>
                </a:cubicBezTo>
                <a:cubicBezTo>
                  <a:pt x="842745" y="1514275"/>
                  <a:pt x="860734" y="1489872"/>
                  <a:pt x="809897" y="1515291"/>
                </a:cubicBezTo>
                <a:cubicBezTo>
                  <a:pt x="795855" y="1522312"/>
                  <a:pt x="784750" y="1534396"/>
                  <a:pt x="770708" y="1541417"/>
                </a:cubicBezTo>
                <a:cubicBezTo>
                  <a:pt x="758392" y="1547575"/>
                  <a:pt x="743557" y="1547793"/>
                  <a:pt x="731520" y="1554480"/>
                </a:cubicBezTo>
                <a:cubicBezTo>
                  <a:pt x="704072" y="1569729"/>
                  <a:pt x="683605" y="1599116"/>
                  <a:pt x="653143" y="1606731"/>
                </a:cubicBezTo>
                <a:cubicBezTo>
                  <a:pt x="636399" y="1610917"/>
                  <a:pt x="580445" y="1623486"/>
                  <a:pt x="561703" y="1632857"/>
                </a:cubicBezTo>
                <a:cubicBezTo>
                  <a:pt x="521246" y="1653085"/>
                  <a:pt x="511711" y="1674486"/>
                  <a:pt x="470263" y="1698171"/>
                </a:cubicBezTo>
                <a:cubicBezTo>
                  <a:pt x="458308" y="1705003"/>
                  <a:pt x="443730" y="1705810"/>
                  <a:pt x="431074" y="1711234"/>
                </a:cubicBezTo>
                <a:cubicBezTo>
                  <a:pt x="413176" y="1718905"/>
                  <a:pt x="397056" y="1730523"/>
                  <a:pt x="378823" y="1737360"/>
                </a:cubicBezTo>
                <a:cubicBezTo>
                  <a:pt x="362013" y="1743664"/>
                  <a:pt x="343834" y="1745490"/>
                  <a:pt x="326571" y="1750422"/>
                </a:cubicBezTo>
                <a:cubicBezTo>
                  <a:pt x="313331" y="1754205"/>
                  <a:pt x="300741" y="1760145"/>
                  <a:pt x="287383" y="1763485"/>
                </a:cubicBezTo>
                <a:cubicBezTo>
                  <a:pt x="265843" y="1768870"/>
                  <a:pt x="243742" y="1771731"/>
                  <a:pt x="222068" y="1776548"/>
                </a:cubicBezTo>
                <a:cubicBezTo>
                  <a:pt x="130194" y="1796965"/>
                  <a:pt x="206993" y="1780855"/>
                  <a:pt x="130628" y="1802674"/>
                </a:cubicBezTo>
                <a:cubicBezTo>
                  <a:pt x="111096" y="1808255"/>
                  <a:pt x="60068" y="1818360"/>
                  <a:pt x="39188" y="1828800"/>
                </a:cubicBezTo>
                <a:cubicBezTo>
                  <a:pt x="25146" y="1835821"/>
                  <a:pt x="0" y="1854925"/>
                  <a:pt x="0" y="1854925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angle 29"/>
          <p:cNvSpPr/>
          <p:nvPr/>
        </p:nvSpPr>
        <p:spPr>
          <a:xfrm>
            <a:off x="7117079" y="149167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706815" y="2650072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257359" y="32770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3" name="Rectangle 32"/>
          <p:cNvSpPr/>
          <p:nvPr/>
        </p:nvSpPr>
        <p:spPr>
          <a:xfrm>
            <a:off x="7384869" y="138574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539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                         2  )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5593773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3409406" y="1776549"/>
            <a:ext cx="4480560" cy="1854925"/>
          </a:xfrm>
          <a:custGeom>
            <a:avLst/>
            <a:gdLst>
              <a:gd name="connsiteX0" fmla="*/ 4193177 w 4480560"/>
              <a:gd name="connsiteY0" fmla="*/ 1005840 h 1854925"/>
              <a:gd name="connsiteX1" fmla="*/ 4271554 w 4480560"/>
              <a:gd name="connsiteY1" fmla="*/ 979714 h 1854925"/>
              <a:gd name="connsiteX2" fmla="*/ 4297680 w 4480560"/>
              <a:gd name="connsiteY2" fmla="*/ 940525 h 1854925"/>
              <a:gd name="connsiteX3" fmla="*/ 4336868 w 4480560"/>
              <a:gd name="connsiteY3" fmla="*/ 901337 h 1854925"/>
              <a:gd name="connsiteX4" fmla="*/ 4402183 w 4480560"/>
              <a:gd name="connsiteY4" fmla="*/ 836022 h 1854925"/>
              <a:gd name="connsiteX5" fmla="*/ 4428308 w 4480560"/>
              <a:gd name="connsiteY5" fmla="*/ 796834 h 1854925"/>
              <a:gd name="connsiteX6" fmla="*/ 4454434 w 4480560"/>
              <a:gd name="connsiteY6" fmla="*/ 718457 h 1854925"/>
              <a:gd name="connsiteX7" fmla="*/ 4480560 w 4480560"/>
              <a:gd name="connsiteY7" fmla="*/ 600891 h 1854925"/>
              <a:gd name="connsiteX8" fmla="*/ 4467497 w 4480560"/>
              <a:gd name="connsiteY8" fmla="*/ 391885 h 1854925"/>
              <a:gd name="connsiteX9" fmla="*/ 4454434 w 4480560"/>
              <a:gd name="connsiteY9" fmla="*/ 352697 h 1854925"/>
              <a:gd name="connsiteX10" fmla="*/ 4402183 w 4480560"/>
              <a:gd name="connsiteY10" fmla="*/ 248194 h 1854925"/>
              <a:gd name="connsiteX11" fmla="*/ 4349931 w 4480560"/>
              <a:gd name="connsiteY11" fmla="*/ 156754 h 1854925"/>
              <a:gd name="connsiteX12" fmla="*/ 4336868 w 4480560"/>
              <a:gd name="connsiteY12" fmla="*/ 117565 h 1854925"/>
              <a:gd name="connsiteX13" fmla="*/ 4180114 w 4480560"/>
              <a:gd name="connsiteY13" fmla="*/ 39188 h 1854925"/>
              <a:gd name="connsiteX14" fmla="*/ 4140925 w 4480560"/>
              <a:gd name="connsiteY14" fmla="*/ 26125 h 1854925"/>
              <a:gd name="connsiteX15" fmla="*/ 4023360 w 4480560"/>
              <a:gd name="connsiteY15" fmla="*/ 0 h 1854925"/>
              <a:gd name="connsiteX16" fmla="*/ 3827417 w 4480560"/>
              <a:gd name="connsiteY16" fmla="*/ 13062 h 1854925"/>
              <a:gd name="connsiteX17" fmla="*/ 3644537 w 4480560"/>
              <a:gd name="connsiteY17" fmla="*/ 65314 h 1854925"/>
              <a:gd name="connsiteX18" fmla="*/ 3553097 w 4480560"/>
              <a:gd name="connsiteY18" fmla="*/ 104502 h 1854925"/>
              <a:gd name="connsiteX19" fmla="*/ 3500845 w 4480560"/>
              <a:gd name="connsiteY19" fmla="*/ 143691 h 1854925"/>
              <a:gd name="connsiteX20" fmla="*/ 3461657 w 4480560"/>
              <a:gd name="connsiteY20" fmla="*/ 169817 h 1854925"/>
              <a:gd name="connsiteX21" fmla="*/ 3409405 w 4480560"/>
              <a:gd name="connsiteY21" fmla="*/ 209005 h 1854925"/>
              <a:gd name="connsiteX22" fmla="*/ 3370217 w 4480560"/>
              <a:gd name="connsiteY22" fmla="*/ 235131 h 1854925"/>
              <a:gd name="connsiteX23" fmla="*/ 3278777 w 4480560"/>
              <a:gd name="connsiteY23" fmla="*/ 313508 h 1854925"/>
              <a:gd name="connsiteX24" fmla="*/ 3252651 w 4480560"/>
              <a:gd name="connsiteY24" fmla="*/ 352697 h 1854925"/>
              <a:gd name="connsiteX25" fmla="*/ 3135085 w 4480560"/>
              <a:gd name="connsiteY25" fmla="*/ 418011 h 1854925"/>
              <a:gd name="connsiteX26" fmla="*/ 3056708 w 4480560"/>
              <a:gd name="connsiteY26" fmla="*/ 470262 h 1854925"/>
              <a:gd name="connsiteX27" fmla="*/ 2939143 w 4480560"/>
              <a:gd name="connsiteY27" fmla="*/ 535577 h 1854925"/>
              <a:gd name="connsiteX28" fmla="*/ 2873828 w 4480560"/>
              <a:gd name="connsiteY28" fmla="*/ 600891 h 1854925"/>
              <a:gd name="connsiteX29" fmla="*/ 2795451 w 4480560"/>
              <a:gd name="connsiteY29" fmla="*/ 666205 h 1854925"/>
              <a:gd name="connsiteX30" fmla="*/ 2756263 w 4480560"/>
              <a:gd name="connsiteY30" fmla="*/ 679268 h 1854925"/>
              <a:gd name="connsiteX31" fmla="*/ 2717074 w 4480560"/>
              <a:gd name="connsiteY31" fmla="*/ 705394 h 1854925"/>
              <a:gd name="connsiteX32" fmla="*/ 2664823 w 4480560"/>
              <a:gd name="connsiteY32" fmla="*/ 731520 h 1854925"/>
              <a:gd name="connsiteX33" fmla="*/ 2573383 w 4480560"/>
              <a:gd name="connsiteY33" fmla="*/ 796834 h 1854925"/>
              <a:gd name="connsiteX34" fmla="*/ 2495005 w 4480560"/>
              <a:gd name="connsiteY34" fmla="*/ 849085 h 1854925"/>
              <a:gd name="connsiteX35" fmla="*/ 2455817 w 4480560"/>
              <a:gd name="connsiteY35" fmla="*/ 875211 h 1854925"/>
              <a:gd name="connsiteX36" fmla="*/ 2416628 w 4480560"/>
              <a:gd name="connsiteY36" fmla="*/ 901337 h 1854925"/>
              <a:gd name="connsiteX37" fmla="*/ 2377440 w 4480560"/>
              <a:gd name="connsiteY37" fmla="*/ 914400 h 1854925"/>
              <a:gd name="connsiteX38" fmla="*/ 2338251 w 4480560"/>
              <a:gd name="connsiteY38" fmla="*/ 940525 h 1854925"/>
              <a:gd name="connsiteX39" fmla="*/ 2246811 w 4480560"/>
              <a:gd name="connsiteY39" fmla="*/ 979714 h 1854925"/>
              <a:gd name="connsiteX40" fmla="*/ 2129245 w 4480560"/>
              <a:gd name="connsiteY40" fmla="*/ 1031965 h 1854925"/>
              <a:gd name="connsiteX41" fmla="*/ 2090057 w 4480560"/>
              <a:gd name="connsiteY41" fmla="*/ 1045028 h 1854925"/>
              <a:gd name="connsiteX42" fmla="*/ 2050868 w 4480560"/>
              <a:gd name="connsiteY42" fmla="*/ 1071154 h 1854925"/>
              <a:gd name="connsiteX43" fmla="*/ 1972491 w 4480560"/>
              <a:gd name="connsiteY43" fmla="*/ 1097280 h 1854925"/>
              <a:gd name="connsiteX44" fmla="*/ 1933303 w 4480560"/>
              <a:gd name="connsiteY44" fmla="*/ 1110342 h 1854925"/>
              <a:gd name="connsiteX45" fmla="*/ 1867988 w 4480560"/>
              <a:gd name="connsiteY45" fmla="*/ 1123405 h 1854925"/>
              <a:gd name="connsiteX46" fmla="*/ 1789611 w 4480560"/>
              <a:gd name="connsiteY46" fmla="*/ 1149531 h 1854925"/>
              <a:gd name="connsiteX47" fmla="*/ 1750423 w 4480560"/>
              <a:gd name="connsiteY47" fmla="*/ 1162594 h 1854925"/>
              <a:gd name="connsiteX48" fmla="*/ 1645920 w 4480560"/>
              <a:gd name="connsiteY48" fmla="*/ 1188720 h 1854925"/>
              <a:gd name="connsiteX49" fmla="*/ 1593668 w 4480560"/>
              <a:gd name="connsiteY49" fmla="*/ 1227908 h 1854925"/>
              <a:gd name="connsiteX50" fmla="*/ 1489165 w 4480560"/>
              <a:gd name="connsiteY50" fmla="*/ 1254034 h 1854925"/>
              <a:gd name="connsiteX51" fmla="*/ 1449977 w 4480560"/>
              <a:gd name="connsiteY51" fmla="*/ 1267097 h 1854925"/>
              <a:gd name="connsiteX52" fmla="*/ 1410788 w 4480560"/>
              <a:gd name="connsiteY52" fmla="*/ 1293222 h 1854925"/>
              <a:gd name="connsiteX53" fmla="*/ 1306285 w 4480560"/>
              <a:gd name="connsiteY53" fmla="*/ 1319348 h 1854925"/>
              <a:gd name="connsiteX54" fmla="*/ 1227908 w 4480560"/>
              <a:gd name="connsiteY54" fmla="*/ 1371600 h 1854925"/>
              <a:gd name="connsiteX55" fmla="*/ 1136468 w 4480560"/>
              <a:gd name="connsiteY55" fmla="*/ 1397725 h 1854925"/>
              <a:gd name="connsiteX56" fmla="*/ 1058091 w 4480560"/>
              <a:gd name="connsiteY56" fmla="*/ 1423851 h 1854925"/>
              <a:gd name="connsiteX57" fmla="*/ 979714 w 4480560"/>
              <a:gd name="connsiteY57" fmla="*/ 1449977 h 1854925"/>
              <a:gd name="connsiteX58" fmla="*/ 940525 w 4480560"/>
              <a:gd name="connsiteY58" fmla="*/ 1463040 h 1854925"/>
              <a:gd name="connsiteX59" fmla="*/ 901337 w 4480560"/>
              <a:gd name="connsiteY59" fmla="*/ 1489165 h 1854925"/>
              <a:gd name="connsiteX60" fmla="*/ 809897 w 4480560"/>
              <a:gd name="connsiteY60" fmla="*/ 1515291 h 1854925"/>
              <a:gd name="connsiteX61" fmla="*/ 770708 w 4480560"/>
              <a:gd name="connsiteY61" fmla="*/ 1541417 h 1854925"/>
              <a:gd name="connsiteX62" fmla="*/ 731520 w 4480560"/>
              <a:gd name="connsiteY62" fmla="*/ 1554480 h 1854925"/>
              <a:gd name="connsiteX63" fmla="*/ 653143 w 4480560"/>
              <a:gd name="connsiteY63" fmla="*/ 1606731 h 1854925"/>
              <a:gd name="connsiteX64" fmla="*/ 561703 w 4480560"/>
              <a:gd name="connsiteY64" fmla="*/ 1632857 h 1854925"/>
              <a:gd name="connsiteX65" fmla="*/ 470263 w 4480560"/>
              <a:gd name="connsiteY65" fmla="*/ 1698171 h 1854925"/>
              <a:gd name="connsiteX66" fmla="*/ 431074 w 4480560"/>
              <a:gd name="connsiteY66" fmla="*/ 1711234 h 1854925"/>
              <a:gd name="connsiteX67" fmla="*/ 378823 w 4480560"/>
              <a:gd name="connsiteY67" fmla="*/ 1737360 h 1854925"/>
              <a:gd name="connsiteX68" fmla="*/ 326571 w 4480560"/>
              <a:gd name="connsiteY68" fmla="*/ 1750422 h 1854925"/>
              <a:gd name="connsiteX69" fmla="*/ 287383 w 4480560"/>
              <a:gd name="connsiteY69" fmla="*/ 1763485 h 1854925"/>
              <a:gd name="connsiteX70" fmla="*/ 222068 w 4480560"/>
              <a:gd name="connsiteY70" fmla="*/ 1776548 h 1854925"/>
              <a:gd name="connsiteX71" fmla="*/ 130628 w 4480560"/>
              <a:gd name="connsiteY71" fmla="*/ 1802674 h 1854925"/>
              <a:gd name="connsiteX72" fmla="*/ 39188 w 4480560"/>
              <a:gd name="connsiteY72" fmla="*/ 1828800 h 1854925"/>
              <a:gd name="connsiteX73" fmla="*/ 0 w 4480560"/>
              <a:gd name="connsiteY73" fmla="*/ 1854925 h 185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480560" h="1854925">
                <a:moveTo>
                  <a:pt x="4193177" y="1005840"/>
                </a:moveTo>
                <a:cubicBezTo>
                  <a:pt x="4219303" y="997131"/>
                  <a:pt x="4248201" y="994310"/>
                  <a:pt x="4271554" y="979714"/>
                </a:cubicBezTo>
                <a:cubicBezTo>
                  <a:pt x="4284867" y="971393"/>
                  <a:pt x="4287629" y="952586"/>
                  <a:pt x="4297680" y="940525"/>
                </a:cubicBezTo>
                <a:cubicBezTo>
                  <a:pt x="4309506" y="926333"/>
                  <a:pt x="4325042" y="915529"/>
                  <a:pt x="4336868" y="901337"/>
                </a:cubicBezTo>
                <a:cubicBezTo>
                  <a:pt x="4391297" y="836022"/>
                  <a:pt x="4330337" y="883919"/>
                  <a:pt x="4402183" y="836022"/>
                </a:cubicBezTo>
                <a:cubicBezTo>
                  <a:pt x="4410891" y="822959"/>
                  <a:pt x="4421932" y="811180"/>
                  <a:pt x="4428308" y="796834"/>
                </a:cubicBezTo>
                <a:cubicBezTo>
                  <a:pt x="4439493" y="771669"/>
                  <a:pt x="4445725" y="744583"/>
                  <a:pt x="4454434" y="718457"/>
                </a:cubicBezTo>
                <a:cubicBezTo>
                  <a:pt x="4475872" y="654142"/>
                  <a:pt x="4465234" y="692848"/>
                  <a:pt x="4480560" y="600891"/>
                </a:cubicBezTo>
                <a:cubicBezTo>
                  <a:pt x="4476206" y="531222"/>
                  <a:pt x="4474805" y="461306"/>
                  <a:pt x="4467497" y="391885"/>
                </a:cubicBezTo>
                <a:cubicBezTo>
                  <a:pt x="4466056" y="378191"/>
                  <a:pt x="4460132" y="365232"/>
                  <a:pt x="4454434" y="352697"/>
                </a:cubicBezTo>
                <a:cubicBezTo>
                  <a:pt x="4438318" y="317242"/>
                  <a:pt x="4419600" y="283028"/>
                  <a:pt x="4402183" y="248194"/>
                </a:cubicBezTo>
                <a:cubicBezTo>
                  <a:pt x="4369037" y="181901"/>
                  <a:pt x="4386858" y="212144"/>
                  <a:pt x="4349931" y="156754"/>
                </a:cubicBezTo>
                <a:cubicBezTo>
                  <a:pt x="4345577" y="143691"/>
                  <a:pt x="4346605" y="127302"/>
                  <a:pt x="4336868" y="117565"/>
                </a:cubicBezTo>
                <a:cubicBezTo>
                  <a:pt x="4286224" y="66921"/>
                  <a:pt x="4243859" y="60436"/>
                  <a:pt x="4180114" y="39188"/>
                </a:cubicBezTo>
                <a:cubicBezTo>
                  <a:pt x="4167051" y="34834"/>
                  <a:pt x="4154427" y="28825"/>
                  <a:pt x="4140925" y="26125"/>
                </a:cubicBezTo>
                <a:cubicBezTo>
                  <a:pt x="4058007" y="9541"/>
                  <a:pt x="4097151" y="18447"/>
                  <a:pt x="4023360" y="0"/>
                </a:cubicBezTo>
                <a:cubicBezTo>
                  <a:pt x="3958046" y="4354"/>
                  <a:pt x="3892326" y="4596"/>
                  <a:pt x="3827417" y="13062"/>
                </a:cubicBezTo>
                <a:cubicBezTo>
                  <a:pt x="3773523" y="20092"/>
                  <a:pt x="3697672" y="47602"/>
                  <a:pt x="3644537" y="65314"/>
                </a:cubicBezTo>
                <a:cubicBezTo>
                  <a:pt x="3606443" y="78012"/>
                  <a:pt x="3589991" y="81443"/>
                  <a:pt x="3553097" y="104502"/>
                </a:cubicBezTo>
                <a:cubicBezTo>
                  <a:pt x="3534635" y="116041"/>
                  <a:pt x="3518561" y="131036"/>
                  <a:pt x="3500845" y="143691"/>
                </a:cubicBezTo>
                <a:cubicBezTo>
                  <a:pt x="3488070" y="152816"/>
                  <a:pt x="3474432" y="160692"/>
                  <a:pt x="3461657" y="169817"/>
                </a:cubicBezTo>
                <a:cubicBezTo>
                  <a:pt x="3443941" y="182471"/>
                  <a:pt x="3427121" y="196351"/>
                  <a:pt x="3409405" y="209005"/>
                </a:cubicBezTo>
                <a:cubicBezTo>
                  <a:pt x="3396630" y="218130"/>
                  <a:pt x="3382137" y="224914"/>
                  <a:pt x="3370217" y="235131"/>
                </a:cubicBezTo>
                <a:cubicBezTo>
                  <a:pt x="3259350" y="330160"/>
                  <a:pt x="3368744" y="253529"/>
                  <a:pt x="3278777" y="313508"/>
                </a:cubicBezTo>
                <a:cubicBezTo>
                  <a:pt x="3270068" y="326571"/>
                  <a:pt x="3264466" y="342359"/>
                  <a:pt x="3252651" y="352697"/>
                </a:cubicBezTo>
                <a:cubicBezTo>
                  <a:pt x="3197369" y="401069"/>
                  <a:pt x="3188909" y="400070"/>
                  <a:pt x="3135085" y="418011"/>
                </a:cubicBezTo>
                <a:cubicBezTo>
                  <a:pt x="3048114" y="504984"/>
                  <a:pt x="3141781" y="423000"/>
                  <a:pt x="3056708" y="470262"/>
                </a:cubicBezTo>
                <a:cubicBezTo>
                  <a:pt x="2921950" y="545127"/>
                  <a:pt x="3027819" y="506018"/>
                  <a:pt x="2939143" y="535577"/>
                </a:cubicBezTo>
                <a:cubicBezTo>
                  <a:pt x="2891244" y="607424"/>
                  <a:pt x="2939145" y="546460"/>
                  <a:pt x="2873828" y="600891"/>
                </a:cubicBezTo>
                <a:cubicBezTo>
                  <a:pt x="2830488" y="637008"/>
                  <a:pt x="2844105" y="641878"/>
                  <a:pt x="2795451" y="666205"/>
                </a:cubicBezTo>
                <a:cubicBezTo>
                  <a:pt x="2783135" y="672363"/>
                  <a:pt x="2768579" y="673110"/>
                  <a:pt x="2756263" y="679268"/>
                </a:cubicBezTo>
                <a:cubicBezTo>
                  <a:pt x="2742221" y="686289"/>
                  <a:pt x="2730705" y="697605"/>
                  <a:pt x="2717074" y="705394"/>
                </a:cubicBezTo>
                <a:cubicBezTo>
                  <a:pt x="2700167" y="715055"/>
                  <a:pt x="2681730" y="721859"/>
                  <a:pt x="2664823" y="731520"/>
                </a:cubicBezTo>
                <a:cubicBezTo>
                  <a:pt x="2631776" y="750404"/>
                  <a:pt x="2604556" y="775013"/>
                  <a:pt x="2573383" y="796834"/>
                </a:cubicBezTo>
                <a:cubicBezTo>
                  <a:pt x="2547660" y="814840"/>
                  <a:pt x="2521131" y="831668"/>
                  <a:pt x="2495005" y="849085"/>
                </a:cubicBezTo>
                <a:lnTo>
                  <a:pt x="2455817" y="875211"/>
                </a:lnTo>
                <a:cubicBezTo>
                  <a:pt x="2442754" y="883920"/>
                  <a:pt x="2431522" y="896372"/>
                  <a:pt x="2416628" y="901337"/>
                </a:cubicBezTo>
                <a:cubicBezTo>
                  <a:pt x="2403565" y="905691"/>
                  <a:pt x="2389756" y="908242"/>
                  <a:pt x="2377440" y="914400"/>
                </a:cubicBezTo>
                <a:cubicBezTo>
                  <a:pt x="2363398" y="921421"/>
                  <a:pt x="2351882" y="932736"/>
                  <a:pt x="2338251" y="940525"/>
                </a:cubicBezTo>
                <a:cubicBezTo>
                  <a:pt x="2293051" y="966354"/>
                  <a:pt x="2290779" y="965058"/>
                  <a:pt x="2246811" y="979714"/>
                </a:cubicBezTo>
                <a:cubicBezTo>
                  <a:pt x="2184708" y="1021117"/>
                  <a:pt x="2222519" y="1000874"/>
                  <a:pt x="2129245" y="1031965"/>
                </a:cubicBezTo>
                <a:cubicBezTo>
                  <a:pt x="2116182" y="1036319"/>
                  <a:pt x="2101514" y="1037390"/>
                  <a:pt x="2090057" y="1045028"/>
                </a:cubicBezTo>
                <a:cubicBezTo>
                  <a:pt x="2076994" y="1053737"/>
                  <a:pt x="2065215" y="1064778"/>
                  <a:pt x="2050868" y="1071154"/>
                </a:cubicBezTo>
                <a:cubicBezTo>
                  <a:pt x="2025703" y="1082339"/>
                  <a:pt x="1998617" y="1088572"/>
                  <a:pt x="1972491" y="1097280"/>
                </a:cubicBezTo>
                <a:cubicBezTo>
                  <a:pt x="1959428" y="1101634"/>
                  <a:pt x="1946805" y="1107642"/>
                  <a:pt x="1933303" y="1110342"/>
                </a:cubicBezTo>
                <a:cubicBezTo>
                  <a:pt x="1911531" y="1114696"/>
                  <a:pt x="1889408" y="1117563"/>
                  <a:pt x="1867988" y="1123405"/>
                </a:cubicBezTo>
                <a:cubicBezTo>
                  <a:pt x="1841419" y="1130651"/>
                  <a:pt x="1815737" y="1140822"/>
                  <a:pt x="1789611" y="1149531"/>
                </a:cubicBezTo>
                <a:cubicBezTo>
                  <a:pt x="1776548" y="1153885"/>
                  <a:pt x="1763781" y="1159254"/>
                  <a:pt x="1750423" y="1162594"/>
                </a:cubicBezTo>
                <a:lnTo>
                  <a:pt x="1645920" y="1188720"/>
                </a:lnTo>
                <a:cubicBezTo>
                  <a:pt x="1628503" y="1201783"/>
                  <a:pt x="1613765" y="1219534"/>
                  <a:pt x="1593668" y="1227908"/>
                </a:cubicBezTo>
                <a:cubicBezTo>
                  <a:pt x="1560524" y="1241718"/>
                  <a:pt x="1523229" y="1242679"/>
                  <a:pt x="1489165" y="1254034"/>
                </a:cubicBezTo>
                <a:cubicBezTo>
                  <a:pt x="1476102" y="1258388"/>
                  <a:pt x="1462293" y="1260939"/>
                  <a:pt x="1449977" y="1267097"/>
                </a:cubicBezTo>
                <a:cubicBezTo>
                  <a:pt x="1435935" y="1274118"/>
                  <a:pt x="1425542" y="1287857"/>
                  <a:pt x="1410788" y="1293222"/>
                </a:cubicBezTo>
                <a:cubicBezTo>
                  <a:pt x="1377043" y="1305493"/>
                  <a:pt x="1306285" y="1319348"/>
                  <a:pt x="1306285" y="1319348"/>
                </a:cubicBezTo>
                <a:cubicBezTo>
                  <a:pt x="1280159" y="1336765"/>
                  <a:pt x="1257696" y="1361671"/>
                  <a:pt x="1227908" y="1371600"/>
                </a:cubicBezTo>
                <a:cubicBezTo>
                  <a:pt x="1096162" y="1415513"/>
                  <a:pt x="1300555" y="1348499"/>
                  <a:pt x="1136468" y="1397725"/>
                </a:cubicBezTo>
                <a:cubicBezTo>
                  <a:pt x="1110091" y="1405638"/>
                  <a:pt x="1084217" y="1415142"/>
                  <a:pt x="1058091" y="1423851"/>
                </a:cubicBezTo>
                <a:lnTo>
                  <a:pt x="979714" y="1449977"/>
                </a:lnTo>
                <a:cubicBezTo>
                  <a:pt x="966651" y="1454331"/>
                  <a:pt x="951982" y="1455402"/>
                  <a:pt x="940525" y="1463040"/>
                </a:cubicBezTo>
                <a:cubicBezTo>
                  <a:pt x="927462" y="1471748"/>
                  <a:pt x="915767" y="1482981"/>
                  <a:pt x="901337" y="1489165"/>
                </a:cubicBezTo>
                <a:cubicBezTo>
                  <a:pt x="842745" y="1514275"/>
                  <a:pt x="860734" y="1489872"/>
                  <a:pt x="809897" y="1515291"/>
                </a:cubicBezTo>
                <a:cubicBezTo>
                  <a:pt x="795855" y="1522312"/>
                  <a:pt x="784750" y="1534396"/>
                  <a:pt x="770708" y="1541417"/>
                </a:cubicBezTo>
                <a:cubicBezTo>
                  <a:pt x="758392" y="1547575"/>
                  <a:pt x="743557" y="1547793"/>
                  <a:pt x="731520" y="1554480"/>
                </a:cubicBezTo>
                <a:cubicBezTo>
                  <a:pt x="704072" y="1569729"/>
                  <a:pt x="683605" y="1599116"/>
                  <a:pt x="653143" y="1606731"/>
                </a:cubicBezTo>
                <a:cubicBezTo>
                  <a:pt x="636399" y="1610917"/>
                  <a:pt x="580445" y="1623486"/>
                  <a:pt x="561703" y="1632857"/>
                </a:cubicBezTo>
                <a:cubicBezTo>
                  <a:pt x="521246" y="1653085"/>
                  <a:pt x="511711" y="1674486"/>
                  <a:pt x="470263" y="1698171"/>
                </a:cubicBezTo>
                <a:cubicBezTo>
                  <a:pt x="458308" y="1705003"/>
                  <a:pt x="443730" y="1705810"/>
                  <a:pt x="431074" y="1711234"/>
                </a:cubicBezTo>
                <a:cubicBezTo>
                  <a:pt x="413176" y="1718905"/>
                  <a:pt x="397056" y="1730523"/>
                  <a:pt x="378823" y="1737360"/>
                </a:cubicBezTo>
                <a:cubicBezTo>
                  <a:pt x="362013" y="1743664"/>
                  <a:pt x="343834" y="1745490"/>
                  <a:pt x="326571" y="1750422"/>
                </a:cubicBezTo>
                <a:cubicBezTo>
                  <a:pt x="313331" y="1754205"/>
                  <a:pt x="300741" y="1760145"/>
                  <a:pt x="287383" y="1763485"/>
                </a:cubicBezTo>
                <a:cubicBezTo>
                  <a:pt x="265843" y="1768870"/>
                  <a:pt x="243742" y="1771731"/>
                  <a:pt x="222068" y="1776548"/>
                </a:cubicBezTo>
                <a:cubicBezTo>
                  <a:pt x="130194" y="1796965"/>
                  <a:pt x="206993" y="1780855"/>
                  <a:pt x="130628" y="1802674"/>
                </a:cubicBezTo>
                <a:cubicBezTo>
                  <a:pt x="111096" y="1808255"/>
                  <a:pt x="60068" y="1818360"/>
                  <a:pt x="39188" y="1828800"/>
                </a:cubicBezTo>
                <a:cubicBezTo>
                  <a:pt x="25146" y="1835821"/>
                  <a:pt x="0" y="1854925"/>
                  <a:pt x="0" y="1854925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angle 29"/>
          <p:cNvSpPr/>
          <p:nvPr/>
        </p:nvSpPr>
        <p:spPr>
          <a:xfrm>
            <a:off x="7117079" y="149167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706815" y="2650072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257359" y="32770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3" name="Rectangle 32"/>
          <p:cNvSpPr/>
          <p:nvPr/>
        </p:nvSpPr>
        <p:spPr>
          <a:xfrm>
            <a:off x="7384869" y="138574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317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                         2  )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5593773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3409406" y="1776549"/>
            <a:ext cx="4480560" cy="1854925"/>
          </a:xfrm>
          <a:custGeom>
            <a:avLst/>
            <a:gdLst>
              <a:gd name="connsiteX0" fmla="*/ 4193177 w 4480560"/>
              <a:gd name="connsiteY0" fmla="*/ 1005840 h 1854925"/>
              <a:gd name="connsiteX1" fmla="*/ 4271554 w 4480560"/>
              <a:gd name="connsiteY1" fmla="*/ 979714 h 1854925"/>
              <a:gd name="connsiteX2" fmla="*/ 4297680 w 4480560"/>
              <a:gd name="connsiteY2" fmla="*/ 940525 h 1854925"/>
              <a:gd name="connsiteX3" fmla="*/ 4336868 w 4480560"/>
              <a:gd name="connsiteY3" fmla="*/ 901337 h 1854925"/>
              <a:gd name="connsiteX4" fmla="*/ 4402183 w 4480560"/>
              <a:gd name="connsiteY4" fmla="*/ 836022 h 1854925"/>
              <a:gd name="connsiteX5" fmla="*/ 4428308 w 4480560"/>
              <a:gd name="connsiteY5" fmla="*/ 796834 h 1854925"/>
              <a:gd name="connsiteX6" fmla="*/ 4454434 w 4480560"/>
              <a:gd name="connsiteY6" fmla="*/ 718457 h 1854925"/>
              <a:gd name="connsiteX7" fmla="*/ 4480560 w 4480560"/>
              <a:gd name="connsiteY7" fmla="*/ 600891 h 1854925"/>
              <a:gd name="connsiteX8" fmla="*/ 4467497 w 4480560"/>
              <a:gd name="connsiteY8" fmla="*/ 391885 h 1854925"/>
              <a:gd name="connsiteX9" fmla="*/ 4454434 w 4480560"/>
              <a:gd name="connsiteY9" fmla="*/ 352697 h 1854925"/>
              <a:gd name="connsiteX10" fmla="*/ 4402183 w 4480560"/>
              <a:gd name="connsiteY10" fmla="*/ 248194 h 1854925"/>
              <a:gd name="connsiteX11" fmla="*/ 4349931 w 4480560"/>
              <a:gd name="connsiteY11" fmla="*/ 156754 h 1854925"/>
              <a:gd name="connsiteX12" fmla="*/ 4336868 w 4480560"/>
              <a:gd name="connsiteY12" fmla="*/ 117565 h 1854925"/>
              <a:gd name="connsiteX13" fmla="*/ 4180114 w 4480560"/>
              <a:gd name="connsiteY13" fmla="*/ 39188 h 1854925"/>
              <a:gd name="connsiteX14" fmla="*/ 4140925 w 4480560"/>
              <a:gd name="connsiteY14" fmla="*/ 26125 h 1854925"/>
              <a:gd name="connsiteX15" fmla="*/ 4023360 w 4480560"/>
              <a:gd name="connsiteY15" fmla="*/ 0 h 1854925"/>
              <a:gd name="connsiteX16" fmla="*/ 3827417 w 4480560"/>
              <a:gd name="connsiteY16" fmla="*/ 13062 h 1854925"/>
              <a:gd name="connsiteX17" fmla="*/ 3644537 w 4480560"/>
              <a:gd name="connsiteY17" fmla="*/ 65314 h 1854925"/>
              <a:gd name="connsiteX18" fmla="*/ 3553097 w 4480560"/>
              <a:gd name="connsiteY18" fmla="*/ 104502 h 1854925"/>
              <a:gd name="connsiteX19" fmla="*/ 3500845 w 4480560"/>
              <a:gd name="connsiteY19" fmla="*/ 143691 h 1854925"/>
              <a:gd name="connsiteX20" fmla="*/ 3461657 w 4480560"/>
              <a:gd name="connsiteY20" fmla="*/ 169817 h 1854925"/>
              <a:gd name="connsiteX21" fmla="*/ 3409405 w 4480560"/>
              <a:gd name="connsiteY21" fmla="*/ 209005 h 1854925"/>
              <a:gd name="connsiteX22" fmla="*/ 3370217 w 4480560"/>
              <a:gd name="connsiteY22" fmla="*/ 235131 h 1854925"/>
              <a:gd name="connsiteX23" fmla="*/ 3278777 w 4480560"/>
              <a:gd name="connsiteY23" fmla="*/ 313508 h 1854925"/>
              <a:gd name="connsiteX24" fmla="*/ 3252651 w 4480560"/>
              <a:gd name="connsiteY24" fmla="*/ 352697 h 1854925"/>
              <a:gd name="connsiteX25" fmla="*/ 3135085 w 4480560"/>
              <a:gd name="connsiteY25" fmla="*/ 418011 h 1854925"/>
              <a:gd name="connsiteX26" fmla="*/ 3056708 w 4480560"/>
              <a:gd name="connsiteY26" fmla="*/ 470262 h 1854925"/>
              <a:gd name="connsiteX27" fmla="*/ 2939143 w 4480560"/>
              <a:gd name="connsiteY27" fmla="*/ 535577 h 1854925"/>
              <a:gd name="connsiteX28" fmla="*/ 2873828 w 4480560"/>
              <a:gd name="connsiteY28" fmla="*/ 600891 h 1854925"/>
              <a:gd name="connsiteX29" fmla="*/ 2795451 w 4480560"/>
              <a:gd name="connsiteY29" fmla="*/ 666205 h 1854925"/>
              <a:gd name="connsiteX30" fmla="*/ 2756263 w 4480560"/>
              <a:gd name="connsiteY30" fmla="*/ 679268 h 1854925"/>
              <a:gd name="connsiteX31" fmla="*/ 2717074 w 4480560"/>
              <a:gd name="connsiteY31" fmla="*/ 705394 h 1854925"/>
              <a:gd name="connsiteX32" fmla="*/ 2664823 w 4480560"/>
              <a:gd name="connsiteY32" fmla="*/ 731520 h 1854925"/>
              <a:gd name="connsiteX33" fmla="*/ 2573383 w 4480560"/>
              <a:gd name="connsiteY33" fmla="*/ 796834 h 1854925"/>
              <a:gd name="connsiteX34" fmla="*/ 2495005 w 4480560"/>
              <a:gd name="connsiteY34" fmla="*/ 849085 h 1854925"/>
              <a:gd name="connsiteX35" fmla="*/ 2455817 w 4480560"/>
              <a:gd name="connsiteY35" fmla="*/ 875211 h 1854925"/>
              <a:gd name="connsiteX36" fmla="*/ 2416628 w 4480560"/>
              <a:gd name="connsiteY36" fmla="*/ 901337 h 1854925"/>
              <a:gd name="connsiteX37" fmla="*/ 2377440 w 4480560"/>
              <a:gd name="connsiteY37" fmla="*/ 914400 h 1854925"/>
              <a:gd name="connsiteX38" fmla="*/ 2338251 w 4480560"/>
              <a:gd name="connsiteY38" fmla="*/ 940525 h 1854925"/>
              <a:gd name="connsiteX39" fmla="*/ 2246811 w 4480560"/>
              <a:gd name="connsiteY39" fmla="*/ 979714 h 1854925"/>
              <a:gd name="connsiteX40" fmla="*/ 2129245 w 4480560"/>
              <a:gd name="connsiteY40" fmla="*/ 1031965 h 1854925"/>
              <a:gd name="connsiteX41" fmla="*/ 2090057 w 4480560"/>
              <a:gd name="connsiteY41" fmla="*/ 1045028 h 1854925"/>
              <a:gd name="connsiteX42" fmla="*/ 2050868 w 4480560"/>
              <a:gd name="connsiteY42" fmla="*/ 1071154 h 1854925"/>
              <a:gd name="connsiteX43" fmla="*/ 1972491 w 4480560"/>
              <a:gd name="connsiteY43" fmla="*/ 1097280 h 1854925"/>
              <a:gd name="connsiteX44" fmla="*/ 1933303 w 4480560"/>
              <a:gd name="connsiteY44" fmla="*/ 1110342 h 1854925"/>
              <a:gd name="connsiteX45" fmla="*/ 1867988 w 4480560"/>
              <a:gd name="connsiteY45" fmla="*/ 1123405 h 1854925"/>
              <a:gd name="connsiteX46" fmla="*/ 1789611 w 4480560"/>
              <a:gd name="connsiteY46" fmla="*/ 1149531 h 1854925"/>
              <a:gd name="connsiteX47" fmla="*/ 1750423 w 4480560"/>
              <a:gd name="connsiteY47" fmla="*/ 1162594 h 1854925"/>
              <a:gd name="connsiteX48" fmla="*/ 1645920 w 4480560"/>
              <a:gd name="connsiteY48" fmla="*/ 1188720 h 1854925"/>
              <a:gd name="connsiteX49" fmla="*/ 1593668 w 4480560"/>
              <a:gd name="connsiteY49" fmla="*/ 1227908 h 1854925"/>
              <a:gd name="connsiteX50" fmla="*/ 1489165 w 4480560"/>
              <a:gd name="connsiteY50" fmla="*/ 1254034 h 1854925"/>
              <a:gd name="connsiteX51" fmla="*/ 1449977 w 4480560"/>
              <a:gd name="connsiteY51" fmla="*/ 1267097 h 1854925"/>
              <a:gd name="connsiteX52" fmla="*/ 1410788 w 4480560"/>
              <a:gd name="connsiteY52" fmla="*/ 1293222 h 1854925"/>
              <a:gd name="connsiteX53" fmla="*/ 1306285 w 4480560"/>
              <a:gd name="connsiteY53" fmla="*/ 1319348 h 1854925"/>
              <a:gd name="connsiteX54" fmla="*/ 1227908 w 4480560"/>
              <a:gd name="connsiteY54" fmla="*/ 1371600 h 1854925"/>
              <a:gd name="connsiteX55" fmla="*/ 1136468 w 4480560"/>
              <a:gd name="connsiteY55" fmla="*/ 1397725 h 1854925"/>
              <a:gd name="connsiteX56" fmla="*/ 1058091 w 4480560"/>
              <a:gd name="connsiteY56" fmla="*/ 1423851 h 1854925"/>
              <a:gd name="connsiteX57" fmla="*/ 979714 w 4480560"/>
              <a:gd name="connsiteY57" fmla="*/ 1449977 h 1854925"/>
              <a:gd name="connsiteX58" fmla="*/ 940525 w 4480560"/>
              <a:gd name="connsiteY58" fmla="*/ 1463040 h 1854925"/>
              <a:gd name="connsiteX59" fmla="*/ 901337 w 4480560"/>
              <a:gd name="connsiteY59" fmla="*/ 1489165 h 1854925"/>
              <a:gd name="connsiteX60" fmla="*/ 809897 w 4480560"/>
              <a:gd name="connsiteY60" fmla="*/ 1515291 h 1854925"/>
              <a:gd name="connsiteX61" fmla="*/ 770708 w 4480560"/>
              <a:gd name="connsiteY61" fmla="*/ 1541417 h 1854925"/>
              <a:gd name="connsiteX62" fmla="*/ 731520 w 4480560"/>
              <a:gd name="connsiteY62" fmla="*/ 1554480 h 1854925"/>
              <a:gd name="connsiteX63" fmla="*/ 653143 w 4480560"/>
              <a:gd name="connsiteY63" fmla="*/ 1606731 h 1854925"/>
              <a:gd name="connsiteX64" fmla="*/ 561703 w 4480560"/>
              <a:gd name="connsiteY64" fmla="*/ 1632857 h 1854925"/>
              <a:gd name="connsiteX65" fmla="*/ 470263 w 4480560"/>
              <a:gd name="connsiteY65" fmla="*/ 1698171 h 1854925"/>
              <a:gd name="connsiteX66" fmla="*/ 431074 w 4480560"/>
              <a:gd name="connsiteY66" fmla="*/ 1711234 h 1854925"/>
              <a:gd name="connsiteX67" fmla="*/ 378823 w 4480560"/>
              <a:gd name="connsiteY67" fmla="*/ 1737360 h 1854925"/>
              <a:gd name="connsiteX68" fmla="*/ 326571 w 4480560"/>
              <a:gd name="connsiteY68" fmla="*/ 1750422 h 1854925"/>
              <a:gd name="connsiteX69" fmla="*/ 287383 w 4480560"/>
              <a:gd name="connsiteY69" fmla="*/ 1763485 h 1854925"/>
              <a:gd name="connsiteX70" fmla="*/ 222068 w 4480560"/>
              <a:gd name="connsiteY70" fmla="*/ 1776548 h 1854925"/>
              <a:gd name="connsiteX71" fmla="*/ 130628 w 4480560"/>
              <a:gd name="connsiteY71" fmla="*/ 1802674 h 1854925"/>
              <a:gd name="connsiteX72" fmla="*/ 39188 w 4480560"/>
              <a:gd name="connsiteY72" fmla="*/ 1828800 h 1854925"/>
              <a:gd name="connsiteX73" fmla="*/ 0 w 4480560"/>
              <a:gd name="connsiteY73" fmla="*/ 1854925 h 185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480560" h="1854925">
                <a:moveTo>
                  <a:pt x="4193177" y="1005840"/>
                </a:moveTo>
                <a:cubicBezTo>
                  <a:pt x="4219303" y="997131"/>
                  <a:pt x="4248201" y="994310"/>
                  <a:pt x="4271554" y="979714"/>
                </a:cubicBezTo>
                <a:cubicBezTo>
                  <a:pt x="4284867" y="971393"/>
                  <a:pt x="4287629" y="952586"/>
                  <a:pt x="4297680" y="940525"/>
                </a:cubicBezTo>
                <a:cubicBezTo>
                  <a:pt x="4309506" y="926333"/>
                  <a:pt x="4325042" y="915529"/>
                  <a:pt x="4336868" y="901337"/>
                </a:cubicBezTo>
                <a:cubicBezTo>
                  <a:pt x="4391297" y="836022"/>
                  <a:pt x="4330337" y="883919"/>
                  <a:pt x="4402183" y="836022"/>
                </a:cubicBezTo>
                <a:cubicBezTo>
                  <a:pt x="4410891" y="822959"/>
                  <a:pt x="4421932" y="811180"/>
                  <a:pt x="4428308" y="796834"/>
                </a:cubicBezTo>
                <a:cubicBezTo>
                  <a:pt x="4439493" y="771669"/>
                  <a:pt x="4445725" y="744583"/>
                  <a:pt x="4454434" y="718457"/>
                </a:cubicBezTo>
                <a:cubicBezTo>
                  <a:pt x="4475872" y="654142"/>
                  <a:pt x="4465234" y="692848"/>
                  <a:pt x="4480560" y="600891"/>
                </a:cubicBezTo>
                <a:cubicBezTo>
                  <a:pt x="4476206" y="531222"/>
                  <a:pt x="4474805" y="461306"/>
                  <a:pt x="4467497" y="391885"/>
                </a:cubicBezTo>
                <a:cubicBezTo>
                  <a:pt x="4466056" y="378191"/>
                  <a:pt x="4460132" y="365232"/>
                  <a:pt x="4454434" y="352697"/>
                </a:cubicBezTo>
                <a:cubicBezTo>
                  <a:pt x="4438318" y="317242"/>
                  <a:pt x="4419600" y="283028"/>
                  <a:pt x="4402183" y="248194"/>
                </a:cubicBezTo>
                <a:cubicBezTo>
                  <a:pt x="4369037" y="181901"/>
                  <a:pt x="4386858" y="212144"/>
                  <a:pt x="4349931" y="156754"/>
                </a:cubicBezTo>
                <a:cubicBezTo>
                  <a:pt x="4345577" y="143691"/>
                  <a:pt x="4346605" y="127302"/>
                  <a:pt x="4336868" y="117565"/>
                </a:cubicBezTo>
                <a:cubicBezTo>
                  <a:pt x="4286224" y="66921"/>
                  <a:pt x="4243859" y="60436"/>
                  <a:pt x="4180114" y="39188"/>
                </a:cubicBezTo>
                <a:cubicBezTo>
                  <a:pt x="4167051" y="34834"/>
                  <a:pt x="4154427" y="28825"/>
                  <a:pt x="4140925" y="26125"/>
                </a:cubicBezTo>
                <a:cubicBezTo>
                  <a:pt x="4058007" y="9541"/>
                  <a:pt x="4097151" y="18447"/>
                  <a:pt x="4023360" y="0"/>
                </a:cubicBezTo>
                <a:cubicBezTo>
                  <a:pt x="3958046" y="4354"/>
                  <a:pt x="3892326" y="4596"/>
                  <a:pt x="3827417" y="13062"/>
                </a:cubicBezTo>
                <a:cubicBezTo>
                  <a:pt x="3773523" y="20092"/>
                  <a:pt x="3697672" y="47602"/>
                  <a:pt x="3644537" y="65314"/>
                </a:cubicBezTo>
                <a:cubicBezTo>
                  <a:pt x="3606443" y="78012"/>
                  <a:pt x="3589991" y="81443"/>
                  <a:pt x="3553097" y="104502"/>
                </a:cubicBezTo>
                <a:cubicBezTo>
                  <a:pt x="3534635" y="116041"/>
                  <a:pt x="3518561" y="131036"/>
                  <a:pt x="3500845" y="143691"/>
                </a:cubicBezTo>
                <a:cubicBezTo>
                  <a:pt x="3488070" y="152816"/>
                  <a:pt x="3474432" y="160692"/>
                  <a:pt x="3461657" y="169817"/>
                </a:cubicBezTo>
                <a:cubicBezTo>
                  <a:pt x="3443941" y="182471"/>
                  <a:pt x="3427121" y="196351"/>
                  <a:pt x="3409405" y="209005"/>
                </a:cubicBezTo>
                <a:cubicBezTo>
                  <a:pt x="3396630" y="218130"/>
                  <a:pt x="3382137" y="224914"/>
                  <a:pt x="3370217" y="235131"/>
                </a:cubicBezTo>
                <a:cubicBezTo>
                  <a:pt x="3259350" y="330160"/>
                  <a:pt x="3368744" y="253529"/>
                  <a:pt x="3278777" y="313508"/>
                </a:cubicBezTo>
                <a:cubicBezTo>
                  <a:pt x="3270068" y="326571"/>
                  <a:pt x="3264466" y="342359"/>
                  <a:pt x="3252651" y="352697"/>
                </a:cubicBezTo>
                <a:cubicBezTo>
                  <a:pt x="3197369" y="401069"/>
                  <a:pt x="3188909" y="400070"/>
                  <a:pt x="3135085" y="418011"/>
                </a:cubicBezTo>
                <a:cubicBezTo>
                  <a:pt x="3048114" y="504984"/>
                  <a:pt x="3141781" y="423000"/>
                  <a:pt x="3056708" y="470262"/>
                </a:cubicBezTo>
                <a:cubicBezTo>
                  <a:pt x="2921950" y="545127"/>
                  <a:pt x="3027819" y="506018"/>
                  <a:pt x="2939143" y="535577"/>
                </a:cubicBezTo>
                <a:cubicBezTo>
                  <a:pt x="2891244" y="607424"/>
                  <a:pt x="2939145" y="546460"/>
                  <a:pt x="2873828" y="600891"/>
                </a:cubicBezTo>
                <a:cubicBezTo>
                  <a:pt x="2830488" y="637008"/>
                  <a:pt x="2844105" y="641878"/>
                  <a:pt x="2795451" y="666205"/>
                </a:cubicBezTo>
                <a:cubicBezTo>
                  <a:pt x="2783135" y="672363"/>
                  <a:pt x="2768579" y="673110"/>
                  <a:pt x="2756263" y="679268"/>
                </a:cubicBezTo>
                <a:cubicBezTo>
                  <a:pt x="2742221" y="686289"/>
                  <a:pt x="2730705" y="697605"/>
                  <a:pt x="2717074" y="705394"/>
                </a:cubicBezTo>
                <a:cubicBezTo>
                  <a:pt x="2700167" y="715055"/>
                  <a:pt x="2681730" y="721859"/>
                  <a:pt x="2664823" y="731520"/>
                </a:cubicBezTo>
                <a:cubicBezTo>
                  <a:pt x="2631776" y="750404"/>
                  <a:pt x="2604556" y="775013"/>
                  <a:pt x="2573383" y="796834"/>
                </a:cubicBezTo>
                <a:cubicBezTo>
                  <a:pt x="2547660" y="814840"/>
                  <a:pt x="2521131" y="831668"/>
                  <a:pt x="2495005" y="849085"/>
                </a:cubicBezTo>
                <a:lnTo>
                  <a:pt x="2455817" y="875211"/>
                </a:lnTo>
                <a:cubicBezTo>
                  <a:pt x="2442754" y="883920"/>
                  <a:pt x="2431522" y="896372"/>
                  <a:pt x="2416628" y="901337"/>
                </a:cubicBezTo>
                <a:cubicBezTo>
                  <a:pt x="2403565" y="905691"/>
                  <a:pt x="2389756" y="908242"/>
                  <a:pt x="2377440" y="914400"/>
                </a:cubicBezTo>
                <a:cubicBezTo>
                  <a:pt x="2363398" y="921421"/>
                  <a:pt x="2351882" y="932736"/>
                  <a:pt x="2338251" y="940525"/>
                </a:cubicBezTo>
                <a:cubicBezTo>
                  <a:pt x="2293051" y="966354"/>
                  <a:pt x="2290779" y="965058"/>
                  <a:pt x="2246811" y="979714"/>
                </a:cubicBezTo>
                <a:cubicBezTo>
                  <a:pt x="2184708" y="1021117"/>
                  <a:pt x="2222519" y="1000874"/>
                  <a:pt x="2129245" y="1031965"/>
                </a:cubicBezTo>
                <a:cubicBezTo>
                  <a:pt x="2116182" y="1036319"/>
                  <a:pt x="2101514" y="1037390"/>
                  <a:pt x="2090057" y="1045028"/>
                </a:cubicBezTo>
                <a:cubicBezTo>
                  <a:pt x="2076994" y="1053737"/>
                  <a:pt x="2065215" y="1064778"/>
                  <a:pt x="2050868" y="1071154"/>
                </a:cubicBezTo>
                <a:cubicBezTo>
                  <a:pt x="2025703" y="1082339"/>
                  <a:pt x="1998617" y="1088572"/>
                  <a:pt x="1972491" y="1097280"/>
                </a:cubicBezTo>
                <a:cubicBezTo>
                  <a:pt x="1959428" y="1101634"/>
                  <a:pt x="1946805" y="1107642"/>
                  <a:pt x="1933303" y="1110342"/>
                </a:cubicBezTo>
                <a:cubicBezTo>
                  <a:pt x="1911531" y="1114696"/>
                  <a:pt x="1889408" y="1117563"/>
                  <a:pt x="1867988" y="1123405"/>
                </a:cubicBezTo>
                <a:cubicBezTo>
                  <a:pt x="1841419" y="1130651"/>
                  <a:pt x="1815737" y="1140822"/>
                  <a:pt x="1789611" y="1149531"/>
                </a:cubicBezTo>
                <a:cubicBezTo>
                  <a:pt x="1776548" y="1153885"/>
                  <a:pt x="1763781" y="1159254"/>
                  <a:pt x="1750423" y="1162594"/>
                </a:cubicBezTo>
                <a:lnTo>
                  <a:pt x="1645920" y="1188720"/>
                </a:lnTo>
                <a:cubicBezTo>
                  <a:pt x="1628503" y="1201783"/>
                  <a:pt x="1613765" y="1219534"/>
                  <a:pt x="1593668" y="1227908"/>
                </a:cubicBezTo>
                <a:cubicBezTo>
                  <a:pt x="1560524" y="1241718"/>
                  <a:pt x="1523229" y="1242679"/>
                  <a:pt x="1489165" y="1254034"/>
                </a:cubicBezTo>
                <a:cubicBezTo>
                  <a:pt x="1476102" y="1258388"/>
                  <a:pt x="1462293" y="1260939"/>
                  <a:pt x="1449977" y="1267097"/>
                </a:cubicBezTo>
                <a:cubicBezTo>
                  <a:pt x="1435935" y="1274118"/>
                  <a:pt x="1425542" y="1287857"/>
                  <a:pt x="1410788" y="1293222"/>
                </a:cubicBezTo>
                <a:cubicBezTo>
                  <a:pt x="1377043" y="1305493"/>
                  <a:pt x="1306285" y="1319348"/>
                  <a:pt x="1306285" y="1319348"/>
                </a:cubicBezTo>
                <a:cubicBezTo>
                  <a:pt x="1280159" y="1336765"/>
                  <a:pt x="1257696" y="1361671"/>
                  <a:pt x="1227908" y="1371600"/>
                </a:cubicBezTo>
                <a:cubicBezTo>
                  <a:pt x="1096162" y="1415513"/>
                  <a:pt x="1300555" y="1348499"/>
                  <a:pt x="1136468" y="1397725"/>
                </a:cubicBezTo>
                <a:cubicBezTo>
                  <a:pt x="1110091" y="1405638"/>
                  <a:pt x="1084217" y="1415142"/>
                  <a:pt x="1058091" y="1423851"/>
                </a:cubicBezTo>
                <a:lnTo>
                  <a:pt x="979714" y="1449977"/>
                </a:lnTo>
                <a:cubicBezTo>
                  <a:pt x="966651" y="1454331"/>
                  <a:pt x="951982" y="1455402"/>
                  <a:pt x="940525" y="1463040"/>
                </a:cubicBezTo>
                <a:cubicBezTo>
                  <a:pt x="927462" y="1471748"/>
                  <a:pt x="915767" y="1482981"/>
                  <a:pt x="901337" y="1489165"/>
                </a:cubicBezTo>
                <a:cubicBezTo>
                  <a:pt x="842745" y="1514275"/>
                  <a:pt x="860734" y="1489872"/>
                  <a:pt x="809897" y="1515291"/>
                </a:cubicBezTo>
                <a:cubicBezTo>
                  <a:pt x="795855" y="1522312"/>
                  <a:pt x="784750" y="1534396"/>
                  <a:pt x="770708" y="1541417"/>
                </a:cubicBezTo>
                <a:cubicBezTo>
                  <a:pt x="758392" y="1547575"/>
                  <a:pt x="743557" y="1547793"/>
                  <a:pt x="731520" y="1554480"/>
                </a:cubicBezTo>
                <a:cubicBezTo>
                  <a:pt x="704072" y="1569729"/>
                  <a:pt x="683605" y="1599116"/>
                  <a:pt x="653143" y="1606731"/>
                </a:cubicBezTo>
                <a:cubicBezTo>
                  <a:pt x="636399" y="1610917"/>
                  <a:pt x="580445" y="1623486"/>
                  <a:pt x="561703" y="1632857"/>
                </a:cubicBezTo>
                <a:cubicBezTo>
                  <a:pt x="521246" y="1653085"/>
                  <a:pt x="511711" y="1674486"/>
                  <a:pt x="470263" y="1698171"/>
                </a:cubicBezTo>
                <a:cubicBezTo>
                  <a:pt x="458308" y="1705003"/>
                  <a:pt x="443730" y="1705810"/>
                  <a:pt x="431074" y="1711234"/>
                </a:cubicBezTo>
                <a:cubicBezTo>
                  <a:pt x="413176" y="1718905"/>
                  <a:pt x="397056" y="1730523"/>
                  <a:pt x="378823" y="1737360"/>
                </a:cubicBezTo>
                <a:cubicBezTo>
                  <a:pt x="362013" y="1743664"/>
                  <a:pt x="343834" y="1745490"/>
                  <a:pt x="326571" y="1750422"/>
                </a:cubicBezTo>
                <a:cubicBezTo>
                  <a:pt x="313331" y="1754205"/>
                  <a:pt x="300741" y="1760145"/>
                  <a:pt x="287383" y="1763485"/>
                </a:cubicBezTo>
                <a:cubicBezTo>
                  <a:pt x="265843" y="1768870"/>
                  <a:pt x="243742" y="1771731"/>
                  <a:pt x="222068" y="1776548"/>
                </a:cubicBezTo>
                <a:cubicBezTo>
                  <a:pt x="130194" y="1796965"/>
                  <a:pt x="206993" y="1780855"/>
                  <a:pt x="130628" y="1802674"/>
                </a:cubicBezTo>
                <a:cubicBezTo>
                  <a:pt x="111096" y="1808255"/>
                  <a:pt x="60068" y="1818360"/>
                  <a:pt x="39188" y="1828800"/>
                </a:cubicBezTo>
                <a:cubicBezTo>
                  <a:pt x="25146" y="1835821"/>
                  <a:pt x="0" y="1854925"/>
                  <a:pt x="0" y="1854925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angle 29"/>
          <p:cNvSpPr/>
          <p:nvPr/>
        </p:nvSpPr>
        <p:spPr>
          <a:xfrm>
            <a:off x="7117079" y="149167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706815" y="2650072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257359" y="32770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s-AR" dirty="0"/>
          </a:p>
        </p:txBody>
      </p:sp>
      <p:sp>
        <p:nvSpPr>
          <p:cNvPr id="35" name="Rectangle 34"/>
          <p:cNvSpPr/>
          <p:nvPr/>
        </p:nvSpPr>
        <p:spPr>
          <a:xfrm>
            <a:off x="7384869" y="138574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726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                         2  )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5593773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3409406" y="1776549"/>
            <a:ext cx="4480560" cy="1854925"/>
          </a:xfrm>
          <a:custGeom>
            <a:avLst/>
            <a:gdLst>
              <a:gd name="connsiteX0" fmla="*/ 4193177 w 4480560"/>
              <a:gd name="connsiteY0" fmla="*/ 1005840 h 1854925"/>
              <a:gd name="connsiteX1" fmla="*/ 4271554 w 4480560"/>
              <a:gd name="connsiteY1" fmla="*/ 979714 h 1854925"/>
              <a:gd name="connsiteX2" fmla="*/ 4297680 w 4480560"/>
              <a:gd name="connsiteY2" fmla="*/ 940525 h 1854925"/>
              <a:gd name="connsiteX3" fmla="*/ 4336868 w 4480560"/>
              <a:gd name="connsiteY3" fmla="*/ 901337 h 1854925"/>
              <a:gd name="connsiteX4" fmla="*/ 4402183 w 4480560"/>
              <a:gd name="connsiteY4" fmla="*/ 836022 h 1854925"/>
              <a:gd name="connsiteX5" fmla="*/ 4428308 w 4480560"/>
              <a:gd name="connsiteY5" fmla="*/ 796834 h 1854925"/>
              <a:gd name="connsiteX6" fmla="*/ 4454434 w 4480560"/>
              <a:gd name="connsiteY6" fmla="*/ 718457 h 1854925"/>
              <a:gd name="connsiteX7" fmla="*/ 4480560 w 4480560"/>
              <a:gd name="connsiteY7" fmla="*/ 600891 h 1854925"/>
              <a:gd name="connsiteX8" fmla="*/ 4467497 w 4480560"/>
              <a:gd name="connsiteY8" fmla="*/ 391885 h 1854925"/>
              <a:gd name="connsiteX9" fmla="*/ 4454434 w 4480560"/>
              <a:gd name="connsiteY9" fmla="*/ 352697 h 1854925"/>
              <a:gd name="connsiteX10" fmla="*/ 4402183 w 4480560"/>
              <a:gd name="connsiteY10" fmla="*/ 248194 h 1854925"/>
              <a:gd name="connsiteX11" fmla="*/ 4349931 w 4480560"/>
              <a:gd name="connsiteY11" fmla="*/ 156754 h 1854925"/>
              <a:gd name="connsiteX12" fmla="*/ 4336868 w 4480560"/>
              <a:gd name="connsiteY12" fmla="*/ 117565 h 1854925"/>
              <a:gd name="connsiteX13" fmla="*/ 4180114 w 4480560"/>
              <a:gd name="connsiteY13" fmla="*/ 39188 h 1854925"/>
              <a:gd name="connsiteX14" fmla="*/ 4140925 w 4480560"/>
              <a:gd name="connsiteY14" fmla="*/ 26125 h 1854925"/>
              <a:gd name="connsiteX15" fmla="*/ 4023360 w 4480560"/>
              <a:gd name="connsiteY15" fmla="*/ 0 h 1854925"/>
              <a:gd name="connsiteX16" fmla="*/ 3827417 w 4480560"/>
              <a:gd name="connsiteY16" fmla="*/ 13062 h 1854925"/>
              <a:gd name="connsiteX17" fmla="*/ 3644537 w 4480560"/>
              <a:gd name="connsiteY17" fmla="*/ 65314 h 1854925"/>
              <a:gd name="connsiteX18" fmla="*/ 3553097 w 4480560"/>
              <a:gd name="connsiteY18" fmla="*/ 104502 h 1854925"/>
              <a:gd name="connsiteX19" fmla="*/ 3500845 w 4480560"/>
              <a:gd name="connsiteY19" fmla="*/ 143691 h 1854925"/>
              <a:gd name="connsiteX20" fmla="*/ 3461657 w 4480560"/>
              <a:gd name="connsiteY20" fmla="*/ 169817 h 1854925"/>
              <a:gd name="connsiteX21" fmla="*/ 3409405 w 4480560"/>
              <a:gd name="connsiteY21" fmla="*/ 209005 h 1854925"/>
              <a:gd name="connsiteX22" fmla="*/ 3370217 w 4480560"/>
              <a:gd name="connsiteY22" fmla="*/ 235131 h 1854925"/>
              <a:gd name="connsiteX23" fmla="*/ 3278777 w 4480560"/>
              <a:gd name="connsiteY23" fmla="*/ 313508 h 1854925"/>
              <a:gd name="connsiteX24" fmla="*/ 3252651 w 4480560"/>
              <a:gd name="connsiteY24" fmla="*/ 352697 h 1854925"/>
              <a:gd name="connsiteX25" fmla="*/ 3135085 w 4480560"/>
              <a:gd name="connsiteY25" fmla="*/ 418011 h 1854925"/>
              <a:gd name="connsiteX26" fmla="*/ 3056708 w 4480560"/>
              <a:gd name="connsiteY26" fmla="*/ 470262 h 1854925"/>
              <a:gd name="connsiteX27" fmla="*/ 2939143 w 4480560"/>
              <a:gd name="connsiteY27" fmla="*/ 535577 h 1854925"/>
              <a:gd name="connsiteX28" fmla="*/ 2873828 w 4480560"/>
              <a:gd name="connsiteY28" fmla="*/ 600891 h 1854925"/>
              <a:gd name="connsiteX29" fmla="*/ 2795451 w 4480560"/>
              <a:gd name="connsiteY29" fmla="*/ 666205 h 1854925"/>
              <a:gd name="connsiteX30" fmla="*/ 2756263 w 4480560"/>
              <a:gd name="connsiteY30" fmla="*/ 679268 h 1854925"/>
              <a:gd name="connsiteX31" fmla="*/ 2717074 w 4480560"/>
              <a:gd name="connsiteY31" fmla="*/ 705394 h 1854925"/>
              <a:gd name="connsiteX32" fmla="*/ 2664823 w 4480560"/>
              <a:gd name="connsiteY32" fmla="*/ 731520 h 1854925"/>
              <a:gd name="connsiteX33" fmla="*/ 2573383 w 4480560"/>
              <a:gd name="connsiteY33" fmla="*/ 796834 h 1854925"/>
              <a:gd name="connsiteX34" fmla="*/ 2495005 w 4480560"/>
              <a:gd name="connsiteY34" fmla="*/ 849085 h 1854925"/>
              <a:gd name="connsiteX35" fmla="*/ 2455817 w 4480560"/>
              <a:gd name="connsiteY35" fmla="*/ 875211 h 1854925"/>
              <a:gd name="connsiteX36" fmla="*/ 2416628 w 4480560"/>
              <a:gd name="connsiteY36" fmla="*/ 901337 h 1854925"/>
              <a:gd name="connsiteX37" fmla="*/ 2377440 w 4480560"/>
              <a:gd name="connsiteY37" fmla="*/ 914400 h 1854925"/>
              <a:gd name="connsiteX38" fmla="*/ 2338251 w 4480560"/>
              <a:gd name="connsiteY38" fmla="*/ 940525 h 1854925"/>
              <a:gd name="connsiteX39" fmla="*/ 2246811 w 4480560"/>
              <a:gd name="connsiteY39" fmla="*/ 979714 h 1854925"/>
              <a:gd name="connsiteX40" fmla="*/ 2129245 w 4480560"/>
              <a:gd name="connsiteY40" fmla="*/ 1031965 h 1854925"/>
              <a:gd name="connsiteX41" fmla="*/ 2090057 w 4480560"/>
              <a:gd name="connsiteY41" fmla="*/ 1045028 h 1854925"/>
              <a:gd name="connsiteX42" fmla="*/ 2050868 w 4480560"/>
              <a:gd name="connsiteY42" fmla="*/ 1071154 h 1854925"/>
              <a:gd name="connsiteX43" fmla="*/ 1972491 w 4480560"/>
              <a:gd name="connsiteY43" fmla="*/ 1097280 h 1854925"/>
              <a:gd name="connsiteX44" fmla="*/ 1933303 w 4480560"/>
              <a:gd name="connsiteY44" fmla="*/ 1110342 h 1854925"/>
              <a:gd name="connsiteX45" fmla="*/ 1867988 w 4480560"/>
              <a:gd name="connsiteY45" fmla="*/ 1123405 h 1854925"/>
              <a:gd name="connsiteX46" fmla="*/ 1789611 w 4480560"/>
              <a:gd name="connsiteY46" fmla="*/ 1149531 h 1854925"/>
              <a:gd name="connsiteX47" fmla="*/ 1750423 w 4480560"/>
              <a:gd name="connsiteY47" fmla="*/ 1162594 h 1854925"/>
              <a:gd name="connsiteX48" fmla="*/ 1645920 w 4480560"/>
              <a:gd name="connsiteY48" fmla="*/ 1188720 h 1854925"/>
              <a:gd name="connsiteX49" fmla="*/ 1593668 w 4480560"/>
              <a:gd name="connsiteY49" fmla="*/ 1227908 h 1854925"/>
              <a:gd name="connsiteX50" fmla="*/ 1489165 w 4480560"/>
              <a:gd name="connsiteY50" fmla="*/ 1254034 h 1854925"/>
              <a:gd name="connsiteX51" fmla="*/ 1449977 w 4480560"/>
              <a:gd name="connsiteY51" fmla="*/ 1267097 h 1854925"/>
              <a:gd name="connsiteX52" fmla="*/ 1410788 w 4480560"/>
              <a:gd name="connsiteY52" fmla="*/ 1293222 h 1854925"/>
              <a:gd name="connsiteX53" fmla="*/ 1306285 w 4480560"/>
              <a:gd name="connsiteY53" fmla="*/ 1319348 h 1854925"/>
              <a:gd name="connsiteX54" fmla="*/ 1227908 w 4480560"/>
              <a:gd name="connsiteY54" fmla="*/ 1371600 h 1854925"/>
              <a:gd name="connsiteX55" fmla="*/ 1136468 w 4480560"/>
              <a:gd name="connsiteY55" fmla="*/ 1397725 h 1854925"/>
              <a:gd name="connsiteX56" fmla="*/ 1058091 w 4480560"/>
              <a:gd name="connsiteY56" fmla="*/ 1423851 h 1854925"/>
              <a:gd name="connsiteX57" fmla="*/ 979714 w 4480560"/>
              <a:gd name="connsiteY57" fmla="*/ 1449977 h 1854925"/>
              <a:gd name="connsiteX58" fmla="*/ 940525 w 4480560"/>
              <a:gd name="connsiteY58" fmla="*/ 1463040 h 1854925"/>
              <a:gd name="connsiteX59" fmla="*/ 901337 w 4480560"/>
              <a:gd name="connsiteY59" fmla="*/ 1489165 h 1854925"/>
              <a:gd name="connsiteX60" fmla="*/ 809897 w 4480560"/>
              <a:gd name="connsiteY60" fmla="*/ 1515291 h 1854925"/>
              <a:gd name="connsiteX61" fmla="*/ 770708 w 4480560"/>
              <a:gd name="connsiteY61" fmla="*/ 1541417 h 1854925"/>
              <a:gd name="connsiteX62" fmla="*/ 731520 w 4480560"/>
              <a:gd name="connsiteY62" fmla="*/ 1554480 h 1854925"/>
              <a:gd name="connsiteX63" fmla="*/ 653143 w 4480560"/>
              <a:gd name="connsiteY63" fmla="*/ 1606731 h 1854925"/>
              <a:gd name="connsiteX64" fmla="*/ 561703 w 4480560"/>
              <a:gd name="connsiteY64" fmla="*/ 1632857 h 1854925"/>
              <a:gd name="connsiteX65" fmla="*/ 470263 w 4480560"/>
              <a:gd name="connsiteY65" fmla="*/ 1698171 h 1854925"/>
              <a:gd name="connsiteX66" fmla="*/ 431074 w 4480560"/>
              <a:gd name="connsiteY66" fmla="*/ 1711234 h 1854925"/>
              <a:gd name="connsiteX67" fmla="*/ 378823 w 4480560"/>
              <a:gd name="connsiteY67" fmla="*/ 1737360 h 1854925"/>
              <a:gd name="connsiteX68" fmla="*/ 326571 w 4480560"/>
              <a:gd name="connsiteY68" fmla="*/ 1750422 h 1854925"/>
              <a:gd name="connsiteX69" fmla="*/ 287383 w 4480560"/>
              <a:gd name="connsiteY69" fmla="*/ 1763485 h 1854925"/>
              <a:gd name="connsiteX70" fmla="*/ 222068 w 4480560"/>
              <a:gd name="connsiteY70" fmla="*/ 1776548 h 1854925"/>
              <a:gd name="connsiteX71" fmla="*/ 130628 w 4480560"/>
              <a:gd name="connsiteY71" fmla="*/ 1802674 h 1854925"/>
              <a:gd name="connsiteX72" fmla="*/ 39188 w 4480560"/>
              <a:gd name="connsiteY72" fmla="*/ 1828800 h 1854925"/>
              <a:gd name="connsiteX73" fmla="*/ 0 w 4480560"/>
              <a:gd name="connsiteY73" fmla="*/ 1854925 h 185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480560" h="1854925">
                <a:moveTo>
                  <a:pt x="4193177" y="1005840"/>
                </a:moveTo>
                <a:cubicBezTo>
                  <a:pt x="4219303" y="997131"/>
                  <a:pt x="4248201" y="994310"/>
                  <a:pt x="4271554" y="979714"/>
                </a:cubicBezTo>
                <a:cubicBezTo>
                  <a:pt x="4284867" y="971393"/>
                  <a:pt x="4287629" y="952586"/>
                  <a:pt x="4297680" y="940525"/>
                </a:cubicBezTo>
                <a:cubicBezTo>
                  <a:pt x="4309506" y="926333"/>
                  <a:pt x="4325042" y="915529"/>
                  <a:pt x="4336868" y="901337"/>
                </a:cubicBezTo>
                <a:cubicBezTo>
                  <a:pt x="4391297" y="836022"/>
                  <a:pt x="4330337" y="883919"/>
                  <a:pt x="4402183" y="836022"/>
                </a:cubicBezTo>
                <a:cubicBezTo>
                  <a:pt x="4410891" y="822959"/>
                  <a:pt x="4421932" y="811180"/>
                  <a:pt x="4428308" y="796834"/>
                </a:cubicBezTo>
                <a:cubicBezTo>
                  <a:pt x="4439493" y="771669"/>
                  <a:pt x="4445725" y="744583"/>
                  <a:pt x="4454434" y="718457"/>
                </a:cubicBezTo>
                <a:cubicBezTo>
                  <a:pt x="4475872" y="654142"/>
                  <a:pt x="4465234" y="692848"/>
                  <a:pt x="4480560" y="600891"/>
                </a:cubicBezTo>
                <a:cubicBezTo>
                  <a:pt x="4476206" y="531222"/>
                  <a:pt x="4474805" y="461306"/>
                  <a:pt x="4467497" y="391885"/>
                </a:cubicBezTo>
                <a:cubicBezTo>
                  <a:pt x="4466056" y="378191"/>
                  <a:pt x="4460132" y="365232"/>
                  <a:pt x="4454434" y="352697"/>
                </a:cubicBezTo>
                <a:cubicBezTo>
                  <a:pt x="4438318" y="317242"/>
                  <a:pt x="4419600" y="283028"/>
                  <a:pt x="4402183" y="248194"/>
                </a:cubicBezTo>
                <a:cubicBezTo>
                  <a:pt x="4369037" y="181901"/>
                  <a:pt x="4386858" y="212144"/>
                  <a:pt x="4349931" y="156754"/>
                </a:cubicBezTo>
                <a:cubicBezTo>
                  <a:pt x="4345577" y="143691"/>
                  <a:pt x="4346605" y="127302"/>
                  <a:pt x="4336868" y="117565"/>
                </a:cubicBezTo>
                <a:cubicBezTo>
                  <a:pt x="4286224" y="66921"/>
                  <a:pt x="4243859" y="60436"/>
                  <a:pt x="4180114" y="39188"/>
                </a:cubicBezTo>
                <a:cubicBezTo>
                  <a:pt x="4167051" y="34834"/>
                  <a:pt x="4154427" y="28825"/>
                  <a:pt x="4140925" y="26125"/>
                </a:cubicBezTo>
                <a:cubicBezTo>
                  <a:pt x="4058007" y="9541"/>
                  <a:pt x="4097151" y="18447"/>
                  <a:pt x="4023360" y="0"/>
                </a:cubicBezTo>
                <a:cubicBezTo>
                  <a:pt x="3958046" y="4354"/>
                  <a:pt x="3892326" y="4596"/>
                  <a:pt x="3827417" y="13062"/>
                </a:cubicBezTo>
                <a:cubicBezTo>
                  <a:pt x="3773523" y="20092"/>
                  <a:pt x="3697672" y="47602"/>
                  <a:pt x="3644537" y="65314"/>
                </a:cubicBezTo>
                <a:cubicBezTo>
                  <a:pt x="3606443" y="78012"/>
                  <a:pt x="3589991" y="81443"/>
                  <a:pt x="3553097" y="104502"/>
                </a:cubicBezTo>
                <a:cubicBezTo>
                  <a:pt x="3534635" y="116041"/>
                  <a:pt x="3518561" y="131036"/>
                  <a:pt x="3500845" y="143691"/>
                </a:cubicBezTo>
                <a:cubicBezTo>
                  <a:pt x="3488070" y="152816"/>
                  <a:pt x="3474432" y="160692"/>
                  <a:pt x="3461657" y="169817"/>
                </a:cubicBezTo>
                <a:cubicBezTo>
                  <a:pt x="3443941" y="182471"/>
                  <a:pt x="3427121" y="196351"/>
                  <a:pt x="3409405" y="209005"/>
                </a:cubicBezTo>
                <a:cubicBezTo>
                  <a:pt x="3396630" y="218130"/>
                  <a:pt x="3382137" y="224914"/>
                  <a:pt x="3370217" y="235131"/>
                </a:cubicBezTo>
                <a:cubicBezTo>
                  <a:pt x="3259350" y="330160"/>
                  <a:pt x="3368744" y="253529"/>
                  <a:pt x="3278777" y="313508"/>
                </a:cubicBezTo>
                <a:cubicBezTo>
                  <a:pt x="3270068" y="326571"/>
                  <a:pt x="3264466" y="342359"/>
                  <a:pt x="3252651" y="352697"/>
                </a:cubicBezTo>
                <a:cubicBezTo>
                  <a:pt x="3197369" y="401069"/>
                  <a:pt x="3188909" y="400070"/>
                  <a:pt x="3135085" y="418011"/>
                </a:cubicBezTo>
                <a:cubicBezTo>
                  <a:pt x="3048114" y="504984"/>
                  <a:pt x="3141781" y="423000"/>
                  <a:pt x="3056708" y="470262"/>
                </a:cubicBezTo>
                <a:cubicBezTo>
                  <a:pt x="2921950" y="545127"/>
                  <a:pt x="3027819" y="506018"/>
                  <a:pt x="2939143" y="535577"/>
                </a:cubicBezTo>
                <a:cubicBezTo>
                  <a:pt x="2891244" y="607424"/>
                  <a:pt x="2939145" y="546460"/>
                  <a:pt x="2873828" y="600891"/>
                </a:cubicBezTo>
                <a:cubicBezTo>
                  <a:pt x="2830488" y="637008"/>
                  <a:pt x="2844105" y="641878"/>
                  <a:pt x="2795451" y="666205"/>
                </a:cubicBezTo>
                <a:cubicBezTo>
                  <a:pt x="2783135" y="672363"/>
                  <a:pt x="2768579" y="673110"/>
                  <a:pt x="2756263" y="679268"/>
                </a:cubicBezTo>
                <a:cubicBezTo>
                  <a:pt x="2742221" y="686289"/>
                  <a:pt x="2730705" y="697605"/>
                  <a:pt x="2717074" y="705394"/>
                </a:cubicBezTo>
                <a:cubicBezTo>
                  <a:pt x="2700167" y="715055"/>
                  <a:pt x="2681730" y="721859"/>
                  <a:pt x="2664823" y="731520"/>
                </a:cubicBezTo>
                <a:cubicBezTo>
                  <a:pt x="2631776" y="750404"/>
                  <a:pt x="2604556" y="775013"/>
                  <a:pt x="2573383" y="796834"/>
                </a:cubicBezTo>
                <a:cubicBezTo>
                  <a:pt x="2547660" y="814840"/>
                  <a:pt x="2521131" y="831668"/>
                  <a:pt x="2495005" y="849085"/>
                </a:cubicBezTo>
                <a:lnTo>
                  <a:pt x="2455817" y="875211"/>
                </a:lnTo>
                <a:cubicBezTo>
                  <a:pt x="2442754" y="883920"/>
                  <a:pt x="2431522" y="896372"/>
                  <a:pt x="2416628" y="901337"/>
                </a:cubicBezTo>
                <a:cubicBezTo>
                  <a:pt x="2403565" y="905691"/>
                  <a:pt x="2389756" y="908242"/>
                  <a:pt x="2377440" y="914400"/>
                </a:cubicBezTo>
                <a:cubicBezTo>
                  <a:pt x="2363398" y="921421"/>
                  <a:pt x="2351882" y="932736"/>
                  <a:pt x="2338251" y="940525"/>
                </a:cubicBezTo>
                <a:cubicBezTo>
                  <a:pt x="2293051" y="966354"/>
                  <a:pt x="2290779" y="965058"/>
                  <a:pt x="2246811" y="979714"/>
                </a:cubicBezTo>
                <a:cubicBezTo>
                  <a:pt x="2184708" y="1021117"/>
                  <a:pt x="2222519" y="1000874"/>
                  <a:pt x="2129245" y="1031965"/>
                </a:cubicBezTo>
                <a:cubicBezTo>
                  <a:pt x="2116182" y="1036319"/>
                  <a:pt x="2101514" y="1037390"/>
                  <a:pt x="2090057" y="1045028"/>
                </a:cubicBezTo>
                <a:cubicBezTo>
                  <a:pt x="2076994" y="1053737"/>
                  <a:pt x="2065215" y="1064778"/>
                  <a:pt x="2050868" y="1071154"/>
                </a:cubicBezTo>
                <a:cubicBezTo>
                  <a:pt x="2025703" y="1082339"/>
                  <a:pt x="1998617" y="1088572"/>
                  <a:pt x="1972491" y="1097280"/>
                </a:cubicBezTo>
                <a:cubicBezTo>
                  <a:pt x="1959428" y="1101634"/>
                  <a:pt x="1946805" y="1107642"/>
                  <a:pt x="1933303" y="1110342"/>
                </a:cubicBezTo>
                <a:cubicBezTo>
                  <a:pt x="1911531" y="1114696"/>
                  <a:pt x="1889408" y="1117563"/>
                  <a:pt x="1867988" y="1123405"/>
                </a:cubicBezTo>
                <a:cubicBezTo>
                  <a:pt x="1841419" y="1130651"/>
                  <a:pt x="1815737" y="1140822"/>
                  <a:pt x="1789611" y="1149531"/>
                </a:cubicBezTo>
                <a:cubicBezTo>
                  <a:pt x="1776548" y="1153885"/>
                  <a:pt x="1763781" y="1159254"/>
                  <a:pt x="1750423" y="1162594"/>
                </a:cubicBezTo>
                <a:lnTo>
                  <a:pt x="1645920" y="1188720"/>
                </a:lnTo>
                <a:cubicBezTo>
                  <a:pt x="1628503" y="1201783"/>
                  <a:pt x="1613765" y="1219534"/>
                  <a:pt x="1593668" y="1227908"/>
                </a:cubicBezTo>
                <a:cubicBezTo>
                  <a:pt x="1560524" y="1241718"/>
                  <a:pt x="1523229" y="1242679"/>
                  <a:pt x="1489165" y="1254034"/>
                </a:cubicBezTo>
                <a:cubicBezTo>
                  <a:pt x="1476102" y="1258388"/>
                  <a:pt x="1462293" y="1260939"/>
                  <a:pt x="1449977" y="1267097"/>
                </a:cubicBezTo>
                <a:cubicBezTo>
                  <a:pt x="1435935" y="1274118"/>
                  <a:pt x="1425542" y="1287857"/>
                  <a:pt x="1410788" y="1293222"/>
                </a:cubicBezTo>
                <a:cubicBezTo>
                  <a:pt x="1377043" y="1305493"/>
                  <a:pt x="1306285" y="1319348"/>
                  <a:pt x="1306285" y="1319348"/>
                </a:cubicBezTo>
                <a:cubicBezTo>
                  <a:pt x="1280159" y="1336765"/>
                  <a:pt x="1257696" y="1361671"/>
                  <a:pt x="1227908" y="1371600"/>
                </a:cubicBezTo>
                <a:cubicBezTo>
                  <a:pt x="1096162" y="1415513"/>
                  <a:pt x="1300555" y="1348499"/>
                  <a:pt x="1136468" y="1397725"/>
                </a:cubicBezTo>
                <a:cubicBezTo>
                  <a:pt x="1110091" y="1405638"/>
                  <a:pt x="1084217" y="1415142"/>
                  <a:pt x="1058091" y="1423851"/>
                </a:cubicBezTo>
                <a:lnTo>
                  <a:pt x="979714" y="1449977"/>
                </a:lnTo>
                <a:cubicBezTo>
                  <a:pt x="966651" y="1454331"/>
                  <a:pt x="951982" y="1455402"/>
                  <a:pt x="940525" y="1463040"/>
                </a:cubicBezTo>
                <a:cubicBezTo>
                  <a:pt x="927462" y="1471748"/>
                  <a:pt x="915767" y="1482981"/>
                  <a:pt x="901337" y="1489165"/>
                </a:cubicBezTo>
                <a:cubicBezTo>
                  <a:pt x="842745" y="1514275"/>
                  <a:pt x="860734" y="1489872"/>
                  <a:pt x="809897" y="1515291"/>
                </a:cubicBezTo>
                <a:cubicBezTo>
                  <a:pt x="795855" y="1522312"/>
                  <a:pt x="784750" y="1534396"/>
                  <a:pt x="770708" y="1541417"/>
                </a:cubicBezTo>
                <a:cubicBezTo>
                  <a:pt x="758392" y="1547575"/>
                  <a:pt x="743557" y="1547793"/>
                  <a:pt x="731520" y="1554480"/>
                </a:cubicBezTo>
                <a:cubicBezTo>
                  <a:pt x="704072" y="1569729"/>
                  <a:pt x="683605" y="1599116"/>
                  <a:pt x="653143" y="1606731"/>
                </a:cubicBezTo>
                <a:cubicBezTo>
                  <a:pt x="636399" y="1610917"/>
                  <a:pt x="580445" y="1623486"/>
                  <a:pt x="561703" y="1632857"/>
                </a:cubicBezTo>
                <a:cubicBezTo>
                  <a:pt x="521246" y="1653085"/>
                  <a:pt x="511711" y="1674486"/>
                  <a:pt x="470263" y="1698171"/>
                </a:cubicBezTo>
                <a:cubicBezTo>
                  <a:pt x="458308" y="1705003"/>
                  <a:pt x="443730" y="1705810"/>
                  <a:pt x="431074" y="1711234"/>
                </a:cubicBezTo>
                <a:cubicBezTo>
                  <a:pt x="413176" y="1718905"/>
                  <a:pt x="397056" y="1730523"/>
                  <a:pt x="378823" y="1737360"/>
                </a:cubicBezTo>
                <a:cubicBezTo>
                  <a:pt x="362013" y="1743664"/>
                  <a:pt x="343834" y="1745490"/>
                  <a:pt x="326571" y="1750422"/>
                </a:cubicBezTo>
                <a:cubicBezTo>
                  <a:pt x="313331" y="1754205"/>
                  <a:pt x="300741" y="1760145"/>
                  <a:pt x="287383" y="1763485"/>
                </a:cubicBezTo>
                <a:cubicBezTo>
                  <a:pt x="265843" y="1768870"/>
                  <a:pt x="243742" y="1771731"/>
                  <a:pt x="222068" y="1776548"/>
                </a:cubicBezTo>
                <a:cubicBezTo>
                  <a:pt x="130194" y="1796965"/>
                  <a:pt x="206993" y="1780855"/>
                  <a:pt x="130628" y="1802674"/>
                </a:cubicBezTo>
                <a:cubicBezTo>
                  <a:pt x="111096" y="1808255"/>
                  <a:pt x="60068" y="1818360"/>
                  <a:pt x="39188" y="1828800"/>
                </a:cubicBezTo>
                <a:cubicBezTo>
                  <a:pt x="25146" y="1835821"/>
                  <a:pt x="0" y="1854925"/>
                  <a:pt x="0" y="1854925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angle 29"/>
          <p:cNvSpPr/>
          <p:nvPr/>
        </p:nvSpPr>
        <p:spPr>
          <a:xfrm>
            <a:off x="7117079" y="149167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706815" y="2650072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257359" y="32770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s-AR" dirty="0"/>
          </a:p>
        </p:txBody>
      </p:sp>
      <p:sp>
        <p:nvSpPr>
          <p:cNvPr id="34" name="Rectangle 33"/>
          <p:cNvSpPr/>
          <p:nvPr/>
        </p:nvSpPr>
        <p:spPr>
          <a:xfrm>
            <a:off x="7403377" y="138574"/>
            <a:ext cx="209006" cy="587829"/>
          </a:xfrm>
          <a:prstGeom prst="rect">
            <a:avLst/>
          </a:prstGeom>
          <a:solidFill>
            <a:schemeClr val="tx2"/>
          </a:solidFill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557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                                    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6176625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3409406" y="1776549"/>
            <a:ext cx="4480560" cy="1854925"/>
          </a:xfrm>
          <a:custGeom>
            <a:avLst/>
            <a:gdLst>
              <a:gd name="connsiteX0" fmla="*/ 4193177 w 4480560"/>
              <a:gd name="connsiteY0" fmla="*/ 1005840 h 1854925"/>
              <a:gd name="connsiteX1" fmla="*/ 4271554 w 4480560"/>
              <a:gd name="connsiteY1" fmla="*/ 979714 h 1854925"/>
              <a:gd name="connsiteX2" fmla="*/ 4297680 w 4480560"/>
              <a:gd name="connsiteY2" fmla="*/ 940525 h 1854925"/>
              <a:gd name="connsiteX3" fmla="*/ 4336868 w 4480560"/>
              <a:gd name="connsiteY3" fmla="*/ 901337 h 1854925"/>
              <a:gd name="connsiteX4" fmla="*/ 4402183 w 4480560"/>
              <a:gd name="connsiteY4" fmla="*/ 836022 h 1854925"/>
              <a:gd name="connsiteX5" fmla="*/ 4428308 w 4480560"/>
              <a:gd name="connsiteY5" fmla="*/ 796834 h 1854925"/>
              <a:gd name="connsiteX6" fmla="*/ 4454434 w 4480560"/>
              <a:gd name="connsiteY6" fmla="*/ 718457 h 1854925"/>
              <a:gd name="connsiteX7" fmla="*/ 4480560 w 4480560"/>
              <a:gd name="connsiteY7" fmla="*/ 600891 h 1854925"/>
              <a:gd name="connsiteX8" fmla="*/ 4467497 w 4480560"/>
              <a:gd name="connsiteY8" fmla="*/ 391885 h 1854925"/>
              <a:gd name="connsiteX9" fmla="*/ 4454434 w 4480560"/>
              <a:gd name="connsiteY9" fmla="*/ 352697 h 1854925"/>
              <a:gd name="connsiteX10" fmla="*/ 4402183 w 4480560"/>
              <a:gd name="connsiteY10" fmla="*/ 248194 h 1854925"/>
              <a:gd name="connsiteX11" fmla="*/ 4349931 w 4480560"/>
              <a:gd name="connsiteY11" fmla="*/ 156754 h 1854925"/>
              <a:gd name="connsiteX12" fmla="*/ 4336868 w 4480560"/>
              <a:gd name="connsiteY12" fmla="*/ 117565 h 1854925"/>
              <a:gd name="connsiteX13" fmla="*/ 4180114 w 4480560"/>
              <a:gd name="connsiteY13" fmla="*/ 39188 h 1854925"/>
              <a:gd name="connsiteX14" fmla="*/ 4140925 w 4480560"/>
              <a:gd name="connsiteY14" fmla="*/ 26125 h 1854925"/>
              <a:gd name="connsiteX15" fmla="*/ 4023360 w 4480560"/>
              <a:gd name="connsiteY15" fmla="*/ 0 h 1854925"/>
              <a:gd name="connsiteX16" fmla="*/ 3827417 w 4480560"/>
              <a:gd name="connsiteY16" fmla="*/ 13062 h 1854925"/>
              <a:gd name="connsiteX17" fmla="*/ 3644537 w 4480560"/>
              <a:gd name="connsiteY17" fmla="*/ 65314 h 1854925"/>
              <a:gd name="connsiteX18" fmla="*/ 3553097 w 4480560"/>
              <a:gd name="connsiteY18" fmla="*/ 104502 h 1854925"/>
              <a:gd name="connsiteX19" fmla="*/ 3500845 w 4480560"/>
              <a:gd name="connsiteY19" fmla="*/ 143691 h 1854925"/>
              <a:gd name="connsiteX20" fmla="*/ 3461657 w 4480560"/>
              <a:gd name="connsiteY20" fmla="*/ 169817 h 1854925"/>
              <a:gd name="connsiteX21" fmla="*/ 3409405 w 4480560"/>
              <a:gd name="connsiteY21" fmla="*/ 209005 h 1854925"/>
              <a:gd name="connsiteX22" fmla="*/ 3370217 w 4480560"/>
              <a:gd name="connsiteY22" fmla="*/ 235131 h 1854925"/>
              <a:gd name="connsiteX23" fmla="*/ 3278777 w 4480560"/>
              <a:gd name="connsiteY23" fmla="*/ 313508 h 1854925"/>
              <a:gd name="connsiteX24" fmla="*/ 3252651 w 4480560"/>
              <a:gd name="connsiteY24" fmla="*/ 352697 h 1854925"/>
              <a:gd name="connsiteX25" fmla="*/ 3135085 w 4480560"/>
              <a:gd name="connsiteY25" fmla="*/ 418011 h 1854925"/>
              <a:gd name="connsiteX26" fmla="*/ 3056708 w 4480560"/>
              <a:gd name="connsiteY26" fmla="*/ 470262 h 1854925"/>
              <a:gd name="connsiteX27" fmla="*/ 2939143 w 4480560"/>
              <a:gd name="connsiteY27" fmla="*/ 535577 h 1854925"/>
              <a:gd name="connsiteX28" fmla="*/ 2873828 w 4480560"/>
              <a:gd name="connsiteY28" fmla="*/ 600891 h 1854925"/>
              <a:gd name="connsiteX29" fmla="*/ 2795451 w 4480560"/>
              <a:gd name="connsiteY29" fmla="*/ 666205 h 1854925"/>
              <a:gd name="connsiteX30" fmla="*/ 2756263 w 4480560"/>
              <a:gd name="connsiteY30" fmla="*/ 679268 h 1854925"/>
              <a:gd name="connsiteX31" fmla="*/ 2717074 w 4480560"/>
              <a:gd name="connsiteY31" fmla="*/ 705394 h 1854925"/>
              <a:gd name="connsiteX32" fmla="*/ 2664823 w 4480560"/>
              <a:gd name="connsiteY32" fmla="*/ 731520 h 1854925"/>
              <a:gd name="connsiteX33" fmla="*/ 2573383 w 4480560"/>
              <a:gd name="connsiteY33" fmla="*/ 796834 h 1854925"/>
              <a:gd name="connsiteX34" fmla="*/ 2495005 w 4480560"/>
              <a:gd name="connsiteY34" fmla="*/ 849085 h 1854925"/>
              <a:gd name="connsiteX35" fmla="*/ 2455817 w 4480560"/>
              <a:gd name="connsiteY35" fmla="*/ 875211 h 1854925"/>
              <a:gd name="connsiteX36" fmla="*/ 2416628 w 4480560"/>
              <a:gd name="connsiteY36" fmla="*/ 901337 h 1854925"/>
              <a:gd name="connsiteX37" fmla="*/ 2377440 w 4480560"/>
              <a:gd name="connsiteY37" fmla="*/ 914400 h 1854925"/>
              <a:gd name="connsiteX38" fmla="*/ 2338251 w 4480560"/>
              <a:gd name="connsiteY38" fmla="*/ 940525 h 1854925"/>
              <a:gd name="connsiteX39" fmla="*/ 2246811 w 4480560"/>
              <a:gd name="connsiteY39" fmla="*/ 979714 h 1854925"/>
              <a:gd name="connsiteX40" fmla="*/ 2129245 w 4480560"/>
              <a:gd name="connsiteY40" fmla="*/ 1031965 h 1854925"/>
              <a:gd name="connsiteX41" fmla="*/ 2090057 w 4480560"/>
              <a:gd name="connsiteY41" fmla="*/ 1045028 h 1854925"/>
              <a:gd name="connsiteX42" fmla="*/ 2050868 w 4480560"/>
              <a:gd name="connsiteY42" fmla="*/ 1071154 h 1854925"/>
              <a:gd name="connsiteX43" fmla="*/ 1972491 w 4480560"/>
              <a:gd name="connsiteY43" fmla="*/ 1097280 h 1854925"/>
              <a:gd name="connsiteX44" fmla="*/ 1933303 w 4480560"/>
              <a:gd name="connsiteY44" fmla="*/ 1110342 h 1854925"/>
              <a:gd name="connsiteX45" fmla="*/ 1867988 w 4480560"/>
              <a:gd name="connsiteY45" fmla="*/ 1123405 h 1854925"/>
              <a:gd name="connsiteX46" fmla="*/ 1789611 w 4480560"/>
              <a:gd name="connsiteY46" fmla="*/ 1149531 h 1854925"/>
              <a:gd name="connsiteX47" fmla="*/ 1750423 w 4480560"/>
              <a:gd name="connsiteY47" fmla="*/ 1162594 h 1854925"/>
              <a:gd name="connsiteX48" fmla="*/ 1645920 w 4480560"/>
              <a:gd name="connsiteY48" fmla="*/ 1188720 h 1854925"/>
              <a:gd name="connsiteX49" fmla="*/ 1593668 w 4480560"/>
              <a:gd name="connsiteY49" fmla="*/ 1227908 h 1854925"/>
              <a:gd name="connsiteX50" fmla="*/ 1489165 w 4480560"/>
              <a:gd name="connsiteY50" fmla="*/ 1254034 h 1854925"/>
              <a:gd name="connsiteX51" fmla="*/ 1449977 w 4480560"/>
              <a:gd name="connsiteY51" fmla="*/ 1267097 h 1854925"/>
              <a:gd name="connsiteX52" fmla="*/ 1410788 w 4480560"/>
              <a:gd name="connsiteY52" fmla="*/ 1293222 h 1854925"/>
              <a:gd name="connsiteX53" fmla="*/ 1306285 w 4480560"/>
              <a:gd name="connsiteY53" fmla="*/ 1319348 h 1854925"/>
              <a:gd name="connsiteX54" fmla="*/ 1227908 w 4480560"/>
              <a:gd name="connsiteY54" fmla="*/ 1371600 h 1854925"/>
              <a:gd name="connsiteX55" fmla="*/ 1136468 w 4480560"/>
              <a:gd name="connsiteY55" fmla="*/ 1397725 h 1854925"/>
              <a:gd name="connsiteX56" fmla="*/ 1058091 w 4480560"/>
              <a:gd name="connsiteY56" fmla="*/ 1423851 h 1854925"/>
              <a:gd name="connsiteX57" fmla="*/ 979714 w 4480560"/>
              <a:gd name="connsiteY57" fmla="*/ 1449977 h 1854925"/>
              <a:gd name="connsiteX58" fmla="*/ 940525 w 4480560"/>
              <a:gd name="connsiteY58" fmla="*/ 1463040 h 1854925"/>
              <a:gd name="connsiteX59" fmla="*/ 901337 w 4480560"/>
              <a:gd name="connsiteY59" fmla="*/ 1489165 h 1854925"/>
              <a:gd name="connsiteX60" fmla="*/ 809897 w 4480560"/>
              <a:gd name="connsiteY60" fmla="*/ 1515291 h 1854925"/>
              <a:gd name="connsiteX61" fmla="*/ 770708 w 4480560"/>
              <a:gd name="connsiteY61" fmla="*/ 1541417 h 1854925"/>
              <a:gd name="connsiteX62" fmla="*/ 731520 w 4480560"/>
              <a:gd name="connsiteY62" fmla="*/ 1554480 h 1854925"/>
              <a:gd name="connsiteX63" fmla="*/ 653143 w 4480560"/>
              <a:gd name="connsiteY63" fmla="*/ 1606731 h 1854925"/>
              <a:gd name="connsiteX64" fmla="*/ 561703 w 4480560"/>
              <a:gd name="connsiteY64" fmla="*/ 1632857 h 1854925"/>
              <a:gd name="connsiteX65" fmla="*/ 470263 w 4480560"/>
              <a:gd name="connsiteY65" fmla="*/ 1698171 h 1854925"/>
              <a:gd name="connsiteX66" fmla="*/ 431074 w 4480560"/>
              <a:gd name="connsiteY66" fmla="*/ 1711234 h 1854925"/>
              <a:gd name="connsiteX67" fmla="*/ 378823 w 4480560"/>
              <a:gd name="connsiteY67" fmla="*/ 1737360 h 1854925"/>
              <a:gd name="connsiteX68" fmla="*/ 326571 w 4480560"/>
              <a:gd name="connsiteY68" fmla="*/ 1750422 h 1854925"/>
              <a:gd name="connsiteX69" fmla="*/ 287383 w 4480560"/>
              <a:gd name="connsiteY69" fmla="*/ 1763485 h 1854925"/>
              <a:gd name="connsiteX70" fmla="*/ 222068 w 4480560"/>
              <a:gd name="connsiteY70" fmla="*/ 1776548 h 1854925"/>
              <a:gd name="connsiteX71" fmla="*/ 130628 w 4480560"/>
              <a:gd name="connsiteY71" fmla="*/ 1802674 h 1854925"/>
              <a:gd name="connsiteX72" fmla="*/ 39188 w 4480560"/>
              <a:gd name="connsiteY72" fmla="*/ 1828800 h 1854925"/>
              <a:gd name="connsiteX73" fmla="*/ 0 w 4480560"/>
              <a:gd name="connsiteY73" fmla="*/ 1854925 h 185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480560" h="1854925">
                <a:moveTo>
                  <a:pt x="4193177" y="1005840"/>
                </a:moveTo>
                <a:cubicBezTo>
                  <a:pt x="4219303" y="997131"/>
                  <a:pt x="4248201" y="994310"/>
                  <a:pt x="4271554" y="979714"/>
                </a:cubicBezTo>
                <a:cubicBezTo>
                  <a:pt x="4284867" y="971393"/>
                  <a:pt x="4287629" y="952586"/>
                  <a:pt x="4297680" y="940525"/>
                </a:cubicBezTo>
                <a:cubicBezTo>
                  <a:pt x="4309506" y="926333"/>
                  <a:pt x="4325042" y="915529"/>
                  <a:pt x="4336868" y="901337"/>
                </a:cubicBezTo>
                <a:cubicBezTo>
                  <a:pt x="4391297" y="836022"/>
                  <a:pt x="4330337" y="883919"/>
                  <a:pt x="4402183" y="836022"/>
                </a:cubicBezTo>
                <a:cubicBezTo>
                  <a:pt x="4410891" y="822959"/>
                  <a:pt x="4421932" y="811180"/>
                  <a:pt x="4428308" y="796834"/>
                </a:cubicBezTo>
                <a:cubicBezTo>
                  <a:pt x="4439493" y="771669"/>
                  <a:pt x="4445725" y="744583"/>
                  <a:pt x="4454434" y="718457"/>
                </a:cubicBezTo>
                <a:cubicBezTo>
                  <a:pt x="4475872" y="654142"/>
                  <a:pt x="4465234" y="692848"/>
                  <a:pt x="4480560" y="600891"/>
                </a:cubicBezTo>
                <a:cubicBezTo>
                  <a:pt x="4476206" y="531222"/>
                  <a:pt x="4474805" y="461306"/>
                  <a:pt x="4467497" y="391885"/>
                </a:cubicBezTo>
                <a:cubicBezTo>
                  <a:pt x="4466056" y="378191"/>
                  <a:pt x="4460132" y="365232"/>
                  <a:pt x="4454434" y="352697"/>
                </a:cubicBezTo>
                <a:cubicBezTo>
                  <a:pt x="4438318" y="317242"/>
                  <a:pt x="4419600" y="283028"/>
                  <a:pt x="4402183" y="248194"/>
                </a:cubicBezTo>
                <a:cubicBezTo>
                  <a:pt x="4369037" y="181901"/>
                  <a:pt x="4386858" y="212144"/>
                  <a:pt x="4349931" y="156754"/>
                </a:cubicBezTo>
                <a:cubicBezTo>
                  <a:pt x="4345577" y="143691"/>
                  <a:pt x="4346605" y="127302"/>
                  <a:pt x="4336868" y="117565"/>
                </a:cubicBezTo>
                <a:cubicBezTo>
                  <a:pt x="4286224" y="66921"/>
                  <a:pt x="4243859" y="60436"/>
                  <a:pt x="4180114" y="39188"/>
                </a:cubicBezTo>
                <a:cubicBezTo>
                  <a:pt x="4167051" y="34834"/>
                  <a:pt x="4154427" y="28825"/>
                  <a:pt x="4140925" y="26125"/>
                </a:cubicBezTo>
                <a:cubicBezTo>
                  <a:pt x="4058007" y="9541"/>
                  <a:pt x="4097151" y="18447"/>
                  <a:pt x="4023360" y="0"/>
                </a:cubicBezTo>
                <a:cubicBezTo>
                  <a:pt x="3958046" y="4354"/>
                  <a:pt x="3892326" y="4596"/>
                  <a:pt x="3827417" y="13062"/>
                </a:cubicBezTo>
                <a:cubicBezTo>
                  <a:pt x="3773523" y="20092"/>
                  <a:pt x="3697672" y="47602"/>
                  <a:pt x="3644537" y="65314"/>
                </a:cubicBezTo>
                <a:cubicBezTo>
                  <a:pt x="3606443" y="78012"/>
                  <a:pt x="3589991" y="81443"/>
                  <a:pt x="3553097" y="104502"/>
                </a:cubicBezTo>
                <a:cubicBezTo>
                  <a:pt x="3534635" y="116041"/>
                  <a:pt x="3518561" y="131036"/>
                  <a:pt x="3500845" y="143691"/>
                </a:cubicBezTo>
                <a:cubicBezTo>
                  <a:pt x="3488070" y="152816"/>
                  <a:pt x="3474432" y="160692"/>
                  <a:pt x="3461657" y="169817"/>
                </a:cubicBezTo>
                <a:cubicBezTo>
                  <a:pt x="3443941" y="182471"/>
                  <a:pt x="3427121" y="196351"/>
                  <a:pt x="3409405" y="209005"/>
                </a:cubicBezTo>
                <a:cubicBezTo>
                  <a:pt x="3396630" y="218130"/>
                  <a:pt x="3382137" y="224914"/>
                  <a:pt x="3370217" y="235131"/>
                </a:cubicBezTo>
                <a:cubicBezTo>
                  <a:pt x="3259350" y="330160"/>
                  <a:pt x="3368744" y="253529"/>
                  <a:pt x="3278777" y="313508"/>
                </a:cubicBezTo>
                <a:cubicBezTo>
                  <a:pt x="3270068" y="326571"/>
                  <a:pt x="3264466" y="342359"/>
                  <a:pt x="3252651" y="352697"/>
                </a:cubicBezTo>
                <a:cubicBezTo>
                  <a:pt x="3197369" y="401069"/>
                  <a:pt x="3188909" y="400070"/>
                  <a:pt x="3135085" y="418011"/>
                </a:cubicBezTo>
                <a:cubicBezTo>
                  <a:pt x="3048114" y="504984"/>
                  <a:pt x="3141781" y="423000"/>
                  <a:pt x="3056708" y="470262"/>
                </a:cubicBezTo>
                <a:cubicBezTo>
                  <a:pt x="2921950" y="545127"/>
                  <a:pt x="3027819" y="506018"/>
                  <a:pt x="2939143" y="535577"/>
                </a:cubicBezTo>
                <a:cubicBezTo>
                  <a:pt x="2891244" y="607424"/>
                  <a:pt x="2939145" y="546460"/>
                  <a:pt x="2873828" y="600891"/>
                </a:cubicBezTo>
                <a:cubicBezTo>
                  <a:pt x="2830488" y="637008"/>
                  <a:pt x="2844105" y="641878"/>
                  <a:pt x="2795451" y="666205"/>
                </a:cubicBezTo>
                <a:cubicBezTo>
                  <a:pt x="2783135" y="672363"/>
                  <a:pt x="2768579" y="673110"/>
                  <a:pt x="2756263" y="679268"/>
                </a:cubicBezTo>
                <a:cubicBezTo>
                  <a:pt x="2742221" y="686289"/>
                  <a:pt x="2730705" y="697605"/>
                  <a:pt x="2717074" y="705394"/>
                </a:cubicBezTo>
                <a:cubicBezTo>
                  <a:pt x="2700167" y="715055"/>
                  <a:pt x="2681730" y="721859"/>
                  <a:pt x="2664823" y="731520"/>
                </a:cubicBezTo>
                <a:cubicBezTo>
                  <a:pt x="2631776" y="750404"/>
                  <a:pt x="2604556" y="775013"/>
                  <a:pt x="2573383" y="796834"/>
                </a:cubicBezTo>
                <a:cubicBezTo>
                  <a:pt x="2547660" y="814840"/>
                  <a:pt x="2521131" y="831668"/>
                  <a:pt x="2495005" y="849085"/>
                </a:cubicBezTo>
                <a:lnTo>
                  <a:pt x="2455817" y="875211"/>
                </a:lnTo>
                <a:cubicBezTo>
                  <a:pt x="2442754" y="883920"/>
                  <a:pt x="2431522" y="896372"/>
                  <a:pt x="2416628" y="901337"/>
                </a:cubicBezTo>
                <a:cubicBezTo>
                  <a:pt x="2403565" y="905691"/>
                  <a:pt x="2389756" y="908242"/>
                  <a:pt x="2377440" y="914400"/>
                </a:cubicBezTo>
                <a:cubicBezTo>
                  <a:pt x="2363398" y="921421"/>
                  <a:pt x="2351882" y="932736"/>
                  <a:pt x="2338251" y="940525"/>
                </a:cubicBezTo>
                <a:cubicBezTo>
                  <a:pt x="2293051" y="966354"/>
                  <a:pt x="2290779" y="965058"/>
                  <a:pt x="2246811" y="979714"/>
                </a:cubicBezTo>
                <a:cubicBezTo>
                  <a:pt x="2184708" y="1021117"/>
                  <a:pt x="2222519" y="1000874"/>
                  <a:pt x="2129245" y="1031965"/>
                </a:cubicBezTo>
                <a:cubicBezTo>
                  <a:pt x="2116182" y="1036319"/>
                  <a:pt x="2101514" y="1037390"/>
                  <a:pt x="2090057" y="1045028"/>
                </a:cubicBezTo>
                <a:cubicBezTo>
                  <a:pt x="2076994" y="1053737"/>
                  <a:pt x="2065215" y="1064778"/>
                  <a:pt x="2050868" y="1071154"/>
                </a:cubicBezTo>
                <a:cubicBezTo>
                  <a:pt x="2025703" y="1082339"/>
                  <a:pt x="1998617" y="1088572"/>
                  <a:pt x="1972491" y="1097280"/>
                </a:cubicBezTo>
                <a:cubicBezTo>
                  <a:pt x="1959428" y="1101634"/>
                  <a:pt x="1946805" y="1107642"/>
                  <a:pt x="1933303" y="1110342"/>
                </a:cubicBezTo>
                <a:cubicBezTo>
                  <a:pt x="1911531" y="1114696"/>
                  <a:pt x="1889408" y="1117563"/>
                  <a:pt x="1867988" y="1123405"/>
                </a:cubicBezTo>
                <a:cubicBezTo>
                  <a:pt x="1841419" y="1130651"/>
                  <a:pt x="1815737" y="1140822"/>
                  <a:pt x="1789611" y="1149531"/>
                </a:cubicBezTo>
                <a:cubicBezTo>
                  <a:pt x="1776548" y="1153885"/>
                  <a:pt x="1763781" y="1159254"/>
                  <a:pt x="1750423" y="1162594"/>
                </a:cubicBezTo>
                <a:lnTo>
                  <a:pt x="1645920" y="1188720"/>
                </a:lnTo>
                <a:cubicBezTo>
                  <a:pt x="1628503" y="1201783"/>
                  <a:pt x="1613765" y="1219534"/>
                  <a:pt x="1593668" y="1227908"/>
                </a:cubicBezTo>
                <a:cubicBezTo>
                  <a:pt x="1560524" y="1241718"/>
                  <a:pt x="1523229" y="1242679"/>
                  <a:pt x="1489165" y="1254034"/>
                </a:cubicBezTo>
                <a:cubicBezTo>
                  <a:pt x="1476102" y="1258388"/>
                  <a:pt x="1462293" y="1260939"/>
                  <a:pt x="1449977" y="1267097"/>
                </a:cubicBezTo>
                <a:cubicBezTo>
                  <a:pt x="1435935" y="1274118"/>
                  <a:pt x="1425542" y="1287857"/>
                  <a:pt x="1410788" y="1293222"/>
                </a:cubicBezTo>
                <a:cubicBezTo>
                  <a:pt x="1377043" y="1305493"/>
                  <a:pt x="1306285" y="1319348"/>
                  <a:pt x="1306285" y="1319348"/>
                </a:cubicBezTo>
                <a:cubicBezTo>
                  <a:pt x="1280159" y="1336765"/>
                  <a:pt x="1257696" y="1361671"/>
                  <a:pt x="1227908" y="1371600"/>
                </a:cubicBezTo>
                <a:cubicBezTo>
                  <a:pt x="1096162" y="1415513"/>
                  <a:pt x="1300555" y="1348499"/>
                  <a:pt x="1136468" y="1397725"/>
                </a:cubicBezTo>
                <a:cubicBezTo>
                  <a:pt x="1110091" y="1405638"/>
                  <a:pt x="1084217" y="1415142"/>
                  <a:pt x="1058091" y="1423851"/>
                </a:cubicBezTo>
                <a:lnTo>
                  <a:pt x="979714" y="1449977"/>
                </a:lnTo>
                <a:cubicBezTo>
                  <a:pt x="966651" y="1454331"/>
                  <a:pt x="951982" y="1455402"/>
                  <a:pt x="940525" y="1463040"/>
                </a:cubicBezTo>
                <a:cubicBezTo>
                  <a:pt x="927462" y="1471748"/>
                  <a:pt x="915767" y="1482981"/>
                  <a:pt x="901337" y="1489165"/>
                </a:cubicBezTo>
                <a:cubicBezTo>
                  <a:pt x="842745" y="1514275"/>
                  <a:pt x="860734" y="1489872"/>
                  <a:pt x="809897" y="1515291"/>
                </a:cubicBezTo>
                <a:cubicBezTo>
                  <a:pt x="795855" y="1522312"/>
                  <a:pt x="784750" y="1534396"/>
                  <a:pt x="770708" y="1541417"/>
                </a:cubicBezTo>
                <a:cubicBezTo>
                  <a:pt x="758392" y="1547575"/>
                  <a:pt x="743557" y="1547793"/>
                  <a:pt x="731520" y="1554480"/>
                </a:cubicBezTo>
                <a:cubicBezTo>
                  <a:pt x="704072" y="1569729"/>
                  <a:pt x="683605" y="1599116"/>
                  <a:pt x="653143" y="1606731"/>
                </a:cubicBezTo>
                <a:cubicBezTo>
                  <a:pt x="636399" y="1610917"/>
                  <a:pt x="580445" y="1623486"/>
                  <a:pt x="561703" y="1632857"/>
                </a:cubicBezTo>
                <a:cubicBezTo>
                  <a:pt x="521246" y="1653085"/>
                  <a:pt x="511711" y="1674486"/>
                  <a:pt x="470263" y="1698171"/>
                </a:cubicBezTo>
                <a:cubicBezTo>
                  <a:pt x="458308" y="1705003"/>
                  <a:pt x="443730" y="1705810"/>
                  <a:pt x="431074" y="1711234"/>
                </a:cubicBezTo>
                <a:cubicBezTo>
                  <a:pt x="413176" y="1718905"/>
                  <a:pt x="397056" y="1730523"/>
                  <a:pt x="378823" y="1737360"/>
                </a:cubicBezTo>
                <a:cubicBezTo>
                  <a:pt x="362013" y="1743664"/>
                  <a:pt x="343834" y="1745490"/>
                  <a:pt x="326571" y="1750422"/>
                </a:cubicBezTo>
                <a:cubicBezTo>
                  <a:pt x="313331" y="1754205"/>
                  <a:pt x="300741" y="1760145"/>
                  <a:pt x="287383" y="1763485"/>
                </a:cubicBezTo>
                <a:cubicBezTo>
                  <a:pt x="265843" y="1768870"/>
                  <a:pt x="243742" y="1771731"/>
                  <a:pt x="222068" y="1776548"/>
                </a:cubicBezTo>
                <a:cubicBezTo>
                  <a:pt x="130194" y="1796965"/>
                  <a:pt x="206993" y="1780855"/>
                  <a:pt x="130628" y="1802674"/>
                </a:cubicBezTo>
                <a:cubicBezTo>
                  <a:pt x="111096" y="1808255"/>
                  <a:pt x="60068" y="1818360"/>
                  <a:pt x="39188" y="1828800"/>
                </a:cubicBezTo>
                <a:cubicBezTo>
                  <a:pt x="25146" y="1835821"/>
                  <a:pt x="0" y="1854925"/>
                  <a:pt x="0" y="1854925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angle 29"/>
          <p:cNvSpPr/>
          <p:nvPr/>
        </p:nvSpPr>
        <p:spPr>
          <a:xfrm>
            <a:off x="7117079" y="149167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pendiente</a:t>
            </a:r>
            <a:r>
              <a:rPr lang="en-US" dirty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706815" y="2650072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257359" y="32770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s-AR" dirty="0"/>
          </a:p>
        </p:txBody>
      </p:sp>
      <p:pic>
        <p:nvPicPr>
          <p:cNvPr id="33" name="Picture 32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136" y="3737398"/>
            <a:ext cx="506186" cy="5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0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30046</TotalTime>
  <Words>3290</Words>
  <Application>Microsoft Office PowerPoint</Application>
  <PresentationFormat>On-screen Show (4:3)</PresentationFormat>
  <Paragraphs>1232</Paragraphs>
  <Slides>135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135</vt:i4>
      </vt:variant>
    </vt:vector>
  </HeadingPairs>
  <TitlesOfParts>
    <vt:vector size="143" baseType="lpstr">
      <vt:lpstr>Arial</vt:lpstr>
      <vt:lpstr>Calibri</vt:lpstr>
      <vt:lpstr>Century Gothic</vt:lpstr>
      <vt:lpstr>Consolas</vt:lpstr>
      <vt:lpstr>Palatino Linotype</vt:lpstr>
      <vt:lpstr>Roboto</vt:lpstr>
      <vt:lpstr>Wingdings 2</vt:lpstr>
      <vt:lpstr>Presentation on brainstorming</vt:lpstr>
      <vt:lpstr>Estructura de Datos y Algoritmos</vt:lpstr>
      <vt:lpstr>PowerPoint Presentation</vt:lpstr>
      <vt:lpstr>Aplicaciones</vt:lpstr>
      <vt:lpstr>Aplicaciones</vt:lpstr>
      <vt:lpstr>Aplicaciones</vt:lpstr>
      <vt:lpstr>Aplicaciones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TP 5 – Ejer 2</vt:lpstr>
      <vt:lpstr>PowerPoint Presentation</vt:lpstr>
      <vt:lpstr>PowerPoint Presentation</vt:lpstr>
      <vt:lpstr>Estructura de Datos y Algoritmos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Estructura de Datos y Algoritmos</vt:lpstr>
      <vt:lpstr>TP 5 – Ejer 3</vt:lpstr>
      <vt:lpstr>PowerPoint Presentation</vt:lpstr>
      <vt:lpstr>In Order</vt:lpstr>
      <vt:lpstr>In Order</vt:lpstr>
      <vt:lpstr>In Order</vt:lpstr>
      <vt:lpstr>In Order</vt:lpstr>
      <vt:lpstr>In Order</vt:lpstr>
      <vt:lpstr>In Order</vt:lpstr>
      <vt:lpstr>In Order</vt:lpstr>
      <vt:lpstr>In Order</vt:lpstr>
      <vt:lpstr>Pre Order</vt:lpstr>
      <vt:lpstr>Pre Order</vt:lpstr>
      <vt:lpstr>Pre Order</vt:lpstr>
      <vt:lpstr>Pre Order</vt:lpstr>
      <vt:lpstr>Pre Order</vt:lpstr>
      <vt:lpstr>Pre Order</vt:lpstr>
      <vt:lpstr>Pre Order</vt:lpstr>
      <vt:lpstr>Pre Order</vt:lpstr>
      <vt:lpstr>Post Order</vt:lpstr>
      <vt:lpstr>Post Order</vt:lpstr>
      <vt:lpstr>Post Order</vt:lpstr>
      <vt:lpstr>Post Order</vt:lpstr>
      <vt:lpstr>Post Order</vt:lpstr>
      <vt:lpstr>Post Order</vt:lpstr>
      <vt:lpstr>Post Order</vt:lpstr>
      <vt:lpstr>Post Order</vt:lpstr>
      <vt:lpstr>PowerPoint Presentation</vt:lpstr>
      <vt:lpstr>TP 5 – Ejer 4</vt:lpstr>
      <vt:lpstr>PowerPoint Presentation</vt:lpstr>
      <vt:lpstr>TP 5 – Ejer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Luciano Stupnik</cp:lastModifiedBy>
  <cp:revision>848</cp:revision>
  <dcterms:created xsi:type="dcterms:W3CDTF">2019-02-21T18:33:09Z</dcterms:created>
  <dcterms:modified xsi:type="dcterms:W3CDTF">2024-06-12T18:50:36Z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