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314" r:id="rId6"/>
    <p:sldId id="313" r:id="rId7"/>
    <p:sldId id="300" r:id="rId8"/>
    <p:sldId id="299" r:id="rId9"/>
    <p:sldId id="312" r:id="rId10"/>
    <p:sldId id="310" r:id="rId11"/>
    <p:sldId id="296" r:id="rId12"/>
    <p:sldId id="307" r:id="rId13"/>
    <p:sldId id="309" r:id="rId14"/>
    <p:sldId id="30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29329-B006-483C-ACAB-79B9C22B6332}" v="27" dt="2022-02-01T13:11:20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74148" autoAdjust="0"/>
  </p:normalViewPr>
  <p:slideViewPr>
    <p:cSldViewPr snapToGrid="0">
      <p:cViewPr>
        <p:scale>
          <a:sx n="66" d="100"/>
          <a:sy n="66" d="100"/>
        </p:scale>
        <p:origin x="2022" y="47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t, Mario (UT-ET)" userId="b849c48c-be89-4512-a48c-32da6ac099a9" providerId="ADAL" clId="{35F29329-B006-483C-ACAB-79B9C22B6332}"/>
    <pc:docChg chg="undo custSel addSld delSld modSld sldOrd">
      <pc:chgData name="Boot, Mario (UT-ET)" userId="b849c48c-be89-4512-a48c-32da6ac099a9" providerId="ADAL" clId="{35F29329-B006-483C-ACAB-79B9C22B6332}" dt="2022-02-02T13:39:48.871" v="2253" actId="1076"/>
      <pc:docMkLst>
        <pc:docMk/>
      </pc:docMkLst>
      <pc:sldChg chg="modSp mod">
        <pc:chgData name="Boot, Mario (UT-ET)" userId="b849c48c-be89-4512-a48c-32da6ac099a9" providerId="ADAL" clId="{35F29329-B006-483C-ACAB-79B9C22B6332}" dt="2022-02-01T13:05:03.865" v="1708" actId="27636"/>
        <pc:sldMkLst>
          <pc:docMk/>
          <pc:sldMk cId="1642425379" sldId="256"/>
        </pc:sldMkLst>
        <pc:spChg chg="mod">
          <ac:chgData name="Boot, Mario (UT-ET)" userId="b849c48c-be89-4512-a48c-32da6ac099a9" providerId="ADAL" clId="{35F29329-B006-483C-ACAB-79B9C22B6332}" dt="2022-02-01T12:49:45.609" v="1533" actId="1076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Boot, Mario (UT-ET)" userId="b849c48c-be89-4512-a48c-32da6ac099a9" providerId="ADAL" clId="{35F29329-B006-483C-ACAB-79B9C22B6332}" dt="2022-02-01T13:05:03.865" v="1708" actId="27636"/>
          <ac:spMkLst>
            <pc:docMk/>
            <pc:sldMk cId="1642425379" sldId="256"/>
            <ac:spMk id="3" creationId="{1901B20D-4C28-4DA3-ABBD-718C22A5E58B}"/>
          </ac:spMkLst>
        </pc:spChg>
      </pc:sldChg>
      <pc:sldChg chg="del">
        <pc:chgData name="Boot, Mario (UT-ET)" userId="b849c48c-be89-4512-a48c-32da6ac099a9" providerId="ADAL" clId="{35F29329-B006-483C-ACAB-79B9C22B6332}" dt="2022-01-31T15:52:32.959" v="861" actId="47"/>
        <pc:sldMkLst>
          <pc:docMk/>
          <pc:sldMk cId="707789176" sldId="258"/>
        </pc:sldMkLst>
      </pc:sldChg>
      <pc:sldChg chg="del">
        <pc:chgData name="Boot, Mario (UT-ET)" userId="b849c48c-be89-4512-a48c-32da6ac099a9" providerId="ADAL" clId="{35F29329-B006-483C-ACAB-79B9C22B6332}" dt="2022-01-31T15:52:32.959" v="861" actId="47"/>
        <pc:sldMkLst>
          <pc:docMk/>
          <pc:sldMk cId="566997565" sldId="260"/>
        </pc:sldMkLst>
      </pc:sldChg>
      <pc:sldChg chg="del">
        <pc:chgData name="Boot, Mario (UT-ET)" userId="b849c48c-be89-4512-a48c-32da6ac099a9" providerId="ADAL" clId="{35F29329-B006-483C-ACAB-79B9C22B6332}" dt="2022-01-31T15:52:32.959" v="861" actId="47"/>
        <pc:sldMkLst>
          <pc:docMk/>
          <pc:sldMk cId="1738561688" sldId="261"/>
        </pc:sldMkLst>
      </pc:sldChg>
      <pc:sldChg chg="del">
        <pc:chgData name="Boot, Mario (UT-ET)" userId="b849c48c-be89-4512-a48c-32da6ac099a9" providerId="ADAL" clId="{35F29329-B006-483C-ACAB-79B9C22B6332}" dt="2022-01-31T15:52:32.959" v="861" actId="47"/>
        <pc:sldMkLst>
          <pc:docMk/>
          <pc:sldMk cId="1593920805" sldId="262"/>
        </pc:sldMkLst>
      </pc:sldChg>
      <pc:sldChg chg="del">
        <pc:chgData name="Boot, Mario (UT-ET)" userId="b849c48c-be89-4512-a48c-32da6ac099a9" providerId="ADAL" clId="{35F29329-B006-483C-ACAB-79B9C22B6332}" dt="2022-01-31T15:52:32.959" v="861" actId="47"/>
        <pc:sldMkLst>
          <pc:docMk/>
          <pc:sldMk cId="1346372204" sldId="264"/>
        </pc:sldMkLst>
      </pc:sldChg>
      <pc:sldChg chg="del">
        <pc:chgData name="Boot, Mario (UT-ET)" userId="b849c48c-be89-4512-a48c-32da6ac099a9" providerId="ADAL" clId="{35F29329-B006-483C-ACAB-79B9C22B6332}" dt="2022-01-31T15:52:32.959" v="861" actId="47"/>
        <pc:sldMkLst>
          <pc:docMk/>
          <pc:sldMk cId="2121178069" sldId="266"/>
        </pc:sldMkLst>
      </pc:sldChg>
      <pc:sldChg chg="del">
        <pc:chgData name="Boot, Mario (UT-ET)" userId="b849c48c-be89-4512-a48c-32da6ac099a9" providerId="ADAL" clId="{35F29329-B006-483C-ACAB-79B9C22B6332}" dt="2022-01-31T15:52:32.959" v="861" actId="47"/>
        <pc:sldMkLst>
          <pc:docMk/>
          <pc:sldMk cId="1472106130" sldId="270"/>
        </pc:sldMkLst>
      </pc:sldChg>
      <pc:sldChg chg="del">
        <pc:chgData name="Boot, Mario (UT-ET)" userId="b849c48c-be89-4512-a48c-32da6ac099a9" providerId="ADAL" clId="{35F29329-B006-483C-ACAB-79B9C22B6332}" dt="2022-01-31T15:52:32.959" v="861" actId="47"/>
        <pc:sldMkLst>
          <pc:docMk/>
          <pc:sldMk cId="460935096" sldId="271"/>
        </pc:sldMkLst>
      </pc:sldChg>
      <pc:sldChg chg="del">
        <pc:chgData name="Boot, Mario (UT-ET)" userId="b849c48c-be89-4512-a48c-32da6ac099a9" providerId="ADAL" clId="{35F29329-B006-483C-ACAB-79B9C22B6332}" dt="2022-01-31T15:52:32.959" v="861" actId="47"/>
        <pc:sldMkLst>
          <pc:docMk/>
          <pc:sldMk cId="920173932" sldId="275"/>
        </pc:sldMkLst>
      </pc:sldChg>
      <pc:sldChg chg="del">
        <pc:chgData name="Boot, Mario (UT-ET)" userId="b849c48c-be89-4512-a48c-32da6ac099a9" providerId="ADAL" clId="{35F29329-B006-483C-ACAB-79B9C22B6332}" dt="2022-01-31T15:52:32.959" v="861" actId="47"/>
        <pc:sldMkLst>
          <pc:docMk/>
          <pc:sldMk cId="2436493926" sldId="276"/>
        </pc:sldMkLst>
      </pc:sldChg>
      <pc:sldChg chg="del">
        <pc:chgData name="Boot, Mario (UT-ET)" userId="b849c48c-be89-4512-a48c-32da6ac099a9" providerId="ADAL" clId="{35F29329-B006-483C-ACAB-79B9C22B6332}" dt="2022-01-31T15:52:32.959" v="861" actId="47"/>
        <pc:sldMkLst>
          <pc:docMk/>
          <pc:sldMk cId="2243494996" sldId="277"/>
        </pc:sldMkLst>
      </pc:sldChg>
      <pc:sldChg chg="del">
        <pc:chgData name="Boot, Mario (UT-ET)" userId="b849c48c-be89-4512-a48c-32da6ac099a9" providerId="ADAL" clId="{35F29329-B006-483C-ACAB-79B9C22B6332}" dt="2022-01-31T15:52:32.959" v="861" actId="47"/>
        <pc:sldMkLst>
          <pc:docMk/>
          <pc:sldMk cId="2069393026" sldId="278"/>
        </pc:sldMkLst>
      </pc:sldChg>
      <pc:sldChg chg="del">
        <pc:chgData name="Boot, Mario (UT-ET)" userId="b849c48c-be89-4512-a48c-32da6ac099a9" providerId="ADAL" clId="{35F29329-B006-483C-ACAB-79B9C22B6332}" dt="2022-01-31T15:52:32.959" v="861" actId="47"/>
        <pc:sldMkLst>
          <pc:docMk/>
          <pc:sldMk cId="1417396711" sldId="280"/>
        </pc:sldMkLst>
      </pc:sldChg>
      <pc:sldChg chg="del">
        <pc:chgData name="Boot, Mario (UT-ET)" userId="b849c48c-be89-4512-a48c-32da6ac099a9" providerId="ADAL" clId="{35F29329-B006-483C-ACAB-79B9C22B6332}" dt="2022-01-31T15:52:32.959" v="861" actId="47"/>
        <pc:sldMkLst>
          <pc:docMk/>
          <pc:sldMk cId="3477453048" sldId="282"/>
        </pc:sldMkLst>
      </pc:sldChg>
      <pc:sldChg chg="del">
        <pc:chgData name="Boot, Mario (UT-ET)" userId="b849c48c-be89-4512-a48c-32da6ac099a9" providerId="ADAL" clId="{35F29329-B006-483C-ACAB-79B9C22B6332}" dt="2022-01-31T15:52:32.959" v="861" actId="47"/>
        <pc:sldMkLst>
          <pc:docMk/>
          <pc:sldMk cId="3396266754" sldId="283"/>
        </pc:sldMkLst>
      </pc:sldChg>
      <pc:sldChg chg="del">
        <pc:chgData name="Boot, Mario (UT-ET)" userId="b849c48c-be89-4512-a48c-32da6ac099a9" providerId="ADAL" clId="{35F29329-B006-483C-ACAB-79B9C22B6332}" dt="2022-01-31T15:52:32.959" v="861" actId="47"/>
        <pc:sldMkLst>
          <pc:docMk/>
          <pc:sldMk cId="57897592" sldId="287"/>
        </pc:sldMkLst>
      </pc:sldChg>
      <pc:sldChg chg="del">
        <pc:chgData name="Boot, Mario (UT-ET)" userId="b849c48c-be89-4512-a48c-32da6ac099a9" providerId="ADAL" clId="{35F29329-B006-483C-ACAB-79B9C22B6332}" dt="2022-01-31T15:52:32.959" v="861" actId="47"/>
        <pc:sldMkLst>
          <pc:docMk/>
          <pc:sldMk cId="1844941827" sldId="289"/>
        </pc:sldMkLst>
      </pc:sldChg>
      <pc:sldChg chg="del">
        <pc:chgData name="Boot, Mario (UT-ET)" userId="b849c48c-be89-4512-a48c-32da6ac099a9" providerId="ADAL" clId="{35F29329-B006-483C-ACAB-79B9C22B6332}" dt="2022-01-31T15:52:32.959" v="861" actId="47"/>
        <pc:sldMkLst>
          <pc:docMk/>
          <pc:sldMk cId="1177824853" sldId="290"/>
        </pc:sldMkLst>
      </pc:sldChg>
      <pc:sldChg chg="del">
        <pc:chgData name="Boot, Mario (UT-ET)" userId="b849c48c-be89-4512-a48c-32da6ac099a9" providerId="ADAL" clId="{35F29329-B006-483C-ACAB-79B9C22B6332}" dt="2022-01-31T15:52:32.959" v="861" actId="47"/>
        <pc:sldMkLst>
          <pc:docMk/>
          <pc:sldMk cId="404854312" sldId="292"/>
        </pc:sldMkLst>
      </pc:sldChg>
      <pc:sldChg chg="del">
        <pc:chgData name="Boot, Mario (UT-ET)" userId="b849c48c-be89-4512-a48c-32da6ac099a9" providerId="ADAL" clId="{35F29329-B006-483C-ACAB-79B9C22B6332}" dt="2022-01-31T15:52:32.959" v="861" actId="47"/>
        <pc:sldMkLst>
          <pc:docMk/>
          <pc:sldMk cId="1057409390" sldId="293"/>
        </pc:sldMkLst>
      </pc:sldChg>
      <pc:sldChg chg="del">
        <pc:chgData name="Boot, Mario (UT-ET)" userId="b849c48c-be89-4512-a48c-32da6ac099a9" providerId="ADAL" clId="{35F29329-B006-483C-ACAB-79B9C22B6332}" dt="2022-01-31T15:52:32.959" v="861" actId="47"/>
        <pc:sldMkLst>
          <pc:docMk/>
          <pc:sldMk cId="781772787" sldId="294"/>
        </pc:sldMkLst>
      </pc:sldChg>
      <pc:sldChg chg="addSp delSp modSp del mod">
        <pc:chgData name="Boot, Mario (UT-ET)" userId="b849c48c-be89-4512-a48c-32da6ac099a9" providerId="ADAL" clId="{35F29329-B006-483C-ACAB-79B9C22B6332}" dt="2022-02-01T13:10:41.804" v="1766" actId="47"/>
        <pc:sldMkLst>
          <pc:docMk/>
          <pc:sldMk cId="506171718" sldId="295"/>
        </pc:sldMkLst>
        <pc:spChg chg="add mod">
          <ac:chgData name="Boot, Mario (UT-ET)" userId="b849c48c-be89-4512-a48c-32da6ac099a9" providerId="ADAL" clId="{35F29329-B006-483C-ACAB-79B9C22B6332}" dt="2022-02-01T13:10:08.765" v="1747" actId="21"/>
          <ac:spMkLst>
            <pc:docMk/>
            <pc:sldMk cId="506171718" sldId="295"/>
            <ac:spMk id="7" creationId="{44684F74-1D50-4604-A641-D0847455888A}"/>
          </ac:spMkLst>
        </pc:spChg>
        <pc:spChg chg="del">
          <ac:chgData name="Boot, Mario (UT-ET)" userId="b849c48c-be89-4512-a48c-32da6ac099a9" providerId="ADAL" clId="{35F29329-B006-483C-ACAB-79B9C22B6332}" dt="2022-02-01T13:10:08.765" v="1747" actId="21"/>
          <ac:spMkLst>
            <pc:docMk/>
            <pc:sldMk cId="506171718" sldId="295"/>
            <ac:spMk id="32" creationId="{CB49BB44-2009-4FC9-889D-53E7A13A6DAD}"/>
          </ac:spMkLst>
        </pc:spChg>
        <pc:picChg chg="add del mod">
          <ac:chgData name="Boot, Mario (UT-ET)" userId="b849c48c-be89-4512-a48c-32da6ac099a9" providerId="ADAL" clId="{35F29329-B006-483C-ACAB-79B9C22B6332}" dt="2022-02-01T13:09:59.827" v="1742" actId="21"/>
          <ac:picMkLst>
            <pc:docMk/>
            <pc:sldMk cId="506171718" sldId="295"/>
            <ac:picMk id="3" creationId="{E514CC77-E6B1-4BF9-9612-59E4A6BD49D4}"/>
          </ac:picMkLst>
        </pc:picChg>
        <pc:picChg chg="add mod">
          <ac:chgData name="Boot, Mario (UT-ET)" userId="b849c48c-be89-4512-a48c-32da6ac099a9" providerId="ADAL" clId="{35F29329-B006-483C-ACAB-79B9C22B6332}" dt="2022-02-01T13:08:53.306" v="1729" actId="1076"/>
          <ac:picMkLst>
            <pc:docMk/>
            <pc:sldMk cId="506171718" sldId="295"/>
            <ac:picMk id="5" creationId="{FD9E2684-5444-4164-8091-9EBF5433EB63}"/>
          </ac:picMkLst>
        </pc:picChg>
        <pc:picChg chg="del mod">
          <ac:chgData name="Boot, Mario (UT-ET)" userId="b849c48c-be89-4512-a48c-32da6ac099a9" providerId="ADAL" clId="{35F29329-B006-483C-ACAB-79B9C22B6332}" dt="2022-02-01T13:08:34.430" v="1713" actId="478"/>
          <ac:picMkLst>
            <pc:docMk/>
            <pc:sldMk cId="506171718" sldId="295"/>
            <ac:picMk id="29" creationId="{AF89C548-8BC2-4DEC-AAB9-B37C2F9A1718}"/>
          </ac:picMkLst>
        </pc:picChg>
      </pc:sldChg>
      <pc:sldChg chg="addSp delSp modSp mod ord">
        <pc:chgData name="Boot, Mario (UT-ET)" userId="b849c48c-be89-4512-a48c-32da6ac099a9" providerId="ADAL" clId="{35F29329-B006-483C-ACAB-79B9C22B6332}" dt="2022-02-01T12:15:00.851" v="1518"/>
        <pc:sldMkLst>
          <pc:docMk/>
          <pc:sldMk cId="2621266267" sldId="296"/>
        </pc:sldMkLst>
        <pc:spChg chg="mod">
          <ac:chgData name="Boot, Mario (UT-ET)" userId="b849c48c-be89-4512-a48c-32da6ac099a9" providerId="ADAL" clId="{35F29329-B006-483C-ACAB-79B9C22B6332}" dt="2022-01-31T15:54:35.250" v="919" actId="20577"/>
          <ac:spMkLst>
            <pc:docMk/>
            <pc:sldMk cId="2621266267" sldId="296"/>
            <ac:spMk id="2" creationId="{DD77893C-12D7-4A58-972B-1912B947DFCC}"/>
          </ac:spMkLst>
        </pc:spChg>
        <pc:spChg chg="del">
          <ac:chgData name="Boot, Mario (UT-ET)" userId="b849c48c-be89-4512-a48c-32da6ac099a9" providerId="ADAL" clId="{35F29329-B006-483C-ACAB-79B9C22B6332}" dt="2022-01-31T15:36:55.635" v="701" actId="478"/>
          <ac:spMkLst>
            <pc:docMk/>
            <pc:sldMk cId="2621266267" sldId="296"/>
            <ac:spMk id="3" creationId="{1E6E5B13-D06A-4A57-B4E5-70B8405A2A20}"/>
          </ac:spMkLst>
        </pc:spChg>
        <pc:spChg chg="mod">
          <ac:chgData name="Boot, Mario (UT-ET)" userId="b849c48c-be89-4512-a48c-32da6ac099a9" providerId="ADAL" clId="{35F29329-B006-483C-ACAB-79B9C22B6332}" dt="2022-02-01T12:15:00.851" v="1518"/>
          <ac:spMkLst>
            <pc:docMk/>
            <pc:sldMk cId="2621266267" sldId="296"/>
            <ac:spMk id="4" creationId="{ECBA2C69-ED37-4AD3-967F-939779984076}"/>
          </ac:spMkLst>
        </pc:spChg>
        <pc:spChg chg="mod">
          <ac:chgData name="Boot, Mario (UT-ET)" userId="b849c48c-be89-4512-a48c-32da6ac099a9" providerId="ADAL" clId="{35F29329-B006-483C-ACAB-79B9C22B6332}" dt="2022-02-01T12:14:39.007" v="1510"/>
          <ac:spMkLst>
            <pc:docMk/>
            <pc:sldMk cId="2621266267" sldId="296"/>
            <ac:spMk id="5" creationId="{40F2C0DA-D295-456A-90A1-AC212B900F68}"/>
          </ac:spMkLst>
        </pc:spChg>
        <pc:picChg chg="add del mod">
          <ac:chgData name="Boot, Mario (UT-ET)" userId="b849c48c-be89-4512-a48c-32da6ac099a9" providerId="ADAL" clId="{35F29329-B006-483C-ACAB-79B9C22B6332}" dt="2022-01-31T15:56:56.160" v="1029" actId="478"/>
          <ac:picMkLst>
            <pc:docMk/>
            <pc:sldMk cId="2621266267" sldId="296"/>
            <ac:picMk id="8" creationId="{4FC5E05D-14B3-45AE-A2D6-BA568D004B99}"/>
          </ac:picMkLst>
        </pc:picChg>
        <pc:picChg chg="add del mod">
          <ac:chgData name="Boot, Mario (UT-ET)" userId="b849c48c-be89-4512-a48c-32da6ac099a9" providerId="ADAL" clId="{35F29329-B006-483C-ACAB-79B9C22B6332}" dt="2022-01-31T15:54:37.935" v="920" actId="478"/>
          <ac:picMkLst>
            <pc:docMk/>
            <pc:sldMk cId="2621266267" sldId="296"/>
            <ac:picMk id="10" creationId="{AFC9D6E3-5610-4029-ADE2-C1A5DD11730B}"/>
          </ac:picMkLst>
        </pc:picChg>
        <pc:picChg chg="add del">
          <ac:chgData name="Boot, Mario (UT-ET)" userId="b849c48c-be89-4512-a48c-32da6ac099a9" providerId="ADAL" clId="{35F29329-B006-483C-ACAB-79B9C22B6332}" dt="2022-01-31T16:26:35.969" v="1494" actId="478"/>
          <ac:picMkLst>
            <pc:docMk/>
            <pc:sldMk cId="2621266267" sldId="296"/>
            <ac:picMk id="12" creationId="{6D6C35AD-8D5B-4C01-BB05-EEB297BC7079}"/>
          </ac:picMkLst>
        </pc:picChg>
        <pc:picChg chg="add del mod">
          <ac:chgData name="Boot, Mario (UT-ET)" userId="b849c48c-be89-4512-a48c-32da6ac099a9" providerId="ADAL" clId="{35F29329-B006-483C-ACAB-79B9C22B6332}" dt="2022-01-31T16:51:58.959" v="1498" actId="478"/>
          <ac:picMkLst>
            <pc:docMk/>
            <pc:sldMk cId="2621266267" sldId="296"/>
            <ac:picMk id="14" creationId="{05A7B8F2-7E52-40E9-B57C-4282D0E1338B}"/>
          </ac:picMkLst>
        </pc:picChg>
        <pc:picChg chg="add del">
          <ac:chgData name="Boot, Mario (UT-ET)" userId="b849c48c-be89-4512-a48c-32da6ac099a9" providerId="ADAL" clId="{35F29329-B006-483C-ACAB-79B9C22B6332}" dt="2022-01-31T16:52:49.968" v="1500" actId="478"/>
          <ac:picMkLst>
            <pc:docMk/>
            <pc:sldMk cId="2621266267" sldId="296"/>
            <ac:picMk id="16" creationId="{3224C114-3722-44B9-85F8-8A0DB2288A8E}"/>
          </ac:picMkLst>
        </pc:picChg>
        <pc:picChg chg="add mod">
          <ac:chgData name="Boot, Mario (UT-ET)" userId="b849c48c-be89-4512-a48c-32da6ac099a9" providerId="ADAL" clId="{35F29329-B006-483C-ACAB-79B9C22B6332}" dt="2022-01-31T16:52:54.724" v="1503" actId="1076"/>
          <ac:picMkLst>
            <pc:docMk/>
            <pc:sldMk cId="2621266267" sldId="296"/>
            <ac:picMk id="18" creationId="{795E5BAE-E84A-40E2-8196-C094D179082B}"/>
          </ac:picMkLst>
        </pc:picChg>
        <pc:picChg chg="add del mod">
          <ac:chgData name="Boot, Mario (UT-ET)" userId="b849c48c-be89-4512-a48c-32da6ac099a9" providerId="ADAL" clId="{35F29329-B006-483C-ACAB-79B9C22B6332}" dt="2022-01-31T15:54:37.935" v="920" actId="478"/>
          <ac:picMkLst>
            <pc:docMk/>
            <pc:sldMk cId="2621266267" sldId="296"/>
            <ac:picMk id="1026" creationId="{DF86178A-E904-43D2-A988-0EFC06ABEBA7}"/>
          </ac:picMkLst>
        </pc:picChg>
        <pc:picChg chg="add del mod">
          <ac:chgData name="Boot, Mario (UT-ET)" userId="b849c48c-be89-4512-a48c-32da6ac099a9" providerId="ADAL" clId="{35F29329-B006-483C-ACAB-79B9C22B6332}" dt="2022-01-31T15:54:37.935" v="920" actId="478"/>
          <ac:picMkLst>
            <pc:docMk/>
            <pc:sldMk cId="2621266267" sldId="296"/>
            <ac:picMk id="1028" creationId="{93756B64-9949-42C7-AC35-3E171745706A}"/>
          </ac:picMkLst>
        </pc:picChg>
      </pc:sldChg>
      <pc:sldChg chg="addSp delSp modSp mod">
        <pc:chgData name="Boot, Mario (UT-ET)" userId="b849c48c-be89-4512-a48c-32da6ac099a9" providerId="ADAL" clId="{35F29329-B006-483C-ACAB-79B9C22B6332}" dt="2022-02-01T12:14:55.100" v="1515"/>
        <pc:sldMkLst>
          <pc:docMk/>
          <pc:sldMk cId="2854675069" sldId="299"/>
        </pc:sldMkLst>
        <pc:spChg chg="mod">
          <ac:chgData name="Boot, Mario (UT-ET)" userId="b849c48c-be89-4512-a48c-32da6ac099a9" providerId="ADAL" clId="{35F29329-B006-483C-ACAB-79B9C22B6332}" dt="2022-02-01T12:14:55.100" v="1515"/>
          <ac:spMkLst>
            <pc:docMk/>
            <pc:sldMk cId="2854675069" sldId="299"/>
            <ac:spMk id="4" creationId="{E1C0FFD6-73D9-4063-98E1-27AA87AAA8C4}"/>
          </ac:spMkLst>
        </pc:spChg>
        <pc:spChg chg="mod">
          <ac:chgData name="Boot, Mario (UT-ET)" userId="b849c48c-be89-4512-a48c-32da6ac099a9" providerId="ADAL" clId="{35F29329-B006-483C-ACAB-79B9C22B6332}" dt="2022-02-01T12:14:27.073" v="1505"/>
          <ac:spMkLst>
            <pc:docMk/>
            <pc:sldMk cId="2854675069" sldId="299"/>
            <ac:spMk id="5" creationId="{A3974C2D-20F7-4406-9469-5FBECDD0220E}"/>
          </ac:spMkLst>
        </pc:spChg>
        <pc:spChg chg="mod">
          <ac:chgData name="Boot, Mario (UT-ET)" userId="b849c48c-be89-4512-a48c-32da6ac099a9" providerId="ADAL" clId="{35F29329-B006-483C-ACAB-79B9C22B6332}" dt="2022-01-31T14:07:02.026" v="53" actId="1076"/>
          <ac:spMkLst>
            <pc:docMk/>
            <pc:sldMk cId="2854675069" sldId="299"/>
            <ac:spMk id="8" creationId="{1BCE61EA-2326-4F41-9DC3-45005C424CA2}"/>
          </ac:spMkLst>
        </pc:spChg>
        <pc:spChg chg="mod">
          <ac:chgData name="Boot, Mario (UT-ET)" userId="b849c48c-be89-4512-a48c-32da6ac099a9" providerId="ADAL" clId="{35F29329-B006-483C-ACAB-79B9C22B6332}" dt="2022-01-31T14:10:12.475" v="75" actId="12788"/>
          <ac:spMkLst>
            <pc:docMk/>
            <pc:sldMk cId="2854675069" sldId="299"/>
            <ac:spMk id="13" creationId="{C13B6FCE-3662-4B01-B2D5-B4D8882A9AEB}"/>
          </ac:spMkLst>
        </pc:spChg>
        <pc:spChg chg="mod">
          <ac:chgData name="Boot, Mario (UT-ET)" userId="b849c48c-be89-4512-a48c-32da6ac099a9" providerId="ADAL" clId="{35F29329-B006-483C-ACAB-79B9C22B6332}" dt="2022-01-31T14:10:28.138" v="85" actId="1076"/>
          <ac:spMkLst>
            <pc:docMk/>
            <pc:sldMk cId="2854675069" sldId="299"/>
            <ac:spMk id="14" creationId="{A163FC85-FD36-43BC-9553-6D34F70A45EE}"/>
          </ac:spMkLst>
        </pc:spChg>
        <pc:spChg chg="mod">
          <ac:chgData name="Boot, Mario (UT-ET)" userId="b849c48c-be89-4512-a48c-32da6ac099a9" providerId="ADAL" clId="{35F29329-B006-483C-ACAB-79B9C22B6332}" dt="2022-01-31T14:07:02.026" v="53" actId="1076"/>
          <ac:spMkLst>
            <pc:docMk/>
            <pc:sldMk cId="2854675069" sldId="299"/>
            <ac:spMk id="15" creationId="{932DF326-3BA8-4FAD-9D10-4517AED01210}"/>
          </ac:spMkLst>
        </pc:spChg>
        <pc:spChg chg="mod">
          <ac:chgData name="Boot, Mario (UT-ET)" userId="b849c48c-be89-4512-a48c-32da6ac099a9" providerId="ADAL" clId="{35F29329-B006-483C-ACAB-79B9C22B6332}" dt="2022-01-31T14:07:02.026" v="53" actId="1076"/>
          <ac:spMkLst>
            <pc:docMk/>
            <pc:sldMk cId="2854675069" sldId="299"/>
            <ac:spMk id="16" creationId="{E26EB199-6B72-4FC8-A0A0-D0E62C713AF7}"/>
          </ac:spMkLst>
        </pc:spChg>
        <pc:spChg chg="mod">
          <ac:chgData name="Boot, Mario (UT-ET)" userId="b849c48c-be89-4512-a48c-32da6ac099a9" providerId="ADAL" clId="{35F29329-B006-483C-ACAB-79B9C22B6332}" dt="2022-01-31T14:18:09.744" v="637" actId="20577"/>
          <ac:spMkLst>
            <pc:docMk/>
            <pc:sldMk cId="2854675069" sldId="299"/>
            <ac:spMk id="17" creationId="{EE638A8E-A307-46C3-A80D-DDF14601C496}"/>
          </ac:spMkLst>
        </pc:spChg>
        <pc:spChg chg="mod">
          <ac:chgData name="Boot, Mario (UT-ET)" userId="b849c48c-be89-4512-a48c-32da6ac099a9" providerId="ADAL" clId="{35F29329-B006-483C-ACAB-79B9C22B6332}" dt="2022-01-31T14:18:14.071" v="639"/>
          <ac:spMkLst>
            <pc:docMk/>
            <pc:sldMk cId="2854675069" sldId="299"/>
            <ac:spMk id="18" creationId="{9C24FEEC-DD8F-4B0B-9B49-BAF31B59322D}"/>
          </ac:spMkLst>
        </pc:spChg>
        <pc:spChg chg="mod">
          <ac:chgData name="Boot, Mario (UT-ET)" userId="b849c48c-be89-4512-a48c-32da6ac099a9" providerId="ADAL" clId="{35F29329-B006-483C-ACAB-79B9C22B6332}" dt="2022-01-31T14:07:02.026" v="53" actId="1076"/>
          <ac:spMkLst>
            <pc:docMk/>
            <pc:sldMk cId="2854675069" sldId="299"/>
            <ac:spMk id="19" creationId="{C7F788CD-26AE-46B6-B0BA-A4ACF8988EA8}"/>
          </ac:spMkLst>
        </pc:spChg>
        <pc:spChg chg="mod">
          <ac:chgData name="Boot, Mario (UT-ET)" userId="b849c48c-be89-4512-a48c-32da6ac099a9" providerId="ADAL" clId="{35F29329-B006-483C-ACAB-79B9C22B6332}" dt="2022-01-31T14:07:02.026" v="53" actId="1076"/>
          <ac:spMkLst>
            <pc:docMk/>
            <pc:sldMk cId="2854675069" sldId="299"/>
            <ac:spMk id="24" creationId="{40F4F47C-E281-4A96-A287-81DC7E502CA6}"/>
          </ac:spMkLst>
        </pc:spChg>
        <pc:spChg chg="mod">
          <ac:chgData name="Boot, Mario (UT-ET)" userId="b849c48c-be89-4512-a48c-32da6ac099a9" providerId="ADAL" clId="{35F29329-B006-483C-ACAB-79B9C22B6332}" dt="2022-01-31T16:01:59.681" v="1138" actId="20577"/>
          <ac:spMkLst>
            <pc:docMk/>
            <pc:sldMk cId="2854675069" sldId="299"/>
            <ac:spMk id="25" creationId="{D009A592-7E0A-4A4B-A86A-EF1C74696530}"/>
          </ac:spMkLst>
        </pc:spChg>
        <pc:spChg chg="add del">
          <ac:chgData name="Boot, Mario (UT-ET)" userId="b849c48c-be89-4512-a48c-32da6ac099a9" providerId="ADAL" clId="{35F29329-B006-483C-ACAB-79B9C22B6332}" dt="2022-01-31T14:18:19.453" v="642" actId="478"/>
          <ac:spMkLst>
            <pc:docMk/>
            <pc:sldMk cId="2854675069" sldId="299"/>
            <ac:spMk id="37" creationId="{CBA2928A-F733-41D2-960F-2E14BC51614A}"/>
          </ac:spMkLst>
        </pc:spChg>
        <pc:picChg chg="add mod">
          <ac:chgData name="Boot, Mario (UT-ET)" userId="b849c48c-be89-4512-a48c-32da6ac099a9" providerId="ADAL" clId="{35F29329-B006-483C-ACAB-79B9C22B6332}" dt="2022-01-31T14:09:53.294" v="72" actId="12789"/>
          <ac:picMkLst>
            <pc:docMk/>
            <pc:sldMk cId="2854675069" sldId="299"/>
            <ac:picMk id="27" creationId="{0B81426F-9B0B-45E0-BD2C-3C8633ECE2DB}"/>
          </ac:picMkLst>
        </pc:picChg>
        <pc:picChg chg="add del mod">
          <ac:chgData name="Boot, Mario (UT-ET)" userId="b849c48c-be89-4512-a48c-32da6ac099a9" providerId="ADAL" clId="{35F29329-B006-483C-ACAB-79B9C22B6332}" dt="2022-01-31T14:18:17.854" v="641" actId="478"/>
          <ac:picMkLst>
            <pc:docMk/>
            <pc:sldMk cId="2854675069" sldId="299"/>
            <ac:picMk id="29" creationId="{A76A4FD3-5B69-408D-94A5-CF942FEA12BC}"/>
          </ac:picMkLst>
        </pc:picChg>
        <pc:picChg chg="add mod">
          <ac:chgData name="Boot, Mario (UT-ET)" userId="b849c48c-be89-4512-a48c-32da6ac099a9" providerId="ADAL" clId="{35F29329-B006-483C-ACAB-79B9C22B6332}" dt="2022-01-31T14:10:29.210" v="86" actId="1076"/>
          <ac:picMkLst>
            <pc:docMk/>
            <pc:sldMk cId="2854675069" sldId="299"/>
            <ac:picMk id="31" creationId="{8595723E-3F65-4CBC-A84A-37E4C7222788}"/>
          </ac:picMkLst>
        </pc:picChg>
        <pc:picChg chg="add mod">
          <ac:chgData name="Boot, Mario (UT-ET)" userId="b849c48c-be89-4512-a48c-32da6ac099a9" providerId="ADAL" clId="{35F29329-B006-483C-ACAB-79B9C22B6332}" dt="2022-01-31T14:10:02.699" v="73" actId="408"/>
          <ac:picMkLst>
            <pc:docMk/>
            <pc:sldMk cId="2854675069" sldId="299"/>
            <ac:picMk id="33" creationId="{66B272B9-C41B-4FFC-844D-22339FA626F0}"/>
          </ac:picMkLst>
        </pc:picChg>
        <pc:picChg chg="add mod">
          <ac:chgData name="Boot, Mario (UT-ET)" userId="b849c48c-be89-4512-a48c-32da6ac099a9" providerId="ADAL" clId="{35F29329-B006-483C-ACAB-79B9C22B6332}" dt="2022-01-31T14:09:53.294" v="72" actId="12789"/>
          <ac:picMkLst>
            <pc:docMk/>
            <pc:sldMk cId="2854675069" sldId="299"/>
            <ac:picMk id="35" creationId="{CAB6FD78-AA01-405F-A849-E4FBD82D9651}"/>
          </ac:picMkLst>
        </pc:picChg>
      </pc:sldChg>
      <pc:sldChg chg="modSp mod">
        <pc:chgData name="Boot, Mario (UT-ET)" userId="b849c48c-be89-4512-a48c-32da6ac099a9" providerId="ADAL" clId="{35F29329-B006-483C-ACAB-79B9C22B6332}" dt="2022-02-01T13:04:41.897" v="1703" actId="14100"/>
        <pc:sldMkLst>
          <pc:docMk/>
          <pc:sldMk cId="3263909107" sldId="300"/>
        </pc:sldMkLst>
        <pc:spChg chg="mod">
          <ac:chgData name="Boot, Mario (UT-ET)" userId="b849c48c-be89-4512-a48c-32da6ac099a9" providerId="ADAL" clId="{35F29329-B006-483C-ACAB-79B9C22B6332}" dt="2022-02-01T13:04:41.897" v="1703" actId="14100"/>
          <ac:spMkLst>
            <pc:docMk/>
            <pc:sldMk cId="3263909107" sldId="300"/>
            <ac:spMk id="2" creationId="{49173A8D-A00E-49A4-B628-D411DAE625E3}"/>
          </ac:spMkLst>
        </pc:spChg>
        <pc:spChg chg="mod">
          <ac:chgData name="Boot, Mario (UT-ET)" userId="b849c48c-be89-4512-a48c-32da6ac099a9" providerId="ADAL" clId="{35F29329-B006-483C-ACAB-79B9C22B6332}" dt="2022-02-01T13:04:37.674" v="1702" actId="1076"/>
          <ac:spMkLst>
            <pc:docMk/>
            <pc:sldMk cId="3263909107" sldId="300"/>
            <ac:spMk id="4" creationId="{AD1F0891-F128-45EE-9F1E-19224050ACA2}"/>
          </ac:spMkLst>
        </pc:spChg>
        <pc:spChg chg="mod">
          <ac:chgData name="Boot, Mario (UT-ET)" userId="b849c48c-be89-4512-a48c-32da6ac099a9" providerId="ADAL" clId="{35F29329-B006-483C-ACAB-79B9C22B6332}" dt="2022-02-01T12:14:52.444" v="1514"/>
          <ac:spMkLst>
            <pc:docMk/>
            <pc:sldMk cId="3263909107" sldId="300"/>
            <ac:spMk id="11" creationId="{19D60722-C37A-4995-84E4-D3CD96DC49FF}"/>
          </ac:spMkLst>
        </pc:spChg>
        <pc:spChg chg="mod">
          <ac:chgData name="Boot, Mario (UT-ET)" userId="b849c48c-be89-4512-a48c-32da6ac099a9" providerId="ADAL" clId="{35F29329-B006-483C-ACAB-79B9C22B6332}" dt="2022-01-31T14:15:44.204" v="573" actId="20577"/>
          <ac:spMkLst>
            <pc:docMk/>
            <pc:sldMk cId="3263909107" sldId="300"/>
            <ac:spMk id="14" creationId="{E00193C3-B432-4130-8911-3EE488B8A7DD}"/>
          </ac:spMkLst>
        </pc:spChg>
      </pc:sldChg>
      <pc:sldChg chg="del">
        <pc:chgData name="Boot, Mario (UT-ET)" userId="b849c48c-be89-4512-a48c-32da6ac099a9" providerId="ADAL" clId="{35F29329-B006-483C-ACAB-79B9C22B6332}" dt="2022-01-31T13:56:01.145" v="3" actId="47"/>
        <pc:sldMkLst>
          <pc:docMk/>
          <pc:sldMk cId="583784891" sldId="303"/>
        </pc:sldMkLst>
      </pc:sldChg>
      <pc:sldChg chg="del">
        <pc:chgData name="Boot, Mario (UT-ET)" userId="b849c48c-be89-4512-a48c-32da6ac099a9" providerId="ADAL" clId="{35F29329-B006-483C-ACAB-79B9C22B6332}" dt="2022-01-31T13:56:31.642" v="17" actId="47"/>
        <pc:sldMkLst>
          <pc:docMk/>
          <pc:sldMk cId="2764320706" sldId="304"/>
        </pc:sldMkLst>
      </pc:sldChg>
      <pc:sldChg chg="modSp mod modNotesTx">
        <pc:chgData name="Boot, Mario (UT-ET)" userId="b849c48c-be89-4512-a48c-32da6ac099a9" providerId="ADAL" clId="{35F29329-B006-483C-ACAB-79B9C22B6332}" dt="2022-02-01T14:21:28.581" v="2252" actId="20577"/>
        <pc:sldMkLst>
          <pc:docMk/>
          <pc:sldMk cId="1805519064" sldId="306"/>
        </pc:sldMkLst>
        <pc:spChg chg="mod">
          <ac:chgData name="Boot, Mario (UT-ET)" userId="b849c48c-be89-4512-a48c-32da6ac099a9" providerId="ADAL" clId="{35F29329-B006-483C-ACAB-79B9C22B6332}" dt="2022-02-01T12:56:33.140" v="1671" actId="20577"/>
          <ac:spMkLst>
            <pc:docMk/>
            <pc:sldMk cId="1805519064" sldId="306"/>
            <ac:spMk id="2" creationId="{38FFA191-5CCC-43CB-BD83-4F80ED362608}"/>
          </ac:spMkLst>
        </pc:spChg>
        <pc:spChg chg="mod">
          <ac:chgData name="Boot, Mario (UT-ET)" userId="b849c48c-be89-4512-a48c-32da6ac099a9" providerId="ADAL" clId="{35F29329-B006-483C-ACAB-79B9C22B6332}" dt="2022-02-01T12:56:57.643" v="1695" actId="14100"/>
          <ac:spMkLst>
            <pc:docMk/>
            <pc:sldMk cId="1805519064" sldId="306"/>
            <ac:spMk id="3" creationId="{E14BBEAF-B516-45F4-9EF6-A9F65111580F}"/>
          </ac:spMkLst>
        </pc:spChg>
        <pc:spChg chg="mod">
          <ac:chgData name="Boot, Mario (UT-ET)" userId="b849c48c-be89-4512-a48c-32da6ac099a9" providerId="ADAL" clId="{35F29329-B006-483C-ACAB-79B9C22B6332}" dt="2022-02-01T12:15:08.861" v="1521" actId="20577"/>
          <ac:spMkLst>
            <pc:docMk/>
            <pc:sldMk cId="1805519064" sldId="306"/>
            <ac:spMk id="4" creationId="{13F8C8B5-F6EC-489B-BD0F-CD89A73CAB3A}"/>
          </ac:spMkLst>
        </pc:spChg>
        <pc:spChg chg="mod">
          <ac:chgData name="Boot, Mario (UT-ET)" userId="b849c48c-be89-4512-a48c-32da6ac099a9" providerId="ADAL" clId="{35F29329-B006-483C-ACAB-79B9C22B6332}" dt="2022-02-01T12:14:44.871" v="1512"/>
          <ac:spMkLst>
            <pc:docMk/>
            <pc:sldMk cId="1805519064" sldId="306"/>
            <ac:spMk id="5" creationId="{11AEA823-8519-4F9D-81FA-3673131076FC}"/>
          </ac:spMkLst>
        </pc:spChg>
      </pc:sldChg>
      <pc:sldChg chg="addSp delSp modSp add mod ord">
        <pc:chgData name="Boot, Mario (UT-ET)" userId="b849c48c-be89-4512-a48c-32da6ac099a9" providerId="ADAL" clId="{35F29329-B006-483C-ACAB-79B9C22B6332}" dt="2022-01-31T16:05:05.774" v="1361" actId="20577"/>
        <pc:sldMkLst>
          <pc:docMk/>
          <pc:sldMk cId="180873026" sldId="307"/>
        </pc:sldMkLst>
        <pc:spChg chg="mod">
          <ac:chgData name="Boot, Mario (UT-ET)" userId="b849c48c-be89-4512-a48c-32da6ac099a9" providerId="ADAL" clId="{35F29329-B006-483C-ACAB-79B9C22B6332}" dt="2022-01-31T16:05:05.774" v="1361" actId="20577"/>
          <ac:spMkLst>
            <pc:docMk/>
            <pc:sldMk cId="180873026" sldId="307"/>
            <ac:spMk id="2" creationId="{49173A8D-A00E-49A4-B628-D411DAE625E3}"/>
          </ac:spMkLst>
        </pc:spChg>
        <pc:spChg chg="del">
          <ac:chgData name="Boot, Mario (UT-ET)" userId="b849c48c-be89-4512-a48c-32da6ac099a9" providerId="ADAL" clId="{35F29329-B006-483C-ACAB-79B9C22B6332}" dt="2022-01-31T13:56:17.005" v="8" actId="478"/>
          <ac:spMkLst>
            <pc:docMk/>
            <pc:sldMk cId="180873026" sldId="307"/>
            <ac:spMk id="3" creationId="{6AB0E43D-708D-404E-9E09-ED4A75246288}"/>
          </ac:spMkLst>
        </pc:spChg>
        <pc:spChg chg="del">
          <ac:chgData name="Boot, Mario (UT-ET)" userId="b849c48c-be89-4512-a48c-32da6ac099a9" providerId="ADAL" clId="{35F29329-B006-483C-ACAB-79B9C22B6332}" dt="2022-01-31T13:56:17.005" v="8" actId="478"/>
          <ac:spMkLst>
            <pc:docMk/>
            <pc:sldMk cId="180873026" sldId="307"/>
            <ac:spMk id="4" creationId="{AD1F0891-F128-45EE-9F1E-19224050ACA2}"/>
          </ac:spMkLst>
        </pc:spChg>
        <pc:spChg chg="add del mod">
          <ac:chgData name="Boot, Mario (UT-ET)" userId="b849c48c-be89-4512-a48c-32da6ac099a9" providerId="ADAL" clId="{35F29329-B006-483C-ACAB-79B9C22B6332}" dt="2022-01-31T13:56:18.748" v="9" actId="478"/>
          <ac:spMkLst>
            <pc:docMk/>
            <pc:sldMk cId="180873026" sldId="307"/>
            <ac:spMk id="6" creationId="{40B30DA6-AE67-47D2-97C0-8AE8091748AD}"/>
          </ac:spMkLst>
        </pc:spChg>
        <pc:spChg chg="add del mod">
          <ac:chgData name="Boot, Mario (UT-ET)" userId="b849c48c-be89-4512-a48c-32da6ac099a9" providerId="ADAL" clId="{35F29329-B006-483C-ACAB-79B9C22B6332}" dt="2022-01-31T13:56:18.748" v="9" actId="478"/>
          <ac:spMkLst>
            <pc:docMk/>
            <pc:sldMk cId="180873026" sldId="307"/>
            <ac:spMk id="8" creationId="{16238BF6-A769-40D8-9661-639A3210FE99}"/>
          </ac:spMkLst>
        </pc:spChg>
        <pc:spChg chg="add del mod">
          <ac:chgData name="Boot, Mario (UT-ET)" userId="b849c48c-be89-4512-a48c-32da6ac099a9" providerId="ADAL" clId="{35F29329-B006-483C-ACAB-79B9C22B6332}" dt="2022-01-31T13:56:22.974" v="11" actId="478"/>
          <ac:spMkLst>
            <pc:docMk/>
            <pc:sldMk cId="180873026" sldId="307"/>
            <ac:spMk id="10" creationId="{BD26A21C-DA47-4A55-8645-3EC57557320A}"/>
          </ac:spMkLst>
        </pc:spChg>
        <pc:spChg chg="mod">
          <ac:chgData name="Boot, Mario (UT-ET)" userId="b849c48c-be89-4512-a48c-32da6ac099a9" providerId="ADAL" clId="{35F29329-B006-483C-ACAB-79B9C22B6332}" dt="2022-01-31T13:56:10.645" v="7"/>
          <ac:spMkLst>
            <pc:docMk/>
            <pc:sldMk cId="180873026" sldId="307"/>
            <ac:spMk id="14" creationId="{E00193C3-B432-4130-8911-3EE488B8A7DD}"/>
          </ac:spMkLst>
        </pc:spChg>
        <pc:spChg chg="del">
          <ac:chgData name="Boot, Mario (UT-ET)" userId="b849c48c-be89-4512-a48c-32da6ac099a9" providerId="ADAL" clId="{35F29329-B006-483C-ACAB-79B9C22B6332}" dt="2022-01-31T13:56:21.529" v="10" actId="478"/>
          <ac:spMkLst>
            <pc:docMk/>
            <pc:sldMk cId="180873026" sldId="307"/>
            <ac:spMk id="32" creationId="{CB49BB44-2009-4FC9-889D-53E7A13A6DAD}"/>
          </ac:spMkLst>
        </pc:spChg>
        <pc:picChg chg="add mod">
          <ac:chgData name="Boot, Mario (UT-ET)" userId="b849c48c-be89-4512-a48c-32da6ac099a9" providerId="ADAL" clId="{35F29329-B006-483C-ACAB-79B9C22B6332}" dt="2022-01-31T14:13:21.290" v="351" actId="1076"/>
          <ac:picMkLst>
            <pc:docMk/>
            <pc:sldMk cId="180873026" sldId="307"/>
            <ac:picMk id="16" creationId="{AB007C98-13DF-492A-B356-45176E73D120}"/>
          </ac:picMkLst>
        </pc:picChg>
        <pc:picChg chg="add mod">
          <ac:chgData name="Boot, Mario (UT-ET)" userId="b849c48c-be89-4512-a48c-32da6ac099a9" providerId="ADAL" clId="{35F29329-B006-483C-ACAB-79B9C22B6332}" dt="2022-01-31T14:13:22.698" v="352" actId="1076"/>
          <ac:picMkLst>
            <pc:docMk/>
            <pc:sldMk cId="180873026" sldId="307"/>
            <ac:picMk id="18" creationId="{F6609A23-8F69-49C7-9FF3-AC1333219DEA}"/>
          </ac:picMkLst>
        </pc:picChg>
      </pc:sldChg>
      <pc:sldChg chg="addSp delSp modSp new del mod modClrScheme chgLayout">
        <pc:chgData name="Boot, Mario (UT-ET)" userId="b849c48c-be89-4512-a48c-32da6ac099a9" providerId="ADAL" clId="{35F29329-B006-483C-ACAB-79B9C22B6332}" dt="2022-01-31T15:52:32.959" v="861" actId="47"/>
        <pc:sldMkLst>
          <pc:docMk/>
          <pc:sldMk cId="4046106201" sldId="308"/>
        </pc:sldMkLst>
        <pc:spChg chg="del mod ord">
          <ac:chgData name="Boot, Mario (UT-ET)" userId="b849c48c-be89-4512-a48c-32da6ac099a9" providerId="ADAL" clId="{35F29329-B006-483C-ACAB-79B9C22B6332}" dt="2022-01-31T14:16:36.689" v="599" actId="700"/>
          <ac:spMkLst>
            <pc:docMk/>
            <pc:sldMk cId="4046106201" sldId="308"/>
            <ac:spMk id="2" creationId="{25394834-FD10-4C4C-A1BA-844309FCCCCD}"/>
          </ac:spMkLst>
        </pc:spChg>
        <pc:spChg chg="del mod ord">
          <ac:chgData name="Boot, Mario (UT-ET)" userId="b849c48c-be89-4512-a48c-32da6ac099a9" providerId="ADAL" clId="{35F29329-B006-483C-ACAB-79B9C22B6332}" dt="2022-01-31T14:16:36.689" v="599" actId="700"/>
          <ac:spMkLst>
            <pc:docMk/>
            <pc:sldMk cId="4046106201" sldId="308"/>
            <ac:spMk id="3" creationId="{61256F02-BD27-4055-8214-C747A57FB944}"/>
          </ac:spMkLst>
        </pc:spChg>
        <pc:spChg chg="mod ord">
          <ac:chgData name="Boot, Mario (UT-ET)" userId="b849c48c-be89-4512-a48c-32da6ac099a9" providerId="ADAL" clId="{35F29329-B006-483C-ACAB-79B9C22B6332}" dt="2022-01-31T14:16:36.689" v="599" actId="700"/>
          <ac:spMkLst>
            <pc:docMk/>
            <pc:sldMk cId="4046106201" sldId="308"/>
            <ac:spMk id="4" creationId="{50CB0FFA-C326-40AF-8E4D-D9365B208D0A}"/>
          </ac:spMkLst>
        </pc:spChg>
        <pc:spChg chg="mod ord">
          <ac:chgData name="Boot, Mario (UT-ET)" userId="b849c48c-be89-4512-a48c-32da6ac099a9" providerId="ADAL" clId="{35F29329-B006-483C-ACAB-79B9C22B6332}" dt="2022-01-31T14:16:36.689" v="599" actId="700"/>
          <ac:spMkLst>
            <pc:docMk/>
            <pc:sldMk cId="4046106201" sldId="308"/>
            <ac:spMk id="5" creationId="{0BFD93A9-B36C-403F-97ED-F9927F5D4A57}"/>
          </ac:spMkLst>
        </pc:spChg>
        <pc:spChg chg="mod ord">
          <ac:chgData name="Boot, Mario (UT-ET)" userId="b849c48c-be89-4512-a48c-32da6ac099a9" providerId="ADAL" clId="{35F29329-B006-483C-ACAB-79B9C22B6332}" dt="2022-01-31T14:16:36.689" v="599" actId="700"/>
          <ac:spMkLst>
            <pc:docMk/>
            <pc:sldMk cId="4046106201" sldId="308"/>
            <ac:spMk id="6" creationId="{8A2F6AAD-C0DE-449A-99B7-9F044016B8E1}"/>
          </ac:spMkLst>
        </pc:spChg>
        <pc:spChg chg="add mod ord">
          <ac:chgData name="Boot, Mario (UT-ET)" userId="b849c48c-be89-4512-a48c-32da6ac099a9" providerId="ADAL" clId="{35F29329-B006-483C-ACAB-79B9C22B6332}" dt="2022-01-31T14:16:38.555" v="602" actId="20577"/>
          <ac:spMkLst>
            <pc:docMk/>
            <pc:sldMk cId="4046106201" sldId="308"/>
            <ac:spMk id="7" creationId="{221359EC-9D2C-4C1E-8CBA-9AC1C611EA27}"/>
          </ac:spMkLst>
        </pc:spChg>
        <pc:spChg chg="add del mod ord">
          <ac:chgData name="Boot, Mario (UT-ET)" userId="b849c48c-be89-4512-a48c-32da6ac099a9" providerId="ADAL" clId="{35F29329-B006-483C-ACAB-79B9C22B6332}" dt="2022-01-31T14:16:40.333" v="603" actId="478"/>
          <ac:spMkLst>
            <pc:docMk/>
            <pc:sldMk cId="4046106201" sldId="308"/>
            <ac:spMk id="8" creationId="{B6C0DEB3-BDF4-4A92-BD9A-D7E4E522285A}"/>
          </ac:spMkLst>
        </pc:spChg>
      </pc:sldChg>
      <pc:sldChg chg="new del">
        <pc:chgData name="Boot, Mario (UT-ET)" userId="b849c48c-be89-4512-a48c-32da6ac099a9" providerId="ADAL" clId="{35F29329-B006-483C-ACAB-79B9C22B6332}" dt="2022-01-31T15:45:53.226" v="730" actId="47"/>
        <pc:sldMkLst>
          <pc:docMk/>
          <pc:sldMk cId="163544411" sldId="309"/>
        </pc:sldMkLst>
      </pc:sldChg>
      <pc:sldChg chg="addSp delSp modSp add mod ord">
        <pc:chgData name="Boot, Mario (UT-ET)" userId="b849c48c-be89-4512-a48c-32da6ac099a9" providerId="ADAL" clId="{35F29329-B006-483C-ACAB-79B9C22B6332}" dt="2022-02-02T13:39:48.871" v="2253" actId="1076"/>
        <pc:sldMkLst>
          <pc:docMk/>
          <pc:sldMk cId="2150453206" sldId="309"/>
        </pc:sldMkLst>
        <pc:spChg chg="mod">
          <ac:chgData name="Boot, Mario (UT-ET)" userId="b849c48c-be89-4512-a48c-32da6ac099a9" providerId="ADAL" clId="{35F29329-B006-483C-ACAB-79B9C22B6332}" dt="2022-02-01T12:56:06.457" v="1661" actId="20577"/>
          <ac:spMkLst>
            <pc:docMk/>
            <pc:sldMk cId="2150453206" sldId="309"/>
            <ac:spMk id="2" creationId="{DD77893C-12D7-4A58-972B-1912B947DFCC}"/>
          </ac:spMkLst>
        </pc:spChg>
        <pc:spChg chg="mod">
          <ac:chgData name="Boot, Mario (UT-ET)" userId="b849c48c-be89-4512-a48c-32da6ac099a9" providerId="ADAL" clId="{35F29329-B006-483C-ACAB-79B9C22B6332}" dt="2022-02-01T12:15:05.253" v="1519"/>
          <ac:spMkLst>
            <pc:docMk/>
            <pc:sldMk cId="2150453206" sldId="309"/>
            <ac:spMk id="4" creationId="{ECBA2C69-ED37-4AD3-967F-939779984076}"/>
          </ac:spMkLst>
        </pc:spChg>
        <pc:spChg chg="mod">
          <ac:chgData name="Boot, Mario (UT-ET)" userId="b849c48c-be89-4512-a48c-32da6ac099a9" providerId="ADAL" clId="{35F29329-B006-483C-ACAB-79B9C22B6332}" dt="2022-02-01T12:14:42.325" v="1511"/>
          <ac:spMkLst>
            <pc:docMk/>
            <pc:sldMk cId="2150453206" sldId="309"/>
            <ac:spMk id="5" creationId="{40F2C0DA-D295-456A-90A1-AC212B900F68}"/>
          </ac:spMkLst>
        </pc:spChg>
        <pc:spChg chg="add del mod">
          <ac:chgData name="Boot, Mario (UT-ET)" userId="b849c48c-be89-4512-a48c-32da6ac099a9" providerId="ADAL" clId="{35F29329-B006-483C-ACAB-79B9C22B6332}" dt="2022-01-31T15:51:56.448" v="846" actId="478"/>
          <ac:spMkLst>
            <pc:docMk/>
            <pc:sldMk cId="2150453206" sldId="309"/>
            <ac:spMk id="11" creationId="{A13AD241-2777-4BC3-8040-DC83BFE9B5F2}"/>
          </ac:spMkLst>
        </pc:spChg>
        <pc:spChg chg="add del mod">
          <ac:chgData name="Boot, Mario (UT-ET)" userId="b849c48c-be89-4512-a48c-32da6ac099a9" providerId="ADAL" clId="{35F29329-B006-483C-ACAB-79B9C22B6332}" dt="2022-01-31T15:59:18.725" v="1125" actId="20577"/>
          <ac:spMkLst>
            <pc:docMk/>
            <pc:sldMk cId="2150453206" sldId="309"/>
            <ac:spMk id="12" creationId="{61887931-B310-4F1B-9B1D-A63B750C8083}"/>
          </ac:spMkLst>
        </pc:spChg>
        <pc:picChg chg="add mod">
          <ac:chgData name="Boot, Mario (UT-ET)" userId="b849c48c-be89-4512-a48c-32da6ac099a9" providerId="ADAL" clId="{35F29329-B006-483C-ACAB-79B9C22B6332}" dt="2022-02-02T13:39:48.871" v="2253" actId="1076"/>
          <ac:picMkLst>
            <pc:docMk/>
            <pc:sldMk cId="2150453206" sldId="309"/>
            <ac:picMk id="7" creationId="{4D9B9D4F-B93E-4D48-A596-AC06784028B5}"/>
          </ac:picMkLst>
        </pc:picChg>
        <pc:picChg chg="del">
          <ac:chgData name="Boot, Mario (UT-ET)" userId="b849c48c-be89-4512-a48c-32da6ac099a9" providerId="ADAL" clId="{35F29329-B006-483C-ACAB-79B9C22B6332}" dt="2022-01-31T15:45:58.320" v="734" actId="478"/>
          <ac:picMkLst>
            <pc:docMk/>
            <pc:sldMk cId="2150453206" sldId="309"/>
            <ac:picMk id="8" creationId="{4FC5E05D-14B3-45AE-A2D6-BA568D004B99}"/>
          </ac:picMkLst>
        </pc:picChg>
        <pc:picChg chg="add mod">
          <ac:chgData name="Boot, Mario (UT-ET)" userId="b849c48c-be89-4512-a48c-32da6ac099a9" providerId="ADAL" clId="{35F29329-B006-483C-ACAB-79B9C22B6332}" dt="2022-01-31T15:52:14.790" v="859" actId="1076"/>
          <ac:picMkLst>
            <pc:docMk/>
            <pc:sldMk cId="2150453206" sldId="309"/>
            <ac:picMk id="10" creationId="{7625A818-6D69-4FD5-A82A-06D5B39A7663}"/>
          </ac:picMkLst>
        </pc:picChg>
      </pc:sldChg>
      <pc:sldChg chg="delSp modSp add mod ord">
        <pc:chgData name="Boot, Mario (UT-ET)" userId="b849c48c-be89-4512-a48c-32da6ac099a9" providerId="ADAL" clId="{35F29329-B006-483C-ACAB-79B9C22B6332}" dt="2022-02-01T12:14:59.337" v="1517"/>
        <pc:sldMkLst>
          <pc:docMk/>
          <pc:sldMk cId="2018329033" sldId="310"/>
        </pc:sldMkLst>
        <pc:spChg chg="mod">
          <ac:chgData name="Boot, Mario (UT-ET)" userId="b849c48c-be89-4512-a48c-32da6ac099a9" providerId="ADAL" clId="{35F29329-B006-483C-ACAB-79B9C22B6332}" dt="2022-01-31T15:54:03.359" v="886" actId="20577"/>
          <ac:spMkLst>
            <pc:docMk/>
            <pc:sldMk cId="2018329033" sldId="310"/>
            <ac:spMk id="2" creationId="{DD77893C-12D7-4A58-972B-1912B947DFCC}"/>
          </ac:spMkLst>
        </pc:spChg>
        <pc:spChg chg="mod">
          <ac:chgData name="Boot, Mario (UT-ET)" userId="b849c48c-be89-4512-a48c-32da6ac099a9" providerId="ADAL" clId="{35F29329-B006-483C-ACAB-79B9C22B6332}" dt="2022-02-01T12:14:59.337" v="1517"/>
          <ac:spMkLst>
            <pc:docMk/>
            <pc:sldMk cId="2018329033" sldId="310"/>
            <ac:spMk id="4" creationId="{ECBA2C69-ED37-4AD3-967F-939779984076}"/>
          </ac:spMkLst>
        </pc:spChg>
        <pc:spChg chg="mod">
          <ac:chgData name="Boot, Mario (UT-ET)" userId="b849c48c-be89-4512-a48c-32da6ac099a9" providerId="ADAL" clId="{35F29329-B006-483C-ACAB-79B9C22B6332}" dt="2022-02-01T12:14:31.752" v="1507"/>
          <ac:spMkLst>
            <pc:docMk/>
            <pc:sldMk cId="2018329033" sldId="310"/>
            <ac:spMk id="5" creationId="{40F2C0DA-D295-456A-90A1-AC212B900F68}"/>
          </ac:spMkLst>
        </pc:spChg>
        <pc:picChg chg="del">
          <ac:chgData name="Boot, Mario (UT-ET)" userId="b849c48c-be89-4512-a48c-32da6ac099a9" providerId="ADAL" clId="{35F29329-B006-483C-ACAB-79B9C22B6332}" dt="2022-01-31T15:54:04.816" v="887" actId="478"/>
          <ac:picMkLst>
            <pc:docMk/>
            <pc:sldMk cId="2018329033" sldId="310"/>
            <ac:picMk id="8" creationId="{4FC5E05D-14B3-45AE-A2D6-BA568D004B99}"/>
          </ac:picMkLst>
        </pc:picChg>
        <pc:picChg chg="mod">
          <ac:chgData name="Boot, Mario (UT-ET)" userId="b849c48c-be89-4512-a48c-32da6ac099a9" providerId="ADAL" clId="{35F29329-B006-483C-ACAB-79B9C22B6332}" dt="2022-01-31T15:54:27.975" v="902" actId="1076"/>
          <ac:picMkLst>
            <pc:docMk/>
            <pc:sldMk cId="2018329033" sldId="310"/>
            <ac:picMk id="10" creationId="{AFC9D6E3-5610-4029-ADE2-C1A5DD11730B}"/>
          </ac:picMkLst>
        </pc:picChg>
        <pc:picChg chg="mod">
          <ac:chgData name="Boot, Mario (UT-ET)" userId="b849c48c-be89-4512-a48c-32da6ac099a9" providerId="ADAL" clId="{35F29329-B006-483C-ACAB-79B9C22B6332}" dt="2022-01-31T15:54:18.733" v="894" actId="14100"/>
          <ac:picMkLst>
            <pc:docMk/>
            <pc:sldMk cId="2018329033" sldId="310"/>
            <ac:picMk id="1026" creationId="{DF86178A-E904-43D2-A988-0EFC06ABEBA7}"/>
          </ac:picMkLst>
        </pc:picChg>
        <pc:picChg chg="mod">
          <ac:chgData name="Boot, Mario (UT-ET)" userId="b849c48c-be89-4512-a48c-32da6ac099a9" providerId="ADAL" clId="{35F29329-B006-483C-ACAB-79B9C22B6332}" dt="2022-01-31T15:54:22.147" v="897" actId="1076"/>
          <ac:picMkLst>
            <pc:docMk/>
            <pc:sldMk cId="2018329033" sldId="310"/>
            <ac:picMk id="1028" creationId="{93756B64-9949-42C7-AC35-3E171745706A}"/>
          </ac:picMkLst>
        </pc:picChg>
      </pc:sldChg>
      <pc:sldChg chg="new del">
        <pc:chgData name="Boot, Mario (UT-ET)" userId="b849c48c-be89-4512-a48c-32da6ac099a9" providerId="ADAL" clId="{35F29329-B006-483C-ACAB-79B9C22B6332}" dt="2022-01-31T16:02:07.685" v="1141" actId="47"/>
        <pc:sldMkLst>
          <pc:docMk/>
          <pc:sldMk cId="2589468551" sldId="311"/>
        </pc:sldMkLst>
      </pc:sldChg>
      <pc:sldChg chg="addSp delSp modSp add mod">
        <pc:chgData name="Boot, Mario (UT-ET)" userId="b849c48c-be89-4512-a48c-32da6ac099a9" providerId="ADAL" clId="{35F29329-B006-483C-ACAB-79B9C22B6332}" dt="2022-02-01T12:14:56.730" v="1516"/>
        <pc:sldMkLst>
          <pc:docMk/>
          <pc:sldMk cId="2925573559" sldId="312"/>
        </pc:sldMkLst>
        <pc:spChg chg="add del mod">
          <ac:chgData name="Boot, Mario (UT-ET)" userId="b849c48c-be89-4512-a48c-32da6ac099a9" providerId="ADAL" clId="{35F29329-B006-483C-ACAB-79B9C22B6332}" dt="2022-01-31T16:02:22.194" v="1165" actId="478"/>
          <ac:spMkLst>
            <pc:docMk/>
            <pc:sldMk cId="2925573559" sldId="312"/>
            <ac:spMk id="3" creationId="{69A4DB71-4432-4DA9-BE48-172A293738D2}"/>
          </ac:spMkLst>
        </pc:spChg>
        <pc:spChg chg="mod">
          <ac:chgData name="Boot, Mario (UT-ET)" userId="b849c48c-be89-4512-a48c-32da6ac099a9" providerId="ADAL" clId="{35F29329-B006-483C-ACAB-79B9C22B6332}" dt="2022-02-01T12:14:56.730" v="1516"/>
          <ac:spMkLst>
            <pc:docMk/>
            <pc:sldMk cId="2925573559" sldId="312"/>
            <ac:spMk id="4" creationId="{E1C0FFD6-73D9-4063-98E1-27AA87AAA8C4}"/>
          </ac:spMkLst>
        </pc:spChg>
        <pc:spChg chg="mod">
          <ac:chgData name="Boot, Mario (UT-ET)" userId="b849c48c-be89-4512-a48c-32da6ac099a9" providerId="ADAL" clId="{35F29329-B006-483C-ACAB-79B9C22B6332}" dt="2022-02-01T12:14:29.094" v="1506"/>
          <ac:spMkLst>
            <pc:docMk/>
            <pc:sldMk cId="2925573559" sldId="312"/>
            <ac:spMk id="5" creationId="{A3974C2D-20F7-4406-9469-5FBECDD0220E}"/>
          </ac:spMkLst>
        </pc:spChg>
        <pc:spChg chg="mod">
          <ac:chgData name="Boot, Mario (UT-ET)" userId="b849c48c-be89-4512-a48c-32da6ac099a9" providerId="ADAL" clId="{35F29329-B006-483C-ACAB-79B9C22B6332}" dt="2022-01-31T16:02:12.096" v="1161" actId="20577"/>
          <ac:spMkLst>
            <pc:docMk/>
            <pc:sldMk cId="2925573559" sldId="312"/>
            <ac:spMk id="7" creationId="{8622A411-8177-4C35-9110-E4C083C7329D}"/>
          </ac:spMkLst>
        </pc:spChg>
        <pc:spChg chg="del">
          <ac:chgData name="Boot, Mario (UT-ET)" userId="b849c48c-be89-4512-a48c-32da6ac099a9" providerId="ADAL" clId="{35F29329-B006-483C-ACAB-79B9C22B6332}" dt="2022-01-31T16:02:17.815" v="1163" actId="478"/>
          <ac:spMkLst>
            <pc:docMk/>
            <pc:sldMk cId="2925573559" sldId="312"/>
            <ac:spMk id="8" creationId="{1BCE61EA-2326-4F41-9DC3-45005C424CA2}"/>
          </ac:spMkLst>
        </pc:spChg>
        <pc:spChg chg="add del mod">
          <ac:chgData name="Boot, Mario (UT-ET)" userId="b849c48c-be89-4512-a48c-32da6ac099a9" providerId="ADAL" clId="{35F29329-B006-483C-ACAB-79B9C22B6332}" dt="2022-01-31T16:02:22.194" v="1165" actId="478"/>
          <ac:spMkLst>
            <pc:docMk/>
            <pc:sldMk cId="2925573559" sldId="312"/>
            <ac:spMk id="10" creationId="{BB34E9BD-5C53-4433-8C49-8FD8FD906EE9}"/>
          </ac:spMkLst>
        </pc:spChg>
        <pc:spChg chg="add del mod">
          <ac:chgData name="Boot, Mario (UT-ET)" userId="b849c48c-be89-4512-a48c-32da6ac099a9" providerId="ADAL" clId="{35F29329-B006-483C-ACAB-79B9C22B6332}" dt="2022-01-31T16:02:22.194" v="1165" actId="478"/>
          <ac:spMkLst>
            <pc:docMk/>
            <pc:sldMk cId="2925573559" sldId="312"/>
            <ac:spMk id="12" creationId="{04973473-292E-477E-8A74-B88D61F5776A}"/>
          </ac:spMkLst>
        </pc:spChg>
        <pc:spChg chg="del">
          <ac:chgData name="Boot, Mario (UT-ET)" userId="b849c48c-be89-4512-a48c-32da6ac099a9" providerId="ADAL" clId="{35F29329-B006-483C-ACAB-79B9C22B6332}" dt="2022-01-31T16:02:17.815" v="1163" actId="478"/>
          <ac:spMkLst>
            <pc:docMk/>
            <pc:sldMk cId="2925573559" sldId="312"/>
            <ac:spMk id="13" creationId="{C13B6FCE-3662-4B01-B2D5-B4D8882A9AEB}"/>
          </ac:spMkLst>
        </pc:spChg>
        <pc:spChg chg="del">
          <ac:chgData name="Boot, Mario (UT-ET)" userId="b849c48c-be89-4512-a48c-32da6ac099a9" providerId="ADAL" clId="{35F29329-B006-483C-ACAB-79B9C22B6332}" dt="2022-01-31T16:02:17.815" v="1163" actId="478"/>
          <ac:spMkLst>
            <pc:docMk/>
            <pc:sldMk cId="2925573559" sldId="312"/>
            <ac:spMk id="14" creationId="{A163FC85-FD36-43BC-9553-6D34F70A45EE}"/>
          </ac:spMkLst>
        </pc:spChg>
        <pc:spChg chg="del">
          <ac:chgData name="Boot, Mario (UT-ET)" userId="b849c48c-be89-4512-a48c-32da6ac099a9" providerId="ADAL" clId="{35F29329-B006-483C-ACAB-79B9C22B6332}" dt="2022-01-31T16:02:17.815" v="1163" actId="478"/>
          <ac:spMkLst>
            <pc:docMk/>
            <pc:sldMk cId="2925573559" sldId="312"/>
            <ac:spMk id="15" creationId="{932DF326-3BA8-4FAD-9D10-4517AED01210}"/>
          </ac:spMkLst>
        </pc:spChg>
        <pc:spChg chg="del mod">
          <ac:chgData name="Boot, Mario (UT-ET)" userId="b849c48c-be89-4512-a48c-32da6ac099a9" providerId="ADAL" clId="{35F29329-B006-483C-ACAB-79B9C22B6332}" dt="2022-01-31T16:02:48.839" v="1176" actId="478"/>
          <ac:spMkLst>
            <pc:docMk/>
            <pc:sldMk cId="2925573559" sldId="312"/>
            <ac:spMk id="16" creationId="{E26EB199-6B72-4FC8-A0A0-D0E62C713AF7}"/>
          </ac:spMkLst>
        </pc:spChg>
        <pc:spChg chg="del">
          <ac:chgData name="Boot, Mario (UT-ET)" userId="b849c48c-be89-4512-a48c-32da6ac099a9" providerId="ADAL" clId="{35F29329-B006-483C-ACAB-79B9C22B6332}" dt="2022-01-31T16:02:17.815" v="1163" actId="478"/>
          <ac:spMkLst>
            <pc:docMk/>
            <pc:sldMk cId="2925573559" sldId="312"/>
            <ac:spMk id="17" creationId="{EE638A8E-A307-46C3-A80D-DDF14601C496}"/>
          </ac:spMkLst>
        </pc:spChg>
        <pc:spChg chg="del">
          <ac:chgData name="Boot, Mario (UT-ET)" userId="b849c48c-be89-4512-a48c-32da6ac099a9" providerId="ADAL" clId="{35F29329-B006-483C-ACAB-79B9C22B6332}" dt="2022-01-31T16:02:17.815" v="1163" actId="478"/>
          <ac:spMkLst>
            <pc:docMk/>
            <pc:sldMk cId="2925573559" sldId="312"/>
            <ac:spMk id="18" creationId="{9C24FEEC-DD8F-4B0B-9B49-BAF31B59322D}"/>
          </ac:spMkLst>
        </pc:spChg>
        <pc:spChg chg="del">
          <ac:chgData name="Boot, Mario (UT-ET)" userId="b849c48c-be89-4512-a48c-32da6ac099a9" providerId="ADAL" clId="{35F29329-B006-483C-ACAB-79B9C22B6332}" dt="2022-01-31T16:02:17.815" v="1163" actId="478"/>
          <ac:spMkLst>
            <pc:docMk/>
            <pc:sldMk cId="2925573559" sldId="312"/>
            <ac:spMk id="19" creationId="{C7F788CD-26AE-46B6-B0BA-A4ACF8988EA8}"/>
          </ac:spMkLst>
        </pc:spChg>
        <pc:spChg chg="add del mod">
          <ac:chgData name="Boot, Mario (UT-ET)" userId="b849c48c-be89-4512-a48c-32da6ac099a9" providerId="ADAL" clId="{35F29329-B006-483C-ACAB-79B9C22B6332}" dt="2022-01-31T16:02:22.194" v="1165" actId="478"/>
          <ac:spMkLst>
            <pc:docMk/>
            <pc:sldMk cId="2925573559" sldId="312"/>
            <ac:spMk id="21" creationId="{D3B7BD81-2B49-4693-9DAC-387C829FD710}"/>
          </ac:spMkLst>
        </pc:spChg>
        <pc:spChg chg="add del mod">
          <ac:chgData name="Boot, Mario (UT-ET)" userId="b849c48c-be89-4512-a48c-32da6ac099a9" providerId="ADAL" clId="{35F29329-B006-483C-ACAB-79B9C22B6332}" dt="2022-01-31T16:02:22.194" v="1165" actId="478"/>
          <ac:spMkLst>
            <pc:docMk/>
            <pc:sldMk cId="2925573559" sldId="312"/>
            <ac:spMk id="23" creationId="{5309ACF7-AEAD-4DD2-9C64-38595C01EF7B}"/>
          </ac:spMkLst>
        </pc:spChg>
        <pc:spChg chg="del">
          <ac:chgData name="Boot, Mario (UT-ET)" userId="b849c48c-be89-4512-a48c-32da6ac099a9" providerId="ADAL" clId="{35F29329-B006-483C-ACAB-79B9C22B6332}" dt="2022-01-31T16:02:24.016" v="1166" actId="478"/>
          <ac:spMkLst>
            <pc:docMk/>
            <pc:sldMk cId="2925573559" sldId="312"/>
            <ac:spMk id="24" creationId="{40F4F47C-E281-4A96-A287-81DC7E502CA6}"/>
          </ac:spMkLst>
        </pc:spChg>
        <pc:spChg chg="del">
          <ac:chgData name="Boot, Mario (UT-ET)" userId="b849c48c-be89-4512-a48c-32da6ac099a9" providerId="ADAL" clId="{35F29329-B006-483C-ACAB-79B9C22B6332}" dt="2022-01-31T16:02:24.016" v="1166" actId="478"/>
          <ac:spMkLst>
            <pc:docMk/>
            <pc:sldMk cId="2925573559" sldId="312"/>
            <ac:spMk id="25" creationId="{D009A592-7E0A-4A4B-A86A-EF1C74696530}"/>
          </ac:spMkLst>
        </pc:spChg>
        <pc:spChg chg="add del mod">
          <ac:chgData name="Boot, Mario (UT-ET)" userId="b849c48c-be89-4512-a48c-32da6ac099a9" providerId="ADAL" clId="{35F29329-B006-483C-ACAB-79B9C22B6332}" dt="2022-01-31T16:02:22.194" v="1165" actId="478"/>
          <ac:spMkLst>
            <pc:docMk/>
            <pc:sldMk cId="2925573559" sldId="312"/>
            <ac:spMk id="28" creationId="{23434C59-E93B-4246-998E-D33C41D6B4B7}"/>
          </ac:spMkLst>
        </pc:spChg>
        <pc:spChg chg="add del mod">
          <ac:chgData name="Boot, Mario (UT-ET)" userId="b849c48c-be89-4512-a48c-32da6ac099a9" providerId="ADAL" clId="{35F29329-B006-483C-ACAB-79B9C22B6332}" dt="2022-01-31T16:02:22.194" v="1165" actId="478"/>
          <ac:spMkLst>
            <pc:docMk/>
            <pc:sldMk cId="2925573559" sldId="312"/>
            <ac:spMk id="32" creationId="{80907E4C-A6AA-4956-9A7F-B6BE9CE16AE1}"/>
          </ac:spMkLst>
        </pc:spChg>
        <pc:spChg chg="add del mod">
          <ac:chgData name="Boot, Mario (UT-ET)" userId="b849c48c-be89-4512-a48c-32da6ac099a9" providerId="ADAL" clId="{35F29329-B006-483C-ACAB-79B9C22B6332}" dt="2022-01-31T16:02:50.465" v="1177" actId="478"/>
          <ac:spMkLst>
            <pc:docMk/>
            <pc:sldMk cId="2925573559" sldId="312"/>
            <ac:spMk id="40" creationId="{7705550C-5860-48FD-B526-CEFB8F77DD53}"/>
          </ac:spMkLst>
        </pc:spChg>
        <pc:picChg chg="del">
          <ac:chgData name="Boot, Mario (UT-ET)" userId="b849c48c-be89-4512-a48c-32da6ac099a9" providerId="ADAL" clId="{35F29329-B006-483C-ACAB-79B9C22B6332}" dt="2022-01-31T16:02:17.815" v="1163" actId="478"/>
          <ac:picMkLst>
            <pc:docMk/>
            <pc:sldMk cId="2925573559" sldId="312"/>
            <ac:picMk id="27" creationId="{0B81426F-9B0B-45E0-BD2C-3C8633ECE2DB}"/>
          </ac:picMkLst>
        </pc:picChg>
        <pc:picChg chg="del">
          <ac:chgData name="Boot, Mario (UT-ET)" userId="b849c48c-be89-4512-a48c-32da6ac099a9" providerId="ADAL" clId="{35F29329-B006-483C-ACAB-79B9C22B6332}" dt="2022-01-31T16:02:17.815" v="1163" actId="478"/>
          <ac:picMkLst>
            <pc:docMk/>
            <pc:sldMk cId="2925573559" sldId="312"/>
            <ac:picMk id="29" creationId="{A76A4FD3-5B69-408D-94A5-CF942FEA12BC}"/>
          </ac:picMkLst>
        </pc:picChg>
        <pc:picChg chg="del">
          <ac:chgData name="Boot, Mario (UT-ET)" userId="b849c48c-be89-4512-a48c-32da6ac099a9" providerId="ADAL" clId="{35F29329-B006-483C-ACAB-79B9C22B6332}" dt="2022-01-31T16:02:17.815" v="1163" actId="478"/>
          <ac:picMkLst>
            <pc:docMk/>
            <pc:sldMk cId="2925573559" sldId="312"/>
            <ac:picMk id="31" creationId="{8595723E-3F65-4CBC-A84A-37E4C7222788}"/>
          </ac:picMkLst>
        </pc:picChg>
        <pc:picChg chg="del">
          <ac:chgData name="Boot, Mario (UT-ET)" userId="b849c48c-be89-4512-a48c-32da6ac099a9" providerId="ADAL" clId="{35F29329-B006-483C-ACAB-79B9C22B6332}" dt="2022-01-31T16:02:17.815" v="1163" actId="478"/>
          <ac:picMkLst>
            <pc:docMk/>
            <pc:sldMk cId="2925573559" sldId="312"/>
            <ac:picMk id="33" creationId="{66B272B9-C41B-4FFC-844D-22339FA626F0}"/>
          </ac:picMkLst>
        </pc:picChg>
        <pc:picChg chg="del">
          <ac:chgData name="Boot, Mario (UT-ET)" userId="b849c48c-be89-4512-a48c-32da6ac099a9" providerId="ADAL" clId="{35F29329-B006-483C-ACAB-79B9C22B6332}" dt="2022-01-31T16:02:17.815" v="1163" actId="478"/>
          <ac:picMkLst>
            <pc:docMk/>
            <pc:sldMk cId="2925573559" sldId="312"/>
            <ac:picMk id="35" creationId="{CAB6FD78-AA01-405F-A849-E4FBD82D9651}"/>
          </ac:picMkLst>
        </pc:picChg>
        <pc:picChg chg="add del mod">
          <ac:chgData name="Boot, Mario (UT-ET)" userId="b849c48c-be89-4512-a48c-32da6ac099a9" providerId="ADAL" clId="{35F29329-B006-483C-ACAB-79B9C22B6332}" dt="2022-01-31T16:02:42.497" v="1172" actId="478"/>
          <ac:picMkLst>
            <pc:docMk/>
            <pc:sldMk cId="2925573559" sldId="312"/>
            <ac:picMk id="36" creationId="{07E9DA65-1AD8-4B0F-8D63-A936F55C18B8}"/>
          </ac:picMkLst>
        </pc:picChg>
        <pc:picChg chg="add mod modCrop">
          <ac:chgData name="Boot, Mario (UT-ET)" userId="b849c48c-be89-4512-a48c-32da6ac099a9" providerId="ADAL" clId="{35F29329-B006-483C-ACAB-79B9C22B6332}" dt="2022-01-31T16:02:58.190" v="1178" actId="732"/>
          <ac:picMkLst>
            <pc:docMk/>
            <pc:sldMk cId="2925573559" sldId="312"/>
            <ac:picMk id="38" creationId="{F4BA50E1-2A12-4E6D-9DCF-13C3C87DE866}"/>
          </ac:picMkLst>
        </pc:picChg>
      </pc:sldChg>
      <pc:sldChg chg="addSp delSp modSp new mod chgLayout">
        <pc:chgData name="Boot, Mario (UT-ET)" userId="b849c48c-be89-4512-a48c-32da6ac099a9" providerId="ADAL" clId="{35F29329-B006-483C-ACAB-79B9C22B6332}" dt="2022-02-01T12:14:50.804" v="1513"/>
        <pc:sldMkLst>
          <pc:docMk/>
          <pc:sldMk cId="1740080153" sldId="313"/>
        </pc:sldMkLst>
        <pc:spChg chg="del">
          <ac:chgData name="Boot, Mario (UT-ET)" userId="b849c48c-be89-4512-a48c-32da6ac099a9" providerId="ADAL" clId="{35F29329-B006-483C-ACAB-79B9C22B6332}" dt="2022-01-31T16:10:39.676" v="1363" actId="700"/>
          <ac:spMkLst>
            <pc:docMk/>
            <pc:sldMk cId="1740080153" sldId="313"/>
            <ac:spMk id="2" creationId="{E80D4C69-7039-4DB0-9A5C-FD87E63DE275}"/>
          </ac:spMkLst>
        </pc:spChg>
        <pc:spChg chg="del">
          <ac:chgData name="Boot, Mario (UT-ET)" userId="b849c48c-be89-4512-a48c-32da6ac099a9" providerId="ADAL" clId="{35F29329-B006-483C-ACAB-79B9C22B6332}" dt="2022-01-31T16:10:39.676" v="1363" actId="700"/>
          <ac:spMkLst>
            <pc:docMk/>
            <pc:sldMk cId="1740080153" sldId="313"/>
            <ac:spMk id="3" creationId="{206A5CF1-DA46-4B1B-89A1-CDF389F6E80A}"/>
          </ac:spMkLst>
        </pc:spChg>
        <pc:spChg chg="mod ord">
          <ac:chgData name="Boot, Mario (UT-ET)" userId="b849c48c-be89-4512-a48c-32da6ac099a9" providerId="ADAL" clId="{35F29329-B006-483C-ACAB-79B9C22B6332}" dt="2022-02-01T12:14:50.804" v="1513"/>
          <ac:spMkLst>
            <pc:docMk/>
            <pc:sldMk cId="1740080153" sldId="313"/>
            <ac:spMk id="4" creationId="{9A4DA03C-DE47-4CEA-8502-B04B0DDF6215}"/>
          </ac:spMkLst>
        </pc:spChg>
        <pc:spChg chg="mod ord">
          <ac:chgData name="Boot, Mario (UT-ET)" userId="b849c48c-be89-4512-a48c-32da6ac099a9" providerId="ADAL" clId="{35F29329-B006-483C-ACAB-79B9C22B6332}" dt="2022-02-01T12:14:22.140" v="1504"/>
          <ac:spMkLst>
            <pc:docMk/>
            <pc:sldMk cId="1740080153" sldId="313"/>
            <ac:spMk id="5" creationId="{8855C2AE-5183-4E7C-9FB6-92AEEE103208}"/>
          </ac:spMkLst>
        </pc:spChg>
        <pc:spChg chg="mod ord">
          <ac:chgData name="Boot, Mario (UT-ET)" userId="b849c48c-be89-4512-a48c-32da6ac099a9" providerId="ADAL" clId="{35F29329-B006-483C-ACAB-79B9C22B6332}" dt="2022-01-31T16:10:39.676" v="1363" actId="700"/>
          <ac:spMkLst>
            <pc:docMk/>
            <pc:sldMk cId="1740080153" sldId="313"/>
            <ac:spMk id="6" creationId="{C8E4FCE8-D354-41AA-8FDB-D4DA67CF295A}"/>
          </ac:spMkLst>
        </pc:spChg>
        <pc:spChg chg="add mod ord">
          <ac:chgData name="Boot, Mario (UT-ET)" userId="b849c48c-be89-4512-a48c-32da6ac099a9" providerId="ADAL" clId="{35F29329-B006-483C-ACAB-79B9C22B6332}" dt="2022-01-31T16:10:44.365" v="1387" actId="20577"/>
          <ac:spMkLst>
            <pc:docMk/>
            <pc:sldMk cId="1740080153" sldId="313"/>
            <ac:spMk id="7" creationId="{D8C7068F-D977-4194-8C29-737140E638DF}"/>
          </ac:spMkLst>
        </pc:spChg>
        <pc:spChg chg="add mod ord">
          <ac:chgData name="Boot, Mario (UT-ET)" userId="b849c48c-be89-4512-a48c-32da6ac099a9" providerId="ADAL" clId="{35F29329-B006-483C-ACAB-79B9C22B6332}" dt="2022-01-31T16:11:08.029" v="1493" actId="242"/>
          <ac:spMkLst>
            <pc:docMk/>
            <pc:sldMk cId="1740080153" sldId="313"/>
            <ac:spMk id="8" creationId="{7542E217-33A9-4825-8BC8-49A509F67453}"/>
          </ac:spMkLst>
        </pc:spChg>
      </pc:sldChg>
      <pc:sldChg chg="addSp delSp modSp add mod ord">
        <pc:chgData name="Boot, Mario (UT-ET)" userId="b849c48c-be89-4512-a48c-32da6ac099a9" providerId="ADAL" clId="{35F29329-B006-483C-ACAB-79B9C22B6332}" dt="2022-02-01T13:23:59.888" v="1792" actId="27636"/>
        <pc:sldMkLst>
          <pc:docMk/>
          <pc:sldMk cId="1547184069" sldId="314"/>
        </pc:sldMkLst>
        <pc:spChg chg="del mod">
          <ac:chgData name="Boot, Mario (UT-ET)" userId="b849c48c-be89-4512-a48c-32da6ac099a9" providerId="ADAL" clId="{35F29329-B006-483C-ACAB-79B9C22B6332}" dt="2022-02-01T13:10:31.931" v="1762" actId="478"/>
          <ac:spMkLst>
            <pc:docMk/>
            <pc:sldMk cId="1547184069" sldId="314"/>
            <ac:spMk id="7" creationId="{8622A411-8177-4C35-9110-E4C083C7329D}"/>
          </ac:spMkLst>
        </pc:spChg>
        <pc:spChg chg="add mod">
          <ac:chgData name="Boot, Mario (UT-ET)" userId="b849c48c-be89-4512-a48c-32da6ac099a9" providerId="ADAL" clId="{35F29329-B006-483C-ACAB-79B9C22B6332}" dt="2022-02-01T13:23:59.888" v="1792" actId="27636"/>
          <ac:spMkLst>
            <pc:docMk/>
            <pc:sldMk cId="1547184069" sldId="314"/>
            <ac:spMk id="11" creationId="{B7CF26EB-3EE8-4893-8099-55045D28F109}"/>
          </ac:spMkLst>
        </pc:spChg>
        <pc:spChg chg="add del mod">
          <ac:chgData name="Boot, Mario (UT-ET)" userId="b849c48c-be89-4512-a48c-32da6ac099a9" providerId="ADAL" clId="{35F29329-B006-483C-ACAB-79B9C22B6332}" dt="2022-02-01T13:10:34.692" v="1764" actId="478"/>
          <ac:spMkLst>
            <pc:docMk/>
            <pc:sldMk cId="1547184069" sldId="314"/>
            <ac:spMk id="12" creationId="{5DDD3BCB-FBD7-4047-A766-18AE252844EE}"/>
          </ac:spMkLst>
        </pc:spChg>
        <pc:spChg chg="add mod">
          <ac:chgData name="Boot, Mario (UT-ET)" userId="b849c48c-be89-4512-a48c-32da6ac099a9" providerId="ADAL" clId="{35F29329-B006-483C-ACAB-79B9C22B6332}" dt="2022-02-01T13:10:39.141" v="1765" actId="120"/>
          <ac:spMkLst>
            <pc:docMk/>
            <pc:sldMk cId="1547184069" sldId="314"/>
            <ac:spMk id="14" creationId="{721BA552-FF7B-4BB1-9DAA-2682F28998AE}"/>
          </ac:spMkLst>
        </pc:spChg>
        <pc:picChg chg="add mod">
          <ac:chgData name="Boot, Mario (UT-ET)" userId="b849c48c-be89-4512-a48c-32da6ac099a9" providerId="ADAL" clId="{35F29329-B006-483C-ACAB-79B9C22B6332}" dt="2022-02-01T13:14:20.428" v="1785" actId="1076"/>
          <ac:picMkLst>
            <pc:docMk/>
            <pc:sldMk cId="1547184069" sldId="314"/>
            <ac:picMk id="3" creationId="{D779CA22-AE3B-4211-9221-98A7CC5E8899}"/>
          </ac:picMkLst>
        </pc:picChg>
        <pc:picChg chg="add mod">
          <ac:chgData name="Boot, Mario (UT-ET)" userId="b849c48c-be89-4512-a48c-32da6ac099a9" providerId="ADAL" clId="{35F29329-B006-483C-ACAB-79B9C22B6332}" dt="2022-02-01T13:14:20.428" v="1785" actId="1076"/>
          <ac:picMkLst>
            <pc:docMk/>
            <pc:sldMk cId="1547184069" sldId="314"/>
            <ac:picMk id="9" creationId="{9B906217-5564-46EE-B488-41B4785E2C0D}"/>
          </ac:picMkLst>
        </pc:picChg>
        <pc:picChg chg="add mod">
          <ac:chgData name="Boot, Mario (UT-ET)" userId="b849c48c-be89-4512-a48c-32da6ac099a9" providerId="ADAL" clId="{35F29329-B006-483C-ACAB-79B9C22B6332}" dt="2022-02-01T13:14:20.428" v="1785" actId="1076"/>
          <ac:picMkLst>
            <pc:docMk/>
            <pc:sldMk cId="1547184069" sldId="314"/>
            <ac:picMk id="10" creationId="{A674431E-07D8-4A1A-9534-6797E70001F7}"/>
          </ac:picMkLst>
        </pc:picChg>
        <pc:picChg chg="add mod">
          <ac:chgData name="Boot, Mario (UT-ET)" userId="b849c48c-be89-4512-a48c-32da6ac099a9" providerId="ADAL" clId="{35F29329-B006-483C-ACAB-79B9C22B6332}" dt="2022-02-01T13:14:20.428" v="1785" actId="1076"/>
          <ac:picMkLst>
            <pc:docMk/>
            <pc:sldMk cId="1547184069" sldId="314"/>
            <ac:picMk id="15" creationId="{260E9771-99A4-4FBE-A754-37B3BC6E4E55}"/>
          </ac:picMkLst>
        </pc:picChg>
        <pc:picChg chg="del">
          <ac:chgData name="Boot, Mario (UT-ET)" userId="b849c48c-be89-4512-a48c-32da6ac099a9" providerId="ADAL" clId="{35F29329-B006-483C-ACAB-79B9C22B6332}" dt="2022-02-01T13:09:49.290" v="1733" actId="478"/>
          <ac:picMkLst>
            <pc:docMk/>
            <pc:sldMk cId="1547184069" sldId="314"/>
            <ac:picMk id="38" creationId="{F4BA50E1-2A12-4E6D-9DCF-13C3C87DE866}"/>
          </ac:picMkLst>
        </pc:picChg>
      </pc:sldChg>
      <pc:sldMasterChg chg="delSldLayout">
        <pc:chgData name="Boot, Mario (UT-ET)" userId="b849c48c-be89-4512-a48c-32da6ac099a9" providerId="ADAL" clId="{35F29329-B006-483C-ACAB-79B9C22B6332}" dt="2022-01-31T15:52:32.959" v="861" actId="47"/>
        <pc:sldMasterMkLst>
          <pc:docMk/>
          <pc:sldMasterMk cId="1928452137" sldId="2147483666"/>
        </pc:sldMasterMkLst>
        <pc:sldLayoutChg chg="del">
          <pc:chgData name="Boot, Mario (UT-ET)" userId="b849c48c-be89-4512-a48c-32da6ac099a9" providerId="ADAL" clId="{35F29329-B006-483C-ACAB-79B9C22B6332}" dt="2022-01-31T15:52:32.959" v="861" actId="47"/>
          <pc:sldLayoutMkLst>
            <pc:docMk/>
            <pc:sldMasterMk cId="1928452137" sldId="2147483666"/>
            <pc:sldLayoutMk cId="4026250860" sldId="214748368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 of Faiza’s feedback: </a:t>
            </a:r>
          </a:p>
          <a:p>
            <a:pPr marL="171450" indent="-171450">
              <a:buFontTx/>
              <a:buChar char="-"/>
            </a:pPr>
            <a:r>
              <a:rPr lang="en-US" dirty="0"/>
              <a:t>Ensure that all things included in presentation are also included in report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Describe which data analysis steps influence (improve/decrease) accuracy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did we select the 5 models that we used</a:t>
            </a:r>
          </a:p>
          <a:p>
            <a:pPr marL="171450" indent="-171450">
              <a:buFontTx/>
              <a:buChar char="-"/>
            </a:pPr>
            <a:r>
              <a:rPr lang="en-US" dirty="0"/>
              <a:t>Feature selection / removal: which features and why? What’s the point of feature extraction</a:t>
            </a:r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1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513034"/>
            <a:ext cx="4941771" cy="1122202"/>
          </a:xfrm>
        </p:spPr>
        <p:txBody>
          <a:bodyPr/>
          <a:lstStyle/>
          <a:p>
            <a:r>
              <a:rPr lang="en-US" dirty="0"/>
              <a:t>Predicting coma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4635235"/>
            <a:ext cx="4941770" cy="1723619"/>
          </a:xfrm>
        </p:spPr>
        <p:txBody>
          <a:bodyPr>
            <a:normAutofit/>
          </a:bodyPr>
          <a:lstStyle/>
          <a:p>
            <a:r>
              <a:rPr lang="en-US" sz="1400" cap="all" spc="150" dirty="0"/>
              <a:t>DATA SCIENCE PROJECT</a:t>
            </a:r>
          </a:p>
          <a:p>
            <a:r>
              <a:rPr lang="en-US" sz="1400" cap="all" spc="150" dirty="0"/>
              <a:t>Group 76: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cap="all" spc="150" dirty="0"/>
              <a:t>Nischal Neupane, MSc computer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cap="all" spc="150" dirty="0"/>
              <a:t>Mario boot, PhD traffic engineering</a:t>
            </a:r>
          </a:p>
          <a:p>
            <a:r>
              <a:rPr lang="en-US" sz="1400" cap="all" spc="150" dirty="0"/>
              <a:t>Primary topic: Data Mining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8A12B1-1D15-4BCC-83F8-57C1D6560B0F}"/>
              </a:ext>
            </a:extLst>
          </p:cNvPr>
          <p:cNvSpPr txBox="1">
            <a:spLocks/>
          </p:cNvSpPr>
          <p:nvPr/>
        </p:nvSpPr>
        <p:spPr>
          <a:xfrm>
            <a:off x="6416039" y="4315392"/>
            <a:ext cx="4941771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893C-12D7-4A58-972B-1912B947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A2C69-ED37-4AD3-967F-93977998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C0DA-D295-456A-90A1-AC212B90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Data Science – EEG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85D8-F1FD-4ABC-B4C6-D0C627D2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9B9D4F-B93E-4D48-A596-AC0678402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948" y="1926130"/>
            <a:ext cx="4573287" cy="13120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25A818-6D69-4FD5-A82A-06D5B39A7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970" y="3619784"/>
            <a:ext cx="3708830" cy="1957938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61887931-B310-4F1B-9B1D-A63B750C8083}"/>
              </a:ext>
            </a:extLst>
          </p:cNvPr>
          <p:cNvSpPr txBox="1">
            <a:spLocks/>
          </p:cNvSpPr>
          <p:nvPr/>
        </p:nvSpPr>
        <p:spPr>
          <a:xfrm>
            <a:off x="2076450" y="3347409"/>
            <a:ext cx="3924300" cy="199786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400" dirty="0"/>
              <a:t>Check for non-contributing features and remove these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Check for skewness in data and replace outliers by interpolations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K-Fold Cross validation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Report on optimal parameters by </a:t>
            </a:r>
            <a:r>
              <a:rPr lang="en-US" sz="1400" dirty="0" err="1"/>
              <a:t>GridSearchCV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Compare approach to other studies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15045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940908"/>
            <a:ext cx="5111750" cy="34154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Achieved acceptable modelling outcomes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False negatives are to be avoided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Our feature engineering decreased modelling results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In-depth understanding of mechanics of models needs more work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Muse EEG side-activities valuable but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Went beyond course material via </a:t>
            </a:r>
            <a:r>
              <a:rPr lang="en-US" dirty="0" err="1"/>
              <a:t>GridSearchCV</a:t>
            </a:r>
            <a:r>
              <a:rPr lang="en-US" dirty="0"/>
              <a:t>, SVMs, and Muse EEG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general: valuable learning about data science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Data Science – EEG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1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0FFD6-73D9-4063-98E1-27AA87AA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4C2D-20F7-4406-9469-5FBECDD0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Data Science – EEG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66BA5-F243-4A56-BE42-331BE828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 descr="A person holding a heart&#10;&#10;Description automatically generated with low confidence">
            <a:extLst>
              <a:ext uri="{FF2B5EF4-FFF2-40B4-BE49-F238E27FC236}">
                <a16:creationId xmlns:a16="http://schemas.microsoft.com/office/drawing/2014/main" id="{D779CA22-AE3B-4211-9221-98A7CC5E8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2869713"/>
            <a:ext cx="1829405" cy="1218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906217-5564-46EE-B488-41B4785E2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48" y="2667343"/>
            <a:ext cx="1861916" cy="19048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74431E-07D8-4A1A-9534-6797E7000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61" y="4683932"/>
            <a:ext cx="1982112" cy="1386468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7CF26EB-3EE8-4893-8099-55045D28F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3339" y="3549981"/>
            <a:ext cx="5111750" cy="2621971"/>
          </a:xfrm>
        </p:spPr>
        <p:txBody>
          <a:bodyPr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Predicting coma outcome remains major challenge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Manual analysis is time-consuming, subject to inter-rater variance, needs expensive experts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Cerebral Performance Category Score (CPC) and Cerebral Recovery Index (CRI) are developed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Patients in coma at t=0, EEG data measured at t=12h and t=24h. Outcome labelled by 1 or 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Quantitative models deserve more attention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21BA552-FF7B-4BB1-9DAA-2682F28998AE}"/>
              </a:ext>
            </a:extLst>
          </p:cNvPr>
          <p:cNvSpPr txBox="1">
            <a:spLocks/>
          </p:cNvSpPr>
          <p:nvPr/>
        </p:nvSpPr>
        <p:spPr>
          <a:xfrm>
            <a:off x="5476875" y="1671639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dirty="0"/>
              <a:t>background</a:t>
            </a:r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0E9771-99A4-4FBE-A754-37B3BC6E4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963" y="4936269"/>
            <a:ext cx="2534376" cy="8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8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C7068F-D977-4194-8C29-737140E6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Research question</a:t>
            </a:r>
            <a:endParaRPr lang="nl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2E217-33A9-4825-8BC8-49A509F67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How do different classification models compare in terms of accuracy and sensitivity? 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DA03C-DE47-4CEA-8502-B04B0DDF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5C2AE-5183-4E7C-9FB6-92AEEE10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Data Science – EEG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4FCE8-D354-41AA-8FDB-D4DA67CF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8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00193C3-B432-4130-8911-3EE488B8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Data science Steps (Not) taken</a:t>
            </a:r>
            <a:endParaRPr lang="nl-NL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B49BB44-2009-4FC9-889D-53E7A13A6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Included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173A8D-A00E-49A4-B628-D411DAE62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3532602"/>
            <a:ext cx="4272443" cy="1997867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Data preprocessing: check data types and data cleanliness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potentially suitable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Feature engineering: calculating averages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Split into test a training sets; select hyperparameters with </a:t>
            </a:r>
            <a:r>
              <a:rPr lang="en-US" dirty="0" err="1"/>
              <a:t>GridSearchCV</a:t>
            </a:r>
            <a:r>
              <a:rPr lang="en-US" dirty="0"/>
              <a:t>; train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Obtain modelling results in terms of accuracy, sensitivity, AUC curves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Interpretation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43D-708D-404E-9E09-ED4A75246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Excluded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F0891-F128-45EE-9F1E-19224050A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532602"/>
            <a:ext cx="3943627" cy="1997867"/>
          </a:xfrm>
        </p:spPr>
        <p:txBody>
          <a:bodyPr>
            <a:norm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US" dirty="0"/>
              <a:t>Extensive data quality investigations</a:t>
            </a:r>
          </a:p>
          <a:p>
            <a:pPr marL="285750" indent="-285750">
              <a:buFont typeface="+mj-lt"/>
              <a:buAutoNum type="arabicPeriod"/>
            </a:pPr>
            <a:r>
              <a:rPr lang="en-US" dirty="0"/>
              <a:t>K-fold cross validation</a:t>
            </a:r>
          </a:p>
          <a:p>
            <a:pPr marL="285750" indent="-285750">
              <a:buFont typeface="+mj-lt"/>
              <a:buAutoNum type="arabicPeriod"/>
            </a:pPr>
            <a:r>
              <a:rPr lang="en-US" dirty="0"/>
              <a:t>Feature removal</a:t>
            </a:r>
            <a:endParaRPr lang="nl-NL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9D60722-C37A-4995-84E4-D3CD96DC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2022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CCD41CD-FC59-46E6-9E3A-75F56BB5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Science – EEG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209F4F-64A2-4225-A518-ABA07594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0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22A411-8177-4C35-9110-E4C083C7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the 5 models used</a:t>
            </a:r>
            <a:endParaRPr lang="nl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CE61EA-2326-4F41-9DC3-45005C424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1745"/>
            <a:ext cx="2196619" cy="343061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nl-N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26EB199-6B72-4FC8-A0A0-D0E62C713AF7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013823" y="4135729"/>
            <a:ext cx="1845511" cy="343061"/>
          </a:xfrm>
        </p:spPr>
        <p:txBody>
          <a:bodyPr/>
          <a:lstStyle/>
          <a:p>
            <a:r>
              <a:rPr lang="en-US" dirty="0"/>
              <a:t>For continuous variables</a:t>
            </a:r>
            <a:endParaRPr lang="nl-NL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13B6FCE-3662-4B01-B2D5-B4D8882A9AE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343930" y="3752239"/>
            <a:ext cx="2145049" cy="343061"/>
          </a:xfrm>
        </p:spPr>
        <p:txBody>
          <a:bodyPr/>
          <a:lstStyle/>
          <a:p>
            <a:r>
              <a:rPr lang="en-US" dirty="0"/>
              <a:t>Decision Trees</a:t>
            </a:r>
            <a:endParaRPr lang="nl-N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E638A8E-A307-46C3-A80D-DDF14601C496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488480" y="4120905"/>
            <a:ext cx="1855949" cy="343061"/>
          </a:xfrm>
        </p:spPr>
        <p:txBody>
          <a:bodyPr/>
          <a:lstStyle/>
          <a:p>
            <a:r>
              <a:rPr lang="en-US" dirty="0"/>
              <a:t>For categorical data</a:t>
            </a:r>
            <a:endParaRPr lang="nl-NL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163FC85-FD36-43BC-9553-6D34F70A45E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636530" y="3781745"/>
            <a:ext cx="2132985" cy="343061"/>
          </a:xfrm>
        </p:spPr>
        <p:txBody>
          <a:bodyPr/>
          <a:lstStyle/>
          <a:p>
            <a:r>
              <a:rPr lang="en-US" dirty="0"/>
              <a:t>Random Forests</a:t>
            </a:r>
            <a:endParaRPr lang="nl-N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C24FEEC-DD8F-4B0B-9B49-BAF31B59322D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5765836" y="4150411"/>
            <a:ext cx="1845511" cy="343061"/>
          </a:xfrm>
        </p:spPr>
        <p:txBody>
          <a:bodyPr/>
          <a:lstStyle/>
          <a:p>
            <a:r>
              <a:rPr lang="en-US" dirty="0"/>
              <a:t>For categorical data</a:t>
            </a:r>
            <a:endParaRPr lang="nl-N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32DF326-3BA8-4FAD-9D10-4517AED01210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546925" y="3807350"/>
            <a:ext cx="2132984" cy="343061"/>
          </a:xfrm>
        </p:spPr>
        <p:txBody>
          <a:bodyPr/>
          <a:lstStyle/>
          <a:p>
            <a:r>
              <a:rPr lang="en-US" dirty="0"/>
              <a:t>Naïve Bayes</a:t>
            </a:r>
            <a:endParaRPr lang="nl-NL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7F788CD-26AE-46B6-B0BA-A4ACF8988EA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76231" y="4197864"/>
            <a:ext cx="1845510" cy="343061"/>
          </a:xfrm>
        </p:spPr>
        <p:txBody>
          <a:bodyPr/>
          <a:lstStyle/>
          <a:p>
            <a:r>
              <a:rPr lang="en-US" dirty="0"/>
              <a:t>For probabilistic data with independent features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0FFD6-73D9-4063-98E1-27AA87AA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4C2D-20F7-4406-9469-5FBECDD0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Data Science – EEG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66BA5-F243-4A56-BE42-331BE828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40F4F47C-E281-4A96-A287-81DC7E502CA6}"/>
              </a:ext>
            </a:extLst>
          </p:cNvPr>
          <p:cNvSpPr txBox="1">
            <a:spLocks/>
          </p:cNvSpPr>
          <p:nvPr/>
        </p:nvSpPr>
        <p:spPr>
          <a:xfrm>
            <a:off x="9521741" y="3813777"/>
            <a:ext cx="2132985" cy="343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Support Vector Machines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009A592-7E0A-4A4B-A86A-EF1C74696530}"/>
              </a:ext>
            </a:extLst>
          </p:cNvPr>
          <p:cNvSpPr txBox="1">
            <a:spLocks/>
          </p:cNvSpPr>
          <p:nvPr/>
        </p:nvSpPr>
        <p:spPr>
          <a:xfrm>
            <a:off x="9665478" y="4218973"/>
            <a:ext cx="1845510" cy="34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clearly distinguishable categories</a:t>
            </a:r>
            <a:endParaRPr lang="nl-NL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B81426F-9B0B-45E0-BD2C-3C8633EC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97" y="3013428"/>
            <a:ext cx="992424" cy="5928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6A4FD3-5B69-408D-94A5-CF942FEA1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770" y="2948545"/>
            <a:ext cx="2047369" cy="722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595723E-3F65-4CBC-A84A-37E4C7222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511" y="2859650"/>
            <a:ext cx="935093" cy="89258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6B272B9-C41B-4FFC-844D-22339FA62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130" y="3119599"/>
            <a:ext cx="1100537" cy="3804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B6FD78-AA01-405F-A849-E4FBD82D9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4317" y="2901923"/>
            <a:ext cx="1107831" cy="8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7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22A411-8177-4C35-9110-E4C083C7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0FFD6-73D9-4063-98E1-27AA87AA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4C2D-20F7-4406-9469-5FBECDD0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Data Science – EEG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66BA5-F243-4A56-BE42-331BE828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4BA50E1-2A12-4E6D-9DCF-13C3C87DE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96"/>
          <a:stretch/>
        </p:blipFill>
        <p:spPr>
          <a:xfrm>
            <a:off x="2412206" y="3024702"/>
            <a:ext cx="7367588" cy="10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7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893C-12D7-4A58-972B-1912B947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Model outcomes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A2C69-ED37-4AD3-967F-93977998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C0DA-D295-456A-90A1-AC212B90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Data Science – EEG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85D8-F1FD-4ABC-B4C6-D0C627D2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86178A-E904-43D2-A988-0EFC06ABE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34" y="1899585"/>
            <a:ext cx="3921210" cy="212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C9D6E3-5610-4029-ADE2-C1A5DD117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1139"/>
            <a:ext cx="4456154" cy="1729374"/>
          </a:xfrm>
          <a:prstGeom prst="rect">
            <a:avLst/>
          </a:prstGeom>
        </p:spPr>
      </p:pic>
      <p:pic>
        <p:nvPicPr>
          <p:cNvPr id="1028" name="Picture 4" descr="data:image/png;base64,iVBORw0KGgoAAAANSUhEUgAABDEAAAFcCAYAAADRWCWuAAAAOXRFWHRTb2Z0d2FyZQBNYXRwbG90bGliIHZlcnNpb24zLjUuMSwgaHR0cHM6Ly9tYXRwbG90bGliLm9yZy/YYfK9AAAACXBIWXMAAAsTAAALEwEAmpwYAAA/O0lEQVR4nO3dd7wcdbn48c+THhJCDSWBEHoVAUGQZgSliXJRUWmCV+WiIir2jl4LlqtcrqA/sYAgoCiiCAgWqooUBaSLQug9lAChJN/fH9/vIZNld8+ek7I753zer9d5JTv12dkpzzzznZlIKSFJkiRJktTrRnQ7AEmSJEmSpE5YxJAkSZIkSbVgEUOSJEmSJNWCRQxJkiRJklQLFjEkSZIkSVItWMSQJEmSJEm1YBFDQ0ZEfDciPjOI8aZFxOyIGLk44upVEXFuRBzU7TgWtYiYERF3LYH5TI+IFBGjBjFu2xgj4oSI+OLCRShJ0pJnPjYwdc7HIuLIiDh5Cczn4Ii4dJDjto0xIm6PiFcPPjp1g0UMdcXi2GGklA5NKf33QOedUrojpTQxpTR3IPMrO9S55YD7eERcExF7Dib2bkgp7Z5SOrGbMUTEmIh4KCImDmCcc8synx0Rz0XEs5XP312c8UqSNJSYj3VfL+djlfxqdkTMi4inK5/371a8kkUMaeH8JaU0EVgWOA44LSKWXdQzGcJXJXYErk4pze50hHKwn1iW+0+Ar/V9TikdOtAAhvCylSRpuDAfWzhN87FKfjURuAN4XaXbTwYyg8G0XJVasYihnhIRYyPi6Ii4p/wdHRFjK/0/GhH3ln7vLM351yn9XmiCHxErRsRvIuLRiHgkIi6JiBERcRIwDTirVJE/2nhbQEQsHxE/KvOYFRFn9hd3SmkecBIwAVi38l2+ERF3RMT9pXnl+AF8l+9ExDkR8STwqoiYEhG/iIgHI+K2iDi8Mq2XR8SV5QrE/RHxzdJ9XEScHBEPl2VxRUSsXPpdGBHvLP8fERGfjoiZEfFARPw4IpYp/fqWz0HluzwUEZ9q8futWeYzonw+PiIeqPQ/KSI+UBllD+Cc0m9KRPy6/F63RsS7+lvu7UTEh8p3uTci3l7pvkiWbcX+zZZLf+tyQ6ybR8TfIuKJiPgpMG5hvrskSQvDfGz45mODMKbE+UREXB8RW1bmc3tEfCwirgWejIhREbFNRPy5xHdNRMyoDH9wRPy7TOu2aGjtUX7HWaXf7pXuHeeQEXFgWb4Pt1p+6n0WMdRrPgVsA2wGvBR4OfBpgIjYDTgCeDWwDjCjzXQ+BNwFTAZWBj4JpJTSgSxYSf5ak3FPApYCNgZWAr7VX9CRK/NvB54DZpbORwHrle+yDjAV+OwAvst+wJeApYE/A2cB15Tp7Ax8ICJ2LcP+L/C/KaVJwNrAz0r3g4BlgNWBFYBDgaebzOvg8vcqYC1gIvDthmG2B9Yv8/5sRGzYOJGU0m3A48DmpdOOwOzKsK8ELqqMsgdwdvn/aeTfbArwJuDLEbFTk1g7sQr5e08F3gEcGxHLVfovimXbp9VyabkuV0XEGOBM8nq3PHA68MaGYR6NiO0HsgAkSVoI5mPzDbd8bKBeT87hlgV+3STefYHXlv4rl/l8kZzzfBj4RURMjogJwDHA7imlpYFtgasr09kauBlYEfga8IOIiNKvoxwyIjYCvgMcWIZdAVit0n/7iHh04ItAS5pFDPWa/YEvpJQeSCk9CHyevKMBeDPwo5TS9Smlp4Aj20znOWBVYI2U0nMppUtSSqm/mUfEqsDuwKEppVll3IvajLJN2dnNAb4BHJBSeqDsVA8BPphSeiSl9ATwZeCtA/guv0op/alcVXgJMDml9IWU0rMppX8Dx1em9xywTkSsmFKanVK6rNJ9BWCdlNLclNJVKaXHm8xrf+CbKaV/l6aEnwDeGgs2/ft8SunplNI15IP3S1ssk4uAV0bEKuXzz8vnNYFJZVwiYm1gVErp5ohYHdgO+FhKaU5K6Wrg+8DbWsyjP8+R16PnUkrnALPJB/w+i2LZ9rdc2q3LVdsAo4GjS7w/B66oDpBSWjalNKgHWkmSNAjmY/MNm3ysxXT6c2lK6ZzyLJOTmsRzTErpzpTS08ABwDll+Hkppd8BV5KLKADzgE0iYnxK6d6U0vWV6cxMKR1f5nMieb1aeYA55JuA36SULk4pPQN8pswTgJTSpSmlZQe5HLQEWcRQr5nC/Mo55f9TKv3urPSr/r/R14FbgfNLs7SPdzj/1YFHUkqzOhz+srKzW45cfd6hdJ9MvnpwVbmK/ijw29IdOvsu1W5rAFP6plWm90lyRRtya4P1gJtKE8W+B1qdBJxHvjf0noj4WkSMbjKvZst9VGX6APdV/v8U+epAMxeRr2TsCFwMXEiu+L8SuKQkAZAPWOdW5t+XXFRjmNpiHv15OKX0fJt4F8Wy7dNqubRbl6umAHc3JHUzmwwnSdKSYj7WvNtQz8cGozGecQ1Fl8blt0/D8tseWDWl9CTwFnIrlXsj4uyI2KDZfErBCfJ3H0gOucDvXeb5cGdfU73EIoZ6zT3kHVyfaaUbwL1UmnyRD3BNpZSeSCl9KKW0FrmZ2xERsXNf7zbzvxNYPgb4MKhSLX83cGBEbA48RG4muHG5ir5sSmmZlB+M1Ol3qcZ5J3BbZVrLppSWTintUeb/z5TSvuTmll8Ffh4RE8qVi8+nlDYiN8vbk+aV6WbL/Xng/oEsh+IicvIwo/z/UnKFvFnTxb77L+8hL/elG2K4exDz78RCL9sO5tFuXa66F5haaRLZN6wkSd1iPlaZbENcQzkfWxwal99JDctvQkrpKICU0nkppdeQW1ncRG7l0p+B5JD3UvmNI2IpcgsZ1YxFDHXT6MgPOur7GwWcCny63Bu3Ivmexb53O/8MeHtEbFh2Oi3fQR4Re0bEOuXE8DFgLvObi91Pvs/wRVJK95Kr0cdFxHIRMToiduzky6SUHiE3X/tsqW4fD3wrIlYqMU2t3DPZ8XcpLgeeiPxwpPERMTIiNomIrcq0D4iIyWW+j5Zx5kXEqyLiJeUe0cfJzRnnNZn+qcAHIz8IaiK5qeVPG1ozdCSl9E9ywnAAcFFpLnk/+TkPF5V4lyLfX3tBGedO8n2mXynrwqbkqxmL/d3jDHLZdjDdduty1V/ICcrhZX17A3nZSJK0JJiPmY9dMNDpD9LJwOsiYtey7MZFxIyIWC0iVo6IvcqFomfItwL3m28NMIf8ObBn5GdfjAG+gOfDteSPpm46h7xz7fs7kvygnyuBa4F/AH8r3UgpnUt+4M8F5KaJffcZPtNk2usCvyfvAP8CHJdS6ttBf4V8YH40Ij7cZNwDyQeXm4AHgA8M4DsdDexRdqAf64szIh4v8aw/iO9Cuf9vT/JDqW4jX1n4PvkhUQC7AddHxGzyQ6XeWu49XIW8w34cuJF80DqpySx+WLpfXKY/B3jfAL53o4vIt3TcWfkc5N8TYCfy69DmVMbZF5hOrqj/EvhcSun3CxFDRxZi2fan5brcMP9ngTeQH+T1CLkp5RnVYSI/uX2HxnElSVoEzMfMx+Y0G3lRK3HsRb4F50Fyy4yPkM9JR5AfsnoPOR96JblVTSc6yiHLMzbeC5xCbpUxi/xAUAAiYofy26nHRer/2TpST4r8hOXrgLGDqVD3kqH0XToREccB16WUjut2LJIkafCGUg4zlL5LJ8zHVFe2xFCtRMTekd/3vRz5XsOz6nqQGUrfZRCuJlfKJUlSzQylHGYofZdBuBrzMdWQLTFUKxHxW+AV5HsqLwLeU+6brJ2h9F0kSdLwMZRymKH0XaThwiKGJEmSJEmqBW8nkSRJkiRJtdCTRYyIuD4iZpT/R0T8KCJmRcTl5amxN3cwjf0j4vzFHaukxaO/bbjTfUEZ9tyIOGjRRSdJGirMO9WfiPhuRLR7lewnI+L7HU5rdkQ0fbWspA6llNr+AduT3737GPl1N38CtupvvEX1B+xAfvXNhIWcTgLWWYxxTie/nukp8qugXt1m2KnAr8ryvAs4tKH/ZsBVZVpXAZtV+i0LnEh+1dQDwJGdxgGMBb5Ffv3QLOA4YHSl//Lkh/s8CcwE9qv0C+BTwB3k10OdBkxqmPYPS7/7gCMa4non+dVVs4HfAlMapv1V4OHy91XKrU6l/+vIT4qeXdbFjRqm/cEyz8dLDGMr/balvNOb/Jqw7RvG3a981yeBM4HlK/02BP5Y1v1bgb0r/caQX5V1e1m3ZizGdatljE2G/R5wM/m92gc39Htr6fdYWXdOrP6GHcTxSfLrvmaX9fani+s7t5j/ItmGya8yvXQxx9rRb0bev81u+EvAGztcvy8gv6LsceAaYK+G36s63afLerFi6d9ymwU2Ir9ab1b5+311uwPObZj2s8A/Kv2n03o/1HY9bLI85gL/V+m/c5nmU2Uea1T6fY38urbHy/L/ZC8s60W8brWMsWG4fvdRwBbk1/jNBu4H3r84twv//OvkD/POTqf/3+RXnz5PQy7YZNi2edYijKllHrkoYyLnwj8s+8IngFuAjy/BdWQGcNcimtYJwBcXY6wdL+fyveY1HM8OqvRvlxdvA/yubLMPAqcDq1b6H0l+XW512mtV+rfM9YGDyOdDj5dt82vAqEr/C8mvou2b7s0N37/d+cs3gH+W9egm4G0NyySV9blv2t9vWA+bnpMBKwGnks+5HiPvx7ZeEsu6DLPYj+/0c+7XMOwmwHnkVxKnJv3b5n5Np9lPcJOAR8nv3h0JjAd2ATZdXBtbkxgOYBGccLD4DyZ/Ab5ZltEby3Kb3GLYC8jvrx4NvLSshK8q/caQd/wfLCvH4eXzmNL/R2VlXYp8ovAv4O2dxAF8DriEfJCZTH4X9ucr454K/BSYSE4iHgM2Lv0OIm/cq5f+vwJOrIz7lTLt5cqGdx+wW+k3g7xxb1y+33eAiyrj/hf5pGY1coHnBkphh/x+8cdLPKOAT5A35lGl/65l49y4zPtC4KjSb3nyDnufsv4eQD4hW67035i809qxfKdTgNNKv1Hkg+IRZdydyDux9Sq/0wdKXPcygCIG+ST6hA6HbRlji+HfSz7Ju5IXFzFWZ/4J7ETgJ8AxHcZxEPm95muXz6sAhyyp/cCi3IZZzEWMgf5mDePOKONO6G/9Lv03rWwLW5dxV20x7SOBP1Y+t9tmlyXvX6Ks/4cD17aJ+0Lgs5XP7fZDHa+Hpf9sYMfyeUXyfmkfYBzwdeCyyvDrV5bdVOB64A3dXtb9/OZH0s8JSGXYtjE2DNt2H1WW5QPA/uRjzdLAhotru/DPv07+MO8cyPQPAnYn52NH9jNsyzyrg/ncDkzvcNiWeeQijulHwM/KfnAEsAHwpiW4jsygPkWMjpdzu+9F/3nx7uRj8yTyOcoPgd9Wxj8SOLnFtPvL9d9NLi6OKd/hKipFq3IsfGeLafd3/vL5sv6MIB/bZwHbVvq33I5pc04GrFWW1apleR1CPoGfuASW9aCP72VZzuhw2JZ5ZJNh1wfeAexFkyJGw7AL5H4th+tnIlsCj7bpfzC5svRt8o7qJmDnSv9lgB+QE6i7gS8CIyv930U+MXqCvFFtUbrfDry6fNk55GrM7LKiLfCjl5XyDHIl6mHg25XYLi3/v5gFK2lvIVf7XleZzuiycm0+iB3EesAzwNKVbpfQZCdRfphEpcBBvnp+Uvn/LmVZVVsi3MH8k4uHqFyRIF8BvKSTOMgntvtU+u0H3Fn+P4F8NXW9Sv+TmF8Q+DnwkUq/bctvs1T5fA+wS6X/fzO/IPAN4NhKvyllGfSdEP+Zyglx+d0vK/8/DDi70m8E+SrnzuXzKcCXK/13Bu4r/98TuL5h+d8CvKP8/8vAKZV+a5dlsDS5Yji74Xc4H/jvJr/pXSy+IkbLGPsZ71IaihhN1sMfA+d0GMe3gaPb9G+5rZfve2lZD2aRW3Ps3rA8/k3eD9wG7N/hNjyDsi8APgb8vCGm/6WcHFMOcOSdbHWf8iiwFfnEsLpvegNwzUD3BQvzm5VhfwT8qPK55frdZNyXl+/28ib9oizjgyrdWm6zDeOOIhfHnmox3+lleU4vnwe6P2y5HpKTj38z/yHUhwB/rvSfQN4fbNBk3Knkq5Qf7fay7uc3P5LOixgdx9gw3ov2UWU9PWkw67h//i2uP8w7B7PMTu5vH0KbPKuD6d9OB0UM+skjF3FM1wH/0ab/Bsy/Un0z8OZKvxOAY4Gzy3rwV+bno0FusfwA+aT6H8AmlfG+yPzjTvUq+hQqJ+nk1oqHNcR0DaWoXtaNdcjHtOfKcpsNnAV8BPhFw7jHAP87yPWj4+XcuK439Os4Ly79tgCeqHx+Yfk0GbZtrt9k+CPIr8Ht+3whrYsYbc9fmgz/a+BDlc+J1kWMludkLYZ/HHjZEljWgz6+M7AiRkd5ZMM469B/EWOB3K/VX3/PxLgFmBsRJ0bE7uX9yY22JleeViRf6T8jIpYv/U4gN3NbB9icfIL+ToCI2Ie8Qr+NXEl6Pflg8IKU0g+AQ4G/pJQmppQ+V+0fESOB35BbKkwnJ62nNQaYUtqx/PelZTo/JSfOB1QG2wO4N6X09/aLpKmNgX+nlJ6odLumdG8UDf/2/X+TyrSuTeVXLK5tmFa7cfuLo3Hc1SJiGfKJx/MppVsGMO5YYN2yXqxahu90XBriHsi4jd+5cdyVI2KFJuP2fW46bkrpX5QDMM1Vx11SBhpjWxGxfUQ8Rj5wv5HcIqgTlwFvi4iPRMSWZdurOoEW23qxNTmRWJHcDPAH5b7jCeSD8+4ppaXJB5erG2feYhuuOg3YIyKWLt9zJPBm8klfdTo3suA+ZdmU0hXkfc8ulUEPJO8jBmNQv1lZFm8iN01sOi1evH4TEb+JiDnkROxCcrGy0Q7kpo2/KON0ss0SEY+SD/b/Rz4oNvM28kH79krMbfdDA1gPDwJ+XNkfNi7bJ8nHn+q0Px4Rfbc8TaBhHSjDLLFlvYj1G+MAbAM8EhF/jogHIuKsiJi2SKKUBs+8c/HoL89aFDrJIxdVTJcBX4qIt0fEutUeZf/+O/K+fyXyLYzHRcRGlcHeSi5QLUe+4v+l0n0XcivK9cgFsTfz4nXkSfKV8HvKbzsxpXRPQ3ynklsT9cW0EbAGuXBSndb3yK0Rv1am8zpyUWq3iFi2jDuqxLtIchL6X84rRcT9EXFbRHyrLM9W2uXFO5JbQ1a9LiIeKc+geXeTaVX/P9BpfyUiHoqIP/U936bNtMeSW38sOFDEePKFrcZpXxwR90XEGRExvZ9pN405IjYjtyS5tdJ5cS3rxX587zSPHKTG3K+ptkWMlFJf054EHA88GBG/joiVK4M9QL5C+1zZSd8MvLYMswfwgZTSkymlB8jVzbeW8d5J3mivSNmtKaWZA/ySLydXPz9S5jEnpXRph+OeTD7pmVQ+H0iuGA/GRPIVgarHyFf0F1AS+z8Bn4mIcRGxBTmJX6rDaf0W+HhELB0R6wD/OcBx3x8RkyNiFXITccr4E8kVwnbjvjMippeix8caxu0bvtW4b46ITcsO4rPkdapV3I8BEyMiyPfivzIiZkTEGHKVc0w/41Lm/RdgSkTsGxGjy4Md124zbjXum8nr9kfKuLsAr6yMu6R0vG51IqV0aUppGXKzwq+Tr7B0Mt7JwPvIzdkvAh6IiI8BdLCtA8xMKR2fUppLPnFcFejbj8wDNomI8Smle1NKjQePTuKbCfwN2Lt02onccuCyDidxIiW5LMnwrjQ5+e3QYH+zN5Cr+he1mVZ1/QYgpbRn+bwHcH5KaV6TaR9EbqkyuzLd6vSaxphSWpacyB0GtEq030Y+cWgV84um3cl6GBFrkLe5aqGhk2kfVT5vQd6nNw4PS3ZZL0r9xjgAq5FjfT8wjdwK6tSFik5aSOadi027PGtRzqNdHrkoY3of+eT/MOCGiLg1InYv/fYEbk8p/Sil9HwpEv2C3Py+zy9TSpenlJ4v09msdH+uxLsB+SrwjSmlezuIp9Evgc3KcQxys/4zUkrP9Ddimd/FlXh3Ax5KKV01iDhgYMv5JvKyWJWcR72MfGsoDCAvjohNybn+Ryqdf0ZuDTuZ3CLqsxHRV+jpL9evTvs/yS22vlHp/DHy7RtTya3bz4qItUu/ducvjb5LPhE/r9LtleSC5Qbklge/KYWlvmm3OierxjyJvK1/PqXU91sszmW9JI7vHeWRA9Ui92uq37eTlA344JTSauQK0BQWvGp2d0OlZGYZZg1yU7l7I+LRckXv/5GropCb4/2r32/T3urkk6PnBzpiqZr+CXhjqXbuTt6RvUjkNxvMLn/7NxlkNrmqXzWJfJWxmf2BNckPoPsO+cB2V4fTOpzcxOqf5Pu6Th3AuF8in4hcTW5ediZ5h31/B+P+sMzrQnK174LS/a4ybt/wLxo3pfR78tWSX5BPVm4v/VrFPQmYXZKMm8gb4rfJzUNXJDcBbTcu5GZVD5PvvTqifMfdyDvKfpdXSuk54D+A15Lv8foQeQd8F4MQEcdVtoPjgP36PkfEtWWYHSrrWd+J/EDXrY6klO4m73xfdAWpzTg/SSm9mvy8hEOB/46IXel/W4e8DPum81T578RyReMtZXr3RsTZEbHBIL/WKcy/8rEfAytCnEy+QjCBfOXlkmaJS0RMq/xGrU5SB/ubNas8t1y/qyOWZP5cYJeIeH1DzEuRk6HqAaHtNtsw7SfJB/YfR0T1NyUitic/H+XnbWJuN+126+GB5KbZtw102mXf8XfyvvLzTaa9JJf1i0Ru0dG3rXycnAT17Q9+U4bZv7KunTuQGDv0NDmRvyKlNIe8nLYtSZ7UNeadHeWdA9Uyz2oy72mV/dGj5JOgayvd9msR40CPfR3H1Cil9HRK6csppZcBK5Dzs9PLRYg1gK0bvsP+5GNVn/sq/3+KckKWUvojOd88lnyx5nuVolPHygXLs5lfQNuXFr91Cy9cWCn/Ni12tThONOp4OaeU7ksp3ZBSmleOvR8lX2il07y4nMyfS36Q5CWVad+QUronpTQ3pfRn8i2/byr9+sv1+6b9H+TnMOyeUnqoMu2/ppSeSCk9k1I6kbyd7VF6tzt/qU776+T9zZuryyaldHFK6dmU0qPkosCa5GIMtD8n65vuePJtQpellL6yJJY1Azy+N2wr25MLNX3dPl6G+W5lXet7mDl0kEcOULPcr6kBvWK1rGQnsGBzlqkN1bxp5ErVneT7oldMucn2simlSSmlvmYmd5Kvii+MO4FplYrYQPXtJPYhNx28u9lAKaXd0/wmY812QtcDa0Vpyl68lBc3R+qb3syU0p4ppckppa3JG+vllWlt2rBMN+2bVkrpkZTS/imlVcqyHNEwbss4yk7/sJTS1JTSWuQmclelfDXxFmBULNgsrzruvJTS51JK00ticT35ftO7U0qzyDudl7b6/imlY1NK66aUViYXM0aR72nsi7vduD9PKW2SUlqBXAyZDlzRZtz7SwGDlNJFKaWtUkrLkzeMDRqW1wvjRn7d1diyLEgpXZtSemVKaYWU0q7kKu/lDEJK6T192wHwHvIzE/q2i03LMJdU1rO+7aRtjAtpFIPYBstJ3Onk25w2of9tvb/pnZdSeg25Gn0T+erbYJwOzIiI1cgtMloVMZoduO8mt9x5A22ujqWU7qj8RhObDcMgfrOIWJ18f2Rjc9G263cTzX7Tvcn3BV9Y+R79brMNRpCvAExt6H4Q+epStaAzoP1hi5ght/BoLAY0LtsJZdyOp72kl3UzZf/ftz84inzPeN+2s2cZ5ieVda3vCuNAY2znWhbcFvo9cZCWNPPOlnnnQLXNsxrmfUdl+S1Lfi7bppVup7SIsW0euTAxtZNy650vk28f7LtAeFH1O5QYG29faDW9Y1IujmxEvq3kI80G62BSpwL7RsQryA+ivqDFcM2mdSb5XGATcsuSputAi+NEo4VZzonKuWJ/eXG5iv578rMb+mtllKjcitFPrk9E7EbOD1+XUvpHp9Nud/5SmfbnyUXFXcr61Om0252TERFjyb/lXeQHrPY33UW1rAd0fG/Y3i8F9qx0O6oMc2hlXfvyIPLITjXL/VoG3u7BGhuQqz+rlc+rk6tbx5fPB5PvPXw/ufq9D7kp2Qql/6/IlbZJ5B9mbeCVpd8+5B3Ny8grwzqUV+VRHrBUmcellZhmMP9hfiPJzX6+Qd55jQO2azHefVQePlK6jSc/aPA6Gl6pM9A/8v153ygx7E37t5NsSG5uM4Z8MHuI+U/u73s7yfvJJz6HseDbSdYmV51Hkje4h6g8+bldHOQTkClleW9Tln/1gSynkXe6E4DtWPDtJMuXeQd5x34dCz4o6Chy0+zlynpzL/MfRjqOnIAEOdm4kAUfTnco+UFbffFdT+UhgGUdGUlugvYzFnxo4m7lt92I3ELgjyz4RoHNyevmJPKVnD9V+m1MXl93KN/5ZCoPpCEXj8aRT94+TG6OVX3l4tjS/y7yfZTj6OD1YAz87SQtY2wy/JgSx5/IzfXGASNKv/2BaeX/a5Tf64zKuCe0iqvE/FryejuCvO49TXllLe239YNpeNI78x9qtTK5tcyEMt7nKW+uaRyPhm2YJg9FIlekfwf8vaH7hZSHPpV15nbKNlUZZn/yQ7wep8UDnxbHb1bG+SRwcZPuLddv8na2O3k/Npq8L3mW8qC6yjTOB77QZNrtttnXkLedkeU3PYZ8kjCuMv548j5ip4HsD/tbD0v3bckPxFu6ofvkMs83lml/lfkPAR5BThKWI+9rXl6+0+HdXtb9/PZH0vmDPdvu75oM33IfRW6+OovcnHU0udl9yweS+effkvjDvHMgy2p0mf8p5AdOjqPyENOGYdvmWf3M53Y6fztJyzxyoDGV+R7cYtzPkJ9d0JfzfKos14nkPGUm+YLE6PK3FeXtDDS8DaTh992K/MyV0eU7/JbyFr/qeOT19Glgmcp0jqTy4Ery/ncWOSf5VkP8ifKwSPKx+JQm3/F48sloR2+6avObdPzbA68iH5eDvO1dwIIPwG6ZF5fp/wv4cItp78WCx+e7WfBh4+1y/Z3IF15f9LYK8rFw1xLXKHKO8STz3+TR3/nLJ8gtKVZpMu2NycfIkWXdOpp8q8fo0r/lOVlZh84iFzFGLeFlPejjOwN7sGfLPLLJsFG+z0bk9X8cDa+Ip0Xu13L+/QQ3taxId5eJ3k1umjep9D+YBZ8SfQsLnmQsQ75d4q7S/+/AWxs2rJvJTVKuozyhmQ4PJuXztLKCPFxWnmNajHdoWbiPsuBTir9fvtvEhdxJTC8//NPlO7260m9/Km/JIL/27sEy30uBLRumtTn59UFPk+/z37zS783kk4mnyLeF7DqAOHYsy/ap0m//hnGXL8vySXLlfb9Kv/XKOE+RDw5HNIw7lvnvCr6/2p+8g7m2TPc+clOw6tPCg/ywx0fK39dY8Im8l5KbJz1CXv8mNMy773aRx8lvHKgWGk4lr3uPkV/7tVLDuPuV7/okOflZvtLv6+SdwGzyyfE6DePeTt4Qq3/TO1hXDqbDIkYHMZ4LfLJh59MY04zS70vkbfHJ8u/3KIlf6f8H4F0tYngDeVufxfwndh/cybZO+yLGquQd4GPkbfNCyrvBG8ejYRumeRHjwDLtjzR0v5D5RYwx5Gaej5DvM+0bZqny3U5stgwGuD/o+Dcr3W6ivDWnybSart/kYuhfydvGo+QrFns3jDuV8pC7JtNtt83uU2KaTd5XnU3DKw7JzWNn0qRwR/v9UNv1sAzz/2jxZG3yGwRuKtO+kPlvRRlBTjgfKXHfQi5YRMP4S3xZ97OuHEmHRYx2MZZ+11PZr9PPPor82rq7ydv1WcDqC7vu++ffwvxh3jmQZXVCk+374NJvB/ItA33Dts2z+pnP7XRexGiXR3YcE/k4/QRN3jxV+n+6/H6PM7/1W/W1mOuTj1t9b5D5I7BZZbm1KmLsTM5XZ5ff9id9v1OT8X5Ypv0oDW8nqQzzg/K7bNXQPTG/iLEuOZ9/FDizMkzfs2HevpDrSX859mxgh/L/I8jb3FPkgt8xLPimsZZ5Mbn1RGL+G1tmN/zep5blNZt8HG68wNAy1yef4D/fMO1zS7/J5GNy3/H5MuA1lXH7O39J5BZc1Wl/svTbqYz7JPkZFWcC61bGbXlORn6uQyr9qtNe7Mu6DDOo4zsDK2K0yyOnlbj6LlpN58X7q9sbptcy92v217ezGJSIOJh8YrD9oCfSZRHxWXK17oB+B5aGqMgPUrqGfKL6XLfj6ZaI+BfwXyk/x0WS1EPMO4eH8ryl96aU9u134CEq8tskbiK3EOjvFgdp2BnsPX1DQnkA0DvIV2+lYSul9CzzH1Q0LEXEG8mV4T92OxZJ0tBj3tmZlN/40ulbX4aciBhBvlJ/mgUMqbkBPdhzKImId5Gb75ybUrq42/FI6p6IuJDcBPm9qflrMyVJGjTzTnWiPLD6cfKzqT7X5XCknrVQt5NIkiRJkiQtKcO2JYYkSZIkSaoXixiSJEmSJKkWhvWDPYe7MROXTUutsGq3w1CPmrrM+G6HoB52wz/+/lBKaXK345Ckuhk/abk0aaWp3Q5DPWrimJHdDkE97N83Xmv+hUWMYW2pFVZlh0/9uNthqEd9eY9h/bIS9WPT1Zee2e0YJKmOJq00lf2++fNuh6Eetd20Sd0OQT1sn82nmn/h7SSSJEmSJKkmLGJIkiRJkqRasIghSZIkSZJqwSKGJEmSJEmqBYsYkiRJkiSpFixiSJIkSZKkWrCIIUmSJEmSasEihiRJkiRJqgWLGJIkSZIkqRYsYkiSJEmSpFqwiCFJkiRJkmrBIoYkSZIkSaoFixiSJEmSJKkWLGJIkiRJkqRasIghSZIkSZJqwSKGJEmSJEmqBYsYkiRJkiSpFixiSJIkSZKkWrCIIUmSJEmSasEihiRJkiRJqgWLGJIkSZIkqRYsYkiSJEmSpFqwiCFJkiRJkmrBIoYkSZIkSaoFixiSJEmSJKkWLGJIkiRJkqRasIghSZIkSZJqwSKGJEmSJEmqBYsYkiRJkiSpFixiSJIkSZKkWrCIIUmSJEmSasEihiRJkiRJqgWLGJIkSZIkqRYsYkiSJEmSpFqwiCFJkiRJkmrBIoYkSZIkSaoFixiSJEmSJKkWLGJIkiRJkqRasIghSZIkSZJqwSKGJEmSJEmqBYsYkiRJkiSpFixiSJIkSZKkWrCIIUmSJEmSasEihiRJkiRJqgWLGJIkSZIkqRYsYkiSJEmSpFqwiCFJkiRJkmrBIoYkSZIkSaoFixiSJEmSJKkWLGJIkiRJkqRasIghSZIkSZJqwSKGJEmSJEmqBYsYkiRJkiSpFixiSJIkSZKkWrCIIUmSJEmSasEihiRJkiRJqgWLGJIkSZIkqRYsYkiSJEmSpFqwiCFJkiRJkmrBIoYkSZIkSaoFixiSJEmSJKkWRnU7AGlJe/f203nZ6svy2Jzn+NAvrwdgjeXHc8i20xk3agQPzH6WYy76F08/N6/LkaoXnHLmJfzq/CuICNaZvgqfef+bGDtmdLfDkiSpdi448w/MvOV2xk8Yz1veu98L3f9x2TVcf8U/iBjBtPXW4BW7bNfFKNUtx//gN/z9mluZNGkpjvriIQD89Yob+eWZl3DPvQ9x5GfezlprrtrlKNULbIkxhETEbhFxc0TcGhEf73Y8verCfz7El86/ZYFuh263Jj+58i4+dOb1XD5zFq9/iTtIwQMPP8ZPz/ozJ37rfZx27AeZO3cev7v4mm6HJUnqMeZgnVl/sw147QGvW6Db3bfdxe0338Y+796Xtxy2H5ttu3mXolO37bD9pnz0iLcu0G21qZN5/2FvZP31pnUpKvUiixhDRESMBI4Fdgc2AvaNiI26G1VvuvH+2cx+5vkFuk1ZZiw33PcEANfe8zjbrLFcN0JTD5o7bx7PPPscz8+dy5xnnmPF5Sd1OyRJUg8xB+vclOlTGTt+3ALdrr/iOjbf/mWMHDUSgPETl+pGaOoBG6w/jQkTF1w/pk5ZkVVXXaFLEalXeTvJ0PFy4NaU0r8BIuI0YC/ghq5GVRN3zprDVtOW5Yo7HuUV05djhYljuh2SesBKKyzDAXvvwOv/8yjGjhnN1puvyzZbrNftsCRJvcUcbCE89vCj3DvzHi7/w2WMHDWSV+y6HStNXbnbYUnqYbbEGDqmAndWPt9VuqkDx116G7tuuBJfff1GjBs9kufnpm6HpB7w+OynuOivN3Dm9z/KOSd+kqfnPMu5F/y922FJknqLOdhCmDdvHs88PYe93/UmttllO373s9+SknmYpNZsiTHMRMQhwCEA45dfpcvR9I57HpvDF8/Lz8lYddJYXrb6Ml2OSL3g8qtvZcrKy7PcMhMBeNW2G3PtjTPZ/VXerytJ6lw1/1p68pQuR9NbJk6ayJobrU1EsPJqKxMRzHlqDuMnjO92aJJ6lC0xho67gdUrn1cr3RaQUvpeSmnLlNKWYyYuu6Ri63mTxuV6XgBv3GwK59/0YHcDUk9YZfKyXHfTHcyZ8ywpJa645l9MX31yt8OSJPWWfnOwav41fpLP3aqavsFa3HNbXlyPPjSLuXPnMW6pcf2MJWk4syXG0HEFsG5ErEk+cL4V2K/9KMPT+2esxcarLM3S40bx3be8lJ/97W7GjR7JrhuuBMDlM2dxwT8f6nKU6gWbrD+Nnbd7CQd+4P8YOXIE6681hb1327rbYUmSeos5WId+f/p53HP73cx5ag4n/c+P2HLG1myw+YZc+Ks/8NNjT2HkyJHstPeriYhuh6ouOPa7Z3LjTTOZPftpDj/i/3jDf+zAxAnj+fFPzueJJ57if47+KWusvjIf/fC+3Q5VXRbeczZ0RMQewNHASOCHKaUvtRt+2TU2TDt86sdLIjTV0Jf32LDbIaiHbbr60lellLbsdhyS1AsGkoOtvM4mab9v/nxJhaaa2W6ab0FTa/tsPtX8C1tiDCkppXOAc7odhyRJ0nBiDiZJS47PxJAkSZIkSbVgEUOSJEmSJNWCRQxJkiRJklQLFjEkSZIkSVItWMSQJEmSJEm1YBFDkiRJkiTVgkUMSZIkSZJUCxYxJEmSJElSLVjEkCRJkiRJtWARQ5IkSZIk1YJFDEmSJEmSVAsWMSRJkiRJUi1YxJAkSZIkSbVgEUOSJEmSJNWCRQxJkiRJklQLFjEkSZIkSVItWMSQJEmSJEm1YBFDkiRJkiTVgkUMSZIkSZJUCxYxJEmSJElSLVjEkCRJkiRJtWARQ5IkSZIk1YJFDEmSJEmSVAsWMSRJkiRJUi1YxJAkSZIkSbVgEUOSJEmSJNWCRQxJkiRJklQLFjEkSZIkSVItWMSQJEmSJEm1YBFDkiRJkiTVgkUMSZIkSZJUCxYxJEmSJElSLVjEkCRJkiRJtWARQ5IkSZIk1YJFDEmSJEmSVAsWMSRJkiRJUi1YxJAkSZIkSbVgEUOSJEmSJNWCRQxJkiRJklQLFjEkSZIkSVItjOp2AMoi4v+A1Kp/SunwJRiOJEnSsGAOJkn1YhGjd1zZ7QAkSZKGIXMwSaoRixg9IqV0YvVzRCyVUnqqW/FIkiQNB+ZgklQvPhOjx0TEKyLiBuCm8vmlEXFcl8OSJEka0szBJKkeLGL0nqOBXYGHAVJK1wA7djMgSZKkYeBozMEkqedZxOhBKaU7GzrN7UogkiRJw4g5mCT1Pp+J0XvujIhtgRQRo4H3Azd2OSZJkqShzhxMkmrAlhi951DgvcBU4B5gs/JZkiRJi485mCTVgC0xekxK6SFg/27HIUmSNJyYg0lSPdgSo8dExFoRcVZEPBgRD0TEryJirW7HJUmSNJSZg0lSPVjE6D2nAD8DVgWmAKcDp3Y1IkmSpKHPHEySasAiRu9ZKqV0Ukrp+fJ3MjCu20FJkiQNceZgklQDPhOjR0TE8uW/50bEx4HTgAS8BTina4FJkiQNYeZgklQvFjF6x1XkA2aUz/9V6ZeATyzxiCRJkoY+czBJqhGLGD0ipbRmt2OQJEkabszBJKleLGL0oIjYBNiIyn2YKaUfdy8iSZKkoc8cTJJ6n0WMHhMRnwNmkA+g5wC7A5cCHkAlSZIWE3MwSaoH307Se94E7Azcl1J6O/BSYJnuhiRJkjTkmYNJUg1YxOg9T6eU5gHPR8Qk4AFg9S7HJEmSNNSZg0lSDXg7Se+5MiKWBY4nPy17NvCXrkYkSZI09JmDSVINWMToMSml95T/fjcifgtMSild282YJEmShjpzMEmqB4sYPSIitmjXL6X0tyUZjyRJ0nBgDiZJ9WIRo3f8T5t+CdhpSQUiSZI0jJiDSVKNWMToESmlVy3pea694gRO/8+tlvRsVRPLbXVYt0OQJGmxW9I52GrLjOMre2ywJGepGjH/kvrn20kkSZIkSVItWMSQJEmSJEm1YBFDkiRJkiTVgkWMHhPZARHx2fJ5WkS8vNtxSZIkDWXmYJJUDxYxes9xwCuAfcvnJ4BjuxeOJEnSsGAOJkk14NtJes/WKaUtIuLvACmlWRExpttBSZIkDXHmYJJUA7bE6D3PRcRI8nvJiYjJwLzuhiRJkjTkmYNJUg1YxOg9xwC/BFaKiC8BlwJf7m5IkiRJQ545mCTVgLeT9JiU0k8i4ipgZyCA/0gp3djlsCRJkoY0czBJqgeLGD0mIqYBTwFnVbullO7oXlSSJElDmzmYJNWDRYzeczb5XswAxgFrAjcDG3czKEmSpCHOHEySasAiRo9JKb2k+jkitgDe06VwJEmShgVzMEmqBx/s2eNSSn8Dtu52HJIkScOJOZgk9SZbYvSYiDii8nEEsAVwT5fCkSRJGhbMwSSpHixi9J6lK/9/nnx/5i+6FIskSdJwYQ4mSTVgEaOHRMRIYOmU0oe7HYskSdJwYQ4mSfXhMzF6RESMSinNBbbrdiySJEnDhTmYJNWLLTF6x+Xkey+vjohfA6cDT/b1TCmd0a3AJEmShjBzMEmqEYsYvWcc8DCwE/PfVZ4AD6CSJEmLjzmYJNWARYzesVJ5KvZ1zD9w9kndCUmSJGnIMweTpBqxiNE7RgITWfDA2ccDqCRJ0uJhDiZJNWIRo3fcm1L6QreDkCRJGmbMwSSpRnw7Se9oVv2XJEnS4mUOJkk1YhGjd+zc7QAkSZKGIXMwSaoRixg9IqX0SLdjkCRJGm7MwSSpXixiSJIkSZKkWrCIIUmSJEmSasEihiRJkiRJqgWLGJIkSZIkqRYsYkiSJEmSpFqwiCFJkiRJkmrBIoYkSZIkSaoFixiSJEmSJKkWLGJIkiRJkqRasIghSZIkSZJqwSKGJEmSJEmqBYsYkiRJkiSpFixiSJIkSZKkWrCIIUmSJEmSasEihiRJkiRJqgWLGJIkSZIkqRYsYkiSJEmSpFqwiCFJkiRJkmrBIoYkSZIkSaoFixiSJEmSJKkWLGJIkiRJkqRasIghSZIkSZJqwSKGJEmSJEmqBYsYkiRJkiSpFixiSJIkSZKkWrCIIUmSJEmSasEihiRJkiRJqgWLGJIkSZIkqRYsYkiSJEmSpFqwiCFJkiRJkmrBIoYkSZIkSaoFixiSJEmSJKkWLGJIkiRJkqRasIghSZIkSZJqwSKGJEmSJEmqBYsYkiRJkiSpFixiSJIkSZKkWhjV7QCkbprzzHO89pCjeea555n7/Fxev/PmfOK/XtvtsNRFY8eM4uzvfYCxo0cxctRIfv2Hv3PU985h2pQV+MGX3s7yy0zg6pvu4NDP/pjnnp/b7XAlSaqt3//5Bj7xPz9n7rx5HLjXtnzw4F26HZK6qFUOdsyn92PzDacREdx6xwO89/Mn8eTTz3Y7XHWRRYwhIiJ+COwJPJBS2qTb8dTF2DGj+NV3DmfiUmN57vm57P7Ob/LqbTdiq5es2e3Q1CXPPPs8e737GJ58+llGjRzBud8/gt//+Qbes99OfOeUCzjjd1fxzY+/lQP3egU//MWl3Q5XktRl5mCDM3fuPD7ytZ/xy28fxpSVl2Wng77O7ju+hA3WWrXboalLWuVgn/rWGTzx5BwAvviBN/CuN7+So0/8XZejVTd5O8nQcQKwW7eDqJuIYOJSYwF47vm5PPf8XCKiy1Gp2/qq+6NHjWT0qJGklNhxq/X41R//DsCpZ/+VPV750m6GKEnqHSdgDjZgV11/O2utviLTV1uRMaNH8YbXbME5F13b7bDUZc1ysL4CBsD4saNJKXUrPPUIW2IMESmliyNierfjqKO5c+cx48CvcttdD/KOfXZky02mdzskddmIEcGFJ32MNVebzA9Ov5jb7nqIx554mrlz5wFwzwOzmLLSMl2OUpLUC8zBBufeBx9j6srLvfB5ysrLcdV1t3cvIPWExhzsqutnAvDtzx7Aa7bdiJtvu49PH31Gl6NUt9kSQ8PeyJEjuOSUT3D92V/kb9fP5IZb7+l2SOqyefMSO+5/FBu/9tNssfEarDd95W6HJEmSNOQ15mAbrp1vLzrsCyez4R6f4pbb72PvXV7W5SjVbRYxhpmIOCQiroyIKx986MFuh9NTlll6KXZ42Xr84S83dDsU9YjHZz/NJVfdwlYvWZNllh7PyJF5lzllpeW454HHuhydJKkuzL9ebNXJy3D3/bNe+HzP/bNYdbKtHJX15WA7v2KjF7rNm5c44/yreP2rNuteYOoJFjGGmZTS91JKW6aUtpy84uRuh9N1D816gseeeAqAp+c8ywWX38S6XnUf1lZYdiKTJo4HYNzY0bzq5Rtwy+33c8mVt7DXTpsDsO9rt+bci71vV5LUGfOvF9tiozX41x0PMvPuh3j2uec543d/Y/cdN+12WOqiZjnYrTPvZ83VVnxhmN123JRbZt7frRDVI3wmhoa1+x56nPcceRJz581j3rzE3q/egt12eEm3w1IXrbLiJI478kBGjhjBiBHBL3//N8679Dpuuu1efvClt/Opd+/JtTffyUm/+ku3Q5UkqbZGjRrJ1z76Zt54+LHMnZvY//XbvHDrgIan5jnY9Zx7/AdYesJ4IuC6f97Nh476abdDVZeFT3cdGiLiVGAGsCJwP/C5lNIP2o3zspdtmf701yuXQHSqo+W2OqzbIaiHzbn62KtSSlt2Ow5J6raB5mDmX2rH/EvtmH9ltsQYIlJK+3Y7BkmSpOHGHEySliyfiSFJkiRJkmrBIoYkSZIkSaoFixiSJEmSJKkWLGJIkiRJkqRasIghSZIkSZJqwSKGJEmSJEmqBYsYkiRJkiSpFixiSJIkSZKkWrCIIUmSJEmSasEihiRJkiRJqgWLGJIkSZIkqRYsYkiSJEmSpFqwiCFJkiRJkmrBIoYkSZIkSaoFixiSJEmSJKkWLGJIkiRJkqRasIghSZIkSZJqwSKGJEmSJEmqBYsYkiRJkiSpFixiSJIkSZKkWrCIIUmSJEmSasEihiRJkiRJqgWLGJIkSZIkqRYsYkiSJEmSpFqwiCFJkiRJkmrBIoYkSZIkSaoFixiSJEmSJKkWLGJIkiRJkqRasIghSZIkSZJqwSKGJEmSJEmqBYsYkiRJkiSpFixiSJIkSZKkWrCIIUmSJEmSasEihiRJkiRJqgWLGJIkSZIkqRYsYkiSJEmSpFqwiCFJkiRJkmrBIoYkSZIkSaoFixiSJEmSJKkWLGJIkiRJkqRasIghSZIkSZJqwSKGJEmSJEmqBYsYkiRJkiSpFixiSJIkSZKkWrCIIUmSJEmSasEihiRJkiRJqgWLGJIkSZIkqRYsYkiSJEmSpFqwiCFJkiRJkmrBIoYkSZIkSaoFixiSJEmSJKkWLGJIkiRJkqRasIghSZIkSZJqwSKGJEmSJEmqBYsYkiRJkiSpFixiSJIkSZKkWrCIIUmSJEmSasEihiRJkiRJqgWLGJIkSZIkqRYsYkiSJEmSpFqwiCFJkiRJkmrBIoYkSZIkSaoFixiSJEmSJKkWIqXU7RjUJRHxIDCz23H0kBWBh7odhHqW68eC1kgpTe52EJJUN+ZfL+LxVe24fizI/AuLGNILIuLKlNKW3Y5Dvcn1Q5KkRc/jq9px/VAz3k4iSZIkSZJqwSKGJEmSJEmqBYsY0nzf63YA6mmuH5IkLXoeX9WO64dexGdiSJIkSZKkWrAlhiRJkiRJqgWLGBr2ImK3iLg5Im6NiI93Ox71loj4YUQ8EBHXdTsWSZKGEnMwtWL+pXYsYmhYi4iRwLHA7sBGwL4RsVF3o1KPOQHYrdtBSJI0lJiDqR8nYP6lFixiaLh7OXBrSunfKaVngdOAvbock3pISuli4JFuxyFJ0hBjDqaWzL/UjkUMDXdTgTsrn+8q3SRJkrT4mINJGhSLGJIkSZIkqRYsYmi4uxtYvfJ5tdJNkiRJi485mKRBsYih4e4KYN2IWDMixgBvBX7d5ZgkSZKGOnMwSYNiEUPDWkrpeeAw4DzgRuBnKaXruxuVeklEnAr8BVg/Iu6KiHd0OyZJkurOHEztmH+pnUgpdTsGSZIkSZKkftkSQ5IkSZIk1YJFDEmSJEmSVAsWMSRJkiRJUi1YxJAkSZIkSbVgEUOSJEmSJNWCRQypB0TE3Ii4OiKui4jTI2KphZjWCRHxpvL/70fERm2GnRER2w5iHrdHxIqddm8YZvYA53VkRHx4oDFKkiT1xxys7fDmYOpJFjGk3vB0SmmzlNImwLPAodWeETFqMBNNKb0zpXRDm0FmAAM+gEqSJA0R5mBSzVjEkHrPJcA6pUJ/SUT8GrghIkZGxNcj4oqIuDYi/gsgsm9HxM0R8Xtgpb4JRcSFEbFl+f9uEfG3iLgmIv4QEdPJB+oPlisQO0TE5Ij4RZnHFRGxXRl3hYg4PyKuj4jvA9Hfl4iIMyPiqjLOIQ39vlW6/yEiJpdua0fEb8s4l0TEBotkaUqSJHXGHMwcTDUwqMqipMWjVPt3B35bOm0BbJJSuq0chB5LKW0VEWOBP0XE+cDmwPrARsDKwA3ADxumOxk4HtixTGv5lNIjEfFdYHZK6RtluFOAb6WULo2IacB5wIbA54BLU0pfiIjXAu/o4Ov8Z5nHeOCKiPhFSulhYAJwZUrpgxHx2TLtw4DvAYemlP4ZEVsDxwE7DWIxSpIkDYg5mDmY6sMihtQbxkfE1eX/lwA/IDcxvDyldFvpvguwaZR7LYFlgHWBHYFTU0pzgXsi4o9Npr8NcHHftFJKj7SI49XARhEvFPknRcTEMo83lHHPjohZHXynwyNi7/L/1UusDwPzgJ+W7icDZ5R5bAucXpn32A7mIUmStDDMwczBVDMWMaTe8HRKabNqh3IgebLaCXhfSum8huH2WIRxjAC2SSnNaRJLxyJiBvlg/IqU0lMRcSEwrsXgqcz30cZlIEmStJiZg5mDqWZ8JoZUH+cB746I0QARsV5ETAAuBt5S7tdcFXhVk3EvA3aMiDXLuMuX7k8AS1eGOx94X9+HiNis/PdiYL/SbXdguX5iXQaYVQ6eG5CvQvQZAfRdydiP3ETyceC2iNinzCMi4qX9zEOSJGlJMAeTeohFDKk+vk++1/JvEXEd8P/Iral+Cfyz9Psx8JfGEVNKDwKHkJsNXsP8poRnAXv3PVQKOBzYMvJDq25g/hO6P08+AF9PbtJ4Rz+x/hYYFRE3AkeRD+B9ngReXr7DTsAXSvf9gXeU+K4H9upgmUiSJC1u5mBSD4mUUrdjkCRJkiRJ6pctMSRJkiRJUi1YxJAkSZIkSbVgEUOSJEmSJNWCRQxJkiRJklQLFjEkSZIkSVItWMSQJEmSJEm1YBFDkiRJkiTVgkUMSZIkSZJUC/8fN7MIzbQKl7sAAAAASUVORK5CYII=">
            <a:extLst>
              <a:ext uri="{FF2B5EF4-FFF2-40B4-BE49-F238E27FC236}">
                <a16:creationId xmlns:a16="http://schemas.microsoft.com/office/drawing/2014/main" id="{93756B64-9949-42C7-AC35-3E1717457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162" y="4118480"/>
            <a:ext cx="4646784" cy="15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32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893C-12D7-4A58-972B-1912B947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Model outcomes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A2C69-ED37-4AD3-967F-93977998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C0DA-D295-456A-90A1-AC212B90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Data Science – EEG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85D8-F1FD-4ABC-B4C6-D0C627D2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5E5BAE-E84A-40E2-8196-C094D1790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1650"/>
            <a:ext cx="9215438" cy="365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6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00193C3-B432-4130-8911-3EE488B8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Side activity: Muse headband</a:t>
            </a:r>
            <a:endParaRPr lang="nl-NL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173A8D-A00E-49A4-B628-D411DAE62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803474"/>
            <a:ext cx="4478777" cy="278993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EEG data can be valuable for Mario’s PhD project about user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research confirmed EEG’s potential to classify stress &amp; meditation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Conducted experiments: 1 min. game, 1 min. meditation, 1 min.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Question: can we detect meditative states?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Complexity in data cleaning and windowing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Needed to terminate to ensure success in coma EEG project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9D60722-C37A-4995-84E4-D3CD96DC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2022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CCD41CD-FC59-46E6-9E3A-75F56BB5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Science – EEG project</a:t>
            </a:r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209F4F-64A2-4225-A518-ABA07594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6" name="Picture 15" descr="A picture containing person, person, wearing, posing&#10;&#10;Description automatically generated">
            <a:extLst>
              <a:ext uri="{FF2B5EF4-FFF2-40B4-BE49-F238E27FC236}">
                <a16:creationId xmlns:a16="http://schemas.microsoft.com/office/drawing/2014/main" id="{AB007C98-13DF-492A-B356-45176E73D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473" y="2406488"/>
            <a:ext cx="1678568" cy="16785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609A23-8F69-49C7-9FF3-AC1333219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995" y="4273804"/>
            <a:ext cx="3522831" cy="167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30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1741</TotalTime>
  <Words>501</Words>
  <Application>Microsoft Office PowerPoint</Application>
  <PresentationFormat>Widescreen</PresentationFormat>
  <Paragraphs>98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Monoline</vt:lpstr>
      <vt:lpstr>Predicting coma outcome</vt:lpstr>
      <vt:lpstr>PowerPoint Presentation</vt:lpstr>
      <vt:lpstr>Main Research question</vt:lpstr>
      <vt:lpstr>Data science Steps (Not) taken</vt:lpstr>
      <vt:lpstr>Characteristics of the 5 models used</vt:lpstr>
      <vt:lpstr>Feature engineering</vt:lpstr>
      <vt:lpstr>Example of Model outcomes</vt:lpstr>
      <vt:lpstr>Overview of Model outcomes</vt:lpstr>
      <vt:lpstr>Side activity: Muse headband</vt:lpstr>
      <vt:lpstr>Potential Next steps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coma outcome</dc:title>
  <dc:creator>Boot, Mario (UT-ET)</dc:creator>
  <cp:lastModifiedBy>Boot, Mario (UT-ET)</cp:lastModifiedBy>
  <cp:revision>1</cp:revision>
  <dcterms:created xsi:type="dcterms:W3CDTF">2022-01-31T13:28:33Z</dcterms:created>
  <dcterms:modified xsi:type="dcterms:W3CDTF">2022-02-02T13:39:57Z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