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65" r:id="rId8"/>
    <p:sldId id="266" r:id="rId9"/>
    <p:sldId id="267" r:id="rId10"/>
    <p:sldId id="274" r:id="rId11"/>
    <p:sldId id="276" r:id="rId12"/>
    <p:sldId id="275" r:id="rId13"/>
    <p:sldId id="269" r:id="rId14"/>
    <p:sldId id="270" r:id="rId15"/>
    <p:sldId id="271" r:id="rId16"/>
    <p:sldId id="272" r:id="rId17"/>
    <p:sldId id="273" r:id="rId18"/>
    <p:sldId id="277" r:id="rId19"/>
    <p:sldId id="280" r:id="rId20"/>
    <p:sldId id="278" r:id="rId21"/>
    <p:sldId id="279" r:id="rId22"/>
    <p:sldId id="281" r:id="rId23"/>
    <p:sldId id="282" r:id="rId24"/>
    <p:sldId id="283" r:id="rId25"/>
    <p:sldId id="287" r:id="rId26"/>
    <p:sldId id="288" r:id="rId27"/>
    <p:sldId id="289" r:id="rId28"/>
    <p:sldId id="302" r:id="rId29"/>
    <p:sldId id="305" r:id="rId30"/>
    <p:sldId id="306" r:id="rId31"/>
    <p:sldId id="307" r:id="rId32"/>
    <p:sldId id="308" r:id="rId33"/>
    <p:sldId id="300" r:id="rId34"/>
    <p:sldId id="297" r:id="rId35"/>
    <p:sldId id="290" r:id="rId36"/>
    <p:sldId id="292" r:id="rId37"/>
    <p:sldId id="293" r:id="rId38"/>
    <p:sldId id="294" r:id="rId39"/>
    <p:sldId id="309" r:id="rId40"/>
    <p:sldId id="310"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7" autoAdjust="0"/>
    <p:restoredTop sz="96429" autoAdjust="0"/>
  </p:normalViewPr>
  <p:slideViewPr>
    <p:cSldViewPr snapToGrid="0">
      <p:cViewPr varScale="1">
        <p:scale>
          <a:sx n="110" d="100"/>
          <a:sy n="110" d="100"/>
        </p:scale>
        <p:origin x="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r>
              <a:rPr lang="en-US"/>
              <a:t>AC Nielson</a:t>
            </a:r>
            <a:r>
              <a:rPr lang="zh-TW"/>
              <a:t>調查資料 </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7A5F-40BC-BF9B-2B2F6483F7A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7A5F-40BC-BF9B-2B2F6483F7A4}"/>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7A5F-40BC-BF9B-2B2F6483F7A4}"/>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7A5F-40BC-BF9B-2B2F6483F7A4}"/>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mn-cs"/>
                  </a:defRPr>
                </a:pPr>
                <a:endParaRPr lang="zh-TW"/>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Sheet1!$B$3:$B$6</c:f>
              <c:strCache>
                <c:ptCount val="4"/>
                <c:pt idx="0">
                  <c:v>量販店</c:v>
                </c:pt>
                <c:pt idx="1">
                  <c:v>便利商店</c:v>
                </c:pt>
                <c:pt idx="2">
                  <c:v>傳統市場及超級市場</c:v>
                </c:pt>
                <c:pt idx="3">
                  <c:v>其他</c:v>
                </c:pt>
              </c:strCache>
            </c:strRef>
          </c:cat>
          <c:val>
            <c:numRef>
              <c:f>Sheet1!$C$3:$C$6</c:f>
              <c:numCache>
                <c:formatCode>0%</c:formatCode>
                <c:ptCount val="4"/>
                <c:pt idx="0">
                  <c:v>0.5</c:v>
                </c:pt>
                <c:pt idx="1">
                  <c:v>0.2</c:v>
                </c:pt>
                <c:pt idx="2">
                  <c:v>0.12</c:v>
                </c:pt>
                <c:pt idx="3">
                  <c:v>0.18</c:v>
                </c:pt>
              </c:numCache>
            </c:numRef>
          </c:val>
          <c:extLst xmlns:c16r2="http://schemas.microsoft.com/office/drawing/2015/06/chart">
            <c:ext xmlns:c16="http://schemas.microsoft.com/office/drawing/2014/chart" uri="{C3380CC4-5D6E-409C-BE32-E72D297353CC}">
              <c16:uniqueId val="{00000008-7A5F-40BC-BF9B-2B2F6483F7A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legend>
    <c:plotVisOnly val="1"/>
    <c:dispBlanksAs val="gap"/>
    <c:showDLblsOverMax val="0"/>
  </c:chart>
  <c:spPr>
    <a:noFill/>
    <a:ln>
      <a:noFill/>
    </a:ln>
    <a:effectLst/>
  </c:spPr>
  <c:txPr>
    <a:bodyPr/>
    <a:lstStyle/>
    <a:p>
      <a:pPr>
        <a:defRPr baseline="0">
          <a:latin typeface="Times New Roman" panose="02020603050405020304" pitchFamily="18" charset="0"/>
          <a:ea typeface="標楷體" panose="03000509000000000000" pitchFamily="65" charset="-120"/>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t>到達你家最近全聯的時間</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工作表1!$B$39:$E$39</c:f>
              <c:strCache>
                <c:ptCount val="4"/>
                <c:pt idx="0">
                  <c:v>5分鐘以內</c:v>
                </c:pt>
                <c:pt idx="1">
                  <c:v>6分鐘-10分鐘</c:v>
                </c:pt>
                <c:pt idx="2">
                  <c:v>11分鐘-20分鐘</c:v>
                </c:pt>
                <c:pt idx="3">
                  <c:v>21分鐘以上</c:v>
                </c:pt>
              </c:strCache>
            </c:strRef>
          </c:cat>
          <c:val>
            <c:numRef>
              <c:f>工作表1!$B$40:$E$40</c:f>
              <c:numCache>
                <c:formatCode>General</c:formatCode>
                <c:ptCount val="4"/>
                <c:pt idx="0">
                  <c:v>204</c:v>
                </c:pt>
                <c:pt idx="1">
                  <c:v>152</c:v>
                </c:pt>
                <c:pt idx="2">
                  <c:v>66</c:v>
                </c:pt>
                <c:pt idx="3">
                  <c:v>17</c:v>
                </c:pt>
              </c:numCache>
            </c:numRef>
          </c:val>
          <c:extLst xmlns:c16r2="http://schemas.microsoft.com/office/drawing/2015/06/chart">
            <c:ext xmlns:c16="http://schemas.microsoft.com/office/drawing/2014/chart" uri="{C3380CC4-5D6E-409C-BE32-E72D297353CC}">
              <c16:uniqueId val="{00000000-B0A6-4086-9655-7F0B18995AB9}"/>
            </c:ext>
          </c:extLst>
        </c:ser>
        <c:dLbls>
          <c:dLblPos val="outEnd"/>
          <c:showLegendKey val="0"/>
          <c:showVal val="1"/>
          <c:showCatName val="0"/>
          <c:showSerName val="0"/>
          <c:showPercent val="0"/>
          <c:showBubbleSize val="0"/>
        </c:dLbls>
        <c:gapWidth val="182"/>
        <c:axId val="505187880"/>
        <c:axId val="505188272"/>
      </c:barChart>
      <c:catAx>
        <c:axId val="505187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505188272"/>
        <c:crosses val="autoZero"/>
        <c:auto val="1"/>
        <c:lblAlgn val="ctr"/>
        <c:lblOffset val="100"/>
        <c:noMultiLvlLbl val="0"/>
      </c:catAx>
      <c:valAx>
        <c:axId val="505188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87880"/>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標楷體" panose="03000509000000000000" pitchFamily="65" charset="-120"/>
          <a:ea typeface="標楷體" panose="03000509000000000000" pitchFamily="65" charset="-120"/>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一個禮拜去幾次全聯</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工作表1!$B$33:$F$33</c:f>
              <c:strCache>
                <c:ptCount val="5"/>
                <c:pt idx="0">
                  <c:v>0次</c:v>
                </c:pt>
                <c:pt idx="1">
                  <c:v>1次</c:v>
                </c:pt>
                <c:pt idx="2">
                  <c:v>2次</c:v>
                </c:pt>
                <c:pt idx="3">
                  <c:v>3次</c:v>
                </c:pt>
                <c:pt idx="4">
                  <c:v>4次以上</c:v>
                </c:pt>
              </c:strCache>
            </c:strRef>
          </c:cat>
          <c:val>
            <c:numRef>
              <c:f>工作表1!$B$34:$F$34</c:f>
              <c:numCache>
                <c:formatCode>General</c:formatCode>
                <c:ptCount val="5"/>
                <c:pt idx="0">
                  <c:v>107</c:v>
                </c:pt>
                <c:pt idx="1">
                  <c:v>245</c:v>
                </c:pt>
                <c:pt idx="2">
                  <c:v>58</c:v>
                </c:pt>
                <c:pt idx="3">
                  <c:v>17</c:v>
                </c:pt>
                <c:pt idx="4">
                  <c:v>12</c:v>
                </c:pt>
              </c:numCache>
            </c:numRef>
          </c:val>
          <c:extLst xmlns:c16r2="http://schemas.microsoft.com/office/drawing/2015/06/chart">
            <c:ext xmlns:c16="http://schemas.microsoft.com/office/drawing/2014/chart" uri="{C3380CC4-5D6E-409C-BE32-E72D297353CC}">
              <c16:uniqueId val="{00000000-A57B-4294-9BEB-2E2DF7051DC8}"/>
            </c:ext>
          </c:extLst>
        </c:ser>
        <c:dLbls>
          <c:dLblPos val="outEnd"/>
          <c:showLegendKey val="0"/>
          <c:showVal val="1"/>
          <c:showCatName val="0"/>
          <c:showSerName val="0"/>
          <c:showPercent val="0"/>
          <c:showBubbleSize val="0"/>
        </c:dLbls>
        <c:gapWidth val="182"/>
        <c:axId val="505189056"/>
        <c:axId val="505189448"/>
      </c:barChart>
      <c:catAx>
        <c:axId val="505189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505189448"/>
        <c:crosses val="autoZero"/>
        <c:auto val="1"/>
        <c:lblAlgn val="ctr"/>
        <c:lblOffset val="100"/>
        <c:noMultiLvlLbl val="0"/>
      </c:catAx>
      <c:valAx>
        <c:axId val="505189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89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t>如何前往全聯</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工作表1!$B$42:$E$42</c:f>
              <c:strCache>
                <c:ptCount val="4"/>
                <c:pt idx="0">
                  <c:v>走路</c:v>
                </c:pt>
                <c:pt idx="1">
                  <c:v>騎摩托車</c:v>
                </c:pt>
                <c:pt idx="2">
                  <c:v>騎腳踏車</c:v>
                </c:pt>
                <c:pt idx="3">
                  <c:v>開車</c:v>
                </c:pt>
              </c:strCache>
            </c:strRef>
          </c:cat>
          <c:val>
            <c:numRef>
              <c:f>工作表1!$B$43:$E$43</c:f>
              <c:numCache>
                <c:formatCode>General</c:formatCode>
                <c:ptCount val="4"/>
                <c:pt idx="0">
                  <c:v>183</c:v>
                </c:pt>
                <c:pt idx="1">
                  <c:v>220</c:v>
                </c:pt>
                <c:pt idx="2">
                  <c:v>18</c:v>
                </c:pt>
                <c:pt idx="3">
                  <c:v>18</c:v>
                </c:pt>
              </c:numCache>
            </c:numRef>
          </c:val>
          <c:extLst xmlns:c16r2="http://schemas.microsoft.com/office/drawing/2015/06/chart">
            <c:ext xmlns:c16="http://schemas.microsoft.com/office/drawing/2014/chart" uri="{C3380CC4-5D6E-409C-BE32-E72D297353CC}">
              <c16:uniqueId val="{00000000-F47D-4039-973F-902FBBD253EE}"/>
            </c:ext>
          </c:extLst>
        </c:ser>
        <c:dLbls>
          <c:dLblPos val="outEnd"/>
          <c:showLegendKey val="0"/>
          <c:showVal val="1"/>
          <c:showCatName val="0"/>
          <c:showSerName val="0"/>
          <c:showPercent val="0"/>
          <c:showBubbleSize val="0"/>
        </c:dLbls>
        <c:gapWidth val="182"/>
        <c:axId val="505190232"/>
        <c:axId val="505190624"/>
      </c:barChart>
      <c:catAx>
        <c:axId val="505190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505190624"/>
        <c:crosses val="autoZero"/>
        <c:auto val="1"/>
        <c:lblAlgn val="ctr"/>
        <c:lblOffset val="100"/>
        <c:noMultiLvlLbl val="0"/>
      </c:catAx>
      <c:valAx>
        <c:axId val="505190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9023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標楷體" panose="03000509000000000000" pitchFamily="65" charset="-120"/>
          <a:ea typeface="標楷體" panose="03000509000000000000" pitchFamily="65" charset="-120"/>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t>是否有全聯會員卡</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dLbl>
            <c:dLbl>
              <c:idx val="1"/>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標楷體" panose="03000509000000000000" pitchFamily="65" charset="-120"/>
                    <a:ea typeface="標楷體" panose="03000509000000000000" pitchFamily="65" charset="-120"/>
                    <a:cs typeface="+mn-cs"/>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工作表1!$B$45:$C$45</c:f>
              <c:strCache>
                <c:ptCount val="2"/>
                <c:pt idx="0">
                  <c:v>有會員卡</c:v>
                </c:pt>
                <c:pt idx="1">
                  <c:v>無會員卡</c:v>
                </c:pt>
              </c:strCache>
            </c:strRef>
          </c:cat>
          <c:val>
            <c:numRef>
              <c:f>工作表1!$B$46:$C$46</c:f>
              <c:numCache>
                <c:formatCode>General</c:formatCode>
                <c:ptCount val="2"/>
                <c:pt idx="0">
                  <c:v>245</c:v>
                </c:pt>
                <c:pt idx="1">
                  <c:v>194</c:v>
                </c:pt>
              </c:numCache>
            </c:numRef>
          </c:val>
          <c:extLst xmlns:c16r2="http://schemas.microsoft.com/office/drawing/2015/06/chart">
            <c:ext xmlns:c16="http://schemas.microsoft.com/office/drawing/2014/chart" uri="{C3380CC4-5D6E-409C-BE32-E72D297353CC}">
              <c16:uniqueId val="{00000000-EDF0-44F0-9E12-66BCBC2C4809}"/>
            </c:ext>
          </c:extLst>
        </c:ser>
        <c:dLbls>
          <c:dLblPos val="outEnd"/>
          <c:showLegendKey val="0"/>
          <c:showVal val="1"/>
          <c:showCatName val="0"/>
          <c:showSerName val="0"/>
          <c:showPercent val="0"/>
          <c:showBubbleSize val="0"/>
        </c:dLbls>
        <c:gapWidth val="182"/>
        <c:axId val="505191408"/>
        <c:axId val="505191800"/>
      </c:barChart>
      <c:catAx>
        <c:axId val="505191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505191800"/>
        <c:crosses val="autoZero"/>
        <c:auto val="1"/>
        <c:lblAlgn val="ctr"/>
        <c:lblOffset val="100"/>
        <c:noMultiLvlLbl val="0"/>
      </c:catAx>
      <c:valAx>
        <c:axId val="505191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9140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標楷體" panose="03000509000000000000" pitchFamily="65" charset="-120"/>
          <a:ea typeface="標楷體" panose="03000509000000000000" pitchFamily="65" charset="-120"/>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性別比</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tx>
            <c:strRef>
              <c:f>工作表1!$B$4</c:f>
              <c:strCache>
                <c:ptCount val="1"/>
                <c:pt idx="0">
                  <c:v>男</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工作表1!$B$5</c:f>
              <c:numCache>
                <c:formatCode>0.00_);[Red]\(0.00\)</c:formatCode>
                <c:ptCount val="1"/>
                <c:pt idx="0">
                  <c:v>213</c:v>
                </c:pt>
              </c:numCache>
            </c:numRef>
          </c:val>
          <c:extLst xmlns:c16r2="http://schemas.microsoft.com/office/drawing/2015/06/chart">
            <c:ext xmlns:c16="http://schemas.microsoft.com/office/drawing/2014/chart" uri="{C3380CC4-5D6E-409C-BE32-E72D297353CC}">
              <c16:uniqueId val="{00000000-9FA7-437B-8028-2A6A39CBEAFE}"/>
            </c:ext>
          </c:extLst>
        </c:ser>
        <c:ser>
          <c:idx val="1"/>
          <c:order val="1"/>
          <c:tx>
            <c:strRef>
              <c:f>工作表1!$C$4</c:f>
              <c:strCache>
                <c:ptCount val="1"/>
                <c:pt idx="0">
                  <c:v>女</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工作表1!$C$5</c:f>
              <c:numCache>
                <c:formatCode>0.00_);[Red]\(0.00\)</c:formatCode>
                <c:ptCount val="1"/>
                <c:pt idx="0">
                  <c:v>226</c:v>
                </c:pt>
              </c:numCache>
            </c:numRef>
          </c:val>
          <c:extLst xmlns:c16r2="http://schemas.microsoft.com/office/drawing/2015/06/chart">
            <c:ext xmlns:c16="http://schemas.microsoft.com/office/drawing/2014/chart" uri="{C3380CC4-5D6E-409C-BE32-E72D297353CC}">
              <c16:uniqueId val="{00000001-9FA7-437B-8028-2A6A39CBEAFE}"/>
            </c:ext>
          </c:extLst>
        </c:ser>
        <c:dLbls>
          <c:dLblPos val="outEnd"/>
          <c:showLegendKey val="0"/>
          <c:showVal val="1"/>
          <c:showCatName val="0"/>
          <c:showSerName val="0"/>
          <c:showPercent val="0"/>
          <c:showBubbleSize val="0"/>
        </c:dLbls>
        <c:gapWidth val="182"/>
        <c:axId val="505171024"/>
        <c:axId val="505171416"/>
      </c:barChart>
      <c:catAx>
        <c:axId val="505171024"/>
        <c:scaling>
          <c:orientation val="minMax"/>
        </c:scaling>
        <c:delete val="1"/>
        <c:axPos val="l"/>
        <c:numFmt formatCode="General" sourceLinked="1"/>
        <c:majorTickMark val="none"/>
        <c:minorTickMark val="none"/>
        <c:tickLblPos val="nextTo"/>
        <c:crossAx val="505171416"/>
        <c:crosses val="autoZero"/>
        <c:auto val="1"/>
        <c:lblAlgn val="ctr"/>
        <c:lblOffset val="100"/>
        <c:noMultiLvlLbl val="0"/>
      </c:catAx>
      <c:valAx>
        <c:axId val="505171416"/>
        <c:scaling>
          <c:orientation val="minMax"/>
        </c:scaling>
        <c:delete val="0"/>
        <c:axPos val="b"/>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71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年齡</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stacked"/>
        <c:varyColors val="0"/>
        <c:ser>
          <c:idx val="0"/>
          <c:order val="0"/>
          <c:spPr>
            <a:solidFill>
              <a:schemeClr val="accent1"/>
            </a:solidFill>
            <a:ln>
              <a:noFill/>
            </a:ln>
            <a:effectLst/>
          </c:spPr>
          <c:invertIfNegative val="0"/>
          <c:dLbls>
            <c:dLbl>
              <c:idx val="2"/>
              <c:layout>
                <c:manualLayout>
                  <c:x val="2.689793952781935E-2"/>
                  <c:y val="0"/>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3448969763909659E-2"/>
                  <c:y val="-9.5949369324667828E-1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689793952781935E-2"/>
                  <c:y val="0"/>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6811212204887113E-2"/>
                  <c:y val="0"/>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工作表1!$A$10:$F$10</c:f>
              <c:strCache>
                <c:ptCount val="6"/>
                <c:pt idx="0">
                  <c:v>20歲以下</c:v>
                </c:pt>
                <c:pt idx="1">
                  <c:v>21~25歲</c:v>
                </c:pt>
                <c:pt idx="2">
                  <c:v>26~30歲</c:v>
                </c:pt>
                <c:pt idx="3">
                  <c:v>31~40歲</c:v>
                </c:pt>
                <c:pt idx="4">
                  <c:v>41~50歲</c:v>
                </c:pt>
                <c:pt idx="5">
                  <c:v>51歲以上</c:v>
                </c:pt>
              </c:strCache>
            </c:strRef>
          </c:cat>
          <c:val>
            <c:numRef>
              <c:f>工作表1!$A$11:$F$11</c:f>
              <c:numCache>
                <c:formatCode>0.00_);[Red]\(0.00\)</c:formatCode>
                <c:ptCount val="6"/>
                <c:pt idx="0">
                  <c:v>227</c:v>
                </c:pt>
                <c:pt idx="1">
                  <c:v>155</c:v>
                </c:pt>
                <c:pt idx="2">
                  <c:v>15</c:v>
                </c:pt>
                <c:pt idx="3">
                  <c:v>20</c:v>
                </c:pt>
                <c:pt idx="4">
                  <c:v>6</c:v>
                </c:pt>
                <c:pt idx="5">
                  <c:v>16</c:v>
                </c:pt>
              </c:numCache>
            </c:numRef>
          </c:val>
          <c:extLst xmlns:c16r2="http://schemas.microsoft.com/office/drawing/2015/06/chart">
            <c:ext xmlns:c16="http://schemas.microsoft.com/office/drawing/2014/chart" uri="{C3380CC4-5D6E-409C-BE32-E72D297353CC}">
              <c16:uniqueId val="{00000000-500A-413B-934B-6652B929A5E7}"/>
            </c:ext>
          </c:extLst>
        </c:ser>
        <c:dLbls>
          <c:dLblPos val="ctr"/>
          <c:showLegendKey val="0"/>
          <c:showVal val="1"/>
          <c:showCatName val="0"/>
          <c:showSerName val="0"/>
          <c:showPercent val="0"/>
          <c:showBubbleSize val="0"/>
        </c:dLbls>
        <c:gapWidth val="150"/>
        <c:overlap val="100"/>
        <c:axId val="505172200"/>
        <c:axId val="505172592"/>
      </c:barChart>
      <c:catAx>
        <c:axId val="505172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505172592"/>
        <c:crosses val="autoZero"/>
        <c:auto val="1"/>
        <c:lblAlgn val="ctr"/>
        <c:lblOffset val="100"/>
        <c:noMultiLvlLbl val="0"/>
      </c:catAx>
      <c:valAx>
        <c:axId val="505172592"/>
        <c:scaling>
          <c:orientation val="minMax"/>
        </c:scaling>
        <c:delete val="0"/>
        <c:axPos val="b"/>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72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職業狀況</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manualLayout>
          <c:layoutTarget val="inner"/>
          <c:xMode val="edge"/>
          <c:yMode val="edge"/>
          <c:x val="0.14124759405074366"/>
          <c:y val="0.16768518518518521"/>
          <c:w val="0.80919685039370082"/>
          <c:h val="0.71565616797900267"/>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工作表1!$A$14:$E$14</c:f>
              <c:strCache>
                <c:ptCount val="5"/>
                <c:pt idx="0">
                  <c:v>學生</c:v>
                </c:pt>
                <c:pt idx="1">
                  <c:v>上班族</c:v>
                </c:pt>
                <c:pt idx="2">
                  <c:v>待業中</c:v>
                </c:pt>
                <c:pt idx="3">
                  <c:v>家庭主婦</c:v>
                </c:pt>
                <c:pt idx="4">
                  <c:v>退休人士</c:v>
                </c:pt>
              </c:strCache>
            </c:strRef>
          </c:cat>
          <c:val>
            <c:numRef>
              <c:f>工作表1!$A$15:$E$15</c:f>
              <c:numCache>
                <c:formatCode>General</c:formatCode>
                <c:ptCount val="5"/>
                <c:pt idx="0">
                  <c:v>332</c:v>
                </c:pt>
                <c:pt idx="1">
                  <c:v>84</c:v>
                </c:pt>
                <c:pt idx="2">
                  <c:v>13</c:v>
                </c:pt>
                <c:pt idx="3">
                  <c:v>9</c:v>
                </c:pt>
                <c:pt idx="4">
                  <c:v>1</c:v>
                </c:pt>
              </c:numCache>
            </c:numRef>
          </c:val>
          <c:extLst xmlns:c16r2="http://schemas.microsoft.com/office/drawing/2015/06/chart">
            <c:ext xmlns:c16="http://schemas.microsoft.com/office/drawing/2014/chart" uri="{C3380CC4-5D6E-409C-BE32-E72D297353CC}">
              <c16:uniqueId val="{00000000-F7F9-4CAB-847B-570313FE14DD}"/>
            </c:ext>
          </c:extLst>
        </c:ser>
        <c:dLbls>
          <c:dLblPos val="outEnd"/>
          <c:showLegendKey val="0"/>
          <c:showVal val="1"/>
          <c:showCatName val="0"/>
          <c:showSerName val="0"/>
          <c:showPercent val="0"/>
          <c:showBubbleSize val="0"/>
        </c:dLbls>
        <c:gapWidth val="182"/>
        <c:axId val="505173376"/>
        <c:axId val="505173768"/>
      </c:barChart>
      <c:catAx>
        <c:axId val="505173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505173768"/>
        <c:crosses val="autoZero"/>
        <c:auto val="1"/>
        <c:lblAlgn val="ctr"/>
        <c:lblOffset val="100"/>
        <c:noMultiLvlLbl val="0"/>
      </c:catAx>
      <c:valAx>
        <c:axId val="505173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7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現居地區</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工作表1!$B$20:$G$20</c:f>
              <c:strCache>
                <c:ptCount val="6"/>
                <c:pt idx="0">
                  <c:v>台灣北部</c:v>
                </c:pt>
                <c:pt idx="1">
                  <c:v>台灣中部</c:v>
                </c:pt>
                <c:pt idx="2">
                  <c:v>台灣南部</c:v>
                </c:pt>
                <c:pt idx="3">
                  <c:v>台灣東部</c:v>
                </c:pt>
                <c:pt idx="4">
                  <c:v>台灣離島</c:v>
                </c:pt>
                <c:pt idx="5">
                  <c:v>國外地區</c:v>
                </c:pt>
              </c:strCache>
            </c:strRef>
          </c:cat>
          <c:val>
            <c:numRef>
              <c:f>工作表1!$B$21:$G$21</c:f>
              <c:numCache>
                <c:formatCode>General</c:formatCode>
                <c:ptCount val="6"/>
                <c:pt idx="0">
                  <c:v>355</c:v>
                </c:pt>
                <c:pt idx="1">
                  <c:v>37</c:v>
                </c:pt>
                <c:pt idx="2">
                  <c:v>27</c:v>
                </c:pt>
                <c:pt idx="3">
                  <c:v>15</c:v>
                </c:pt>
                <c:pt idx="4">
                  <c:v>1</c:v>
                </c:pt>
                <c:pt idx="5">
                  <c:v>4</c:v>
                </c:pt>
              </c:numCache>
            </c:numRef>
          </c:val>
          <c:extLst xmlns:c16r2="http://schemas.microsoft.com/office/drawing/2015/06/chart">
            <c:ext xmlns:c16="http://schemas.microsoft.com/office/drawing/2014/chart" uri="{C3380CC4-5D6E-409C-BE32-E72D297353CC}">
              <c16:uniqueId val="{00000000-B7D3-408C-A13E-EA0CA76224E8}"/>
            </c:ext>
          </c:extLst>
        </c:ser>
        <c:dLbls>
          <c:dLblPos val="outEnd"/>
          <c:showLegendKey val="0"/>
          <c:showVal val="1"/>
          <c:showCatName val="0"/>
          <c:showSerName val="0"/>
          <c:showPercent val="0"/>
          <c:showBubbleSize val="0"/>
        </c:dLbls>
        <c:gapWidth val="182"/>
        <c:axId val="505174552"/>
        <c:axId val="505174944"/>
      </c:barChart>
      <c:catAx>
        <c:axId val="505174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505174944"/>
        <c:crosses val="autoZero"/>
        <c:auto val="1"/>
        <c:lblAlgn val="ctr"/>
        <c:lblOffset val="100"/>
        <c:noMultiLvlLbl val="0"/>
      </c:catAx>
      <c:valAx>
        <c:axId val="505174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74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平均月收入</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工作表1!$B$23:$H$23</c:f>
              <c:strCache>
                <c:ptCount val="7"/>
                <c:pt idx="0">
                  <c:v>無收入</c:v>
                </c:pt>
                <c:pt idx="1">
                  <c:v>10000元以下</c:v>
                </c:pt>
                <c:pt idx="2">
                  <c:v>10001元至22000元</c:v>
                </c:pt>
                <c:pt idx="3">
                  <c:v>22001元至35000元</c:v>
                </c:pt>
                <c:pt idx="4">
                  <c:v>35001元至45000元</c:v>
                </c:pt>
                <c:pt idx="5">
                  <c:v>45001元至60000元</c:v>
                </c:pt>
                <c:pt idx="6">
                  <c:v>60001元以上</c:v>
                </c:pt>
              </c:strCache>
            </c:strRef>
          </c:cat>
          <c:val>
            <c:numRef>
              <c:f>工作表1!$B$24:$H$24</c:f>
              <c:numCache>
                <c:formatCode>General</c:formatCode>
                <c:ptCount val="7"/>
                <c:pt idx="0">
                  <c:v>138</c:v>
                </c:pt>
                <c:pt idx="1">
                  <c:v>114</c:v>
                </c:pt>
                <c:pt idx="2">
                  <c:v>93</c:v>
                </c:pt>
                <c:pt idx="3">
                  <c:v>57</c:v>
                </c:pt>
                <c:pt idx="4">
                  <c:v>9</c:v>
                </c:pt>
                <c:pt idx="5">
                  <c:v>15</c:v>
                </c:pt>
                <c:pt idx="6">
                  <c:v>12</c:v>
                </c:pt>
              </c:numCache>
            </c:numRef>
          </c:val>
          <c:extLst xmlns:c16r2="http://schemas.microsoft.com/office/drawing/2015/06/chart">
            <c:ext xmlns:c16="http://schemas.microsoft.com/office/drawing/2014/chart" uri="{C3380CC4-5D6E-409C-BE32-E72D297353CC}">
              <c16:uniqueId val="{00000000-1326-4756-8DF8-99B72982E110}"/>
            </c:ext>
          </c:extLst>
        </c:ser>
        <c:dLbls>
          <c:dLblPos val="ctr"/>
          <c:showLegendKey val="0"/>
          <c:showVal val="1"/>
          <c:showCatName val="0"/>
          <c:showSerName val="0"/>
          <c:showPercent val="0"/>
          <c:showBubbleSize val="0"/>
        </c:dLbls>
        <c:gapWidth val="150"/>
        <c:overlap val="100"/>
        <c:axId val="505175728"/>
        <c:axId val="505176120"/>
      </c:barChart>
      <c:catAx>
        <c:axId val="505175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505176120"/>
        <c:crosses val="autoZero"/>
        <c:auto val="1"/>
        <c:lblAlgn val="ctr"/>
        <c:lblOffset val="100"/>
        <c:noMultiLvlLbl val="0"/>
      </c:catAx>
      <c:valAx>
        <c:axId val="505176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75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時段</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工作表1!$B$26:$E$26</c:f>
              <c:strCache>
                <c:ptCount val="4"/>
                <c:pt idx="0">
                  <c:v>早上</c:v>
                </c:pt>
                <c:pt idx="1">
                  <c:v>中午</c:v>
                </c:pt>
                <c:pt idx="2">
                  <c:v>下午</c:v>
                </c:pt>
                <c:pt idx="3">
                  <c:v>晚上</c:v>
                </c:pt>
              </c:strCache>
            </c:strRef>
          </c:cat>
          <c:val>
            <c:numRef>
              <c:f>工作表1!$B$27:$E$27</c:f>
              <c:numCache>
                <c:formatCode>General</c:formatCode>
                <c:ptCount val="4"/>
                <c:pt idx="0">
                  <c:v>17</c:v>
                </c:pt>
                <c:pt idx="1">
                  <c:v>29</c:v>
                </c:pt>
                <c:pt idx="2">
                  <c:v>105</c:v>
                </c:pt>
                <c:pt idx="3">
                  <c:v>288</c:v>
                </c:pt>
              </c:numCache>
            </c:numRef>
          </c:val>
          <c:extLst xmlns:c16r2="http://schemas.microsoft.com/office/drawing/2015/06/chart">
            <c:ext xmlns:c16="http://schemas.microsoft.com/office/drawing/2014/chart" uri="{C3380CC4-5D6E-409C-BE32-E72D297353CC}">
              <c16:uniqueId val="{00000000-7F1F-40DF-80D7-E6B9998B20ED}"/>
            </c:ext>
          </c:extLst>
        </c:ser>
        <c:dLbls>
          <c:dLblPos val="ctr"/>
          <c:showLegendKey val="0"/>
          <c:showVal val="1"/>
          <c:showCatName val="0"/>
          <c:showSerName val="0"/>
          <c:showPercent val="0"/>
          <c:showBubbleSize val="0"/>
        </c:dLbls>
        <c:gapWidth val="150"/>
        <c:overlap val="100"/>
        <c:axId val="505176904"/>
        <c:axId val="505177296"/>
      </c:barChart>
      <c:catAx>
        <c:axId val="5051769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crossAx val="505177296"/>
        <c:crosses val="autoZero"/>
        <c:auto val="1"/>
        <c:lblAlgn val="ctr"/>
        <c:lblOffset val="100"/>
        <c:noMultiLvlLbl val="0"/>
      </c:catAx>
      <c:valAx>
        <c:axId val="505177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76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dirty="0">
                <a:latin typeface="標楷體" panose="03000509000000000000" pitchFamily="65" charset="-120"/>
                <a:ea typeface="標楷體" panose="03000509000000000000" pitchFamily="65" charset="-120"/>
              </a:rPr>
              <a:t>通常一個禮拜去幾次賣場</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工作表1!$B$30:$F$30</c:f>
              <c:strCache>
                <c:ptCount val="5"/>
                <c:pt idx="0">
                  <c:v>0次</c:v>
                </c:pt>
                <c:pt idx="1">
                  <c:v>1次</c:v>
                </c:pt>
                <c:pt idx="2">
                  <c:v>2-3次</c:v>
                </c:pt>
                <c:pt idx="3">
                  <c:v>4-5次</c:v>
                </c:pt>
                <c:pt idx="4">
                  <c:v>6次以上</c:v>
                </c:pt>
              </c:strCache>
            </c:strRef>
          </c:cat>
          <c:val>
            <c:numRef>
              <c:f>工作表1!$B$31:$F$31</c:f>
              <c:numCache>
                <c:formatCode>General</c:formatCode>
                <c:ptCount val="5"/>
                <c:pt idx="0">
                  <c:v>89</c:v>
                </c:pt>
                <c:pt idx="1">
                  <c:v>200</c:v>
                </c:pt>
                <c:pt idx="2">
                  <c:v>118</c:v>
                </c:pt>
                <c:pt idx="3">
                  <c:v>19</c:v>
                </c:pt>
                <c:pt idx="4">
                  <c:v>12</c:v>
                </c:pt>
              </c:numCache>
            </c:numRef>
          </c:val>
          <c:extLst xmlns:c16r2="http://schemas.microsoft.com/office/drawing/2015/06/chart">
            <c:ext xmlns:c16="http://schemas.microsoft.com/office/drawing/2014/chart" uri="{C3380CC4-5D6E-409C-BE32-E72D297353CC}">
              <c16:uniqueId val="{00000000-5456-4095-8338-1F54FB2F5E80}"/>
            </c:ext>
          </c:extLst>
        </c:ser>
        <c:dLbls>
          <c:dLblPos val="outEnd"/>
          <c:showLegendKey val="0"/>
          <c:showVal val="1"/>
          <c:showCatName val="0"/>
          <c:showSerName val="0"/>
          <c:showPercent val="0"/>
          <c:showBubbleSize val="0"/>
        </c:dLbls>
        <c:gapWidth val="182"/>
        <c:axId val="505185528"/>
        <c:axId val="505185920"/>
      </c:barChart>
      <c:catAx>
        <c:axId val="505185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505185920"/>
        <c:crosses val="autoZero"/>
        <c:auto val="1"/>
        <c:lblAlgn val="ctr"/>
        <c:lblOffset val="100"/>
        <c:noMultiLvlLbl val="0"/>
      </c:catAx>
      <c:valAx>
        <c:axId val="505185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85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t>每次平均消費金額</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barChart>
        <c:barDir val="bar"/>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工作表1!$B$36:$G$36</c:f>
              <c:strCache>
                <c:ptCount val="6"/>
                <c:pt idx="0">
                  <c:v>100元以下</c:v>
                </c:pt>
                <c:pt idx="1">
                  <c:v>101元-200元</c:v>
                </c:pt>
                <c:pt idx="2">
                  <c:v>201元-500元</c:v>
                </c:pt>
                <c:pt idx="3">
                  <c:v>501元-1000元</c:v>
                </c:pt>
                <c:pt idx="4">
                  <c:v>1001元-2000元</c:v>
                </c:pt>
                <c:pt idx="5">
                  <c:v>2001元以上</c:v>
                </c:pt>
              </c:strCache>
            </c:strRef>
          </c:cat>
          <c:val>
            <c:numRef>
              <c:f>工作表1!$B$37:$G$37</c:f>
              <c:numCache>
                <c:formatCode>General</c:formatCode>
                <c:ptCount val="6"/>
                <c:pt idx="0">
                  <c:v>46</c:v>
                </c:pt>
                <c:pt idx="1">
                  <c:v>130</c:v>
                </c:pt>
                <c:pt idx="2">
                  <c:v>69</c:v>
                </c:pt>
                <c:pt idx="3">
                  <c:v>72</c:v>
                </c:pt>
                <c:pt idx="4">
                  <c:v>16</c:v>
                </c:pt>
                <c:pt idx="5">
                  <c:v>6</c:v>
                </c:pt>
              </c:numCache>
            </c:numRef>
          </c:val>
          <c:extLst xmlns:c16r2="http://schemas.microsoft.com/office/drawing/2015/06/chart">
            <c:ext xmlns:c16="http://schemas.microsoft.com/office/drawing/2014/chart" uri="{C3380CC4-5D6E-409C-BE32-E72D297353CC}">
              <c16:uniqueId val="{00000000-74C8-4814-BA97-E53D9A69126D}"/>
            </c:ext>
          </c:extLst>
        </c:ser>
        <c:dLbls>
          <c:dLblPos val="ctr"/>
          <c:showLegendKey val="0"/>
          <c:showVal val="1"/>
          <c:showCatName val="0"/>
          <c:showSerName val="0"/>
          <c:showPercent val="0"/>
          <c:showBubbleSize val="0"/>
        </c:dLbls>
        <c:gapWidth val="150"/>
        <c:overlap val="100"/>
        <c:axId val="505186704"/>
        <c:axId val="505187096"/>
      </c:barChart>
      <c:catAx>
        <c:axId val="5051867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crossAx val="505187096"/>
        <c:crosses val="autoZero"/>
        <c:auto val="1"/>
        <c:lblAlgn val="ctr"/>
        <c:lblOffset val="100"/>
        <c:noMultiLvlLbl val="0"/>
      </c:catAx>
      <c:valAx>
        <c:axId val="505187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505186704"/>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標楷體" panose="03000509000000000000" pitchFamily="65" charset="-120"/>
          <a:ea typeface="標楷體" panose="03000509000000000000" pitchFamily="65"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研究背景與動機</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研究目的與內容</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研究方法與步驟</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名詞釋義</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4">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3"/>
      <dgm:spPr/>
      <dgm:t>
        <a:bodyPr/>
        <a:lstStyle/>
        <a:p>
          <a:endParaRPr lang="zh-TW" altLang="en-US"/>
        </a:p>
      </dgm:t>
    </dgm:pt>
    <dgm:pt modelId="{156E0071-0503-47E7-81EE-A7D90F874428}" type="pres">
      <dgm:prSet presAssocID="{8C5F176F-C9F1-4699-84E1-77F47A759E79}" presName="connectorText" presStyleLbl="sibTrans2D1" presStyleIdx="0" presStyleCnt="3"/>
      <dgm:spPr/>
      <dgm:t>
        <a:bodyPr/>
        <a:lstStyle/>
        <a:p>
          <a:endParaRPr lang="zh-TW" altLang="en-US"/>
        </a:p>
      </dgm:t>
    </dgm:pt>
    <dgm:pt modelId="{BF41B2F4-8649-4CBF-87D6-61D568662750}" type="pres">
      <dgm:prSet presAssocID="{F0C7F914-460A-46BC-92C9-F242C6A53762}" presName="node" presStyleLbl="node1" presStyleIdx="1" presStyleCnt="4">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3"/>
      <dgm:spPr/>
      <dgm:t>
        <a:bodyPr/>
        <a:lstStyle/>
        <a:p>
          <a:endParaRPr lang="zh-TW" altLang="en-US"/>
        </a:p>
      </dgm:t>
    </dgm:pt>
    <dgm:pt modelId="{FA04E3F5-7773-4A6D-A7BE-065283E4DADA}" type="pres">
      <dgm:prSet presAssocID="{A4420670-CB3A-4EAE-AFBF-E5D2FDBCD40C}" presName="connectorText" presStyleLbl="sibTrans2D1" presStyleIdx="1" presStyleCnt="3"/>
      <dgm:spPr/>
      <dgm:t>
        <a:bodyPr/>
        <a:lstStyle/>
        <a:p>
          <a:endParaRPr lang="zh-TW" altLang="en-US"/>
        </a:p>
      </dgm:t>
    </dgm:pt>
    <dgm:pt modelId="{DEB10144-EC36-4326-8936-731BAC46E867}" type="pres">
      <dgm:prSet presAssocID="{EAE88DD4-7AFA-413E-B665-2E9816B946B6}" presName="node" presStyleLbl="node1" presStyleIdx="2"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3"/>
      <dgm:spPr/>
      <dgm:t>
        <a:bodyPr/>
        <a:lstStyle/>
        <a:p>
          <a:endParaRPr lang="zh-TW" altLang="en-US"/>
        </a:p>
      </dgm:t>
    </dgm:pt>
    <dgm:pt modelId="{C96D136A-1FF1-4706-B273-C645787B57FF}" type="pres">
      <dgm:prSet presAssocID="{853E8A89-BC75-4736-A2A3-B92212F27C88}" presName="connectorText" presStyleLbl="sibTrans2D1" presStyleIdx="2" presStyleCnt="3"/>
      <dgm:spPr/>
      <dgm:t>
        <a:bodyPr/>
        <a:lstStyle/>
        <a:p>
          <a:endParaRPr lang="zh-TW" altLang="en-US"/>
        </a:p>
      </dgm:t>
    </dgm:pt>
    <dgm:pt modelId="{A5913245-2B1D-4CA2-A0A1-AC5C95B8FC86}" type="pres">
      <dgm:prSet presAssocID="{CF3036D7-7F9D-4631-BE09-5F8678BCFA98}" presName="node" presStyleLbl="node1" presStyleIdx="3" presStyleCnt="4">
        <dgm:presLayoutVars>
          <dgm:bulletEnabled val="1"/>
        </dgm:presLayoutVars>
      </dgm:prSet>
      <dgm:spPr/>
      <dgm:t>
        <a:bodyPr/>
        <a:lstStyle/>
        <a:p>
          <a:endParaRPr lang="zh-TW" altLang="en-US"/>
        </a:p>
      </dgm:t>
    </dgm:pt>
  </dgm:ptLst>
  <dgm:cxnLst>
    <dgm:cxn modelId="{61D4F703-1625-440D-A124-BDAB47940DD0}" type="presOf" srcId="{8C5F176F-C9F1-4699-84E1-77F47A759E79}" destId="{BE5A413B-867A-45C1-89C9-6CC71EFB93A5}" srcOrd="0" destOrd="0" presId="urn:microsoft.com/office/officeart/2005/8/layout/process1"/>
    <dgm:cxn modelId="{AA80162D-DA94-4468-B913-9694600E9349}" type="presOf" srcId="{A4420670-CB3A-4EAE-AFBF-E5D2FDBCD40C}" destId="{FA04E3F5-7773-4A6D-A7BE-065283E4DADA}" srcOrd="1" destOrd="0" presId="urn:microsoft.com/office/officeart/2005/8/layout/process1"/>
    <dgm:cxn modelId="{628BE7E6-995A-4716-9932-81D2822957A6}" type="presOf" srcId="{853E8A89-BC75-4736-A2A3-B92212F27C88}" destId="{C96D136A-1FF1-4706-B273-C645787B57FF}" srcOrd="1" destOrd="0" presId="urn:microsoft.com/office/officeart/2005/8/layout/process1"/>
    <dgm:cxn modelId="{FF5C262B-4E35-439C-BF04-78B81C48C5D9}" type="presOf" srcId="{CF3036D7-7F9D-4631-BE09-5F8678BCFA98}" destId="{A5913245-2B1D-4CA2-A0A1-AC5C95B8FC86}" srcOrd="0" destOrd="0" presId="urn:microsoft.com/office/officeart/2005/8/layout/process1"/>
    <dgm:cxn modelId="{1642E075-8C6B-4EB8-A07E-DF13CD5AC7FD}" type="presOf" srcId="{F0C7F914-460A-46BC-92C9-F242C6A53762}" destId="{BF41B2F4-8649-4CBF-87D6-61D568662750}" srcOrd="0" destOrd="0" presId="urn:microsoft.com/office/officeart/2005/8/layout/process1"/>
    <dgm:cxn modelId="{FE10B341-3755-4F42-B597-B66DDBEFE370}" type="presOf" srcId="{EAE88DD4-7AFA-413E-B665-2E9816B946B6}" destId="{DEB10144-EC36-4326-8936-731BAC46E867}"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513C78ED-C1ED-4371-982A-1CB86BDD0941}" type="presOf" srcId="{853E8A89-BC75-4736-A2A3-B92212F27C88}" destId="{7D59FB9D-2DE7-4F4C-A762-BEDBB7AECCC5}" srcOrd="0" destOrd="0" presId="urn:microsoft.com/office/officeart/2005/8/layout/process1"/>
    <dgm:cxn modelId="{3FB5DC9D-7BD3-48A4-B2D4-89B176518ADF}" type="presOf" srcId="{7456B389-F100-4801-9650-522663A71C0D}" destId="{7D8F514E-B8D7-4BCA-AD06-3ECC84DD3D67}"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17213D28-D05B-4675-B0B6-7F53E46E92D3}" type="presOf" srcId="{8C5F176F-C9F1-4699-84E1-77F47A759E79}" destId="{156E0071-0503-47E7-81EE-A7D90F874428}" srcOrd="1" destOrd="0" presId="urn:microsoft.com/office/officeart/2005/8/layout/process1"/>
    <dgm:cxn modelId="{AA29D7F6-E494-40A6-82DD-D05B453BE96B}" type="presOf" srcId="{8ECB4307-CE67-4C8D-8B2A-684F7AE0ACBF}" destId="{C248384A-1772-4A09-91E6-28FEB7DE11B5}" srcOrd="0" destOrd="0" presId="urn:microsoft.com/office/officeart/2005/8/layout/process1"/>
    <dgm:cxn modelId="{93A56877-29B8-4C50-AAE6-FD95463828B8}" type="presOf" srcId="{A4420670-CB3A-4EAE-AFBF-E5D2FDBCD40C}" destId="{A6F6A654-0238-44F7-82DB-BBFCAA87D300}" srcOrd="0" destOrd="0" presId="urn:microsoft.com/office/officeart/2005/8/layout/process1"/>
    <dgm:cxn modelId="{6FB50C8F-E289-402F-BCCA-4E1F7FE21B03}" srcId="{8ECB4307-CE67-4C8D-8B2A-684F7AE0ACBF}" destId="{CF3036D7-7F9D-4631-BE09-5F8678BCFA98}" srcOrd="3" destOrd="0" parTransId="{12162B7B-E008-44A8-B286-2F414D25F5D6}" sibTransId="{D9DA5F46-5567-4C7E-B028-EFEAE818EC6A}"/>
    <dgm:cxn modelId="{52D727F8-2BDC-4F8A-9C33-BC80AAB5B96B}" type="presParOf" srcId="{C248384A-1772-4A09-91E6-28FEB7DE11B5}" destId="{7D8F514E-B8D7-4BCA-AD06-3ECC84DD3D67}" srcOrd="0" destOrd="0" presId="urn:microsoft.com/office/officeart/2005/8/layout/process1"/>
    <dgm:cxn modelId="{A3DF7512-00AD-42AD-AE06-668021C33DFF}" type="presParOf" srcId="{C248384A-1772-4A09-91E6-28FEB7DE11B5}" destId="{BE5A413B-867A-45C1-89C9-6CC71EFB93A5}" srcOrd="1" destOrd="0" presId="urn:microsoft.com/office/officeart/2005/8/layout/process1"/>
    <dgm:cxn modelId="{DFDA2E0E-B6F2-4F14-9F88-593ADF230B97}" type="presParOf" srcId="{BE5A413B-867A-45C1-89C9-6CC71EFB93A5}" destId="{156E0071-0503-47E7-81EE-A7D90F874428}" srcOrd="0" destOrd="0" presId="urn:microsoft.com/office/officeart/2005/8/layout/process1"/>
    <dgm:cxn modelId="{A4EA43FE-07AA-4032-9A7F-E6392964654B}" type="presParOf" srcId="{C248384A-1772-4A09-91E6-28FEB7DE11B5}" destId="{BF41B2F4-8649-4CBF-87D6-61D568662750}" srcOrd="2" destOrd="0" presId="urn:microsoft.com/office/officeart/2005/8/layout/process1"/>
    <dgm:cxn modelId="{EE4F006C-0DFA-47CE-97B8-6ABA73DDCD9A}" type="presParOf" srcId="{C248384A-1772-4A09-91E6-28FEB7DE11B5}" destId="{A6F6A654-0238-44F7-82DB-BBFCAA87D300}" srcOrd="3" destOrd="0" presId="urn:microsoft.com/office/officeart/2005/8/layout/process1"/>
    <dgm:cxn modelId="{8AF62031-32E1-4BE1-B008-47B7977F47F8}" type="presParOf" srcId="{A6F6A654-0238-44F7-82DB-BBFCAA87D300}" destId="{FA04E3F5-7773-4A6D-A7BE-065283E4DADA}" srcOrd="0" destOrd="0" presId="urn:microsoft.com/office/officeart/2005/8/layout/process1"/>
    <dgm:cxn modelId="{8D83F6BA-8FE9-4AD6-9E39-6E756EA81FF1}" type="presParOf" srcId="{C248384A-1772-4A09-91E6-28FEB7DE11B5}" destId="{DEB10144-EC36-4326-8936-731BAC46E867}" srcOrd="4" destOrd="0" presId="urn:microsoft.com/office/officeart/2005/8/layout/process1"/>
    <dgm:cxn modelId="{47DAD1D0-14AE-442B-A226-A43BD4B7C30F}" type="presParOf" srcId="{C248384A-1772-4A09-91E6-28FEB7DE11B5}" destId="{7D59FB9D-2DE7-4F4C-A762-BEDBB7AECCC5}" srcOrd="5" destOrd="0" presId="urn:microsoft.com/office/officeart/2005/8/layout/process1"/>
    <dgm:cxn modelId="{F3BE5E00-731A-4B0E-BE56-262716809F09}" type="presParOf" srcId="{7D59FB9D-2DE7-4F4C-A762-BEDBB7AECCC5}" destId="{C96D136A-1FF1-4706-B273-C645787B57FF}" srcOrd="0" destOrd="0" presId="urn:microsoft.com/office/officeart/2005/8/layout/process1"/>
    <dgm:cxn modelId="{15DFFDF1-E152-4054-8320-0263F26E8318}" type="presParOf" srcId="{C248384A-1772-4A09-91E6-28FEB7DE11B5}" destId="{A5913245-2B1D-4CA2-A0A1-AC5C95B8FC86}"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結構方程式架構圖</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研究對象與       抽樣方法</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58175807-807A-4355-91E6-604354BDBA13}">
      <dgm:prSet/>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AAE2935B-0903-4ACC-937B-7D329BB1675E}" type="par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2FBB2B50-C3E7-452D-9848-8915FFBBD940}" type="sib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DEB10144-EC36-4326-8936-731BAC46E867}" type="pres">
      <dgm:prSet presAssocID="{EAE88DD4-7AFA-413E-B665-2E9816B946B6}" presName="node" presStyleLbl="node1" presStyleIdx="2"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4"/>
      <dgm:spPr/>
      <dgm:t>
        <a:bodyPr/>
        <a:lstStyle/>
        <a:p>
          <a:endParaRPr lang="zh-TW" altLang="en-US"/>
        </a:p>
      </dgm:t>
    </dgm:pt>
    <dgm:pt modelId="{C96D136A-1FF1-4706-B273-C645787B57FF}" type="pres">
      <dgm:prSet presAssocID="{853E8A89-BC75-4736-A2A3-B92212F27C88}" presName="connectorText" presStyleLbl="sibTrans2D1" presStyleIdx="2" presStyleCnt="4"/>
      <dgm:spPr/>
      <dgm:t>
        <a:bodyPr/>
        <a:lstStyle/>
        <a:p>
          <a:endParaRPr lang="zh-TW" altLang="en-US"/>
        </a:p>
      </dgm:t>
    </dgm:pt>
    <dgm:pt modelId="{F7753FB7-388C-497C-B0CF-EBEFB381B10D}" type="pres">
      <dgm:prSet presAssocID="{58175807-807A-4355-91E6-604354BDBA13}" presName="node" presStyleLbl="node1" presStyleIdx="3" presStyleCnt="5">
        <dgm:presLayoutVars>
          <dgm:bulletEnabled val="1"/>
        </dgm:presLayoutVars>
      </dgm:prSet>
      <dgm:spPr/>
      <dgm:t>
        <a:bodyPr/>
        <a:lstStyle/>
        <a:p>
          <a:endParaRPr lang="zh-TW" altLang="en-US"/>
        </a:p>
      </dgm:t>
    </dgm:pt>
    <dgm:pt modelId="{57B18F9A-D4D0-4352-84AD-1F911AE374F3}" type="pres">
      <dgm:prSet presAssocID="{2FBB2B50-C3E7-452D-9848-8915FFBBD940}" presName="sibTrans" presStyleLbl="sibTrans2D1" presStyleIdx="3" presStyleCnt="4"/>
      <dgm:spPr/>
      <dgm:t>
        <a:bodyPr/>
        <a:lstStyle/>
        <a:p>
          <a:endParaRPr lang="zh-TW" altLang="en-US"/>
        </a:p>
      </dgm:t>
    </dgm:pt>
    <dgm:pt modelId="{D33877FC-A19B-49DD-9F89-198EA0E0E25C}" type="pres">
      <dgm:prSet presAssocID="{2FBB2B50-C3E7-452D-9848-8915FFBBD940}"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D685586D-BF2E-4123-9B13-8C1C395F1A05}" type="presOf" srcId="{2FBB2B50-C3E7-452D-9848-8915FFBBD940}" destId="{57B18F9A-D4D0-4352-84AD-1F911AE374F3}" srcOrd="0" destOrd="0" presId="urn:microsoft.com/office/officeart/2005/8/layout/process1"/>
    <dgm:cxn modelId="{D0CCA6C0-E054-464E-95D8-C2E35839556D}" type="presOf" srcId="{2FBB2B50-C3E7-452D-9848-8915FFBBD940}" destId="{D33877FC-A19B-49DD-9F89-198EA0E0E25C}" srcOrd="1" destOrd="0" presId="urn:microsoft.com/office/officeart/2005/8/layout/process1"/>
    <dgm:cxn modelId="{FCF53F06-41C7-40F1-91EA-5580B03AD4E8}" type="presOf" srcId="{8C5F176F-C9F1-4699-84E1-77F47A759E79}" destId="{BE5A413B-867A-45C1-89C9-6CC71EFB93A5}" srcOrd="0" destOrd="0" presId="urn:microsoft.com/office/officeart/2005/8/layout/process1"/>
    <dgm:cxn modelId="{F56537FF-6876-442B-852E-FF1B5703A987}" type="presOf" srcId="{A4420670-CB3A-4EAE-AFBF-E5D2FDBCD40C}" destId="{A6F6A654-0238-44F7-82DB-BBFCAA87D300}" srcOrd="0" destOrd="0" presId="urn:microsoft.com/office/officeart/2005/8/layout/process1"/>
    <dgm:cxn modelId="{0B0A706D-FCD4-4FC2-9E59-8061DDAA5E53}" type="presOf" srcId="{8ECB4307-CE67-4C8D-8B2A-684F7AE0ACBF}" destId="{C248384A-1772-4A09-91E6-28FEB7DE11B5}" srcOrd="0" destOrd="0" presId="urn:microsoft.com/office/officeart/2005/8/layout/process1"/>
    <dgm:cxn modelId="{8851EB02-13AB-4EFC-8630-FF960BE0A1EF}" type="presOf" srcId="{853E8A89-BC75-4736-A2A3-B92212F27C88}" destId="{C96D136A-1FF1-4706-B273-C645787B57FF}" srcOrd="1" destOrd="0" presId="urn:microsoft.com/office/officeart/2005/8/layout/process1"/>
    <dgm:cxn modelId="{498EAEA5-CE0C-4985-97ED-C8AC58BD90ED}" type="presOf" srcId="{58175807-807A-4355-91E6-604354BDBA13}" destId="{F7753FB7-388C-497C-B0CF-EBEFB381B10D}" srcOrd="0" destOrd="0" presId="urn:microsoft.com/office/officeart/2005/8/layout/process1"/>
    <dgm:cxn modelId="{D3ADDFFE-6F9E-405D-8021-3A25B362F8D1}" type="presOf" srcId="{7456B389-F100-4801-9650-522663A71C0D}" destId="{7D8F514E-B8D7-4BCA-AD06-3ECC84DD3D67}"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64D9616D-4006-4C34-89C5-AA4328ECAC89}" type="presOf" srcId="{853E8A89-BC75-4736-A2A3-B92212F27C88}" destId="{7D59FB9D-2DE7-4F4C-A762-BEDBB7AECCC5}"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B66B0C35-61E8-4F26-A7B4-B6C7D9F8835F}" type="presOf" srcId="{A4420670-CB3A-4EAE-AFBF-E5D2FDBCD40C}" destId="{FA04E3F5-7773-4A6D-A7BE-065283E4DADA}" srcOrd="1" destOrd="0" presId="urn:microsoft.com/office/officeart/2005/8/layout/process1"/>
    <dgm:cxn modelId="{C294D17A-80A9-4A8C-8D49-35B053161DE6}" srcId="{8ECB4307-CE67-4C8D-8B2A-684F7AE0ACBF}" destId="{58175807-807A-4355-91E6-604354BDBA13}" srcOrd="3" destOrd="0" parTransId="{AAE2935B-0903-4ACC-937B-7D329BB1675E}" sibTransId="{2FBB2B50-C3E7-452D-9848-8915FFBBD940}"/>
    <dgm:cxn modelId="{797EC754-DD5B-4E77-B97B-B2CBE4DD8229}" type="presOf" srcId="{8C5F176F-C9F1-4699-84E1-77F47A759E79}" destId="{156E0071-0503-47E7-81EE-A7D90F874428}" srcOrd="1"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0A40BA6D-EA72-4278-848C-B9C4A3D61CC0}" type="presOf" srcId="{F0C7F914-460A-46BC-92C9-F242C6A53762}" destId="{BF41B2F4-8649-4CBF-87D6-61D568662750}" srcOrd="0" destOrd="0" presId="urn:microsoft.com/office/officeart/2005/8/layout/process1"/>
    <dgm:cxn modelId="{0A70C8F6-310C-4992-8883-736CECEDAA6C}" type="presOf" srcId="{EAE88DD4-7AFA-413E-B665-2E9816B946B6}" destId="{DEB10144-EC36-4326-8936-731BAC46E867}" srcOrd="0" destOrd="0" presId="urn:microsoft.com/office/officeart/2005/8/layout/process1"/>
    <dgm:cxn modelId="{251329D7-0B5B-46E6-B91A-1C85DAEB3DEA}" type="presOf" srcId="{CF3036D7-7F9D-4631-BE09-5F8678BCFA98}" destId="{A5913245-2B1D-4CA2-A0A1-AC5C95B8FC86}" srcOrd="0" destOrd="0" presId="urn:microsoft.com/office/officeart/2005/8/layout/process1"/>
    <dgm:cxn modelId="{4DC82971-9F1B-4B54-9FB3-DE54093B635C}" type="presParOf" srcId="{C248384A-1772-4A09-91E6-28FEB7DE11B5}" destId="{7D8F514E-B8D7-4BCA-AD06-3ECC84DD3D67}" srcOrd="0" destOrd="0" presId="urn:microsoft.com/office/officeart/2005/8/layout/process1"/>
    <dgm:cxn modelId="{2C72B073-2C01-4638-AE34-3C3AA2635012}" type="presParOf" srcId="{C248384A-1772-4A09-91E6-28FEB7DE11B5}" destId="{BE5A413B-867A-45C1-89C9-6CC71EFB93A5}" srcOrd="1" destOrd="0" presId="urn:microsoft.com/office/officeart/2005/8/layout/process1"/>
    <dgm:cxn modelId="{B8FD1E58-DC6B-401D-A6B3-B3C2C0064D21}" type="presParOf" srcId="{BE5A413B-867A-45C1-89C9-6CC71EFB93A5}" destId="{156E0071-0503-47E7-81EE-A7D90F874428}" srcOrd="0" destOrd="0" presId="urn:microsoft.com/office/officeart/2005/8/layout/process1"/>
    <dgm:cxn modelId="{BB60CAB8-18FC-453C-B83C-7FE50B343E69}" type="presParOf" srcId="{C248384A-1772-4A09-91E6-28FEB7DE11B5}" destId="{BF41B2F4-8649-4CBF-87D6-61D568662750}" srcOrd="2" destOrd="0" presId="urn:microsoft.com/office/officeart/2005/8/layout/process1"/>
    <dgm:cxn modelId="{4528AF30-6825-417D-AE0F-90D65454089D}" type="presParOf" srcId="{C248384A-1772-4A09-91E6-28FEB7DE11B5}" destId="{A6F6A654-0238-44F7-82DB-BBFCAA87D300}" srcOrd="3" destOrd="0" presId="urn:microsoft.com/office/officeart/2005/8/layout/process1"/>
    <dgm:cxn modelId="{81B41E4C-5E44-4C3B-B13E-AA813D33F8F6}" type="presParOf" srcId="{A6F6A654-0238-44F7-82DB-BBFCAA87D300}" destId="{FA04E3F5-7773-4A6D-A7BE-065283E4DADA}" srcOrd="0" destOrd="0" presId="urn:microsoft.com/office/officeart/2005/8/layout/process1"/>
    <dgm:cxn modelId="{A16FB94A-9F18-47A6-9B62-C565882A32F5}" type="presParOf" srcId="{C248384A-1772-4A09-91E6-28FEB7DE11B5}" destId="{DEB10144-EC36-4326-8936-731BAC46E867}" srcOrd="4" destOrd="0" presId="urn:microsoft.com/office/officeart/2005/8/layout/process1"/>
    <dgm:cxn modelId="{5DA73F9F-CA9D-4CBB-B90A-D0B4C98A68E6}" type="presParOf" srcId="{C248384A-1772-4A09-91E6-28FEB7DE11B5}" destId="{7D59FB9D-2DE7-4F4C-A762-BEDBB7AECCC5}" srcOrd="5" destOrd="0" presId="urn:microsoft.com/office/officeart/2005/8/layout/process1"/>
    <dgm:cxn modelId="{C1DFE163-4780-4496-B61D-63A9D38D9B5F}" type="presParOf" srcId="{7D59FB9D-2DE7-4F4C-A762-BEDBB7AECCC5}" destId="{C96D136A-1FF1-4706-B273-C645787B57FF}" srcOrd="0" destOrd="0" presId="urn:microsoft.com/office/officeart/2005/8/layout/process1"/>
    <dgm:cxn modelId="{9AD391D0-B29F-43B3-A07E-44BF12767C8C}" type="presParOf" srcId="{C248384A-1772-4A09-91E6-28FEB7DE11B5}" destId="{F7753FB7-388C-497C-B0CF-EBEFB381B10D}" srcOrd="6" destOrd="0" presId="urn:microsoft.com/office/officeart/2005/8/layout/process1"/>
    <dgm:cxn modelId="{CA6C7F57-CE2A-40B1-AF57-B767B9EBE867}" type="presParOf" srcId="{C248384A-1772-4A09-91E6-28FEB7DE11B5}" destId="{57B18F9A-D4D0-4352-84AD-1F911AE374F3}" srcOrd="7" destOrd="0" presId="urn:microsoft.com/office/officeart/2005/8/layout/process1"/>
    <dgm:cxn modelId="{482D64CC-8E05-44FD-82AB-F37A773E06D5}" type="presParOf" srcId="{57B18F9A-D4D0-4352-84AD-1F911AE374F3}" destId="{D33877FC-A19B-49DD-9F89-198EA0E0E25C}" srcOrd="0" destOrd="0" presId="urn:microsoft.com/office/officeart/2005/8/layout/process1"/>
    <dgm:cxn modelId="{D5CDADEC-CB8A-4E8E-8228-525F89DD3E7D}"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CAD9C5-9D77-406F-8C76-FF3BA09111E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zh-TW" altLang="en-US"/>
        </a:p>
      </dgm:t>
    </dgm:pt>
    <dgm:pt modelId="{37552D32-1A27-4B1A-A9C3-194F2AB2277F}">
      <dgm:prSet phldrT="[文字]"/>
      <dgm:spPr/>
      <dgm:t>
        <a:bodyPr/>
        <a:lstStyle/>
        <a:p>
          <a:r>
            <a:rPr lang="zh-TW" altLang="en-US" baseline="0" dirty="0" smtClean="0">
              <a:latin typeface="Times New Roman" panose="02020603050405020304" pitchFamily="18" charset="0"/>
              <a:ea typeface="標楷體" panose="03000509000000000000" pitchFamily="65" charset="-120"/>
            </a:rPr>
            <a:t>基本資料</a:t>
          </a:r>
          <a:endParaRPr lang="zh-TW" altLang="en-US" baseline="0" dirty="0">
            <a:latin typeface="Times New Roman" panose="02020603050405020304" pitchFamily="18" charset="0"/>
            <a:ea typeface="標楷體" panose="03000509000000000000" pitchFamily="65" charset="-120"/>
          </a:endParaRPr>
        </a:p>
      </dgm:t>
    </dgm:pt>
    <dgm:pt modelId="{6DC9C2E5-3180-4031-9B8C-96FDC68B6B39}" type="parTrans" cxnId="{61961CB3-5A97-4667-AF35-C9E59B10F914}">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6854B6E8-2D2A-47A4-82FE-2730F99E2696}" type="sibTrans" cxnId="{61961CB3-5A97-4667-AF35-C9E59B10F914}">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0A802589-B926-4068-81A8-08BFD917025C}">
      <dgm:prSet phldrT="[文字]"/>
      <dgm:spPr/>
      <dgm:t>
        <a:bodyPr/>
        <a:lstStyle/>
        <a:p>
          <a:r>
            <a:rPr lang="zh-TW" baseline="0" dirty="0" smtClean="0">
              <a:latin typeface="Times New Roman" panose="02020603050405020304" pitchFamily="18" charset="0"/>
              <a:ea typeface="標楷體" panose="03000509000000000000" pitchFamily="65" charset="-120"/>
            </a:rPr>
            <a:t>包含性別、年齡、職業、現居地點、平均月收入金額、通常是甚麼時段去全聯、通常一個禮拜去幾次賣場、一個禮拜去幾次全聯、每次平均消費金額、到達離你家最近全聯的時間、前往賣場的誘因、如何前往全聯、是否有全聯會員卡等</a:t>
          </a:r>
          <a:r>
            <a:rPr lang="zh-TW" altLang="en-US" baseline="0" dirty="0" smtClean="0">
              <a:latin typeface="Times New Roman" panose="02020603050405020304" pitchFamily="18" charset="0"/>
              <a:ea typeface="標楷體" panose="03000509000000000000" pitchFamily="65" charset="-120"/>
            </a:rPr>
            <a:t>，</a:t>
          </a:r>
          <a:r>
            <a:rPr lang="zh-TW" baseline="0" dirty="0" smtClean="0">
              <a:solidFill>
                <a:srgbClr val="FF0000"/>
              </a:solidFill>
              <a:latin typeface="Times New Roman" panose="02020603050405020304" pitchFamily="18" charset="0"/>
              <a:ea typeface="標楷體" panose="03000509000000000000" pitchFamily="65" charset="-120"/>
            </a:rPr>
            <a:t>十三個部分共</a:t>
          </a:r>
          <a:r>
            <a:rPr lang="en-US" altLang="zh-TW" baseline="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13</a:t>
          </a:r>
          <a:r>
            <a:rPr lang="zh-TW" baseline="0" dirty="0" smtClean="0">
              <a:solidFill>
                <a:srgbClr val="FF0000"/>
              </a:solidFill>
              <a:latin typeface="Times New Roman" panose="02020603050405020304" pitchFamily="18" charset="0"/>
              <a:ea typeface="標楷體" panose="03000509000000000000" pitchFamily="65" charset="-120"/>
            </a:rPr>
            <a:t>題</a:t>
          </a:r>
          <a:r>
            <a:rPr lang="zh-TW" baseline="0" dirty="0" smtClean="0">
              <a:latin typeface="Times New Roman" panose="02020603050405020304" pitchFamily="18" charset="0"/>
              <a:ea typeface="標楷體" panose="03000509000000000000" pitchFamily="65" charset="-120"/>
            </a:rPr>
            <a:t>。</a:t>
          </a:r>
          <a:endParaRPr lang="zh-TW" altLang="en-US" baseline="0" dirty="0">
            <a:latin typeface="Times New Roman" panose="02020603050405020304" pitchFamily="18" charset="0"/>
            <a:ea typeface="標楷體" panose="03000509000000000000" pitchFamily="65" charset="-120"/>
          </a:endParaRPr>
        </a:p>
      </dgm:t>
    </dgm:pt>
    <dgm:pt modelId="{218A25A2-AF9F-4CDD-8C31-BDD3A55C3BC9}" type="parTrans" cxnId="{77642C59-24C8-4780-BBC9-0677B603FE7D}">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2A58D190-535D-471A-869A-3A02BBEB6417}" type="sibTrans" cxnId="{77642C59-24C8-4780-BBC9-0677B603FE7D}">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A20C7C33-D420-445E-B829-CA8187BD3375}">
      <dgm:prSet phldrT="[文字]"/>
      <dgm:spPr/>
      <dgm:t>
        <a:bodyPr/>
        <a:lstStyle/>
        <a:p>
          <a:r>
            <a:rPr lang="zh-TW" b="0" baseline="0" dirty="0" smtClean="0">
              <a:latin typeface="Times New Roman" panose="02020603050405020304" pitchFamily="18" charset="0"/>
              <a:ea typeface="標楷體" panose="03000509000000000000" pitchFamily="65" charset="-120"/>
            </a:rPr>
            <a:t>民眾等候情緒量表</a:t>
          </a:r>
          <a:endParaRPr lang="zh-TW" altLang="en-US" b="0" baseline="0" dirty="0">
            <a:latin typeface="Times New Roman" panose="02020603050405020304" pitchFamily="18" charset="0"/>
            <a:ea typeface="標楷體" panose="03000509000000000000" pitchFamily="65" charset="-120"/>
          </a:endParaRPr>
        </a:p>
      </dgm:t>
    </dgm:pt>
    <dgm:pt modelId="{2484629E-BC31-4FEE-AA8D-FA8FA9C2AB52}" type="parTrans" cxnId="{8FF08C2C-37E7-4FD6-9951-89EEF45C8309}">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F0AB19D9-632F-4E73-9D0A-887373D7FDA3}" type="sibTrans" cxnId="{8FF08C2C-37E7-4FD6-9951-89EEF45C8309}">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571C63AA-6F05-416E-8793-085032B6C6C1}">
      <dgm:prSet phldrT="[文字]"/>
      <dgm:spPr/>
      <dgm:t>
        <a:bodyPr/>
        <a:lstStyle/>
        <a:p>
          <a:r>
            <a:rPr lang="zh-TW" altLang="en-US" baseline="0" dirty="0" smtClean="0">
              <a:latin typeface="Times New Roman" panose="02020603050405020304" pitchFamily="18" charset="0"/>
              <a:ea typeface="標楷體" panose="03000509000000000000" pitchFamily="65" charset="-120"/>
            </a:rPr>
            <a:t>包含等待的負面情緒</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baseline="0" dirty="0" smtClean="0">
              <a:latin typeface="Times New Roman" panose="02020603050405020304" pitchFamily="18" charset="0"/>
              <a:ea typeface="標楷體" panose="03000509000000000000" pitchFamily="65" charset="-120"/>
            </a:rPr>
            <a:t>題、等候區</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baseline="0" dirty="0" smtClean="0">
              <a:latin typeface="Times New Roman" panose="02020603050405020304" pitchFamily="18" charset="0"/>
              <a:ea typeface="標楷體" panose="03000509000000000000" pitchFamily="65" charset="-120"/>
            </a:rPr>
            <a:t>題及等待時間和焦急與心理不平衡</a:t>
          </a:r>
          <a:r>
            <a:rPr lang="en-US" altLang="zh-TW" baseline="0" dirty="0" smtClean="0">
              <a:latin typeface="Times New Roman" panose="02020603050405020304" pitchFamily="18" charset="0"/>
              <a:ea typeface="標楷體" panose="03000509000000000000" pitchFamily="65" charset="-120"/>
            </a:rPr>
            <a:t>6</a:t>
          </a:r>
          <a:r>
            <a:rPr lang="zh-TW" altLang="en-US" baseline="0" dirty="0" smtClean="0">
              <a:latin typeface="Times New Roman" panose="02020603050405020304" pitchFamily="18" charset="0"/>
              <a:ea typeface="標楷體" panose="03000509000000000000" pitchFamily="65" charset="-120"/>
            </a:rPr>
            <a:t>題，</a:t>
          </a:r>
          <a:r>
            <a:rPr lang="zh-TW" altLang="en-US" baseline="0" dirty="0" smtClean="0">
              <a:solidFill>
                <a:srgbClr val="FF0000"/>
              </a:solidFill>
              <a:latin typeface="Times New Roman" panose="02020603050405020304" pitchFamily="18" charset="0"/>
              <a:ea typeface="標楷體" panose="03000509000000000000" pitchFamily="65" charset="-120"/>
            </a:rPr>
            <a:t>共三個部分</a:t>
          </a:r>
          <a:r>
            <a:rPr lang="en-US" altLang="zh-TW" baseline="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13</a:t>
          </a:r>
          <a:r>
            <a:rPr lang="zh-TW" altLang="en-US" baseline="0" dirty="0" smtClean="0">
              <a:solidFill>
                <a:srgbClr val="FF0000"/>
              </a:solidFill>
              <a:latin typeface="Times New Roman" panose="02020603050405020304" pitchFamily="18" charset="0"/>
              <a:ea typeface="標楷體" panose="03000509000000000000" pitchFamily="65" charset="-120"/>
            </a:rPr>
            <a:t>題</a:t>
          </a:r>
          <a:r>
            <a:rPr lang="zh-TW" altLang="en-US" baseline="0" dirty="0" smtClean="0">
              <a:latin typeface="Times New Roman" panose="02020603050405020304" pitchFamily="18" charset="0"/>
              <a:ea typeface="標楷體" panose="03000509000000000000" pitchFamily="65" charset="-120"/>
            </a:rPr>
            <a:t>。</a:t>
          </a:r>
          <a:endParaRPr lang="zh-TW" altLang="en-US" baseline="0" dirty="0">
            <a:latin typeface="Times New Roman" panose="02020603050405020304" pitchFamily="18" charset="0"/>
            <a:ea typeface="標楷體" panose="03000509000000000000" pitchFamily="65" charset="-120"/>
          </a:endParaRPr>
        </a:p>
      </dgm:t>
    </dgm:pt>
    <dgm:pt modelId="{2BA76286-EC87-4537-978A-1E6CE2C848DF}" type="parTrans" cxnId="{E12A05FF-63A4-44BD-A9A1-A15E02E9EC48}">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0EAE652D-34C1-42D8-991A-0E86B182E1F6}" type="sibTrans" cxnId="{E12A05FF-63A4-44BD-A9A1-A15E02E9EC48}">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357AE782-EF67-47AC-8389-F2118F33A224}">
      <dgm:prSet phldrT="[文字]"/>
      <dgm:spPr/>
      <dgm:t>
        <a:bodyPr/>
        <a:lstStyle/>
        <a:p>
          <a:r>
            <a:rPr lang="zh-TW" b="0" baseline="0" dirty="0" smtClean="0">
              <a:latin typeface="Times New Roman" panose="02020603050405020304" pitchFamily="18" charset="0"/>
              <a:ea typeface="標楷體" panose="03000509000000000000" pitchFamily="65" charset="-120"/>
            </a:rPr>
            <a:t>員工服務能力量表</a:t>
          </a:r>
          <a:endParaRPr lang="zh-TW" altLang="en-US" b="0" baseline="0" dirty="0">
            <a:latin typeface="Times New Roman" panose="02020603050405020304" pitchFamily="18" charset="0"/>
            <a:ea typeface="標楷體" panose="03000509000000000000" pitchFamily="65" charset="-120"/>
          </a:endParaRPr>
        </a:p>
      </dgm:t>
    </dgm:pt>
    <dgm:pt modelId="{3EFF4756-8C64-47DF-9738-41538B0D9AD1}" type="parTrans" cxnId="{EA9BD2EF-3963-4F8F-ABB1-585D319C7051}">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375A12A4-BCB4-4959-8985-071EDA7286EC}" type="sibTrans" cxnId="{EA9BD2EF-3963-4F8F-ABB1-585D319C7051}">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4F8FFBD8-F273-4331-AAF5-3C3A8A8CB2CD}">
      <dgm:prSet phldrT="[文字]"/>
      <dgm:spPr/>
      <dgm:t>
        <a:bodyPr/>
        <a:lstStyle/>
        <a:p>
          <a:r>
            <a:rPr lang="zh-TW" altLang="en-US" baseline="0" dirty="0" smtClean="0">
              <a:latin typeface="Times New Roman" panose="02020603050405020304" pitchFamily="18" charset="0"/>
              <a:ea typeface="標楷體" panose="03000509000000000000" pitchFamily="65" charset="-120"/>
            </a:rPr>
            <a:t>包含員工及室內格局</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baseline="0" dirty="0" smtClean="0">
              <a:latin typeface="Times New Roman" panose="02020603050405020304" pitchFamily="18" charset="0"/>
              <a:ea typeface="標楷體" panose="03000509000000000000" pitchFamily="65" charset="-120"/>
            </a:rPr>
            <a:t>題，共一個部分</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baseline="0" dirty="0" smtClean="0">
              <a:latin typeface="Times New Roman" panose="02020603050405020304" pitchFamily="18" charset="0"/>
              <a:ea typeface="標楷體" panose="03000509000000000000" pitchFamily="65" charset="-120"/>
            </a:rPr>
            <a:t>題。</a:t>
          </a:r>
          <a:endParaRPr lang="zh-TW" altLang="en-US" baseline="0" dirty="0">
            <a:latin typeface="Times New Roman" panose="02020603050405020304" pitchFamily="18" charset="0"/>
            <a:ea typeface="標楷體" panose="03000509000000000000" pitchFamily="65" charset="-120"/>
          </a:endParaRPr>
        </a:p>
      </dgm:t>
    </dgm:pt>
    <dgm:pt modelId="{90BE03E5-CAE3-4A9D-99BE-67DDAC3EBAA7}" type="parTrans" cxnId="{055ABDF5-3BE6-427F-81A8-9008B0793081}">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3F011330-B3AE-447F-A72E-0D6E4A9515C3}" type="sibTrans" cxnId="{055ABDF5-3BE6-427F-81A8-9008B0793081}">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63390F03-1D75-4B88-A856-C6D0C450553E}">
      <dgm:prSet phldrT="[文字]"/>
      <dgm:spPr/>
      <dgm:t>
        <a:bodyPr/>
        <a:lstStyle/>
        <a:p>
          <a:r>
            <a:rPr lang="zh-TW" b="0" baseline="0" dirty="0" smtClean="0">
              <a:latin typeface="Times New Roman" panose="02020603050405020304" pitchFamily="18" charset="0"/>
              <a:ea typeface="標楷體" panose="03000509000000000000" pitchFamily="65" charset="-120"/>
            </a:rPr>
            <a:t>顧客滿意度量表</a:t>
          </a:r>
          <a:endParaRPr lang="zh-TW" altLang="en-US" b="0" baseline="0" dirty="0">
            <a:latin typeface="Times New Roman" panose="02020603050405020304" pitchFamily="18" charset="0"/>
            <a:ea typeface="標楷體" panose="03000509000000000000" pitchFamily="65" charset="-120"/>
          </a:endParaRPr>
        </a:p>
      </dgm:t>
    </dgm:pt>
    <dgm:pt modelId="{4ED6A5EA-B58C-45A9-9E61-7970702F74E9}" type="parTrans" cxnId="{36EFCF5F-9C7F-490B-A46A-783F422ED615}">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6ED05E16-2938-4F1E-AAB6-A1FD4E78984B}" type="sibTrans" cxnId="{36EFCF5F-9C7F-490B-A46A-783F422ED615}">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6E38BD97-2066-4A7E-B9E2-79DE91EEF302}">
      <dgm:prSet phldrT="[文字]"/>
      <dgm:spPr/>
      <dgm:t>
        <a:bodyPr/>
        <a:lstStyle/>
        <a:p>
          <a:r>
            <a:rPr lang="zh-TW" altLang="en-US" baseline="0" dirty="0" smtClean="0">
              <a:latin typeface="Times New Roman" panose="02020603050405020304" pitchFamily="18" charset="0"/>
              <a:ea typeface="標楷體" panose="03000509000000000000" pitchFamily="65" charset="-120"/>
            </a:rPr>
            <a:t>包含滿意度及商品</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8</a:t>
          </a:r>
          <a:r>
            <a:rPr lang="zh-TW" altLang="en-US" baseline="0" dirty="0" smtClean="0">
              <a:latin typeface="Times New Roman" panose="02020603050405020304" pitchFamily="18" charset="0"/>
              <a:ea typeface="標楷體" panose="03000509000000000000" pitchFamily="65" charset="-120"/>
            </a:rPr>
            <a:t>題、商店本身問題</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baseline="0" dirty="0" smtClean="0">
              <a:latin typeface="Times New Roman" panose="02020603050405020304" pitchFamily="18" charset="0"/>
              <a:ea typeface="標楷體" panose="03000509000000000000" pitchFamily="65" charset="-120"/>
            </a:rPr>
            <a:t>題和購買價值</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baseline="0" dirty="0" smtClean="0">
              <a:latin typeface="Times New Roman" panose="02020603050405020304" pitchFamily="18" charset="0"/>
              <a:ea typeface="標楷體" panose="03000509000000000000" pitchFamily="65" charset="-120"/>
            </a:rPr>
            <a:t>題，一共三個部分</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15</a:t>
          </a:r>
          <a:r>
            <a:rPr lang="zh-TW" altLang="en-US" baseline="0" dirty="0" smtClean="0">
              <a:latin typeface="Times New Roman" panose="02020603050405020304" pitchFamily="18" charset="0"/>
              <a:ea typeface="標楷體" panose="03000509000000000000" pitchFamily="65" charset="-120"/>
            </a:rPr>
            <a:t>題。</a:t>
          </a:r>
          <a:endParaRPr lang="zh-TW" altLang="en-US" baseline="0" dirty="0">
            <a:latin typeface="Times New Roman" panose="02020603050405020304" pitchFamily="18" charset="0"/>
            <a:ea typeface="標楷體" panose="03000509000000000000" pitchFamily="65" charset="-120"/>
          </a:endParaRPr>
        </a:p>
      </dgm:t>
    </dgm:pt>
    <dgm:pt modelId="{8A28EA4B-E577-48BC-BA54-DE2F2153AFC8}" type="parTrans" cxnId="{D1AF680F-22B2-4CBA-A15A-469D9F4E4FB9}">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EA84D47C-3DC2-46DE-98F3-2DC5C29BC6B3}" type="sibTrans" cxnId="{D1AF680F-22B2-4CBA-A15A-469D9F4E4FB9}">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BF4C23EF-9A3B-4261-A7F2-E2D54AF674DF}" type="pres">
      <dgm:prSet presAssocID="{3ACAD9C5-9D77-406F-8C76-FF3BA09111E5}" presName="Name0" presStyleCnt="0">
        <dgm:presLayoutVars>
          <dgm:dir/>
          <dgm:animLvl val="lvl"/>
          <dgm:resizeHandles val="exact"/>
        </dgm:presLayoutVars>
      </dgm:prSet>
      <dgm:spPr/>
      <dgm:t>
        <a:bodyPr/>
        <a:lstStyle/>
        <a:p>
          <a:endParaRPr lang="zh-TW" altLang="en-US"/>
        </a:p>
      </dgm:t>
    </dgm:pt>
    <dgm:pt modelId="{E4166C28-8E61-4E6B-8870-921578419067}" type="pres">
      <dgm:prSet presAssocID="{37552D32-1A27-4B1A-A9C3-194F2AB2277F}" presName="linNode" presStyleCnt="0"/>
      <dgm:spPr/>
    </dgm:pt>
    <dgm:pt modelId="{313875C7-A3FD-40CC-A593-F1AC80E45DE1}" type="pres">
      <dgm:prSet presAssocID="{37552D32-1A27-4B1A-A9C3-194F2AB2277F}" presName="parentText" presStyleLbl="node1" presStyleIdx="0" presStyleCnt="4" custScaleX="49604" custLinFactNeighborX="-13630" custLinFactNeighborY="1058">
        <dgm:presLayoutVars>
          <dgm:chMax val="1"/>
          <dgm:bulletEnabled val="1"/>
        </dgm:presLayoutVars>
      </dgm:prSet>
      <dgm:spPr/>
      <dgm:t>
        <a:bodyPr/>
        <a:lstStyle/>
        <a:p>
          <a:endParaRPr lang="zh-TW" altLang="en-US"/>
        </a:p>
      </dgm:t>
    </dgm:pt>
    <dgm:pt modelId="{899400AE-154A-4BCD-BC63-7B4474CC4F01}" type="pres">
      <dgm:prSet presAssocID="{37552D32-1A27-4B1A-A9C3-194F2AB2277F}" presName="descendantText" presStyleLbl="alignAccFollowNode1" presStyleIdx="0" presStyleCnt="4" custScaleX="125502">
        <dgm:presLayoutVars>
          <dgm:bulletEnabled val="1"/>
        </dgm:presLayoutVars>
      </dgm:prSet>
      <dgm:spPr/>
      <dgm:t>
        <a:bodyPr/>
        <a:lstStyle/>
        <a:p>
          <a:endParaRPr lang="zh-TW" altLang="en-US"/>
        </a:p>
      </dgm:t>
    </dgm:pt>
    <dgm:pt modelId="{A225D969-BA7D-403E-BAFE-3888DFDEF08B}" type="pres">
      <dgm:prSet presAssocID="{6854B6E8-2D2A-47A4-82FE-2730F99E2696}" presName="sp" presStyleCnt="0"/>
      <dgm:spPr/>
    </dgm:pt>
    <dgm:pt modelId="{6EEBC12B-61E4-4A6A-B893-BD816F108A65}" type="pres">
      <dgm:prSet presAssocID="{A20C7C33-D420-445E-B829-CA8187BD3375}" presName="linNode" presStyleCnt="0"/>
      <dgm:spPr/>
    </dgm:pt>
    <dgm:pt modelId="{EB2B8330-3818-4AA3-B5DA-5C6DB668E121}" type="pres">
      <dgm:prSet presAssocID="{A20C7C33-D420-445E-B829-CA8187BD3375}" presName="parentText" presStyleLbl="node1" presStyleIdx="1" presStyleCnt="4" custScaleX="49604" custLinFactNeighborX="-13630" custLinFactNeighborY="1058">
        <dgm:presLayoutVars>
          <dgm:chMax val="1"/>
          <dgm:bulletEnabled val="1"/>
        </dgm:presLayoutVars>
      </dgm:prSet>
      <dgm:spPr/>
      <dgm:t>
        <a:bodyPr/>
        <a:lstStyle/>
        <a:p>
          <a:endParaRPr lang="zh-TW" altLang="en-US"/>
        </a:p>
      </dgm:t>
    </dgm:pt>
    <dgm:pt modelId="{22EEBE0E-E5D0-4C27-AD32-AA745D99421A}" type="pres">
      <dgm:prSet presAssocID="{A20C7C33-D420-445E-B829-CA8187BD3375}" presName="descendantText" presStyleLbl="alignAccFollowNode1" presStyleIdx="1" presStyleCnt="4" custScaleX="125502">
        <dgm:presLayoutVars>
          <dgm:bulletEnabled val="1"/>
        </dgm:presLayoutVars>
      </dgm:prSet>
      <dgm:spPr/>
      <dgm:t>
        <a:bodyPr/>
        <a:lstStyle/>
        <a:p>
          <a:endParaRPr lang="zh-TW" altLang="en-US"/>
        </a:p>
      </dgm:t>
    </dgm:pt>
    <dgm:pt modelId="{C75733D2-A996-4FAF-9E27-F3DA3FEC5439}" type="pres">
      <dgm:prSet presAssocID="{F0AB19D9-632F-4E73-9D0A-887373D7FDA3}" presName="sp" presStyleCnt="0"/>
      <dgm:spPr/>
    </dgm:pt>
    <dgm:pt modelId="{978A35D3-9E63-486F-858B-538F24DD3704}" type="pres">
      <dgm:prSet presAssocID="{357AE782-EF67-47AC-8389-F2118F33A224}" presName="linNode" presStyleCnt="0"/>
      <dgm:spPr/>
    </dgm:pt>
    <dgm:pt modelId="{1A805BBC-0A16-45AA-A159-0CBE5EF7157F}" type="pres">
      <dgm:prSet presAssocID="{357AE782-EF67-47AC-8389-F2118F33A224}" presName="parentText" presStyleLbl="node1" presStyleIdx="2" presStyleCnt="4" custScaleX="49604" custLinFactNeighborX="-13630" custLinFactNeighborY="1058">
        <dgm:presLayoutVars>
          <dgm:chMax val="1"/>
          <dgm:bulletEnabled val="1"/>
        </dgm:presLayoutVars>
      </dgm:prSet>
      <dgm:spPr/>
      <dgm:t>
        <a:bodyPr/>
        <a:lstStyle/>
        <a:p>
          <a:endParaRPr lang="zh-TW" altLang="en-US"/>
        </a:p>
      </dgm:t>
    </dgm:pt>
    <dgm:pt modelId="{C50C4752-0BEE-4E8E-AEAB-A1FD75B295A3}" type="pres">
      <dgm:prSet presAssocID="{357AE782-EF67-47AC-8389-F2118F33A224}" presName="descendantText" presStyleLbl="alignAccFollowNode1" presStyleIdx="2" presStyleCnt="4" custScaleX="125502">
        <dgm:presLayoutVars>
          <dgm:bulletEnabled val="1"/>
        </dgm:presLayoutVars>
      </dgm:prSet>
      <dgm:spPr/>
      <dgm:t>
        <a:bodyPr/>
        <a:lstStyle/>
        <a:p>
          <a:endParaRPr lang="zh-TW" altLang="en-US"/>
        </a:p>
      </dgm:t>
    </dgm:pt>
    <dgm:pt modelId="{334F01E8-C4FA-497C-A60A-4C529E35E21B}" type="pres">
      <dgm:prSet presAssocID="{375A12A4-BCB4-4959-8985-071EDA7286EC}" presName="sp" presStyleCnt="0"/>
      <dgm:spPr/>
    </dgm:pt>
    <dgm:pt modelId="{A20A837B-8420-4C98-8C4B-CFB530EEC97A}" type="pres">
      <dgm:prSet presAssocID="{63390F03-1D75-4B88-A856-C6D0C450553E}" presName="linNode" presStyleCnt="0"/>
      <dgm:spPr/>
    </dgm:pt>
    <dgm:pt modelId="{8150337B-95A0-428E-A904-736E651139D8}" type="pres">
      <dgm:prSet presAssocID="{63390F03-1D75-4B88-A856-C6D0C450553E}" presName="parentText" presStyleLbl="node1" presStyleIdx="3" presStyleCnt="4" custScaleX="49604" custLinFactNeighborX="-13630" custLinFactNeighborY="1058">
        <dgm:presLayoutVars>
          <dgm:chMax val="1"/>
          <dgm:bulletEnabled val="1"/>
        </dgm:presLayoutVars>
      </dgm:prSet>
      <dgm:spPr/>
      <dgm:t>
        <a:bodyPr/>
        <a:lstStyle/>
        <a:p>
          <a:endParaRPr lang="zh-TW" altLang="en-US"/>
        </a:p>
      </dgm:t>
    </dgm:pt>
    <dgm:pt modelId="{4330F7D9-65C8-41CE-BC07-5DFC3659F781}" type="pres">
      <dgm:prSet presAssocID="{63390F03-1D75-4B88-A856-C6D0C450553E}" presName="descendantText" presStyleLbl="alignAccFollowNode1" presStyleIdx="3" presStyleCnt="4" custScaleX="125502">
        <dgm:presLayoutVars>
          <dgm:bulletEnabled val="1"/>
        </dgm:presLayoutVars>
      </dgm:prSet>
      <dgm:spPr/>
      <dgm:t>
        <a:bodyPr/>
        <a:lstStyle/>
        <a:p>
          <a:endParaRPr lang="zh-TW" altLang="en-US"/>
        </a:p>
      </dgm:t>
    </dgm:pt>
  </dgm:ptLst>
  <dgm:cxnLst>
    <dgm:cxn modelId="{111ED48C-BED1-4596-A884-F37D3D88936E}" type="presOf" srcId="{37552D32-1A27-4B1A-A9C3-194F2AB2277F}" destId="{313875C7-A3FD-40CC-A593-F1AC80E45DE1}" srcOrd="0" destOrd="0" presId="urn:microsoft.com/office/officeart/2005/8/layout/vList5"/>
    <dgm:cxn modelId="{4DC7D852-1456-4FA7-AC92-C614856AE365}" type="presOf" srcId="{A20C7C33-D420-445E-B829-CA8187BD3375}" destId="{EB2B8330-3818-4AA3-B5DA-5C6DB668E121}" srcOrd="0" destOrd="0" presId="urn:microsoft.com/office/officeart/2005/8/layout/vList5"/>
    <dgm:cxn modelId="{77642C59-24C8-4780-BBC9-0677B603FE7D}" srcId="{37552D32-1A27-4B1A-A9C3-194F2AB2277F}" destId="{0A802589-B926-4068-81A8-08BFD917025C}" srcOrd="0" destOrd="0" parTransId="{218A25A2-AF9F-4CDD-8C31-BDD3A55C3BC9}" sibTransId="{2A58D190-535D-471A-869A-3A02BBEB6417}"/>
    <dgm:cxn modelId="{80147F85-0938-4ECD-A1BD-33501D1A1CE8}" type="presOf" srcId="{357AE782-EF67-47AC-8389-F2118F33A224}" destId="{1A805BBC-0A16-45AA-A159-0CBE5EF7157F}" srcOrd="0" destOrd="0" presId="urn:microsoft.com/office/officeart/2005/8/layout/vList5"/>
    <dgm:cxn modelId="{8FF08C2C-37E7-4FD6-9951-89EEF45C8309}" srcId="{3ACAD9C5-9D77-406F-8C76-FF3BA09111E5}" destId="{A20C7C33-D420-445E-B829-CA8187BD3375}" srcOrd="1" destOrd="0" parTransId="{2484629E-BC31-4FEE-AA8D-FA8FA9C2AB52}" sibTransId="{F0AB19D9-632F-4E73-9D0A-887373D7FDA3}"/>
    <dgm:cxn modelId="{0A445373-2E00-4C65-AB9B-A28522E7ADAC}" type="presOf" srcId="{0A802589-B926-4068-81A8-08BFD917025C}" destId="{899400AE-154A-4BCD-BC63-7B4474CC4F01}" srcOrd="0" destOrd="0" presId="urn:microsoft.com/office/officeart/2005/8/layout/vList5"/>
    <dgm:cxn modelId="{BAA35A7D-D01F-4843-BF37-0A92E90E40B3}" type="presOf" srcId="{571C63AA-6F05-416E-8793-085032B6C6C1}" destId="{22EEBE0E-E5D0-4C27-AD32-AA745D99421A}" srcOrd="0" destOrd="0" presId="urn:microsoft.com/office/officeart/2005/8/layout/vList5"/>
    <dgm:cxn modelId="{8091388C-4E70-4CE3-BEBE-076E160B8901}" type="presOf" srcId="{6E38BD97-2066-4A7E-B9E2-79DE91EEF302}" destId="{4330F7D9-65C8-41CE-BC07-5DFC3659F781}" srcOrd="0" destOrd="0" presId="urn:microsoft.com/office/officeart/2005/8/layout/vList5"/>
    <dgm:cxn modelId="{055ABDF5-3BE6-427F-81A8-9008B0793081}" srcId="{357AE782-EF67-47AC-8389-F2118F33A224}" destId="{4F8FFBD8-F273-4331-AAF5-3C3A8A8CB2CD}" srcOrd="0" destOrd="0" parTransId="{90BE03E5-CAE3-4A9D-99BE-67DDAC3EBAA7}" sibTransId="{3F011330-B3AE-447F-A72E-0D6E4A9515C3}"/>
    <dgm:cxn modelId="{CBD7C1E5-BDEB-4CBD-B471-3C1A9347E050}" type="presOf" srcId="{63390F03-1D75-4B88-A856-C6D0C450553E}" destId="{8150337B-95A0-428E-A904-736E651139D8}" srcOrd="0" destOrd="0" presId="urn:microsoft.com/office/officeart/2005/8/layout/vList5"/>
    <dgm:cxn modelId="{EA9BD2EF-3963-4F8F-ABB1-585D319C7051}" srcId="{3ACAD9C5-9D77-406F-8C76-FF3BA09111E5}" destId="{357AE782-EF67-47AC-8389-F2118F33A224}" srcOrd="2" destOrd="0" parTransId="{3EFF4756-8C64-47DF-9738-41538B0D9AD1}" sibTransId="{375A12A4-BCB4-4959-8985-071EDA7286EC}"/>
    <dgm:cxn modelId="{26856B0F-4EF5-4B51-8285-EC75FD3CBA9D}" type="presOf" srcId="{3ACAD9C5-9D77-406F-8C76-FF3BA09111E5}" destId="{BF4C23EF-9A3B-4261-A7F2-E2D54AF674DF}" srcOrd="0" destOrd="0" presId="urn:microsoft.com/office/officeart/2005/8/layout/vList5"/>
    <dgm:cxn modelId="{E12A05FF-63A4-44BD-A9A1-A15E02E9EC48}" srcId="{A20C7C33-D420-445E-B829-CA8187BD3375}" destId="{571C63AA-6F05-416E-8793-085032B6C6C1}" srcOrd="0" destOrd="0" parTransId="{2BA76286-EC87-4537-978A-1E6CE2C848DF}" sibTransId="{0EAE652D-34C1-42D8-991A-0E86B182E1F6}"/>
    <dgm:cxn modelId="{61961CB3-5A97-4667-AF35-C9E59B10F914}" srcId="{3ACAD9C5-9D77-406F-8C76-FF3BA09111E5}" destId="{37552D32-1A27-4B1A-A9C3-194F2AB2277F}" srcOrd="0" destOrd="0" parTransId="{6DC9C2E5-3180-4031-9B8C-96FDC68B6B39}" sibTransId="{6854B6E8-2D2A-47A4-82FE-2730F99E2696}"/>
    <dgm:cxn modelId="{36EFCF5F-9C7F-490B-A46A-783F422ED615}" srcId="{3ACAD9C5-9D77-406F-8C76-FF3BA09111E5}" destId="{63390F03-1D75-4B88-A856-C6D0C450553E}" srcOrd="3" destOrd="0" parTransId="{4ED6A5EA-B58C-45A9-9E61-7970702F74E9}" sibTransId="{6ED05E16-2938-4F1E-AAB6-A1FD4E78984B}"/>
    <dgm:cxn modelId="{E6E1DBFB-9DD9-43D0-BBAE-EE4A8FDD2915}" type="presOf" srcId="{4F8FFBD8-F273-4331-AAF5-3C3A8A8CB2CD}" destId="{C50C4752-0BEE-4E8E-AEAB-A1FD75B295A3}" srcOrd="0" destOrd="0" presId="urn:microsoft.com/office/officeart/2005/8/layout/vList5"/>
    <dgm:cxn modelId="{D1AF680F-22B2-4CBA-A15A-469D9F4E4FB9}" srcId="{63390F03-1D75-4B88-A856-C6D0C450553E}" destId="{6E38BD97-2066-4A7E-B9E2-79DE91EEF302}" srcOrd="0" destOrd="0" parTransId="{8A28EA4B-E577-48BC-BA54-DE2F2153AFC8}" sibTransId="{EA84D47C-3DC2-46DE-98F3-2DC5C29BC6B3}"/>
    <dgm:cxn modelId="{1AA0BC71-16A2-4600-A5C6-D08C573728B8}" type="presParOf" srcId="{BF4C23EF-9A3B-4261-A7F2-E2D54AF674DF}" destId="{E4166C28-8E61-4E6B-8870-921578419067}" srcOrd="0" destOrd="0" presId="urn:microsoft.com/office/officeart/2005/8/layout/vList5"/>
    <dgm:cxn modelId="{42FFD705-64B3-4710-94FC-6793E87BF01B}" type="presParOf" srcId="{E4166C28-8E61-4E6B-8870-921578419067}" destId="{313875C7-A3FD-40CC-A593-F1AC80E45DE1}" srcOrd="0" destOrd="0" presId="urn:microsoft.com/office/officeart/2005/8/layout/vList5"/>
    <dgm:cxn modelId="{5F748757-D994-4604-9E36-7AA7406F98B0}" type="presParOf" srcId="{E4166C28-8E61-4E6B-8870-921578419067}" destId="{899400AE-154A-4BCD-BC63-7B4474CC4F01}" srcOrd="1" destOrd="0" presId="urn:microsoft.com/office/officeart/2005/8/layout/vList5"/>
    <dgm:cxn modelId="{D51857F0-1E99-492E-94CC-CEC077B8B7E0}" type="presParOf" srcId="{BF4C23EF-9A3B-4261-A7F2-E2D54AF674DF}" destId="{A225D969-BA7D-403E-BAFE-3888DFDEF08B}" srcOrd="1" destOrd="0" presId="urn:microsoft.com/office/officeart/2005/8/layout/vList5"/>
    <dgm:cxn modelId="{5830B8CC-2C7F-4E77-A89F-69ABBFA907D2}" type="presParOf" srcId="{BF4C23EF-9A3B-4261-A7F2-E2D54AF674DF}" destId="{6EEBC12B-61E4-4A6A-B893-BD816F108A65}" srcOrd="2" destOrd="0" presId="urn:microsoft.com/office/officeart/2005/8/layout/vList5"/>
    <dgm:cxn modelId="{E602FC58-A045-4368-8D3B-93964B6FD3D4}" type="presParOf" srcId="{6EEBC12B-61E4-4A6A-B893-BD816F108A65}" destId="{EB2B8330-3818-4AA3-B5DA-5C6DB668E121}" srcOrd="0" destOrd="0" presId="urn:microsoft.com/office/officeart/2005/8/layout/vList5"/>
    <dgm:cxn modelId="{70E81321-91C7-4EB8-8382-772C3E1CB50A}" type="presParOf" srcId="{6EEBC12B-61E4-4A6A-B893-BD816F108A65}" destId="{22EEBE0E-E5D0-4C27-AD32-AA745D99421A}" srcOrd="1" destOrd="0" presId="urn:microsoft.com/office/officeart/2005/8/layout/vList5"/>
    <dgm:cxn modelId="{FB7B8D3F-3952-487F-860F-A14B6D0C3455}" type="presParOf" srcId="{BF4C23EF-9A3B-4261-A7F2-E2D54AF674DF}" destId="{C75733D2-A996-4FAF-9E27-F3DA3FEC5439}" srcOrd="3" destOrd="0" presId="urn:microsoft.com/office/officeart/2005/8/layout/vList5"/>
    <dgm:cxn modelId="{16528421-E66A-477C-99A0-C9D82E98FEEB}" type="presParOf" srcId="{BF4C23EF-9A3B-4261-A7F2-E2D54AF674DF}" destId="{978A35D3-9E63-486F-858B-538F24DD3704}" srcOrd="4" destOrd="0" presId="urn:microsoft.com/office/officeart/2005/8/layout/vList5"/>
    <dgm:cxn modelId="{116F34F1-3875-4B03-88D7-26D063A4E465}" type="presParOf" srcId="{978A35D3-9E63-486F-858B-538F24DD3704}" destId="{1A805BBC-0A16-45AA-A159-0CBE5EF7157F}" srcOrd="0" destOrd="0" presId="urn:microsoft.com/office/officeart/2005/8/layout/vList5"/>
    <dgm:cxn modelId="{470DD5EB-E7CE-4D4A-8855-07C4A4B2A238}" type="presParOf" srcId="{978A35D3-9E63-486F-858B-538F24DD3704}" destId="{C50C4752-0BEE-4E8E-AEAB-A1FD75B295A3}" srcOrd="1" destOrd="0" presId="urn:microsoft.com/office/officeart/2005/8/layout/vList5"/>
    <dgm:cxn modelId="{DB4D6D6C-8C39-4F1D-AC86-8D1573923CAF}" type="presParOf" srcId="{BF4C23EF-9A3B-4261-A7F2-E2D54AF674DF}" destId="{334F01E8-C4FA-497C-A60A-4C529E35E21B}" srcOrd="5" destOrd="0" presId="urn:microsoft.com/office/officeart/2005/8/layout/vList5"/>
    <dgm:cxn modelId="{CFA93E83-256A-4516-A804-66940C3D3D3C}" type="presParOf" srcId="{BF4C23EF-9A3B-4261-A7F2-E2D54AF674DF}" destId="{A20A837B-8420-4C98-8C4B-CFB530EEC97A}" srcOrd="6" destOrd="0" presId="urn:microsoft.com/office/officeart/2005/8/layout/vList5"/>
    <dgm:cxn modelId="{6332CA7A-14C2-4051-9EDA-CC88F5693B70}" type="presParOf" srcId="{A20A837B-8420-4C98-8C4B-CFB530EEC97A}" destId="{8150337B-95A0-428E-A904-736E651139D8}" srcOrd="0" destOrd="0" presId="urn:microsoft.com/office/officeart/2005/8/layout/vList5"/>
    <dgm:cxn modelId="{DD7A7611-1BEA-4FB7-8EC9-8869AB427444}" type="presParOf" srcId="{A20A837B-8420-4C98-8C4B-CFB530EEC97A}" destId="{4330F7D9-65C8-41CE-BC07-5DFC3659F78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結構方程式架構圖</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研究對象與       抽樣方法</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58175807-807A-4355-91E6-604354BDBA13}">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AAE2935B-0903-4ACC-937B-7D329BB1675E}" type="par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2FBB2B50-C3E7-452D-9848-8915FFBBD940}" type="sib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DEB10144-EC36-4326-8936-731BAC46E867}" type="pres">
      <dgm:prSet presAssocID="{EAE88DD4-7AFA-413E-B665-2E9816B946B6}" presName="node" presStyleLbl="node1" presStyleIdx="2"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4"/>
      <dgm:spPr/>
      <dgm:t>
        <a:bodyPr/>
        <a:lstStyle/>
        <a:p>
          <a:endParaRPr lang="zh-TW" altLang="en-US"/>
        </a:p>
      </dgm:t>
    </dgm:pt>
    <dgm:pt modelId="{C96D136A-1FF1-4706-B273-C645787B57FF}" type="pres">
      <dgm:prSet presAssocID="{853E8A89-BC75-4736-A2A3-B92212F27C88}" presName="connectorText" presStyleLbl="sibTrans2D1" presStyleIdx="2" presStyleCnt="4"/>
      <dgm:spPr/>
      <dgm:t>
        <a:bodyPr/>
        <a:lstStyle/>
        <a:p>
          <a:endParaRPr lang="zh-TW" altLang="en-US"/>
        </a:p>
      </dgm:t>
    </dgm:pt>
    <dgm:pt modelId="{F7753FB7-388C-497C-B0CF-EBEFB381B10D}" type="pres">
      <dgm:prSet presAssocID="{58175807-807A-4355-91E6-604354BDBA13}" presName="node" presStyleLbl="node1" presStyleIdx="3" presStyleCnt="5">
        <dgm:presLayoutVars>
          <dgm:bulletEnabled val="1"/>
        </dgm:presLayoutVars>
      </dgm:prSet>
      <dgm:spPr/>
      <dgm:t>
        <a:bodyPr/>
        <a:lstStyle/>
        <a:p>
          <a:endParaRPr lang="zh-TW" altLang="en-US"/>
        </a:p>
      </dgm:t>
    </dgm:pt>
    <dgm:pt modelId="{57B18F9A-D4D0-4352-84AD-1F911AE374F3}" type="pres">
      <dgm:prSet presAssocID="{2FBB2B50-C3E7-452D-9848-8915FFBBD940}" presName="sibTrans" presStyleLbl="sibTrans2D1" presStyleIdx="3" presStyleCnt="4"/>
      <dgm:spPr/>
      <dgm:t>
        <a:bodyPr/>
        <a:lstStyle/>
        <a:p>
          <a:endParaRPr lang="zh-TW" altLang="en-US"/>
        </a:p>
      </dgm:t>
    </dgm:pt>
    <dgm:pt modelId="{D33877FC-A19B-49DD-9F89-198EA0E0E25C}" type="pres">
      <dgm:prSet presAssocID="{2FBB2B50-C3E7-452D-9848-8915FFBBD940}"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E3E0FC32-1832-4639-9E84-F7EB7DABD79B}" type="presOf" srcId="{F0C7F914-460A-46BC-92C9-F242C6A53762}" destId="{BF41B2F4-8649-4CBF-87D6-61D568662750}" srcOrd="0" destOrd="0" presId="urn:microsoft.com/office/officeart/2005/8/layout/process1"/>
    <dgm:cxn modelId="{01025A0B-00D7-4884-A540-6C933FB294B7}" type="presOf" srcId="{58175807-807A-4355-91E6-604354BDBA13}" destId="{F7753FB7-388C-497C-B0CF-EBEFB381B10D}" srcOrd="0" destOrd="0" presId="urn:microsoft.com/office/officeart/2005/8/layout/process1"/>
    <dgm:cxn modelId="{613A6A21-0E5F-4FAA-86BB-48890C81FBAD}" type="presOf" srcId="{A4420670-CB3A-4EAE-AFBF-E5D2FDBCD40C}" destId="{A6F6A654-0238-44F7-82DB-BBFCAA87D300}" srcOrd="0" destOrd="0" presId="urn:microsoft.com/office/officeart/2005/8/layout/process1"/>
    <dgm:cxn modelId="{F0BACEB2-C145-42A8-8949-BDA34BF2A522}" type="presOf" srcId="{853E8A89-BC75-4736-A2A3-B92212F27C88}" destId="{C96D136A-1FF1-4706-B273-C645787B57FF}" srcOrd="1" destOrd="0" presId="urn:microsoft.com/office/officeart/2005/8/layout/process1"/>
    <dgm:cxn modelId="{F703524D-6D70-41AC-8EAA-D82F82B7EC38}" type="presOf" srcId="{7456B389-F100-4801-9650-522663A71C0D}" destId="{7D8F514E-B8D7-4BCA-AD06-3ECC84DD3D67}" srcOrd="0" destOrd="0" presId="urn:microsoft.com/office/officeart/2005/8/layout/process1"/>
    <dgm:cxn modelId="{6C23D834-04E5-4514-B34E-5918E849717F}" type="presOf" srcId="{8C5F176F-C9F1-4699-84E1-77F47A759E79}" destId="{BE5A413B-867A-45C1-89C9-6CC71EFB93A5}" srcOrd="0" destOrd="0" presId="urn:microsoft.com/office/officeart/2005/8/layout/process1"/>
    <dgm:cxn modelId="{A5366D2F-D5AA-471B-8FF8-C8C4350C9B8A}" type="presOf" srcId="{A4420670-CB3A-4EAE-AFBF-E5D2FDBCD40C}" destId="{FA04E3F5-7773-4A6D-A7BE-065283E4DADA}" srcOrd="1" destOrd="0" presId="urn:microsoft.com/office/officeart/2005/8/layout/process1"/>
    <dgm:cxn modelId="{8B8F5E62-FD72-4B65-9CA8-6979F4AA114D}" type="presOf" srcId="{8ECB4307-CE67-4C8D-8B2A-684F7AE0ACBF}" destId="{C248384A-1772-4A09-91E6-28FEB7DE11B5}" srcOrd="0" destOrd="0" presId="urn:microsoft.com/office/officeart/2005/8/layout/process1"/>
    <dgm:cxn modelId="{ED7505A4-19EB-4A70-B0FE-EEB595EF8C7C}"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8D9A21D1-6818-4A1E-B8DA-E14AAD73BE6F}" type="presOf" srcId="{2FBB2B50-C3E7-452D-9848-8915FFBBD940}" destId="{D33877FC-A19B-49DD-9F89-198EA0E0E25C}" srcOrd="1" destOrd="0" presId="urn:microsoft.com/office/officeart/2005/8/layout/process1"/>
    <dgm:cxn modelId="{63C85305-9096-4BBE-8C79-05A3A3A87F24}" type="presOf" srcId="{EAE88DD4-7AFA-413E-B665-2E9816B946B6}" destId="{DEB10144-EC36-4326-8936-731BAC46E867}" srcOrd="0" destOrd="0" presId="urn:microsoft.com/office/officeart/2005/8/layout/process1"/>
    <dgm:cxn modelId="{806FC863-5461-44F0-A7AF-8AA74EDA04E5}" type="presOf" srcId="{CF3036D7-7F9D-4631-BE09-5F8678BCFA98}" destId="{A5913245-2B1D-4CA2-A0A1-AC5C95B8FC86}" srcOrd="0" destOrd="0" presId="urn:microsoft.com/office/officeart/2005/8/layout/process1"/>
    <dgm:cxn modelId="{121233C8-23A3-48A8-A463-DB5818F06FF8}" type="presOf" srcId="{2FBB2B50-C3E7-452D-9848-8915FFBBD940}" destId="{57B18F9A-D4D0-4352-84AD-1F911AE374F3}"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43E59FB-F740-48F8-BC84-9E7215B485FE}" type="presOf" srcId="{8C5F176F-C9F1-4699-84E1-77F47A759E79}" destId="{156E0071-0503-47E7-81EE-A7D90F874428}" srcOrd="1" destOrd="0" presId="urn:microsoft.com/office/officeart/2005/8/layout/process1"/>
    <dgm:cxn modelId="{C294D17A-80A9-4A8C-8D49-35B053161DE6}" srcId="{8ECB4307-CE67-4C8D-8B2A-684F7AE0ACBF}" destId="{58175807-807A-4355-91E6-604354BDBA13}" srcOrd="3" destOrd="0" parTransId="{AAE2935B-0903-4ACC-937B-7D329BB1675E}" sibTransId="{2FBB2B50-C3E7-452D-9848-8915FFBBD940}"/>
    <dgm:cxn modelId="{6FB50C8F-E289-402F-BCCA-4E1F7FE21B03}" srcId="{8ECB4307-CE67-4C8D-8B2A-684F7AE0ACBF}" destId="{CF3036D7-7F9D-4631-BE09-5F8678BCFA98}" srcOrd="4" destOrd="0" parTransId="{12162B7B-E008-44A8-B286-2F414D25F5D6}" sibTransId="{D9DA5F46-5567-4C7E-B028-EFEAE818EC6A}"/>
    <dgm:cxn modelId="{BCA68B54-BFAF-4D5F-8A69-2176C5D7331F}" type="presParOf" srcId="{C248384A-1772-4A09-91E6-28FEB7DE11B5}" destId="{7D8F514E-B8D7-4BCA-AD06-3ECC84DD3D67}" srcOrd="0" destOrd="0" presId="urn:microsoft.com/office/officeart/2005/8/layout/process1"/>
    <dgm:cxn modelId="{F8A0A80D-799D-4168-AF59-79F02EB8ADB8}" type="presParOf" srcId="{C248384A-1772-4A09-91E6-28FEB7DE11B5}" destId="{BE5A413B-867A-45C1-89C9-6CC71EFB93A5}" srcOrd="1" destOrd="0" presId="urn:microsoft.com/office/officeart/2005/8/layout/process1"/>
    <dgm:cxn modelId="{10E9237D-AAF8-40AB-BF17-3CA4B46E8DBA}" type="presParOf" srcId="{BE5A413B-867A-45C1-89C9-6CC71EFB93A5}" destId="{156E0071-0503-47E7-81EE-A7D90F874428}" srcOrd="0" destOrd="0" presId="urn:microsoft.com/office/officeart/2005/8/layout/process1"/>
    <dgm:cxn modelId="{56C09365-A0CC-4383-8CA9-61E7C5288AB4}" type="presParOf" srcId="{C248384A-1772-4A09-91E6-28FEB7DE11B5}" destId="{BF41B2F4-8649-4CBF-87D6-61D568662750}" srcOrd="2" destOrd="0" presId="urn:microsoft.com/office/officeart/2005/8/layout/process1"/>
    <dgm:cxn modelId="{ABA0DA42-5367-4BAB-9C18-03469E9A1C75}" type="presParOf" srcId="{C248384A-1772-4A09-91E6-28FEB7DE11B5}" destId="{A6F6A654-0238-44F7-82DB-BBFCAA87D300}" srcOrd="3" destOrd="0" presId="urn:microsoft.com/office/officeart/2005/8/layout/process1"/>
    <dgm:cxn modelId="{83D85375-4FDD-4E67-947B-99BDE013D507}" type="presParOf" srcId="{A6F6A654-0238-44F7-82DB-BBFCAA87D300}" destId="{FA04E3F5-7773-4A6D-A7BE-065283E4DADA}" srcOrd="0" destOrd="0" presId="urn:microsoft.com/office/officeart/2005/8/layout/process1"/>
    <dgm:cxn modelId="{8268C31A-6BE0-4C8F-BC6F-E9B2E30D6FE5}" type="presParOf" srcId="{C248384A-1772-4A09-91E6-28FEB7DE11B5}" destId="{DEB10144-EC36-4326-8936-731BAC46E867}" srcOrd="4" destOrd="0" presId="urn:microsoft.com/office/officeart/2005/8/layout/process1"/>
    <dgm:cxn modelId="{CAB0D29F-FCE4-43AE-A24B-36EBA5AD0859}" type="presParOf" srcId="{C248384A-1772-4A09-91E6-28FEB7DE11B5}" destId="{7D59FB9D-2DE7-4F4C-A762-BEDBB7AECCC5}" srcOrd="5" destOrd="0" presId="urn:microsoft.com/office/officeart/2005/8/layout/process1"/>
    <dgm:cxn modelId="{5081F87C-E5D7-4392-AAF7-2D17271193B3}" type="presParOf" srcId="{7D59FB9D-2DE7-4F4C-A762-BEDBB7AECCC5}" destId="{C96D136A-1FF1-4706-B273-C645787B57FF}" srcOrd="0" destOrd="0" presId="urn:microsoft.com/office/officeart/2005/8/layout/process1"/>
    <dgm:cxn modelId="{5E4BA7C8-CB0E-4B74-8623-BDFEAECA514B}" type="presParOf" srcId="{C248384A-1772-4A09-91E6-28FEB7DE11B5}" destId="{F7753FB7-388C-497C-B0CF-EBEFB381B10D}" srcOrd="6" destOrd="0" presId="urn:microsoft.com/office/officeart/2005/8/layout/process1"/>
    <dgm:cxn modelId="{2FDCC75F-F8C6-455B-97DD-5CEE796E7719}" type="presParOf" srcId="{C248384A-1772-4A09-91E6-28FEB7DE11B5}" destId="{57B18F9A-D4D0-4352-84AD-1F911AE374F3}" srcOrd="7" destOrd="0" presId="urn:microsoft.com/office/officeart/2005/8/layout/process1"/>
    <dgm:cxn modelId="{13BF4245-F9F8-47A9-BF1A-C609B8DF956A}" type="presParOf" srcId="{57B18F9A-D4D0-4352-84AD-1F911AE374F3}" destId="{D33877FC-A19B-49DD-9F89-198EA0E0E25C}" srcOrd="0" destOrd="0" presId="urn:microsoft.com/office/officeart/2005/8/layout/process1"/>
    <dgm:cxn modelId="{E008DAD6-9B90-4780-9F14-443E7CF93883}"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結構方程式架構圖</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研究對象與       抽樣方法</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58175807-807A-4355-91E6-604354BDBA13}">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AAE2935B-0903-4ACC-937B-7D329BB1675E}" type="par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2FBB2B50-C3E7-452D-9848-8915FFBBD940}" type="sib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DEB10144-EC36-4326-8936-731BAC46E867}" type="pres">
      <dgm:prSet presAssocID="{EAE88DD4-7AFA-413E-B665-2E9816B946B6}" presName="node" presStyleLbl="node1" presStyleIdx="2"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4"/>
      <dgm:spPr/>
      <dgm:t>
        <a:bodyPr/>
        <a:lstStyle/>
        <a:p>
          <a:endParaRPr lang="zh-TW" altLang="en-US"/>
        </a:p>
      </dgm:t>
    </dgm:pt>
    <dgm:pt modelId="{C96D136A-1FF1-4706-B273-C645787B57FF}" type="pres">
      <dgm:prSet presAssocID="{853E8A89-BC75-4736-A2A3-B92212F27C88}" presName="connectorText" presStyleLbl="sibTrans2D1" presStyleIdx="2" presStyleCnt="4"/>
      <dgm:spPr/>
      <dgm:t>
        <a:bodyPr/>
        <a:lstStyle/>
        <a:p>
          <a:endParaRPr lang="zh-TW" altLang="en-US"/>
        </a:p>
      </dgm:t>
    </dgm:pt>
    <dgm:pt modelId="{F7753FB7-388C-497C-B0CF-EBEFB381B10D}" type="pres">
      <dgm:prSet presAssocID="{58175807-807A-4355-91E6-604354BDBA13}" presName="node" presStyleLbl="node1" presStyleIdx="3" presStyleCnt="5">
        <dgm:presLayoutVars>
          <dgm:bulletEnabled val="1"/>
        </dgm:presLayoutVars>
      </dgm:prSet>
      <dgm:spPr/>
      <dgm:t>
        <a:bodyPr/>
        <a:lstStyle/>
        <a:p>
          <a:endParaRPr lang="zh-TW" altLang="en-US"/>
        </a:p>
      </dgm:t>
    </dgm:pt>
    <dgm:pt modelId="{57B18F9A-D4D0-4352-84AD-1F911AE374F3}" type="pres">
      <dgm:prSet presAssocID="{2FBB2B50-C3E7-452D-9848-8915FFBBD940}" presName="sibTrans" presStyleLbl="sibTrans2D1" presStyleIdx="3" presStyleCnt="4"/>
      <dgm:spPr/>
      <dgm:t>
        <a:bodyPr/>
        <a:lstStyle/>
        <a:p>
          <a:endParaRPr lang="zh-TW" altLang="en-US"/>
        </a:p>
      </dgm:t>
    </dgm:pt>
    <dgm:pt modelId="{D33877FC-A19B-49DD-9F89-198EA0E0E25C}" type="pres">
      <dgm:prSet presAssocID="{2FBB2B50-C3E7-452D-9848-8915FFBBD940}"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C359060C-41D9-41FF-B479-D07E3ACAED16}" type="presOf" srcId="{CF3036D7-7F9D-4631-BE09-5F8678BCFA98}" destId="{A5913245-2B1D-4CA2-A0A1-AC5C95B8FC86}" srcOrd="0" destOrd="0" presId="urn:microsoft.com/office/officeart/2005/8/layout/process1"/>
    <dgm:cxn modelId="{93B50A59-AEB2-4370-843D-2978B48CFEE6}" type="presOf" srcId="{853E8A89-BC75-4736-A2A3-B92212F27C88}" destId="{C96D136A-1FF1-4706-B273-C645787B57FF}" srcOrd="1" destOrd="0" presId="urn:microsoft.com/office/officeart/2005/8/layout/process1"/>
    <dgm:cxn modelId="{F9EE940A-3599-4A15-BCC0-0C2DE7C51903}" type="presOf" srcId="{2FBB2B50-C3E7-452D-9848-8915FFBBD940}" destId="{D33877FC-A19B-49DD-9F89-198EA0E0E25C}" srcOrd="1" destOrd="0" presId="urn:microsoft.com/office/officeart/2005/8/layout/process1"/>
    <dgm:cxn modelId="{5FB24542-95FF-407E-A94E-FC9B4AE512C5}" type="presOf" srcId="{EAE88DD4-7AFA-413E-B665-2E9816B946B6}" destId="{DEB10144-EC36-4326-8936-731BAC46E867}" srcOrd="0" destOrd="0" presId="urn:microsoft.com/office/officeart/2005/8/layout/process1"/>
    <dgm:cxn modelId="{3EFE8D20-1D8B-4F18-B900-AEA5625F6B96}" type="presOf" srcId="{A4420670-CB3A-4EAE-AFBF-E5D2FDBCD40C}" destId="{A6F6A654-0238-44F7-82DB-BBFCAA87D300}" srcOrd="0" destOrd="0" presId="urn:microsoft.com/office/officeart/2005/8/layout/process1"/>
    <dgm:cxn modelId="{47D9D83A-093C-4890-BEC0-6325B1E94FB3}" type="presOf" srcId="{8C5F176F-C9F1-4699-84E1-77F47A759E79}" destId="{BE5A413B-867A-45C1-89C9-6CC71EFB93A5}" srcOrd="0" destOrd="0" presId="urn:microsoft.com/office/officeart/2005/8/layout/process1"/>
    <dgm:cxn modelId="{D6E05F75-F134-48AE-A0BB-77CA967DA57C}" type="presOf" srcId="{7456B389-F100-4801-9650-522663A71C0D}" destId="{7D8F514E-B8D7-4BCA-AD06-3ECC84DD3D67}" srcOrd="0" destOrd="0" presId="urn:microsoft.com/office/officeart/2005/8/layout/process1"/>
    <dgm:cxn modelId="{5C3B3945-F964-4364-AD40-6BDE0CBBFF24}"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7CFBE172-3001-412A-8AB7-717CEAB905CD}" type="presOf" srcId="{58175807-807A-4355-91E6-604354BDBA13}" destId="{F7753FB7-388C-497C-B0CF-EBEFB381B10D}" srcOrd="0" destOrd="0" presId="urn:microsoft.com/office/officeart/2005/8/layout/process1"/>
    <dgm:cxn modelId="{90198085-24F5-4BD3-A83B-15F6A6073ACB}" type="presOf" srcId="{2FBB2B50-C3E7-452D-9848-8915FFBBD940}" destId="{57B18F9A-D4D0-4352-84AD-1F911AE374F3}" srcOrd="0" destOrd="0" presId="urn:microsoft.com/office/officeart/2005/8/layout/process1"/>
    <dgm:cxn modelId="{C71CB848-FF49-4DE1-AEF9-C16225B952FE}" type="presOf" srcId="{8ECB4307-CE67-4C8D-8B2A-684F7AE0ACBF}" destId="{C248384A-1772-4A09-91E6-28FEB7DE11B5}"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AC5AF520-C95B-4811-9E49-18FA1634EDEE}" type="presOf" srcId="{F0C7F914-460A-46BC-92C9-F242C6A53762}" destId="{BF41B2F4-8649-4CBF-87D6-61D568662750}" srcOrd="0" destOrd="0" presId="urn:microsoft.com/office/officeart/2005/8/layout/process1"/>
    <dgm:cxn modelId="{D3D32961-6DE9-4378-A6D1-F8EC375293E2}" srcId="{8ECB4307-CE67-4C8D-8B2A-684F7AE0ACBF}" destId="{F0C7F914-460A-46BC-92C9-F242C6A53762}" srcOrd="1" destOrd="0" parTransId="{09E32A4B-703C-4D1E-855D-547A09A899FD}" sibTransId="{A4420670-CB3A-4EAE-AFBF-E5D2FDBCD40C}"/>
    <dgm:cxn modelId="{C294D17A-80A9-4A8C-8D49-35B053161DE6}" srcId="{8ECB4307-CE67-4C8D-8B2A-684F7AE0ACBF}" destId="{58175807-807A-4355-91E6-604354BDBA13}" srcOrd="3" destOrd="0" parTransId="{AAE2935B-0903-4ACC-937B-7D329BB1675E}" sibTransId="{2FBB2B50-C3E7-452D-9848-8915FFBBD940}"/>
    <dgm:cxn modelId="{D931240D-1ADD-42F1-AC49-3906E6EA2642}" type="presOf" srcId="{8C5F176F-C9F1-4699-84E1-77F47A759E79}" destId="{156E0071-0503-47E7-81EE-A7D90F874428}" srcOrd="1" destOrd="0" presId="urn:microsoft.com/office/officeart/2005/8/layout/process1"/>
    <dgm:cxn modelId="{E586F10C-9AF8-409D-88F3-7516A80E28C6}" type="presOf" srcId="{A4420670-CB3A-4EAE-AFBF-E5D2FDBCD40C}" destId="{FA04E3F5-7773-4A6D-A7BE-065283E4DADA}" srcOrd="1"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00D9F786-51D7-4547-80B9-F85CA9CB81BD}" type="presParOf" srcId="{C248384A-1772-4A09-91E6-28FEB7DE11B5}" destId="{7D8F514E-B8D7-4BCA-AD06-3ECC84DD3D67}" srcOrd="0" destOrd="0" presId="urn:microsoft.com/office/officeart/2005/8/layout/process1"/>
    <dgm:cxn modelId="{77BB07C8-6098-4FF8-AFB1-EF41B0949DD1}" type="presParOf" srcId="{C248384A-1772-4A09-91E6-28FEB7DE11B5}" destId="{BE5A413B-867A-45C1-89C9-6CC71EFB93A5}" srcOrd="1" destOrd="0" presId="urn:microsoft.com/office/officeart/2005/8/layout/process1"/>
    <dgm:cxn modelId="{BFB63044-CAFC-40A5-83D7-CAB485A19DAB}" type="presParOf" srcId="{BE5A413B-867A-45C1-89C9-6CC71EFB93A5}" destId="{156E0071-0503-47E7-81EE-A7D90F874428}" srcOrd="0" destOrd="0" presId="urn:microsoft.com/office/officeart/2005/8/layout/process1"/>
    <dgm:cxn modelId="{2C120056-6A76-40F7-BA20-21FB2E122B8A}" type="presParOf" srcId="{C248384A-1772-4A09-91E6-28FEB7DE11B5}" destId="{BF41B2F4-8649-4CBF-87D6-61D568662750}" srcOrd="2" destOrd="0" presId="urn:microsoft.com/office/officeart/2005/8/layout/process1"/>
    <dgm:cxn modelId="{225983B4-0D1A-4958-A8B2-2ABE736BBAF7}" type="presParOf" srcId="{C248384A-1772-4A09-91E6-28FEB7DE11B5}" destId="{A6F6A654-0238-44F7-82DB-BBFCAA87D300}" srcOrd="3" destOrd="0" presId="urn:microsoft.com/office/officeart/2005/8/layout/process1"/>
    <dgm:cxn modelId="{F487EF7F-AC52-4B3F-9BDB-C979A04CD54E}" type="presParOf" srcId="{A6F6A654-0238-44F7-82DB-BBFCAA87D300}" destId="{FA04E3F5-7773-4A6D-A7BE-065283E4DADA}" srcOrd="0" destOrd="0" presId="urn:microsoft.com/office/officeart/2005/8/layout/process1"/>
    <dgm:cxn modelId="{AFA945A8-0C6E-421F-BCC4-AC5E601B9FBA}" type="presParOf" srcId="{C248384A-1772-4A09-91E6-28FEB7DE11B5}" destId="{DEB10144-EC36-4326-8936-731BAC46E867}" srcOrd="4" destOrd="0" presId="urn:microsoft.com/office/officeart/2005/8/layout/process1"/>
    <dgm:cxn modelId="{9A9A41F9-D88C-48A9-A32B-28058051EB5F}" type="presParOf" srcId="{C248384A-1772-4A09-91E6-28FEB7DE11B5}" destId="{7D59FB9D-2DE7-4F4C-A762-BEDBB7AECCC5}" srcOrd="5" destOrd="0" presId="urn:microsoft.com/office/officeart/2005/8/layout/process1"/>
    <dgm:cxn modelId="{90EECFAC-89C5-4A46-B7F1-7EFEBF6AF823}" type="presParOf" srcId="{7D59FB9D-2DE7-4F4C-A762-BEDBB7AECCC5}" destId="{C96D136A-1FF1-4706-B273-C645787B57FF}" srcOrd="0" destOrd="0" presId="urn:microsoft.com/office/officeart/2005/8/layout/process1"/>
    <dgm:cxn modelId="{3E2D12D9-E1A2-4699-A275-8101B0EF7E59}" type="presParOf" srcId="{C248384A-1772-4A09-91E6-28FEB7DE11B5}" destId="{F7753FB7-388C-497C-B0CF-EBEFB381B10D}" srcOrd="6" destOrd="0" presId="urn:microsoft.com/office/officeart/2005/8/layout/process1"/>
    <dgm:cxn modelId="{4565736C-E6EF-4515-9023-4F15B85C63F4}" type="presParOf" srcId="{C248384A-1772-4A09-91E6-28FEB7DE11B5}" destId="{57B18F9A-D4D0-4352-84AD-1F911AE374F3}" srcOrd="7" destOrd="0" presId="urn:microsoft.com/office/officeart/2005/8/layout/process1"/>
    <dgm:cxn modelId="{A2626D4B-7AB7-4F74-A89A-8675ED4A8711}" type="presParOf" srcId="{57B18F9A-D4D0-4352-84AD-1F911AE374F3}" destId="{D33877FC-A19B-49DD-9F89-198EA0E0E25C}" srcOrd="0" destOrd="0" presId="urn:microsoft.com/office/officeart/2005/8/layout/process1"/>
    <dgm:cxn modelId="{4C8213BF-9595-42DF-ABAB-4D6894C22736}"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結構方程式架構圖</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研究對象與       抽樣方法</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58175807-807A-4355-91E6-604354BDBA13}">
      <dgm:prSet/>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AAE2935B-0903-4ACC-937B-7D329BB1675E}" type="par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2FBB2B50-C3E7-452D-9848-8915FFBBD940}" type="sib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DEB10144-EC36-4326-8936-731BAC46E867}" type="pres">
      <dgm:prSet presAssocID="{EAE88DD4-7AFA-413E-B665-2E9816B946B6}" presName="node" presStyleLbl="node1" presStyleIdx="2"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4"/>
      <dgm:spPr/>
      <dgm:t>
        <a:bodyPr/>
        <a:lstStyle/>
        <a:p>
          <a:endParaRPr lang="zh-TW" altLang="en-US"/>
        </a:p>
      </dgm:t>
    </dgm:pt>
    <dgm:pt modelId="{C96D136A-1FF1-4706-B273-C645787B57FF}" type="pres">
      <dgm:prSet presAssocID="{853E8A89-BC75-4736-A2A3-B92212F27C88}" presName="connectorText" presStyleLbl="sibTrans2D1" presStyleIdx="2" presStyleCnt="4"/>
      <dgm:spPr/>
      <dgm:t>
        <a:bodyPr/>
        <a:lstStyle/>
        <a:p>
          <a:endParaRPr lang="zh-TW" altLang="en-US"/>
        </a:p>
      </dgm:t>
    </dgm:pt>
    <dgm:pt modelId="{F7753FB7-388C-497C-B0CF-EBEFB381B10D}" type="pres">
      <dgm:prSet presAssocID="{58175807-807A-4355-91E6-604354BDBA13}" presName="node" presStyleLbl="node1" presStyleIdx="3" presStyleCnt="5">
        <dgm:presLayoutVars>
          <dgm:bulletEnabled val="1"/>
        </dgm:presLayoutVars>
      </dgm:prSet>
      <dgm:spPr/>
      <dgm:t>
        <a:bodyPr/>
        <a:lstStyle/>
        <a:p>
          <a:endParaRPr lang="zh-TW" altLang="en-US"/>
        </a:p>
      </dgm:t>
    </dgm:pt>
    <dgm:pt modelId="{57B18F9A-D4D0-4352-84AD-1F911AE374F3}" type="pres">
      <dgm:prSet presAssocID="{2FBB2B50-C3E7-452D-9848-8915FFBBD940}" presName="sibTrans" presStyleLbl="sibTrans2D1" presStyleIdx="3" presStyleCnt="4"/>
      <dgm:spPr/>
      <dgm:t>
        <a:bodyPr/>
        <a:lstStyle/>
        <a:p>
          <a:endParaRPr lang="zh-TW" altLang="en-US"/>
        </a:p>
      </dgm:t>
    </dgm:pt>
    <dgm:pt modelId="{D33877FC-A19B-49DD-9F89-198EA0E0E25C}" type="pres">
      <dgm:prSet presAssocID="{2FBB2B50-C3E7-452D-9848-8915FFBBD940}"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E701CF68-C17D-4E58-ABD5-832D3706AF79}" type="presOf" srcId="{F0C7F914-460A-46BC-92C9-F242C6A53762}" destId="{BF41B2F4-8649-4CBF-87D6-61D568662750}" srcOrd="0" destOrd="0" presId="urn:microsoft.com/office/officeart/2005/8/layout/process1"/>
    <dgm:cxn modelId="{582B7978-F071-4B2B-BF04-D5DEA3646087}" type="presOf" srcId="{A4420670-CB3A-4EAE-AFBF-E5D2FDBCD40C}" destId="{A6F6A654-0238-44F7-82DB-BBFCAA87D300}"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A144C21E-0746-485A-BBEF-CC2A8EA56C31}" type="presOf" srcId="{7456B389-F100-4801-9650-522663A71C0D}" destId="{7D8F514E-B8D7-4BCA-AD06-3ECC84DD3D67}" srcOrd="0" destOrd="0" presId="urn:microsoft.com/office/officeart/2005/8/layout/process1"/>
    <dgm:cxn modelId="{9DCE15AE-410C-48D6-99C1-077FD435D135}" type="presOf" srcId="{853E8A89-BC75-4736-A2A3-B92212F27C88}" destId="{C96D136A-1FF1-4706-B273-C645787B57FF}" srcOrd="1" destOrd="0" presId="urn:microsoft.com/office/officeart/2005/8/layout/process1"/>
    <dgm:cxn modelId="{D3D32961-6DE9-4378-A6D1-F8EC375293E2}" srcId="{8ECB4307-CE67-4C8D-8B2A-684F7AE0ACBF}" destId="{F0C7F914-460A-46BC-92C9-F242C6A53762}" srcOrd="1" destOrd="0" parTransId="{09E32A4B-703C-4D1E-855D-547A09A899FD}" sibTransId="{A4420670-CB3A-4EAE-AFBF-E5D2FDBCD40C}"/>
    <dgm:cxn modelId="{FFBDEEE6-8559-4639-88DE-7C04ED443996}" type="presOf" srcId="{8ECB4307-CE67-4C8D-8B2A-684F7AE0ACBF}" destId="{C248384A-1772-4A09-91E6-28FEB7DE11B5}" srcOrd="0" destOrd="0" presId="urn:microsoft.com/office/officeart/2005/8/layout/process1"/>
    <dgm:cxn modelId="{95B7E4CC-5A50-4CA1-8A1F-147CEA55F3ED}" type="presOf" srcId="{8C5F176F-C9F1-4699-84E1-77F47A759E79}" destId="{156E0071-0503-47E7-81EE-A7D90F874428}" srcOrd="1" destOrd="0" presId="urn:microsoft.com/office/officeart/2005/8/layout/process1"/>
    <dgm:cxn modelId="{E2DB3892-5D6B-4F84-97F8-5D6CD37FAFAB}" type="presOf" srcId="{EAE88DD4-7AFA-413E-B665-2E9816B946B6}" destId="{DEB10144-EC36-4326-8936-731BAC46E867}" srcOrd="0" destOrd="0" presId="urn:microsoft.com/office/officeart/2005/8/layout/process1"/>
    <dgm:cxn modelId="{0DAC4286-D851-4218-AE2B-93CA44D212B8}" type="presOf" srcId="{853E8A89-BC75-4736-A2A3-B92212F27C88}" destId="{7D59FB9D-2DE7-4F4C-A762-BEDBB7AECCC5}" srcOrd="0" destOrd="0" presId="urn:microsoft.com/office/officeart/2005/8/layout/process1"/>
    <dgm:cxn modelId="{5276847E-DD39-4E2F-9F0E-CD4A227709EB}" type="presOf" srcId="{58175807-807A-4355-91E6-604354BDBA13}" destId="{F7753FB7-388C-497C-B0CF-EBEFB381B10D}"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6FB50C8F-E289-402F-BCCA-4E1F7FE21B03}" srcId="{8ECB4307-CE67-4C8D-8B2A-684F7AE0ACBF}" destId="{CF3036D7-7F9D-4631-BE09-5F8678BCFA98}" srcOrd="4" destOrd="0" parTransId="{12162B7B-E008-44A8-B286-2F414D25F5D6}" sibTransId="{D9DA5F46-5567-4C7E-B028-EFEAE818EC6A}"/>
    <dgm:cxn modelId="{6DF792D9-BD03-4E3C-885B-283DA271E2A2}" type="presOf" srcId="{A4420670-CB3A-4EAE-AFBF-E5D2FDBCD40C}" destId="{FA04E3F5-7773-4A6D-A7BE-065283E4DADA}" srcOrd="1" destOrd="0" presId="urn:microsoft.com/office/officeart/2005/8/layout/process1"/>
    <dgm:cxn modelId="{C294D17A-80A9-4A8C-8D49-35B053161DE6}" srcId="{8ECB4307-CE67-4C8D-8B2A-684F7AE0ACBF}" destId="{58175807-807A-4355-91E6-604354BDBA13}" srcOrd="3" destOrd="0" parTransId="{AAE2935B-0903-4ACC-937B-7D329BB1675E}" sibTransId="{2FBB2B50-C3E7-452D-9848-8915FFBBD940}"/>
    <dgm:cxn modelId="{D61EF532-D8AA-4A7A-B8D2-D36B7E8B9D24}" type="presOf" srcId="{2FBB2B50-C3E7-452D-9848-8915FFBBD940}" destId="{D33877FC-A19B-49DD-9F89-198EA0E0E25C}" srcOrd="1" destOrd="0" presId="urn:microsoft.com/office/officeart/2005/8/layout/process1"/>
    <dgm:cxn modelId="{7B7F26D0-E572-4482-8C7E-9A84448DCC58}" type="presOf" srcId="{CF3036D7-7F9D-4631-BE09-5F8678BCFA98}" destId="{A5913245-2B1D-4CA2-A0A1-AC5C95B8FC86}" srcOrd="0" destOrd="0" presId="urn:microsoft.com/office/officeart/2005/8/layout/process1"/>
    <dgm:cxn modelId="{8F9445E3-67AA-427C-98E8-80C923F5C3DF}" type="presOf" srcId="{2FBB2B50-C3E7-452D-9848-8915FFBBD940}" destId="{57B18F9A-D4D0-4352-84AD-1F911AE374F3}" srcOrd="0" destOrd="0" presId="urn:microsoft.com/office/officeart/2005/8/layout/process1"/>
    <dgm:cxn modelId="{AFFA112D-675C-4D59-A6EB-DC962B756FB8}" type="presOf" srcId="{8C5F176F-C9F1-4699-84E1-77F47A759E79}" destId="{BE5A413B-867A-45C1-89C9-6CC71EFB93A5}" srcOrd="0" destOrd="0" presId="urn:microsoft.com/office/officeart/2005/8/layout/process1"/>
    <dgm:cxn modelId="{FE57EE00-2458-4E5A-8116-C9953A556A7D}" type="presParOf" srcId="{C248384A-1772-4A09-91E6-28FEB7DE11B5}" destId="{7D8F514E-B8D7-4BCA-AD06-3ECC84DD3D67}" srcOrd="0" destOrd="0" presId="urn:microsoft.com/office/officeart/2005/8/layout/process1"/>
    <dgm:cxn modelId="{8EE83C56-4B48-4585-AB1B-95E8DF9E68BD}" type="presParOf" srcId="{C248384A-1772-4A09-91E6-28FEB7DE11B5}" destId="{BE5A413B-867A-45C1-89C9-6CC71EFB93A5}" srcOrd="1" destOrd="0" presId="urn:microsoft.com/office/officeart/2005/8/layout/process1"/>
    <dgm:cxn modelId="{5EFB2D50-B3A5-47AA-BD4B-E0B6ADB56A3C}" type="presParOf" srcId="{BE5A413B-867A-45C1-89C9-6CC71EFB93A5}" destId="{156E0071-0503-47E7-81EE-A7D90F874428}" srcOrd="0" destOrd="0" presId="urn:microsoft.com/office/officeart/2005/8/layout/process1"/>
    <dgm:cxn modelId="{14457030-9B06-4BC3-8479-6A240DD5A854}" type="presParOf" srcId="{C248384A-1772-4A09-91E6-28FEB7DE11B5}" destId="{BF41B2F4-8649-4CBF-87D6-61D568662750}" srcOrd="2" destOrd="0" presId="urn:microsoft.com/office/officeart/2005/8/layout/process1"/>
    <dgm:cxn modelId="{C9EDC86A-AAB4-4F85-A095-2A2552D27855}" type="presParOf" srcId="{C248384A-1772-4A09-91E6-28FEB7DE11B5}" destId="{A6F6A654-0238-44F7-82DB-BBFCAA87D300}" srcOrd="3" destOrd="0" presId="urn:microsoft.com/office/officeart/2005/8/layout/process1"/>
    <dgm:cxn modelId="{878F0BEB-161A-4476-97DF-B5A393BADA33}" type="presParOf" srcId="{A6F6A654-0238-44F7-82DB-BBFCAA87D300}" destId="{FA04E3F5-7773-4A6D-A7BE-065283E4DADA}" srcOrd="0" destOrd="0" presId="urn:microsoft.com/office/officeart/2005/8/layout/process1"/>
    <dgm:cxn modelId="{6576F690-029E-48DE-8B65-16463D03004E}" type="presParOf" srcId="{C248384A-1772-4A09-91E6-28FEB7DE11B5}" destId="{DEB10144-EC36-4326-8936-731BAC46E867}" srcOrd="4" destOrd="0" presId="urn:microsoft.com/office/officeart/2005/8/layout/process1"/>
    <dgm:cxn modelId="{133F9E85-CC09-4315-9621-980B75534889}" type="presParOf" srcId="{C248384A-1772-4A09-91E6-28FEB7DE11B5}" destId="{7D59FB9D-2DE7-4F4C-A762-BEDBB7AECCC5}" srcOrd="5" destOrd="0" presId="urn:microsoft.com/office/officeart/2005/8/layout/process1"/>
    <dgm:cxn modelId="{E53C7F5D-B21A-4AE2-A223-9DFAC9329072}" type="presParOf" srcId="{7D59FB9D-2DE7-4F4C-A762-BEDBB7AECCC5}" destId="{C96D136A-1FF1-4706-B273-C645787B57FF}" srcOrd="0" destOrd="0" presId="urn:microsoft.com/office/officeart/2005/8/layout/process1"/>
    <dgm:cxn modelId="{299361C8-500C-4580-B950-86B88E5A6262}" type="presParOf" srcId="{C248384A-1772-4A09-91E6-28FEB7DE11B5}" destId="{F7753FB7-388C-497C-B0CF-EBEFB381B10D}" srcOrd="6" destOrd="0" presId="urn:microsoft.com/office/officeart/2005/8/layout/process1"/>
    <dgm:cxn modelId="{34C666D5-4218-4B44-957E-A315C8AA9F89}" type="presParOf" srcId="{C248384A-1772-4A09-91E6-28FEB7DE11B5}" destId="{57B18F9A-D4D0-4352-84AD-1F911AE374F3}" srcOrd="7" destOrd="0" presId="urn:microsoft.com/office/officeart/2005/8/layout/process1"/>
    <dgm:cxn modelId="{A7A29C5B-F26B-4DBA-AE75-16011F4CF7B7}" type="presParOf" srcId="{57B18F9A-D4D0-4352-84AD-1F911AE374F3}" destId="{D33877FC-A19B-49DD-9F89-198EA0E0E25C}" srcOrd="0" destOrd="0" presId="urn:microsoft.com/office/officeart/2005/8/layout/process1"/>
    <dgm:cxn modelId="{7CD49DA4-6FBE-4C2F-95D4-1257C4ACDDB3}"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7ED07B0-A6EA-4A26-ABF0-3351D223293B}"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TW" altLang="en-US"/>
        </a:p>
      </dgm:t>
    </dgm:pt>
    <dgm:pt modelId="{6F3E6E1B-1773-404D-ABE5-2DB382D8DDAB}">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AB5651E6-BD8A-4484-A215-C5ED82A5125F}" type="parTrans" cxnId="{8838A882-BB22-482B-BBC0-8E14FEF536B2}">
      <dgm:prSet/>
      <dgm:spPr/>
      <dgm:t>
        <a:bodyPr/>
        <a:lstStyle/>
        <a:p>
          <a:endParaRPr lang="zh-TW" altLang="en-US">
            <a:latin typeface="標楷體" panose="03000509000000000000" pitchFamily="65" charset="-120"/>
            <a:ea typeface="標楷體" panose="03000509000000000000" pitchFamily="65" charset="-120"/>
          </a:endParaRPr>
        </a:p>
      </dgm:t>
    </dgm:pt>
    <dgm:pt modelId="{8ED3337E-E13B-4684-9A1C-810358B1E1D8}" type="sibTrans" cxnId="{8838A882-BB22-482B-BBC0-8E14FEF536B2}">
      <dgm:prSet/>
      <dgm:spPr/>
      <dgm:t>
        <a:bodyPr/>
        <a:lstStyle/>
        <a:p>
          <a:endParaRPr lang="zh-TW" altLang="en-US">
            <a:latin typeface="標楷體" panose="03000509000000000000" pitchFamily="65" charset="-120"/>
            <a:ea typeface="標楷體" panose="03000509000000000000" pitchFamily="65" charset="-120"/>
          </a:endParaRPr>
        </a:p>
      </dgm:t>
    </dgm:pt>
    <dgm:pt modelId="{A8829B9B-8C65-4977-ACB2-22ACC3B753CF}">
      <dgm:prSet phldrT="[文字]"/>
      <dgm:spPr/>
      <dgm:t>
        <a:bodyPr/>
        <a:lstStyle/>
        <a:p>
          <a:r>
            <a:rPr lang="zh-TW" altLang="en-US" dirty="0" smtClean="0">
              <a:latin typeface="標楷體" panose="03000509000000000000" pitchFamily="65" charset="-120"/>
              <a:ea typeface="標楷體" panose="03000509000000000000" pitchFamily="65" charset="-120"/>
            </a:rPr>
            <a:t>信效度分析</a:t>
          </a:r>
          <a:endParaRPr lang="zh-TW" altLang="en-US" dirty="0">
            <a:latin typeface="標楷體" panose="03000509000000000000" pitchFamily="65" charset="-120"/>
            <a:ea typeface="標楷體" panose="03000509000000000000" pitchFamily="65" charset="-120"/>
          </a:endParaRPr>
        </a:p>
      </dgm:t>
    </dgm:pt>
    <dgm:pt modelId="{E452FB1C-1283-4ADE-87C7-F5A1E4BDE352}" type="parTrans" cxnId="{40D223D7-FEA5-41F2-B699-6F191CD186D4}">
      <dgm:prSet/>
      <dgm:spPr/>
      <dgm:t>
        <a:bodyPr/>
        <a:lstStyle/>
        <a:p>
          <a:endParaRPr lang="zh-TW" altLang="en-US">
            <a:latin typeface="標楷體" panose="03000509000000000000" pitchFamily="65" charset="-120"/>
            <a:ea typeface="標楷體" panose="03000509000000000000" pitchFamily="65" charset="-120"/>
          </a:endParaRPr>
        </a:p>
      </dgm:t>
    </dgm:pt>
    <dgm:pt modelId="{07851E95-E9F9-4043-A2E1-1D46ECA486AB}" type="sibTrans" cxnId="{40D223D7-FEA5-41F2-B699-6F191CD186D4}">
      <dgm:prSet/>
      <dgm:spPr/>
      <dgm:t>
        <a:bodyPr/>
        <a:lstStyle/>
        <a:p>
          <a:endParaRPr lang="zh-TW" altLang="en-US">
            <a:latin typeface="標楷體" panose="03000509000000000000" pitchFamily="65" charset="-120"/>
            <a:ea typeface="標楷體" panose="03000509000000000000" pitchFamily="65" charset="-120"/>
          </a:endParaRPr>
        </a:p>
      </dgm:t>
    </dgm:pt>
    <dgm:pt modelId="{30BD7271-9E2A-49C9-A035-6199E1EBFE2D}">
      <dgm:prSet phldrT="[文字]"/>
      <dgm:spPr/>
      <dgm:t>
        <a:bodyPr/>
        <a:lstStyle/>
        <a:p>
          <a:r>
            <a:rPr lang="zh-TW" altLang="en-US" dirty="0" smtClean="0">
              <a:latin typeface="標楷體" panose="03000509000000000000" pitchFamily="65" charset="-120"/>
              <a:ea typeface="標楷體" panose="03000509000000000000" pitchFamily="65" charset="-120"/>
            </a:rPr>
            <a:t>單因子多變量變異數分析</a:t>
          </a:r>
          <a:endParaRPr lang="zh-TW" altLang="en-US" dirty="0">
            <a:latin typeface="標楷體" panose="03000509000000000000" pitchFamily="65" charset="-120"/>
            <a:ea typeface="標楷體" panose="03000509000000000000" pitchFamily="65" charset="-120"/>
          </a:endParaRPr>
        </a:p>
      </dgm:t>
    </dgm:pt>
    <dgm:pt modelId="{773B55DE-BA64-41BD-BCB5-6001BA172748}" type="parTrans" cxnId="{F7950FFE-4F2C-493D-8896-AE8CF34ED1B0}">
      <dgm:prSet/>
      <dgm:spPr/>
      <dgm:t>
        <a:bodyPr/>
        <a:lstStyle/>
        <a:p>
          <a:endParaRPr lang="zh-TW" altLang="en-US">
            <a:latin typeface="標楷體" panose="03000509000000000000" pitchFamily="65" charset="-120"/>
            <a:ea typeface="標楷體" panose="03000509000000000000" pitchFamily="65" charset="-120"/>
          </a:endParaRPr>
        </a:p>
      </dgm:t>
    </dgm:pt>
    <dgm:pt modelId="{48CE07E2-90E4-4496-9629-01FCFF3E0206}" type="sibTrans" cxnId="{F7950FFE-4F2C-493D-8896-AE8CF34ED1B0}">
      <dgm:prSet/>
      <dgm:spPr/>
      <dgm:t>
        <a:bodyPr/>
        <a:lstStyle/>
        <a:p>
          <a:endParaRPr lang="zh-TW" altLang="en-US">
            <a:latin typeface="標楷體" panose="03000509000000000000" pitchFamily="65" charset="-120"/>
            <a:ea typeface="標楷體" panose="03000509000000000000" pitchFamily="65" charset="-120"/>
          </a:endParaRPr>
        </a:p>
      </dgm:t>
    </dgm:pt>
    <dgm:pt modelId="{60499E56-68F9-494B-AA3E-D26D2E523D78}">
      <dgm:prSet phldrT="[文字]"/>
      <dgm:spPr/>
      <dgm:t>
        <a:bodyPr/>
        <a:lstStyle/>
        <a:p>
          <a:r>
            <a:rPr lang="en-US" b="1"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b="1" dirty="0" smtClean="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C7E1C265-7083-4476-80C1-6F9E0B35B9CC}" type="parTrans" cxnId="{99AC7CFB-72C9-4179-8D12-4C30BC5C25D9}">
      <dgm:prSet/>
      <dgm:spPr/>
      <dgm:t>
        <a:bodyPr/>
        <a:lstStyle/>
        <a:p>
          <a:endParaRPr lang="zh-TW" altLang="en-US">
            <a:latin typeface="標楷體" panose="03000509000000000000" pitchFamily="65" charset="-120"/>
            <a:ea typeface="標楷體" panose="03000509000000000000" pitchFamily="65" charset="-120"/>
          </a:endParaRPr>
        </a:p>
      </dgm:t>
    </dgm:pt>
    <dgm:pt modelId="{66AD53A3-226B-428E-851D-E2EADEB6A5C9}" type="sibTrans" cxnId="{99AC7CFB-72C9-4179-8D12-4C30BC5C25D9}">
      <dgm:prSet/>
      <dgm:spPr/>
      <dgm:t>
        <a:bodyPr/>
        <a:lstStyle/>
        <a:p>
          <a:endParaRPr lang="zh-TW" altLang="en-US">
            <a:latin typeface="標楷體" panose="03000509000000000000" pitchFamily="65" charset="-120"/>
            <a:ea typeface="標楷體" panose="03000509000000000000" pitchFamily="65" charset="-120"/>
          </a:endParaRPr>
        </a:p>
      </dgm:t>
    </dgm:pt>
    <dgm:pt modelId="{FF84C96A-EB5B-4038-9764-8C5DA05DE3DD}">
      <dgm:prSet/>
      <dgm:spPr/>
      <dgm:t>
        <a:bodyPr/>
        <a:lstStyle/>
        <a:p>
          <a:r>
            <a:rPr lang="zh-TW" altLang="en-US" smtClean="0">
              <a:latin typeface="標楷體" panose="03000509000000000000" pitchFamily="65" charset="-120"/>
              <a:ea typeface="標楷體" panose="03000509000000000000" pitchFamily="65" charset="-120"/>
            </a:rPr>
            <a:t>結構方程模式</a:t>
          </a:r>
          <a:endParaRPr lang="zh-TW" altLang="en-US">
            <a:latin typeface="標楷體" panose="03000509000000000000" pitchFamily="65" charset="-120"/>
            <a:ea typeface="標楷體" panose="03000509000000000000" pitchFamily="65" charset="-120"/>
          </a:endParaRPr>
        </a:p>
      </dgm:t>
    </dgm:pt>
    <dgm:pt modelId="{F638599C-50E5-4B02-B44F-B70F3FEDF8DB}" type="parTrans" cxnId="{766BC053-E186-4237-9C47-CC7184126F38}">
      <dgm:prSet/>
      <dgm:spPr/>
      <dgm:t>
        <a:bodyPr/>
        <a:lstStyle/>
        <a:p>
          <a:endParaRPr lang="zh-TW" altLang="en-US">
            <a:latin typeface="標楷體" panose="03000509000000000000" pitchFamily="65" charset="-120"/>
            <a:ea typeface="標楷體" panose="03000509000000000000" pitchFamily="65" charset="-120"/>
          </a:endParaRPr>
        </a:p>
      </dgm:t>
    </dgm:pt>
    <dgm:pt modelId="{D90A1D46-0799-4B51-800D-9320CAD834B5}" type="sibTrans" cxnId="{766BC053-E186-4237-9C47-CC7184126F38}">
      <dgm:prSet/>
      <dgm:spPr/>
      <dgm:t>
        <a:bodyPr/>
        <a:lstStyle/>
        <a:p>
          <a:endParaRPr lang="zh-TW" altLang="en-US">
            <a:latin typeface="標楷體" panose="03000509000000000000" pitchFamily="65" charset="-120"/>
            <a:ea typeface="標楷體" panose="03000509000000000000" pitchFamily="65" charset="-120"/>
          </a:endParaRPr>
        </a:p>
      </dgm:t>
    </dgm:pt>
    <dgm:pt modelId="{1FB454BD-B539-42B0-8AD8-0C845BA311CC}" type="pres">
      <dgm:prSet presAssocID="{87ED07B0-A6EA-4A26-ABF0-3351D223293B}" presName="linearFlow" presStyleCnt="0">
        <dgm:presLayoutVars>
          <dgm:dir/>
          <dgm:resizeHandles val="exact"/>
        </dgm:presLayoutVars>
      </dgm:prSet>
      <dgm:spPr/>
      <dgm:t>
        <a:bodyPr/>
        <a:lstStyle/>
        <a:p>
          <a:endParaRPr lang="zh-TW" altLang="en-US"/>
        </a:p>
      </dgm:t>
    </dgm:pt>
    <dgm:pt modelId="{543C0A35-E86C-4F65-80FD-627111EFCD08}" type="pres">
      <dgm:prSet presAssocID="{6F3E6E1B-1773-404D-ABE5-2DB382D8DDAB}" presName="composite" presStyleCnt="0"/>
      <dgm:spPr/>
    </dgm:pt>
    <dgm:pt modelId="{D6D4A127-D6A9-462C-A8A8-31B1EB628B1D}" type="pres">
      <dgm:prSet presAssocID="{6F3E6E1B-1773-404D-ABE5-2DB382D8DDAB}" presName="imgShp" presStyleLbl="fgImgPlace1" presStyleIdx="0" presStyleCnt="5"/>
      <dgm:spPr/>
    </dgm:pt>
    <dgm:pt modelId="{E9593DA8-C211-46A2-A77B-CD7EAB69C1F1}" type="pres">
      <dgm:prSet presAssocID="{6F3E6E1B-1773-404D-ABE5-2DB382D8DDAB}" presName="txShp" presStyleLbl="node1" presStyleIdx="0" presStyleCnt="5">
        <dgm:presLayoutVars>
          <dgm:bulletEnabled val="1"/>
        </dgm:presLayoutVars>
      </dgm:prSet>
      <dgm:spPr/>
      <dgm:t>
        <a:bodyPr/>
        <a:lstStyle/>
        <a:p>
          <a:endParaRPr lang="zh-TW" altLang="en-US"/>
        </a:p>
      </dgm:t>
    </dgm:pt>
    <dgm:pt modelId="{2DB5BEBE-F708-436E-A0B8-58D9D9A2E17B}" type="pres">
      <dgm:prSet presAssocID="{8ED3337E-E13B-4684-9A1C-810358B1E1D8}" presName="spacing" presStyleCnt="0"/>
      <dgm:spPr/>
    </dgm:pt>
    <dgm:pt modelId="{5A23478D-0DDA-4071-B572-1699BCD2F300}" type="pres">
      <dgm:prSet presAssocID="{A8829B9B-8C65-4977-ACB2-22ACC3B753CF}" presName="composite" presStyleCnt="0"/>
      <dgm:spPr/>
    </dgm:pt>
    <dgm:pt modelId="{2A9F0172-178F-4C32-BF65-7D2C800F1536}" type="pres">
      <dgm:prSet presAssocID="{A8829B9B-8C65-4977-ACB2-22ACC3B753CF}" presName="imgShp" presStyleLbl="fgImgPlace1" presStyleIdx="1" presStyleCnt="5"/>
      <dgm:spPr/>
    </dgm:pt>
    <dgm:pt modelId="{D5F31321-F1A5-424C-B7FA-7C59D9C96CF5}" type="pres">
      <dgm:prSet presAssocID="{A8829B9B-8C65-4977-ACB2-22ACC3B753CF}" presName="txShp" presStyleLbl="node1" presStyleIdx="1" presStyleCnt="5">
        <dgm:presLayoutVars>
          <dgm:bulletEnabled val="1"/>
        </dgm:presLayoutVars>
      </dgm:prSet>
      <dgm:spPr/>
      <dgm:t>
        <a:bodyPr/>
        <a:lstStyle/>
        <a:p>
          <a:endParaRPr lang="zh-TW" altLang="en-US"/>
        </a:p>
      </dgm:t>
    </dgm:pt>
    <dgm:pt modelId="{A8B32452-B088-4190-B7F0-853945B159D4}" type="pres">
      <dgm:prSet presAssocID="{07851E95-E9F9-4043-A2E1-1D46ECA486AB}" presName="spacing" presStyleCnt="0"/>
      <dgm:spPr/>
    </dgm:pt>
    <dgm:pt modelId="{36D600F4-1840-4C55-9C85-C0B12F2BD8FF}" type="pres">
      <dgm:prSet presAssocID="{30BD7271-9E2A-49C9-A035-6199E1EBFE2D}" presName="composite" presStyleCnt="0"/>
      <dgm:spPr/>
    </dgm:pt>
    <dgm:pt modelId="{3FBBA3C1-261B-449C-B3E2-48A6F4AD6EAB}" type="pres">
      <dgm:prSet presAssocID="{30BD7271-9E2A-49C9-A035-6199E1EBFE2D}" presName="imgShp" presStyleLbl="fgImgPlace1" presStyleIdx="2" presStyleCnt="5"/>
      <dgm:spPr/>
    </dgm:pt>
    <dgm:pt modelId="{014C3684-E35F-4C88-9BD0-7D37494129DD}" type="pres">
      <dgm:prSet presAssocID="{30BD7271-9E2A-49C9-A035-6199E1EBFE2D}" presName="txShp" presStyleLbl="node1" presStyleIdx="2" presStyleCnt="5">
        <dgm:presLayoutVars>
          <dgm:bulletEnabled val="1"/>
        </dgm:presLayoutVars>
      </dgm:prSet>
      <dgm:spPr/>
      <dgm:t>
        <a:bodyPr/>
        <a:lstStyle/>
        <a:p>
          <a:endParaRPr lang="zh-TW" altLang="en-US"/>
        </a:p>
      </dgm:t>
    </dgm:pt>
    <dgm:pt modelId="{354CB434-9173-465C-9AEB-A077A1EDB335}" type="pres">
      <dgm:prSet presAssocID="{48CE07E2-90E4-4496-9629-01FCFF3E0206}" presName="spacing" presStyleCnt="0"/>
      <dgm:spPr/>
    </dgm:pt>
    <dgm:pt modelId="{50FD3946-1B80-4B97-A611-C0B62DFFC1A8}" type="pres">
      <dgm:prSet presAssocID="{FF84C96A-EB5B-4038-9764-8C5DA05DE3DD}" presName="composite" presStyleCnt="0"/>
      <dgm:spPr/>
    </dgm:pt>
    <dgm:pt modelId="{634C64F8-FE51-45B4-8ADC-746EB2A3C896}" type="pres">
      <dgm:prSet presAssocID="{FF84C96A-EB5B-4038-9764-8C5DA05DE3DD}" presName="imgShp" presStyleLbl="fgImgPlace1" presStyleIdx="3" presStyleCnt="5"/>
      <dgm:spPr/>
    </dgm:pt>
    <dgm:pt modelId="{C792D65C-B658-4631-AA90-E3DE78ADA85E}" type="pres">
      <dgm:prSet presAssocID="{FF84C96A-EB5B-4038-9764-8C5DA05DE3DD}" presName="txShp" presStyleLbl="node1" presStyleIdx="3" presStyleCnt="5">
        <dgm:presLayoutVars>
          <dgm:bulletEnabled val="1"/>
        </dgm:presLayoutVars>
      </dgm:prSet>
      <dgm:spPr/>
      <dgm:t>
        <a:bodyPr/>
        <a:lstStyle/>
        <a:p>
          <a:endParaRPr lang="zh-TW" altLang="en-US"/>
        </a:p>
      </dgm:t>
    </dgm:pt>
    <dgm:pt modelId="{567777D9-F0B5-4016-A493-A0F6A5069883}" type="pres">
      <dgm:prSet presAssocID="{D90A1D46-0799-4B51-800D-9320CAD834B5}" presName="spacing" presStyleCnt="0"/>
      <dgm:spPr/>
    </dgm:pt>
    <dgm:pt modelId="{0B519970-C63C-45D7-AB0D-0A5690BC2720}" type="pres">
      <dgm:prSet presAssocID="{60499E56-68F9-494B-AA3E-D26D2E523D78}" presName="composite" presStyleCnt="0"/>
      <dgm:spPr/>
    </dgm:pt>
    <dgm:pt modelId="{EE3F235A-65C6-4F95-B774-C413E35A3FEE}" type="pres">
      <dgm:prSet presAssocID="{60499E56-68F9-494B-AA3E-D26D2E523D78}" presName="imgShp" presStyleLbl="fgImgPlace1" presStyleIdx="4" presStyleCnt="5"/>
      <dgm:spPr/>
    </dgm:pt>
    <dgm:pt modelId="{CFF0A491-BFFF-4F50-9DF8-BE574F3D94F5}" type="pres">
      <dgm:prSet presAssocID="{60499E56-68F9-494B-AA3E-D26D2E523D78}" presName="txShp" presStyleLbl="node1" presStyleIdx="4" presStyleCnt="5">
        <dgm:presLayoutVars>
          <dgm:bulletEnabled val="1"/>
        </dgm:presLayoutVars>
      </dgm:prSet>
      <dgm:spPr/>
      <dgm:t>
        <a:bodyPr/>
        <a:lstStyle/>
        <a:p>
          <a:endParaRPr lang="zh-TW" altLang="en-US"/>
        </a:p>
      </dgm:t>
    </dgm:pt>
  </dgm:ptLst>
  <dgm:cxnLst>
    <dgm:cxn modelId="{766BC053-E186-4237-9C47-CC7184126F38}" srcId="{87ED07B0-A6EA-4A26-ABF0-3351D223293B}" destId="{FF84C96A-EB5B-4038-9764-8C5DA05DE3DD}" srcOrd="3" destOrd="0" parTransId="{F638599C-50E5-4B02-B44F-B70F3FEDF8DB}" sibTransId="{D90A1D46-0799-4B51-800D-9320CAD834B5}"/>
    <dgm:cxn modelId="{40D223D7-FEA5-41F2-B699-6F191CD186D4}" srcId="{87ED07B0-A6EA-4A26-ABF0-3351D223293B}" destId="{A8829B9B-8C65-4977-ACB2-22ACC3B753CF}" srcOrd="1" destOrd="0" parTransId="{E452FB1C-1283-4ADE-87C7-F5A1E4BDE352}" sibTransId="{07851E95-E9F9-4043-A2E1-1D46ECA486AB}"/>
    <dgm:cxn modelId="{821C2E4D-6857-4FD9-AA8D-E36D891DFC89}" type="presOf" srcId="{A8829B9B-8C65-4977-ACB2-22ACC3B753CF}" destId="{D5F31321-F1A5-424C-B7FA-7C59D9C96CF5}" srcOrd="0" destOrd="0" presId="urn:microsoft.com/office/officeart/2005/8/layout/vList3"/>
    <dgm:cxn modelId="{8838A882-BB22-482B-BBC0-8E14FEF536B2}" srcId="{87ED07B0-A6EA-4A26-ABF0-3351D223293B}" destId="{6F3E6E1B-1773-404D-ABE5-2DB382D8DDAB}" srcOrd="0" destOrd="0" parTransId="{AB5651E6-BD8A-4484-A215-C5ED82A5125F}" sibTransId="{8ED3337E-E13B-4684-9A1C-810358B1E1D8}"/>
    <dgm:cxn modelId="{F7950FFE-4F2C-493D-8896-AE8CF34ED1B0}" srcId="{87ED07B0-A6EA-4A26-ABF0-3351D223293B}" destId="{30BD7271-9E2A-49C9-A035-6199E1EBFE2D}" srcOrd="2" destOrd="0" parTransId="{773B55DE-BA64-41BD-BCB5-6001BA172748}" sibTransId="{48CE07E2-90E4-4496-9629-01FCFF3E0206}"/>
    <dgm:cxn modelId="{34B165E6-14A5-40B8-AD59-4FE9241E93AE}" type="presOf" srcId="{6F3E6E1B-1773-404D-ABE5-2DB382D8DDAB}" destId="{E9593DA8-C211-46A2-A77B-CD7EAB69C1F1}" srcOrd="0" destOrd="0" presId="urn:microsoft.com/office/officeart/2005/8/layout/vList3"/>
    <dgm:cxn modelId="{99AC7CFB-72C9-4179-8D12-4C30BC5C25D9}" srcId="{87ED07B0-A6EA-4A26-ABF0-3351D223293B}" destId="{60499E56-68F9-494B-AA3E-D26D2E523D78}" srcOrd="4" destOrd="0" parTransId="{C7E1C265-7083-4476-80C1-6F9E0B35B9CC}" sibTransId="{66AD53A3-226B-428E-851D-E2EADEB6A5C9}"/>
    <dgm:cxn modelId="{9CF2993B-A349-4C76-B053-9E2FE901106D}" type="presOf" srcId="{87ED07B0-A6EA-4A26-ABF0-3351D223293B}" destId="{1FB454BD-B539-42B0-8AD8-0C845BA311CC}" srcOrd="0" destOrd="0" presId="urn:microsoft.com/office/officeart/2005/8/layout/vList3"/>
    <dgm:cxn modelId="{4122FE6F-8472-40C1-A51C-2BC6163AD978}" type="presOf" srcId="{30BD7271-9E2A-49C9-A035-6199E1EBFE2D}" destId="{014C3684-E35F-4C88-9BD0-7D37494129DD}" srcOrd="0" destOrd="0" presId="urn:microsoft.com/office/officeart/2005/8/layout/vList3"/>
    <dgm:cxn modelId="{8CBA0AB3-BDE3-4349-8B64-F29CDF87DFB3}" type="presOf" srcId="{FF84C96A-EB5B-4038-9764-8C5DA05DE3DD}" destId="{C792D65C-B658-4631-AA90-E3DE78ADA85E}" srcOrd="0" destOrd="0" presId="urn:microsoft.com/office/officeart/2005/8/layout/vList3"/>
    <dgm:cxn modelId="{DFE1FC8C-E792-4620-98B5-A81DC0FC1048}" type="presOf" srcId="{60499E56-68F9-494B-AA3E-D26D2E523D78}" destId="{CFF0A491-BFFF-4F50-9DF8-BE574F3D94F5}" srcOrd="0" destOrd="0" presId="urn:microsoft.com/office/officeart/2005/8/layout/vList3"/>
    <dgm:cxn modelId="{C4F0C719-DC1D-4711-BC0A-6779CC885DD6}" type="presParOf" srcId="{1FB454BD-B539-42B0-8AD8-0C845BA311CC}" destId="{543C0A35-E86C-4F65-80FD-627111EFCD08}" srcOrd="0" destOrd="0" presId="urn:microsoft.com/office/officeart/2005/8/layout/vList3"/>
    <dgm:cxn modelId="{8E7293DE-F522-4A9C-A755-55A131181CCD}" type="presParOf" srcId="{543C0A35-E86C-4F65-80FD-627111EFCD08}" destId="{D6D4A127-D6A9-462C-A8A8-31B1EB628B1D}" srcOrd="0" destOrd="0" presId="urn:microsoft.com/office/officeart/2005/8/layout/vList3"/>
    <dgm:cxn modelId="{6E5A02BC-0E23-41C5-A72A-AFD51E384919}" type="presParOf" srcId="{543C0A35-E86C-4F65-80FD-627111EFCD08}" destId="{E9593DA8-C211-46A2-A77B-CD7EAB69C1F1}" srcOrd="1" destOrd="0" presId="urn:microsoft.com/office/officeart/2005/8/layout/vList3"/>
    <dgm:cxn modelId="{B730C345-B1D2-4D8D-B681-F60F5EBB94FF}" type="presParOf" srcId="{1FB454BD-B539-42B0-8AD8-0C845BA311CC}" destId="{2DB5BEBE-F708-436E-A0B8-58D9D9A2E17B}" srcOrd="1" destOrd="0" presId="urn:microsoft.com/office/officeart/2005/8/layout/vList3"/>
    <dgm:cxn modelId="{842BF78B-2399-47A7-B4C5-5B7B93DFC372}" type="presParOf" srcId="{1FB454BD-B539-42B0-8AD8-0C845BA311CC}" destId="{5A23478D-0DDA-4071-B572-1699BCD2F300}" srcOrd="2" destOrd="0" presId="urn:microsoft.com/office/officeart/2005/8/layout/vList3"/>
    <dgm:cxn modelId="{1322EA6A-48BC-4B7E-849F-FAE82142676C}" type="presParOf" srcId="{5A23478D-0DDA-4071-B572-1699BCD2F300}" destId="{2A9F0172-178F-4C32-BF65-7D2C800F1536}" srcOrd="0" destOrd="0" presId="urn:microsoft.com/office/officeart/2005/8/layout/vList3"/>
    <dgm:cxn modelId="{A7D344D3-2498-42BC-9375-F1816B53DDE1}" type="presParOf" srcId="{5A23478D-0DDA-4071-B572-1699BCD2F300}" destId="{D5F31321-F1A5-424C-B7FA-7C59D9C96CF5}" srcOrd="1" destOrd="0" presId="urn:microsoft.com/office/officeart/2005/8/layout/vList3"/>
    <dgm:cxn modelId="{8A88616B-A159-44D7-8011-128E24629A26}" type="presParOf" srcId="{1FB454BD-B539-42B0-8AD8-0C845BA311CC}" destId="{A8B32452-B088-4190-B7F0-853945B159D4}" srcOrd="3" destOrd="0" presId="urn:microsoft.com/office/officeart/2005/8/layout/vList3"/>
    <dgm:cxn modelId="{C6467430-B35C-44E6-BE66-D309FEA506F6}" type="presParOf" srcId="{1FB454BD-B539-42B0-8AD8-0C845BA311CC}" destId="{36D600F4-1840-4C55-9C85-C0B12F2BD8FF}" srcOrd="4" destOrd="0" presId="urn:microsoft.com/office/officeart/2005/8/layout/vList3"/>
    <dgm:cxn modelId="{67A5EB2C-6245-44D6-969A-F1A274AA302E}" type="presParOf" srcId="{36D600F4-1840-4C55-9C85-C0B12F2BD8FF}" destId="{3FBBA3C1-261B-449C-B3E2-48A6F4AD6EAB}" srcOrd="0" destOrd="0" presId="urn:microsoft.com/office/officeart/2005/8/layout/vList3"/>
    <dgm:cxn modelId="{98639BB8-AE4E-4605-ACFA-633A48D49751}" type="presParOf" srcId="{36D600F4-1840-4C55-9C85-C0B12F2BD8FF}" destId="{014C3684-E35F-4C88-9BD0-7D37494129DD}" srcOrd="1" destOrd="0" presId="urn:microsoft.com/office/officeart/2005/8/layout/vList3"/>
    <dgm:cxn modelId="{EF39D6F0-1041-44A1-84EC-6274EDB93189}" type="presParOf" srcId="{1FB454BD-B539-42B0-8AD8-0C845BA311CC}" destId="{354CB434-9173-465C-9AEB-A077A1EDB335}" srcOrd="5" destOrd="0" presId="urn:microsoft.com/office/officeart/2005/8/layout/vList3"/>
    <dgm:cxn modelId="{73F96213-F6A8-46DD-A47B-2A3E466C84D6}" type="presParOf" srcId="{1FB454BD-B539-42B0-8AD8-0C845BA311CC}" destId="{50FD3946-1B80-4B97-A611-C0B62DFFC1A8}" srcOrd="6" destOrd="0" presId="urn:microsoft.com/office/officeart/2005/8/layout/vList3"/>
    <dgm:cxn modelId="{C54705D0-8002-46C1-B7CB-E523AB01A12D}" type="presParOf" srcId="{50FD3946-1B80-4B97-A611-C0B62DFFC1A8}" destId="{634C64F8-FE51-45B4-8ADC-746EB2A3C896}" srcOrd="0" destOrd="0" presId="urn:microsoft.com/office/officeart/2005/8/layout/vList3"/>
    <dgm:cxn modelId="{F37B1F25-CDF2-4E65-A92F-0C4D41F47B90}" type="presParOf" srcId="{50FD3946-1B80-4B97-A611-C0B62DFFC1A8}" destId="{C792D65C-B658-4631-AA90-E3DE78ADA85E}" srcOrd="1" destOrd="0" presId="urn:microsoft.com/office/officeart/2005/8/layout/vList3"/>
    <dgm:cxn modelId="{84AF5753-C96B-4F47-99D3-A24CFEF5F79B}" type="presParOf" srcId="{1FB454BD-B539-42B0-8AD8-0C845BA311CC}" destId="{567777D9-F0B5-4016-A493-A0F6A5069883}" srcOrd="7" destOrd="0" presId="urn:microsoft.com/office/officeart/2005/8/layout/vList3"/>
    <dgm:cxn modelId="{C0CB3B33-B32A-4DB3-A828-EB06BEE587C4}" type="presParOf" srcId="{1FB454BD-B539-42B0-8AD8-0C845BA311CC}" destId="{0B519970-C63C-45D7-AB0D-0A5690BC2720}" srcOrd="8" destOrd="0" presId="urn:microsoft.com/office/officeart/2005/8/layout/vList3"/>
    <dgm:cxn modelId="{BC72BBB6-FD11-4C95-8FEB-CCB432C4C3E2}" type="presParOf" srcId="{0B519970-C63C-45D7-AB0D-0A5690BC2720}" destId="{EE3F235A-65C6-4F95-B774-C413E35A3FEE}" srcOrd="0" destOrd="0" presId="urn:microsoft.com/office/officeart/2005/8/layout/vList3"/>
    <dgm:cxn modelId="{35FF07B1-7847-41BD-A62A-236987731254}" type="presParOf" srcId="{0B519970-C63C-45D7-AB0D-0A5690BC2720}" destId="{CFF0A491-BFFF-4F50-9DF8-BE574F3D94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2BD67635-6C1F-4903-9108-F57AB0A5EDEA}">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52BC8B15-010C-4527-A4EE-EC1613144116}" type="parTrans" cxnId="{FC715DCF-0B58-48ED-A3E6-64C26051AA5C}">
      <dgm:prSet/>
      <dgm:spPr/>
      <dgm:t>
        <a:bodyPr/>
        <a:lstStyle/>
        <a:p>
          <a:endParaRPr lang="zh-TW" altLang="en-US">
            <a:latin typeface="標楷體" panose="03000509000000000000" pitchFamily="65" charset="-120"/>
            <a:ea typeface="標楷體" panose="03000509000000000000" pitchFamily="65" charset="-120"/>
          </a:endParaRPr>
        </a:p>
      </dgm:t>
    </dgm:pt>
    <dgm:pt modelId="{46D8A14E-9144-4EE1-9D74-B158C00C5415}" type="sibTrans" cxnId="{FC715DCF-0B58-48ED-A3E6-64C26051AA5C}">
      <dgm:prSet/>
      <dgm:spPr/>
      <dgm:t>
        <a:bodyPr/>
        <a:lstStyle/>
        <a:p>
          <a:endParaRPr lang="zh-TW" altLang="en-US">
            <a:latin typeface="標楷體" panose="03000509000000000000" pitchFamily="65" charset="-120"/>
            <a:ea typeface="標楷體" panose="03000509000000000000" pitchFamily="65" charset="-120"/>
          </a:endParaRPr>
        </a:p>
      </dgm:t>
    </dgm:pt>
    <dgm:pt modelId="{319B0B99-78AB-4FAD-BB38-06CFA118DC11}">
      <dgm:prSet/>
      <dgm:spPr/>
      <dgm:t>
        <a:bodyPr/>
        <a:lstStyle/>
        <a:p>
          <a:r>
            <a:rPr lang="zh-TW" altLang="en-US"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CF72F981-3E0A-4BB3-A340-E10908475442}" type="parTrans" cxnId="{38517E9C-3D58-41C5-8113-60A74FE26482}">
      <dgm:prSet/>
      <dgm:spPr/>
      <dgm:t>
        <a:bodyPr/>
        <a:lstStyle/>
        <a:p>
          <a:endParaRPr lang="zh-TW" altLang="en-US">
            <a:latin typeface="標楷體" panose="03000509000000000000" pitchFamily="65" charset="-120"/>
            <a:ea typeface="標楷體" panose="03000509000000000000" pitchFamily="65" charset="-120"/>
          </a:endParaRPr>
        </a:p>
      </dgm:t>
    </dgm:pt>
    <dgm:pt modelId="{5E443A27-F519-49E0-85C7-C9608E0545F6}" type="sibTrans" cxnId="{38517E9C-3D58-41C5-8113-60A74FE2648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B4EDF93D-8DD0-438A-BFC8-EF381D990F86}" type="pres">
      <dgm:prSet presAssocID="{2BD67635-6C1F-4903-9108-F57AB0A5EDEA}" presName="node" presStyleLbl="node1" presStyleIdx="2" presStyleCnt="5">
        <dgm:presLayoutVars>
          <dgm:bulletEnabled val="1"/>
        </dgm:presLayoutVars>
      </dgm:prSet>
      <dgm:spPr/>
      <dgm:t>
        <a:bodyPr/>
        <a:lstStyle/>
        <a:p>
          <a:endParaRPr lang="zh-TW" altLang="en-US"/>
        </a:p>
      </dgm:t>
    </dgm:pt>
    <dgm:pt modelId="{8D3CF097-1364-4272-BEF6-3972B9FCB625}" type="pres">
      <dgm:prSet presAssocID="{46D8A14E-9144-4EE1-9D74-B158C00C5415}" presName="sibTrans" presStyleLbl="sibTrans2D1" presStyleIdx="2" presStyleCnt="4"/>
      <dgm:spPr/>
      <dgm:t>
        <a:bodyPr/>
        <a:lstStyle/>
        <a:p>
          <a:endParaRPr lang="zh-TW" altLang="en-US"/>
        </a:p>
      </dgm:t>
    </dgm:pt>
    <dgm:pt modelId="{8C8CD9F3-99F7-43A0-B171-04CD0F0A6BED}" type="pres">
      <dgm:prSet presAssocID="{46D8A14E-9144-4EE1-9D74-B158C00C5415}" presName="connectorText" presStyleLbl="sibTrans2D1" presStyleIdx="2" presStyleCnt="4"/>
      <dgm:spPr/>
      <dgm:t>
        <a:bodyPr/>
        <a:lstStyle/>
        <a:p>
          <a:endParaRPr lang="zh-TW" altLang="en-US"/>
        </a:p>
      </dgm:t>
    </dgm:pt>
    <dgm:pt modelId="{3C57A096-A3E4-4DDC-B033-D5FDC86A8D26}" type="pres">
      <dgm:prSet presAssocID="{319B0B99-78AB-4FAD-BB38-06CFA118DC11}" presName="node" presStyleLbl="node1" presStyleIdx="3" presStyleCnt="5">
        <dgm:presLayoutVars>
          <dgm:bulletEnabled val="1"/>
        </dgm:presLayoutVars>
      </dgm:prSet>
      <dgm:spPr/>
      <dgm:t>
        <a:bodyPr/>
        <a:lstStyle/>
        <a:p>
          <a:endParaRPr lang="zh-TW" altLang="en-US"/>
        </a:p>
      </dgm:t>
    </dgm:pt>
    <dgm:pt modelId="{99B94ACC-C92F-48BC-9423-2B62CBFDCBE9}" type="pres">
      <dgm:prSet presAssocID="{5E443A27-F519-49E0-85C7-C9608E0545F6}" presName="sibTrans" presStyleLbl="sibTrans2D1" presStyleIdx="3" presStyleCnt="4"/>
      <dgm:spPr/>
      <dgm:t>
        <a:bodyPr/>
        <a:lstStyle/>
        <a:p>
          <a:endParaRPr lang="zh-TW" altLang="en-US"/>
        </a:p>
      </dgm:t>
    </dgm:pt>
    <dgm:pt modelId="{86AF78E0-DD71-48B7-9A14-DB373CA6DED5}" type="pres">
      <dgm:prSet presAssocID="{5E443A27-F519-49E0-85C7-C9608E0545F6}"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06051A7C-7503-4E70-8B6B-AD96605AAE1A}" type="presOf" srcId="{F0C7F914-460A-46BC-92C9-F242C6A53762}" destId="{BF41B2F4-8649-4CBF-87D6-61D568662750}" srcOrd="0" destOrd="0" presId="urn:microsoft.com/office/officeart/2005/8/layout/process1"/>
    <dgm:cxn modelId="{EE10B6B9-96E9-48C1-B920-F3B0203860D8}" type="presOf" srcId="{7456B389-F100-4801-9650-522663A71C0D}" destId="{7D8F514E-B8D7-4BCA-AD06-3ECC84DD3D67}" srcOrd="0" destOrd="0" presId="urn:microsoft.com/office/officeart/2005/8/layout/process1"/>
    <dgm:cxn modelId="{E99FD369-17F9-42DC-BC98-54AA52AB201F}" type="presOf" srcId="{CF3036D7-7F9D-4631-BE09-5F8678BCFA98}" destId="{A5913245-2B1D-4CA2-A0A1-AC5C95B8FC86}" srcOrd="0" destOrd="0" presId="urn:microsoft.com/office/officeart/2005/8/layout/process1"/>
    <dgm:cxn modelId="{3DA2EC0F-0BF7-403E-95DC-2994BDF86141}" type="presOf" srcId="{5E443A27-F519-49E0-85C7-C9608E0545F6}" destId="{86AF78E0-DD71-48B7-9A14-DB373CA6DED5}" srcOrd="1" destOrd="0" presId="urn:microsoft.com/office/officeart/2005/8/layout/process1"/>
    <dgm:cxn modelId="{FC715DCF-0B58-48ED-A3E6-64C26051AA5C}" srcId="{8ECB4307-CE67-4C8D-8B2A-684F7AE0ACBF}" destId="{2BD67635-6C1F-4903-9108-F57AB0A5EDEA}" srcOrd="2" destOrd="0" parTransId="{52BC8B15-010C-4527-A4EE-EC1613144116}" sibTransId="{46D8A14E-9144-4EE1-9D74-B158C00C5415}"/>
    <dgm:cxn modelId="{FD305A00-E32D-414E-BBDC-ECBF6D6306E0}" type="presOf" srcId="{8ECB4307-CE67-4C8D-8B2A-684F7AE0ACBF}" destId="{C248384A-1772-4A09-91E6-28FEB7DE11B5}" srcOrd="0" destOrd="0" presId="urn:microsoft.com/office/officeart/2005/8/layout/process1"/>
    <dgm:cxn modelId="{180F6E93-56D6-42E2-A4AE-E296D7E4F028}" type="presOf" srcId="{319B0B99-78AB-4FAD-BB38-06CFA118DC11}" destId="{3C57A096-A3E4-4DDC-B033-D5FDC86A8D26}" srcOrd="0" destOrd="0" presId="urn:microsoft.com/office/officeart/2005/8/layout/process1"/>
    <dgm:cxn modelId="{2A418EF3-656F-4D3F-976D-B1A458F26760}" type="presOf" srcId="{8C5F176F-C9F1-4699-84E1-77F47A759E79}" destId="{156E0071-0503-47E7-81EE-A7D90F874428}" srcOrd="1" destOrd="0" presId="urn:microsoft.com/office/officeart/2005/8/layout/process1"/>
    <dgm:cxn modelId="{75DD1744-44FD-41FC-9EA1-213ECF5CB81D}" type="presOf" srcId="{8C5F176F-C9F1-4699-84E1-77F47A759E79}" destId="{BE5A413B-867A-45C1-89C9-6CC71EFB93A5}" srcOrd="0" destOrd="0" presId="urn:microsoft.com/office/officeart/2005/8/layout/process1"/>
    <dgm:cxn modelId="{0FB214C3-D7DA-4E25-87C1-FE3FAC87D94F}" type="presOf" srcId="{2BD67635-6C1F-4903-9108-F57AB0A5EDEA}" destId="{B4EDF93D-8DD0-438A-BFC8-EF381D990F86}" srcOrd="0" destOrd="0" presId="urn:microsoft.com/office/officeart/2005/8/layout/process1"/>
    <dgm:cxn modelId="{21C0E269-7005-454D-A428-56C8BC8A2A30}" type="presOf" srcId="{5E443A27-F519-49E0-85C7-C9608E0545F6}" destId="{99B94ACC-C92F-48BC-9423-2B62CBFDCBE9}" srcOrd="0" destOrd="0" presId="urn:microsoft.com/office/officeart/2005/8/layout/process1"/>
    <dgm:cxn modelId="{7279E690-0487-4491-9423-56C2A8C05F26}" type="presOf" srcId="{46D8A14E-9144-4EE1-9D74-B158C00C5415}" destId="{8C8CD9F3-99F7-43A0-B171-04CD0F0A6BED}" srcOrd="1"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4783F3AE-7819-4ACE-A005-913EB5454A5B}" type="presOf" srcId="{A4420670-CB3A-4EAE-AFBF-E5D2FDBCD40C}" destId="{A6F6A654-0238-44F7-82DB-BBFCAA87D300}" srcOrd="0" destOrd="0" presId="urn:microsoft.com/office/officeart/2005/8/layout/process1"/>
    <dgm:cxn modelId="{D3D32961-6DE9-4378-A6D1-F8EC375293E2}" srcId="{8ECB4307-CE67-4C8D-8B2A-684F7AE0ACBF}" destId="{F0C7F914-460A-46BC-92C9-F242C6A53762}" srcOrd="1" destOrd="0" parTransId="{09E32A4B-703C-4D1E-855D-547A09A899FD}" sibTransId="{A4420670-CB3A-4EAE-AFBF-E5D2FDBCD40C}"/>
    <dgm:cxn modelId="{38D20E8E-70E4-4174-9DD9-BB2E3A02CC9C}" type="presOf" srcId="{46D8A14E-9144-4EE1-9D74-B158C00C5415}" destId="{8D3CF097-1364-4272-BEF6-3972B9FCB625}" srcOrd="0" destOrd="0" presId="urn:microsoft.com/office/officeart/2005/8/layout/process1"/>
    <dgm:cxn modelId="{D8080A4D-9B12-46BE-8CE6-7B4CD3FF3F3B}" type="presOf" srcId="{A4420670-CB3A-4EAE-AFBF-E5D2FDBCD40C}" destId="{FA04E3F5-7773-4A6D-A7BE-065283E4DADA}" srcOrd="1" destOrd="0" presId="urn:microsoft.com/office/officeart/2005/8/layout/process1"/>
    <dgm:cxn modelId="{38517E9C-3D58-41C5-8113-60A74FE26482}" srcId="{8ECB4307-CE67-4C8D-8B2A-684F7AE0ACBF}" destId="{319B0B99-78AB-4FAD-BB38-06CFA118DC11}" srcOrd="3" destOrd="0" parTransId="{CF72F981-3E0A-4BB3-A340-E10908475442}" sibTransId="{5E443A27-F519-49E0-85C7-C9608E0545F6}"/>
    <dgm:cxn modelId="{6FB50C8F-E289-402F-BCCA-4E1F7FE21B03}" srcId="{8ECB4307-CE67-4C8D-8B2A-684F7AE0ACBF}" destId="{CF3036D7-7F9D-4631-BE09-5F8678BCFA98}" srcOrd="4" destOrd="0" parTransId="{12162B7B-E008-44A8-B286-2F414D25F5D6}" sibTransId="{D9DA5F46-5567-4C7E-B028-EFEAE818EC6A}"/>
    <dgm:cxn modelId="{92B5D91B-6E43-43B9-B203-3F69DBEEE973}" type="presParOf" srcId="{C248384A-1772-4A09-91E6-28FEB7DE11B5}" destId="{7D8F514E-B8D7-4BCA-AD06-3ECC84DD3D67}" srcOrd="0" destOrd="0" presId="urn:microsoft.com/office/officeart/2005/8/layout/process1"/>
    <dgm:cxn modelId="{AA12E7B1-343E-4313-A4AE-045AB8D8F5EC}" type="presParOf" srcId="{C248384A-1772-4A09-91E6-28FEB7DE11B5}" destId="{BE5A413B-867A-45C1-89C9-6CC71EFB93A5}" srcOrd="1" destOrd="0" presId="urn:microsoft.com/office/officeart/2005/8/layout/process1"/>
    <dgm:cxn modelId="{30CAD73F-E82D-4100-92F6-C39C1A88ADEF}" type="presParOf" srcId="{BE5A413B-867A-45C1-89C9-6CC71EFB93A5}" destId="{156E0071-0503-47E7-81EE-A7D90F874428}" srcOrd="0" destOrd="0" presId="urn:microsoft.com/office/officeart/2005/8/layout/process1"/>
    <dgm:cxn modelId="{D6AC2107-B7F4-4349-9745-9477D72EF877}" type="presParOf" srcId="{C248384A-1772-4A09-91E6-28FEB7DE11B5}" destId="{BF41B2F4-8649-4CBF-87D6-61D568662750}" srcOrd="2" destOrd="0" presId="urn:microsoft.com/office/officeart/2005/8/layout/process1"/>
    <dgm:cxn modelId="{645548C4-9CCA-48B1-A0C1-07C8321B2284}" type="presParOf" srcId="{C248384A-1772-4A09-91E6-28FEB7DE11B5}" destId="{A6F6A654-0238-44F7-82DB-BBFCAA87D300}" srcOrd="3" destOrd="0" presId="urn:microsoft.com/office/officeart/2005/8/layout/process1"/>
    <dgm:cxn modelId="{D51C6741-4296-41B8-A4A5-59BAA89AB4CE}" type="presParOf" srcId="{A6F6A654-0238-44F7-82DB-BBFCAA87D300}" destId="{FA04E3F5-7773-4A6D-A7BE-065283E4DADA}" srcOrd="0" destOrd="0" presId="urn:microsoft.com/office/officeart/2005/8/layout/process1"/>
    <dgm:cxn modelId="{677E252C-BC65-4481-98C9-C588A4CFC89C}" type="presParOf" srcId="{C248384A-1772-4A09-91E6-28FEB7DE11B5}" destId="{B4EDF93D-8DD0-438A-BFC8-EF381D990F86}" srcOrd="4" destOrd="0" presId="urn:microsoft.com/office/officeart/2005/8/layout/process1"/>
    <dgm:cxn modelId="{E24D7A17-7495-47E8-8094-44196D8AFFC5}" type="presParOf" srcId="{C248384A-1772-4A09-91E6-28FEB7DE11B5}" destId="{8D3CF097-1364-4272-BEF6-3972B9FCB625}" srcOrd="5" destOrd="0" presId="urn:microsoft.com/office/officeart/2005/8/layout/process1"/>
    <dgm:cxn modelId="{015464BF-4947-438D-B49F-E4B0153C72C6}" type="presParOf" srcId="{8D3CF097-1364-4272-BEF6-3972B9FCB625}" destId="{8C8CD9F3-99F7-43A0-B171-04CD0F0A6BED}" srcOrd="0" destOrd="0" presId="urn:microsoft.com/office/officeart/2005/8/layout/process1"/>
    <dgm:cxn modelId="{5E7233D3-B177-4213-8691-7A616EBD185F}" type="presParOf" srcId="{C248384A-1772-4A09-91E6-28FEB7DE11B5}" destId="{3C57A096-A3E4-4DDC-B033-D5FDC86A8D26}" srcOrd="6" destOrd="0" presId="urn:microsoft.com/office/officeart/2005/8/layout/process1"/>
    <dgm:cxn modelId="{838A5880-D74B-413B-82D9-D9F3061A2F8F}" type="presParOf" srcId="{C248384A-1772-4A09-91E6-28FEB7DE11B5}" destId="{99B94ACC-C92F-48BC-9423-2B62CBFDCBE9}" srcOrd="7" destOrd="0" presId="urn:microsoft.com/office/officeart/2005/8/layout/process1"/>
    <dgm:cxn modelId="{6D3BA71F-5205-47DE-B646-828040B4362A}" type="presParOf" srcId="{99B94ACC-C92F-48BC-9423-2B62CBFDCBE9}" destId="{86AF78E0-DD71-48B7-9A14-DB373CA6DED5}" srcOrd="0" destOrd="0" presId="urn:microsoft.com/office/officeart/2005/8/layout/process1"/>
    <dgm:cxn modelId="{762EAEF1-31B1-4371-9A20-8E863B0C3778}"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t>
        <a:bodyPr/>
        <a:lstStyle/>
        <a:p>
          <a:endParaRPr lang="zh-TW" altLang="en-US"/>
        </a:p>
      </dgm:t>
    </dgm:pt>
    <dgm:pt modelId="{7456B389-F100-4801-9650-522663A71C0D}">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en-US" altLang="zh-TW" baseline="0" dirty="0" err="1" smtClean="0">
              <a:latin typeface="Times New Roman" panose="02020603050405020304" pitchFamily="18" charset="0"/>
              <a:ea typeface="標楷體" panose="03000509000000000000" pitchFamily="65" charset="-12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C65C2633-13E1-403B-8AB9-ABDABAB074D3}">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EA47FA02-5F58-4F54-96B0-250F0074D5B1}" type="parTrans" cxnId="{04753273-447F-4925-A901-E88C8C83D14C}">
      <dgm:prSet/>
      <dgm:spPr/>
      <dgm:t>
        <a:bodyPr/>
        <a:lstStyle/>
        <a:p>
          <a:endParaRPr lang="zh-TW" altLang="en-US">
            <a:latin typeface="標楷體" panose="03000509000000000000" pitchFamily="65" charset="-120"/>
            <a:ea typeface="標楷體" panose="03000509000000000000" pitchFamily="65" charset="-120"/>
          </a:endParaRPr>
        </a:p>
      </dgm:t>
    </dgm:pt>
    <dgm:pt modelId="{41A0D12C-42B0-4520-8762-069C86312904}" type="sibTrans" cxnId="{04753273-447F-4925-A901-E88C8C83D14C}">
      <dgm:prSet/>
      <dgm:spPr/>
      <dgm:t>
        <a:bodyPr/>
        <a:lstStyle/>
        <a:p>
          <a:endParaRPr lang="zh-TW" altLang="en-US">
            <a:latin typeface="標楷體" panose="03000509000000000000" pitchFamily="65" charset="-120"/>
            <a:ea typeface="標楷體" panose="03000509000000000000" pitchFamily="65" charset="-120"/>
          </a:endParaRPr>
        </a:p>
      </dgm:t>
    </dgm:pt>
    <dgm:pt modelId="{AA494A8D-4012-4D64-938C-BF701D43EFA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09199059-CB4F-4938-A196-F0F9389431C4}" type="parTrans" cxnId="{25A7A3AB-0547-4C13-A590-5765CE4F52E5}">
      <dgm:prSet/>
      <dgm:spPr/>
      <dgm:t>
        <a:bodyPr/>
        <a:lstStyle/>
        <a:p>
          <a:endParaRPr lang="zh-TW" altLang="en-US">
            <a:latin typeface="標楷體" panose="03000509000000000000" pitchFamily="65" charset="-120"/>
            <a:ea typeface="標楷體" panose="03000509000000000000" pitchFamily="65" charset="-120"/>
          </a:endParaRPr>
        </a:p>
      </dgm:t>
    </dgm:pt>
    <dgm:pt modelId="{53500DF6-EC31-4E44-BD48-F9D8B3B7E2E1}" type="sibTrans" cxnId="{25A7A3AB-0547-4C13-A590-5765CE4F52E5}">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t>
        <a:bodyPr/>
        <a:lstStyle/>
        <a:p>
          <a:endParaRPr lang="zh-TW" altLang="en-US"/>
        </a:p>
      </dgm:t>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553DB57A-AD75-4D45-81C5-F7B644D68136}" type="pres">
      <dgm:prSet presAssocID="{C65C2633-13E1-403B-8AB9-ABDABAB074D3}" presName="node" presStyleLbl="node1" presStyleIdx="2" presStyleCnt="5">
        <dgm:presLayoutVars>
          <dgm:bulletEnabled val="1"/>
        </dgm:presLayoutVars>
      </dgm:prSet>
      <dgm:spPr/>
      <dgm:t>
        <a:bodyPr/>
        <a:lstStyle/>
        <a:p>
          <a:endParaRPr lang="zh-TW" altLang="en-US"/>
        </a:p>
      </dgm:t>
    </dgm:pt>
    <dgm:pt modelId="{AA7FB4C9-9BF5-414C-B3C0-2AF2DEA59175}" type="pres">
      <dgm:prSet presAssocID="{41A0D12C-42B0-4520-8762-069C86312904}" presName="sibTrans" presStyleLbl="sibTrans2D1" presStyleIdx="2" presStyleCnt="4"/>
      <dgm:spPr/>
      <dgm:t>
        <a:bodyPr/>
        <a:lstStyle/>
        <a:p>
          <a:endParaRPr lang="zh-TW" altLang="en-US"/>
        </a:p>
      </dgm:t>
    </dgm:pt>
    <dgm:pt modelId="{FC060771-F0AD-4F6B-BADC-7A29F942406B}" type="pres">
      <dgm:prSet presAssocID="{41A0D12C-42B0-4520-8762-069C86312904}" presName="connectorText" presStyleLbl="sibTrans2D1" presStyleIdx="2" presStyleCnt="4"/>
      <dgm:spPr/>
      <dgm:t>
        <a:bodyPr/>
        <a:lstStyle/>
        <a:p>
          <a:endParaRPr lang="zh-TW" altLang="en-US"/>
        </a:p>
      </dgm:t>
    </dgm:pt>
    <dgm:pt modelId="{0A3D1A28-5DD0-409B-9114-154D7DDB2183}" type="pres">
      <dgm:prSet presAssocID="{AA494A8D-4012-4D64-938C-BF701D43EFA8}" presName="node" presStyleLbl="node1" presStyleIdx="3" presStyleCnt="5">
        <dgm:presLayoutVars>
          <dgm:bulletEnabled val="1"/>
        </dgm:presLayoutVars>
      </dgm:prSet>
      <dgm:spPr/>
      <dgm:t>
        <a:bodyPr/>
        <a:lstStyle/>
        <a:p>
          <a:endParaRPr lang="zh-TW" altLang="en-US"/>
        </a:p>
      </dgm:t>
    </dgm:pt>
    <dgm:pt modelId="{A60E2490-F030-4E10-A0E0-A06CEDB509F6}" type="pres">
      <dgm:prSet presAssocID="{53500DF6-EC31-4E44-BD48-F9D8B3B7E2E1}" presName="sibTrans" presStyleLbl="sibTrans2D1" presStyleIdx="3" presStyleCnt="4"/>
      <dgm:spPr/>
      <dgm:t>
        <a:bodyPr/>
        <a:lstStyle/>
        <a:p>
          <a:endParaRPr lang="zh-TW" altLang="en-US"/>
        </a:p>
      </dgm:t>
    </dgm:pt>
    <dgm:pt modelId="{320441F7-D77A-4ED4-85B8-A2D663989255}" type="pres">
      <dgm:prSet presAssocID="{53500DF6-EC31-4E44-BD48-F9D8B3B7E2E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4039912B-2A2C-4867-B0B8-66D14329521F}" type="presOf" srcId="{A4420670-CB3A-4EAE-AFBF-E5D2FDBCD40C}" destId="{FA04E3F5-7773-4A6D-A7BE-065283E4DADA}" srcOrd="1" destOrd="0" presId="urn:microsoft.com/office/officeart/2005/8/layout/process1"/>
    <dgm:cxn modelId="{8849ECA8-EAE3-43D7-9207-C4B39B1E2FA7}" type="presOf" srcId="{8ECB4307-CE67-4C8D-8B2A-684F7AE0ACBF}" destId="{C248384A-1772-4A09-91E6-28FEB7DE11B5}" srcOrd="0" destOrd="0" presId="urn:microsoft.com/office/officeart/2005/8/layout/process1"/>
    <dgm:cxn modelId="{346F40EF-6FD3-4802-9FAC-D13DF822002C}" type="presOf" srcId="{A4420670-CB3A-4EAE-AFBF-E5D2FDBCD40C}" destId="{A6F6A654-0238-44F7-82DB-BBFCAA87D300}" srcOrd="0" destOrd="0" presId="urn:microsoft.com/office/officeart/2005/8/layout/process1"/>
    <dgm:cxn modelId="{D3D32961-6DE9-4378-A6D1-F8EC375293E2}" srcId="{8ECB4307-CE67-4C8D-8B2A-684F7AE0ACBF}" destId="{F0C7F914-460A-46BC-92C9-F242C6A53762}" srcOrd="1" destOrd="0" parTransId="{09E32A4B-703C-4D1E-855D-547A09A899FD}" sibTransId="{A4420670-CB3A-4EAE-AFBF-E5D2FDBCD40C}"/>
    <dgm:cxn modelId="{37960FD4-94CB-454C-8C58-E76DD38C0232}" type="presOf" srcId="{AA494A8D-4012-4D64-938C-BF701D43EFA8}" destId="{0A3D1A28-5DD0-409B-9114-154D7DDB2183}" srcOrd="0" destOrd="0" presId="urn:microsoft.com/office/officeart/2005/8/layout/process1"/>
    <dgm:cxn modelId="{CFF4D1D6-2E60-4D57-A9CE-280FE4BC82F1}" type="presOf" srcId="{C65C2633-13E1-403B-8AB9-ABDABAB074D3}" destId="{553DB57A-AD75-4D45-81C5-F7B644D68136}" srcOrd="0" destOrd="0" presId="urn:microsoft.com/office/officeart/2005/8/layout/process1"/>
    <dgm:cxn modelId="{BA70B07E-170A-4EE0-BD34-C96BF5A6E630}" type="presOf" srcId="{41A0D12C-42B0-4520-8762-069C86312904}" destId="{FC060771-F0AD-4F6B-BADC-7A29F942406B}" srcOrd="1" destOrd="0" presId="urn:microsoft.com/office/officeart/2005/8/layout/process1"/>
    <dgm:cxn modelId="{41CDA60E-68FC-4140-AF84-AAA7BC8C2D59}" type="presOf" srcId="{41A0D12C-42B0-4520-8762-069C86312904}" destId="{AA7FB4C9-9BF5-414C-B3C0-2AF2DEA59175}" srcOrd="0" destOrd="0" presId="urn:microsoft.com/office/officeart/2005/8/layout/process1"/>
    <dgm:cxn modelId="{D41F3E83-9E49-4FF6-857A-0B0135EACA88}" type="presOf" srcId="{F0C7F914-460A-46BC-92C9-F242C6A53762}" destId="{BF41B2F4-8649-4CBF-87D6-61D568662750}" srcOrd="0" destOrd="0" presId="urn:microsoft.com/office/officeart/2005/8/layout/process1"/>
    <dgm:cxn modelId="{FC9B9E82-FBA1-4D2C-B8A5-DEEEFC037E1E}" type="presOf" srcId="{8C5F176F-C9F1-4699-84E1-77F47A759E79}" destId="{156E0071-0503-47E7-81EE-A7D90F874428}" srcOrd="1" destOrd="0" presId="urn:microsoft.com/office/officeart/2005/8/layout/process1"/>
    <dgm:cxn modelId="{218F75F6-5668-46CA-9067-3DEB45F5DF51}" type="presOf" srcId="{7456B389-F100-4801-9650-522663A71C0D}" destId="{7D8F514E-B8D7-4BCA-AD06-3ECC84DD3D67}"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04753273-447F-4925-A901-E88C8C83D14C}" srcId="{8ECB4307-CE67-4C8D-8B2A-684F7AE0ACBF}" destId="{C65C2633-13E1-403B-8AB9-ABDABAB074D3}" srcOrd="2" destOrd="0" parTransId="{EA47FA02-5F58-4F54-96B0-250F0074D5B1}" sibTransId="{41A0D12C-42B0-4520-8762-069C86312904}"/>
    <dgm:cxn modelId="{6FB50C8F-E289-402F-BCCA-4E1F7FE21B03}" srcId="{8ECB4307-CE67-4C8D-8B2A-684F7AE0ACBF}" destId="{CF3036D7-7F9D-4631-BE09-5F8678BCFA98}" srcOrd="4" destOrd="0" parTransId="{12162B7B-E008-44A8-B286-2F414D25F5D6}" sibTransId="{D9DA5F46-5567-4C7E-B028-EFEAE818EC6A}"/>
    <dgm:cxn modelId="{49BE8603-AF91-4235-B208-3520F429DEF5}" type="presOf" srcId="{53500DF6-EC31-4E44-BD48-F9D8B3B7E2E1}" destId="{320441F7-D77A-4ED4-85B8-A2D663989255}" srcOrd="1" destOrd="0" presId="urn:microsoft.com/office/officeart/2005/8/layout/process1"/>
    <dgm:cxn modelId="{37EAA8DD-3C09-4985-B2BD-B9A1F7BA94BF}" type="presOf" srcId="{8C5F176F-C9F1-4699-84E1-77F47A759E79}" destId="{BE5A413B-867A-45C1-89C9-6CC71EFB93A5}" srcOrd="0" destOrd="0" presId="urn:microsoft.com/office/officeart/2005/8/layout/process1"/>
    <dgm:cxn modelId="{F6414F85-2D82-47EF-A78B-3380FD7C6E47}" type="presOf" srcId="{53500DF6-EC31-4E44-BD48-F9D8B3B7E2E1}" destId="{A60E2490-F030-4E10-A0E0-A06CEDB509F6}" srcOrd="0" destOrd="0" presId="urn:microsoft.com/office/officeart/2005/8/layout/process1"/>
    <dgm:cxn modelId="{25A7A3AB-0547-4C13-A590-5765CE4F52E5}" srcId="{8ECB4307-CE67-4C8D-8B2A-684F7AE0ACBF}" destId="{AA494A8D-4012-4D64-938C-BF701D43EFA8}" srcOrd="3" destOrd="0" parTransId="{09199059-CB4F-4938-A196-F0F9389431C4}" sibTransId="{53500DF6-EC31-4E44-BD48-F9D8B3B7E2E1}"/>
    <dgm:cxn modelId="{A5688E52-FF38-4016-A26E-1E10DB51EC7C}" type="presOf" srcId="{CF3036D7-7F9D-4631-BE09-5F8678BCFA98}" destId="{A5913245-2B1D-4CA2-A0A1-AC5C95B8FC86}" srcOrd="0" destOrd="0" presId="urn:microsoft.com/office/officeart/2005/8/layout/process1"/>
    <dgm:cxn modelId="{57068BBC-8247-4A46-9CFE-9AD352AFA668}" type="presParOf" srcId="{C248384A-1772-4A09-91E6-28FEB7DE11B5}" destId="{7D8F514E-B8D7-4BCA-AD06-3ECC84DD3D67}" srcOrd="0" destOrd="0" presId="urn:microsoft.com/office/officeart/2005/8/layout/process1"/>
    <dgm:cxn modelId="{93681462-B1F5-42FC-AD77-D61D31E8C2EF}" type="presParOf" srcId="{C248384A-1772-4A09-91E6-28FEB7DE11B5}" destId="{BE5A413B-867A-45C1-89C9-6CC71EFB93A5}" srcOrd="1" destOrd="0" presId="urn:microsoft.com/office/officeart/2005/8/layout/process1"/>
    <dgm:cxn modelId="{43331D94-105A-4934-B5C7-9522AF7FE717}" type="presParOf" srcId="{BE5A413B-867A-45C1-89C9-6CC71EFB93A5}" destId="{156E0071-0503-47E7-81EE-A7D90F874428}" srcOrd="0" destOrd="0" presId="urn:microsoft.com/office/officeart/2005/8/layout/process1"/>
    <dgm:cxn modelId="{3D1CD876-6BD8-4754-BDE9-1F47258A0BF4}" type="presParOf" srcId="{C248384A-1772-4A09-91E6-28FEB7DE11B5}" destId="{BF41B2F4-8649-4CBF-87D6-61D568662750}" srcOrd="2" destOrd="0" presId="urn:microsoft.com/office/officeart/2005/8/layout/process1"/>
    <dgm:cxn modelId="{67E7BC2A-FB3D-4737-882E-8CA3441BFF7D}" type="presParOf" srcId="{C248384A-1772-4A09-91E6-28FEB7DE11B5}" destId="{A6F6A654-0238-44F7-82DB-BBFCAA87D300}" srcOrd="3" destOrd="0" presId="urn:microsoft.com/office/officeart/2005/8/layout/process1"/>
    <dgm:cxn modelId="{61AE28DC-6EB2-4CE7-8A81-8FE45C69B920}" type="presParOf" srcId="{A6F6A654-0238-44F7-82DB-BBFCAA87D300}" destId="{FA04E3F5-7773-4A6D-A7BE-065283E4DADA}" srcOrd="0" destOrd="0" presId="urn:microsoft.com/office/officeart/2005/8/layout/process1"/>
    <dgm:cxn modelId="{DEC34CC0-1FC8-4194-BD49-5E5B5FBACD57}" type="presParOf" srcId="{C248384A-1772-4A09-91E6-28FEB7DE11B5}" destId="{553DB57A-AD75-4D45-81C5-F7B644D68136}" srcOrd="4" destOrd="0" presId="urn:microsoft.com/office/officeart/2005/8/layout/process1"/>
    <dgm:cxn modelId="{75C499B0-24EF-4013-88AA-4A1B726AB936}" type="presParOf" srcId="{C248384A-1772-4A09-91E6-28FEB7DE11B5}" destId="{AA7FB4C9-9BF5-414C-B3C0-2AF2DEA59175}" srcOrd="5" destOrd="0" presId="urn:microsoft.com/office/officeart/2005/8/layout/process1"/>
    <dgm:cxn modelId="{1A33849A-E29A-42D9-8AD9-24B65903D1DF}" type="presParOf" srcId="{AA7FB4C9-9BF5-414C-B3C0-2AF2DEA59175}" destId="{FC060771-F0AD-4F6B-BADC-7A29F942406B}" srcOrd="0" destOrd="0" presId="urn:microsoft.com/office/officeart/2005/8/layout/process1"/>
    <dgm:cxn modelId="{8258D3E4-BAF6-4900-A479-589F0FD753F4}" type="presParOf" srcId="{C248384A-1772-4A09-91E6-28FEB7DE11B5}" destId="{0A3D1A28-5DD0-409B-9114-154D7DDB2183}" srcOrd="6" destOrd="0" presId="urn:microsoft.com/office/officeart/2005/8/layout/process1"/>
    <dgm:cxn modelId="{0E176AFF-9B88-4AE1-AF31-6B1AF93964E2}" type="presParOf" srcId="{C248384A-1772-4A09-91E6-28FEB7DE11B5}" destId="{A60E2490-F030-4E10-A0E0-A06CEDB509F6}" srcOrd="7" destOrd="0" presId="urn:microsoft.com/office/officeart/2005/8/layout/process1"/>
    <dgm:cxn modelId="{4CDCDFE8-49E1-4595-9875-8596A111BB4C}" type="presParOf" srcId="{A60E2490-F030-4E10-A0E0-A06CEDB509F6}" destId="{320441F7-D77A-4ED4-85B8-A2D663989255}" srcOrd="0" destOrd="0" presId="urn:microsoft.com/office/officeart/2005/8/layout/process1"/>
    <dgm:cxn modelId="{69BBFB91-76C0-4E46-BBDB-AC90679E2945}"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C5A09D63-E379-4616-9EA6-6919E2BAAA2B}" type="presOf" srcId="{853E8A89-BC75-4736-A2A3-B92212F27C88}" destId="{C96D136A-1FF1-4706-B273-C645787B57FF}" srcOrd="1" destOrd="0" presId="urn:microsoft.com/office/officeart/2005/8/layout/process1"/>
    <dgm:cxn modelId="{75EB9380-938A-464B-817E-FDFD8023B73E}" type="presOf" srcId="{EAE88DD4-7AFA-413E-B665-2E9816B946B6}" destId="{DEB10144-EC36-4326-8936-731BAC46E867}" srcOrd="0" destOrd="0" presId="urn:microsoft.com/office/officeart/2005/8/layout/process1"/>
    <dgm:cxn modelId="{1017D98B-EA37-48C8-B207-0960F1A2D022}" type="presOf" srcId="{F0C7F914-460A-46BC-92C9-F242C6A53762}" destId="{BF41B2F4-8649-4CBF-87D6-61D568662750}" srcOrd="0" destOrd="0" presId="urn:microsoft.com/office/officeart/2005/8/layout/process1"/>
    <dgm:cxn modelId="{85AD3162-F18E-4EBC-A4ED-6CF519B1FBB7}"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3FB2539C-1939-4948-96D7-11C3B2880A3D}" type="presOf" srcId="{8ECB4307-CE67-4C8D-8B2A-684F7AE0ACBF}" destId="{C248384A-1772-4A09-91E6-28FEB7DE11B5}" srcOrd="0" destOrd="0" presId="urn:microsoft.com/office/officeart/2005/8/layout/process1"/>
    <dgm:cxn modelId="{77BC58E6-EF11-4598-873E-314F00294A81}" type="presOf" srcId="{CF3036D7-7F9D-4631-BE09-5F8678BCFA98}" destId="{A5913245-2B1D-4CA2-A0A1-AC5C95B8FC86}" srcOrd="0" destOrd="0" presId="urn:microsoft.com/office/officeart/2005/8/layout/process1"/>
    <dgm:cxn modelId="{4D08354B-E0DD-497D-85E6-AC00A6C761C9}" type="presOf" srcId="{A4420670-CB3A-4EAE-AFBF-E5D2FDBCD40C}" destId="{FA04E3F5-7773-4A6D-A7BE-065283E4DADA}" srcOrd="1"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E3B6F237-2A00-4A8D-906C-0A6D1885F6F7}" type="presOf" srcId="{A4420670-CB3A-4EAE-AFBF-E5D2FDBCD40C}" destId="{A6F6A654-0238-44F7-82DB-BBFCAA87D300}"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83872465-26F1-4E0F-AE8E-3CA2C3A9CADF}" type="presParOf" srcId="{C248384A-1772-4A09-91E6-28FEB7DE11B5}" destId="{BF41B2F4-8649-4CBF-87D6-61D568662750}" srcOrd="0" destOrd="0" presId="urn:microsoft.com/office/officeart/2005/8/layout/process1"/>
    <dgm:cxn modelId="{A3596590-C563-4FC1-8E28-CA8B6921A764}" type="presParOf" srcId="{C248384A-1772-4A09-91E6-28FEB7DE11B5}" destId="{A6F6A654-0238-44F7-82DB-BBFCAA87D300}" srcOrd="1" destOrd="0" presId="urn:microsoft.com/office/officeart/2005/8/layout/process1"/>
    <dgm:cxn modelId="{563BDD9B-D616-4AA2-9B8B-B3AADB1C6A5B}" type="presParOf" srcId="{A6F6A654-0238-44F7-82DB-BBFCAA87D300}" destId="{FA04E3F5-7773-4A6D-A7BE-065283E4DADA}" srcOrd="0" destOrd="0" presId="urn:microsoft.com/office/officeart/2005/8/layout/process1"/>
    <dgm:cxn modelId="{48B0C2A2-496F-4CC6-A5B9-1E1DF97CA410}" type="presParOf" srcId="{C248384A-1772-4A09-91E6-28FEB7DE11B5}" destId="{DEB10144-EC36-4326-8936-731BAC46E867}" srcOrd="2" destOrd="0" presId="urn:microsoft.com/office/officeart/2005/8/layout/process1"/>
    <dgm:cxn modelId="{A1C8F0F0-1208-46B0-B9ED-9E29612E7EB5}" type="presParOf" srcId="{C248384A-1772-4A09-91E6-28FEB7DE11B5}" destId="{7D59FB9D-2DE7-4F4C-A762-BEDBB7AECCC5}" srcOrd="3" destOrd="0" presId="urn:microsoft.com/office/officeart/2005/8/layout/process1"/>
    <dgm:cxn modelId="{EC290063-1FB6-427E-8950-F37AA697F636}" type="presParOf" srcId="{7D59FB9D-2DE7-4F4C-A762-BEDBB7AECCC5}" destId="{C96D136A-1FF1-4706-B273-C645787B57FF}" srcOrd="0" destOrd="0" presId="urn:microsoft.com/office/officeart/2005/8/layout/process1"/>
    <dgm:cxn modelId="{DBC12560-1198-4AE6-8D35-0EB00D7883F4}"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A85A91C7-A238-4245-BFA9-9439C655FD96}" type="presOf" srcId="{F0C7F914-460A-46BC-92C9-F242C6A53762}" destId="{BF41B2F4-8649-4CBF-87D6-61D568662750}" srcOrd="0" destOrd="0" presId="urn:microsoft.com/office/officeart/2005/8/layout/process1"/>
    <dgm:cxn modelId="{FFBC6CE5-A423-4C9F-8900-F6C6D223C11A}" type="presOf" srcId="{A4420670-CB3A-4EAE-AFBF-E5D2FDBCD40C}" destId="{A6F6A654-0238-44F7-82DB-BBFCAA87D300}" srcOrd="0" destOrd="0" presId="urn:microsoft.com/office/officeart/2005/8/layout/process1"/>
    <dgm:cxn modelId="{68C87F00-B4BC-4754-8952-28191959CA3D}" type="presOf" srcId="{EAE88DD4-7AFA-413E-B665-2E9816B946B6}" destId="{DEB10144-EC36-4326-8936-731BAC46E867}" srcOrd="0" destOrd="0" presId="urn:microsoft.com/office/officeart/2005/8/layout/process1"/>
    <dgm:cxn modelId="{3ABDE93E-FCD1-48FF-BDE7-AB9F29A29FFB}" type="presOf" srcId="{A4420670-CB3A-4EAE-AFBF-E5D2FDBCD40C}" destId="{FA04E3F5-7773-4A6D-A7BE-065283E4DADA}" srcOrd="1"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67E07059-395B-4CA2-9687-FA54254CC0C2}" type="presOf" srcId="{853E8A89-BC75-4736-A2A3-B92212F27C88}" destId="{7D59FB9D-2DE7-4F4C-A762-BEDBB7AECCC5}" srcOrd="0" destOrd="0" presId="urn:microsoft.com/office/officeart/2005/8/layout/process1"/>
    <dgm:cxn modelId="{FC060180-7D53-4C8D-B473-E855CFDF92A6}" type="presOf" srcId="{CF3036D7-7F9D-4631-BE09-5F8678BCFA98}" destId="{A5913245-2B1D-4CA2-A0A1-AC5C95B8FC86}"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C8CEAE2A-89D9-47EE-9BD8-83749F9F98EE}" type="presOf" srcId="{8ECB4307-CE67-4C8D-8B2A-684F7AE0ACBF}" destId="{C248384A-1772-4A09-91E6-28FEB7DE11B5}" srcOrd="0" destOrd="0" presId="urn:microsoft.com/office/officeart/2005/8/layout/process1"/>
    <dgm:cxn modelId="{F2031E01-4007-44A8-9DE3-3D31BB5A8AAD}" type="presOf" srcId="{853E8A89-BC75-4736-A2A3-B92212F27C88}" destId="{C96D136A-1FF1-4706-B273-C645787B57FF}" srcOrd="1"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15BFB470-A86F-4CAA-B36A-4D531DD039B5}" type="presParOf" srcId="{C248384A-1772-4A09-91E6-28FEB7DE11B5}" destId="{BF41B2F4-8649-4CBF-87D6-61D568662750}" srcOrd="0" destOrd="0" presId="urn:microsoft.com/office/officeart/2005/8/layout/process1"/>
    <dgm:cxn modelId="{7B9C3660-AA56-4A31-8526-C89E24D42050}" type="presParOf" srcId="{C248384A-1772-4A09-91E6-28FEB7DE11B5}" destId="{A6F6A654-0238-44F7-82DB-BBFCAA87D300}" srcOrd="1" destOrd="0" presId="urn:microsoft.com/office/officeart/2005/8/layout/process1"/>
    <dgm:cxn modelId="{EDA2594E-95F0-4C76-A463-36C23D2BB337}" type="presParOf" srcId="{A6F6A654-0238-44F7-82DB-BBFCAA87D300}" destId="{FA04E3F5-7773-4A6D-A7BE-065283E4DADA}" srcOrd="0" destOrd="0" presId="urn:microsoft.com/office/officeart/2005/8/layout/process1"/>
    <dgm:cxn modelId="{F687D972-545D-4388-8EEB-214C6395E6FA}" type="presParOf" srcId="{C248384A-1772-4A09-91E6-28FEB7DE11B5}" destId="{DEB10144-EC36-4326-8936-731BAC46E867}" srcOrd="2" destOrd="0" presId="urn:microsoft.com/office/officeart/2005/8/layout/process1"/>
    <dgm:cxn modelId="{0DC7EC62-FF91-40FE-8DFF-E743BDB474F7}" type="presParOf" srcId="{C248384A-1772-4A09-91E6-28FEB7DE11B5}" destId="{7D59FB9D-2DE7-4F4C-A762-BEDBB7AECCC5}" srcOrd="3" destOrd="0" presId="urn:microsoft.com/office/officeart/2005/8/layout/process1"/>
    <dgm:cxn modelId="{48F2404C-6226-409D-A642-398F5C6BFE9A}" type="presParOf" srcId="{7D59FB9D-2DE7-4F4C-A762-BEDBB7AECCC5}" destId="{C96D136A-1FF1-4706-B273-C645787B57FF}" srcOrd="0" destOrd="0" presId="urn:microsoft.com/office/officeart/2005/8/layout/process1"/>
    <dgm:cxn modelId="{E0EBA531-0C4D-4BAB-9397-4928013A612E}"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研究背景與動機</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p>
      </dgm:t>
    </dgm:pt>
    <dgm:pt modelId="{8C5F176F-C9F1-4699-84E1-77F47A759E79}" type="sibTrans" cxnId="{3CB5F4BC-9188-42DB-84FE-F8B3DA88A57A}">
      <dgm:prSet/>
      <dgm:spPr/>
      <dgm:t>
        <a:bodyPr/>
        <a:lstStyle/>
        <a:p>
          <a:endParaRPr lang="zh-TW" altLang="en-US"/>
        </a:p>
      </dgm:t>
    </dgm:pt>
    <dgm:pt modelId="{F0C7F914-460A-46BC-92C9-F242C6A53762}">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研究目的與內容</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p>
      </dgm:t>
    </dgm:pt>
    <dgm:pt modelId="{A4420670-CB3A-4EAE-AFBF-E5D2FDBCD40C}" type="sibTrans" cxnId="{D3D32961-6DE9-4378-A6D1-F8EC375293E2}">
      <dgm:prSet/>
      <dgm:spPr/>
      <dgm:t>
        <a:bodyPr/>
        <a:lstStyle/>
        <a:p>
          <a:endParaRPr lang="zh-TW" altLang="en-US"/>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研究方法與步驟</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p>
      </dgm:t>
    </dgm:pt>
    <dgm:pt modelId="{D9DA5F46-5567-4C7E-B028-EFEAE818EC6A}" type="sibTrans" cxnId="{6FB50C8F-E289-402F-BCCA-4E1F7FE21B03}">
      <dgm:prSet/>
      <dgm:spPr/>
      <dgm:t>
        <a:bodyPr/>
        <a:lstStyle/>
        <a:p>
          <a:endParaRPr lang="zh-TW" altLang="en-US"/>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名詞釋義</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p>
      </dgm:t>
    </dgm:pt>
    <dgm:pt modelId="{853E8A89-BC75-4736-A2A3-B92212F27C88}" type="sibTrans" cxnId="{DB13EF97-8C68-436C-8C01-E475DD83A7B6}">
      <dgm:prSet/>
      <dgm:spPr/>
      <dgm:t>
        <a:bodyPr/>
        <a:lstStyle/>
        <a:p>
          <a:endParaRPr lang="zh-TW" altLang="en-US"/>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4">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3"/>
      <dgm:spPr/>
      <dgm:t>
        <a:bodyPr/>
        <a:lstStyle/>
        <a:p>
          <a:endParaRPr lang="zh-TW" altLang="en-US"/>
        </a:p>
      </dgm:t>
    </dgm:pt>
    <dgm:pt modelId="{156E0071-0503-47E7-81EE-A7D90F874428}" type="pres">
      <dgm:prSet presAssocID="{8C5F176F-C9F1-4699-84E1-77F47A759E79}" presName="connectorText" presStyleLbl="sibTrans2D1" presStyleIdx="0" presStyleCnt="3"/>
      <dgm:spPr/>
      <dgm:t>
        <a:bodyPr/>
        <a:lstStyle/>
        <a:p>
          <a:endParaRPr lang="zh-TW" altLang="en-US"/>
        </a:p>
      </dgm:t>
    </dgm:pt>
    <dgm:pt modelId="{BF41B2F4-8649-4CBF-87D6-61D568662750}" type="pres">
      <dgm:prSet presAssocID="{F0C7F914-460A-46BC-92C9-F242C6A53762}" presName="node" presStyleLbl="node1" presStyleIdx="1" presStyleCnt="4">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3"/>
      <dgm:spPr/>
      <dgm:t>
        <a:bodyPr/>
        <a:lstStyle/>
        <a:p>
          <a:endParaRPr lang="zh-TW" altLang="en-US"/>
        </a:p>
      </dgm:t>
    </dgm:pt>
    <dgm:pt modelId="{FA04E3F5-7773-4A6D-A7BE-065283E4DADA}" type="pres">
      <dgm:prSet presAssocID="{A4420670-CB3A-4EAE-AFBF-E5D2FDBCD40C}" presName="connectorText" presStyleLbl="sibTrans2D1" presStyleIdx="1" presStyleCnt="3"/>
      <dgm:spPr/>
      <dgm:t>
        <a:bodyPr/>
        <a:lstStyle/>
        <a:p>
          <a:endParaRPr lang="zh-TW" altLang="en-US"/>
        </a:p>
      </dgm:t>
    </dgm:pt>
    <dgm:pt modelId="{DEB10144-EC36-4326-8936-731BAC46E867}" type="pres">
      <dgm:prSet presAssocID="{EAE88DD4-7AFA-413E-B665-2E9816B946B6}" presName="node" presStyleLbl="node1" presStyleIdx="2"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3"/>
      <dgm:spPr/>
      <dgm:t>
        <a:bodyPr/>
        <a:lstStyle/>
        <a:p>
          <a:endParaRPr lang="zh-TW" altLang="en-US"/>
        </a:p>
      </dgm:t>
    </dgm:pt>
    <dgm:pt modelId="{C96D136A-1FF1-4706-B273-C645787B57FF}" type="pres">
      <dgm:prSet presAssocID="{853E8A89-BC75-4736-A2A3-B92212F27C88}" presName="connectorText" presStyleLbl="sibTrans2D1" presStyleIdx="2" presStyleCnt="3"/>
      <dgm:spPr/>
      <dgm:t>
        <a:bodyPr/>
        <a:lstStyle/>
        <a:p>
          <a:endParaRPr lang="zh-TW" altLang="en-US"/>
        </a:p>
      </dgm:t>
    </dgm:pt>
    <dgm:pt modelId="{A5913245-2B1D-4CA2-A0A1-AC5C95B8FC86}" type="pres">
      <dgm:prSet presAssocID="{CF3036D7-7F9D-4631-BE09-5F8678BCFA98}" presName="node" presStyleLbl="node1" presStyleIdx="3" presStyleCnt="4">
        <dgm:presLayoutVars>
          <dgm:bulletEnabled val="1"/>
        </dgm:presLayoutVars>
      </dgm:prSet>
      <dgm:spPr/>
      <dgm:t>
        <a:bodyPr/>
        <a:lstStyle/>
        <a:p>
          <a:endParaRPr lang="zh-TW" altLang="en-US"/>
        </a:p>
      </dgm:t>
    </dgm:pt>
  </dgm:ptLst>
  <dgm:cxnLst>
    <dgm:cxn modelId="{7CC719F6-D700-4E57-BD11-575C15A9D9A2}" type="presOf" srcId="{8ECB4307-CE67-4C8D-8B2A-684F7AE0ACBF}" destId="{C248384A-1772-4A09-91E6-28FEB7DE11B5}" srcOrd="0" destOrd="0" presId="urn:microsoft.com/office/officeart/2005/8/layout/process1"/>
    <dgm:cxn modelId="{07FDEEA9-B27D-46B5-AA4F-1D89C5E00B6D}" type="presOf" srcId="{853E8A89-BC75-4736-A2A3-B92212F27C88}" destId="{C96D136A-1FF1-4706-B273-C645787B57FF}" srcOrd="1" destOrd="0" presId="urn:microsoft.com/office/officeart/2005/8/layout/process1"/>
    <dgm:cxn modelId="{BB2CFC45-E473-4E2A-9CB6-232C17BA37D3}" type="presOf" srcId="{A4420670-CB3A-4EAE-AFBF-E5D2FDBCD40C}" destId="{A6F6A654-0238-44F7-82DB-BBFCAA87D300}" srcOrd="0" destOrd="0" presId="urn:microsoft.com/office/officeart/2005/8/layout/process1"/>
    <dgm:cxn modelId="{520DC237-4C2B-413D-A7DE-BF592F7A2C2B}" type="presOf" srcId="{A4420670-CB3A-4EAE-AFBF-E5D2FDBCD40C}" destId="{FA04E3F5-7773-4A6D-A7BE-065283E4DADA}" srcOrd="1" destOrd="0" presId="urn:microsoft.com/office/officeart/2005/8/layout/process1"/>
    <dgm:cxn modelId="{6DBBC9C5-B003-4000-AECD-D1C99186238B}" type="presOf" srcId="{8C5F176F-C9F1-4699-84E1-77F47A759E79}" destId="{156E0071-0503-47E7-81EE-A7D90F874428}" srcOrd="1" destOrd="0" presId="urn:microsoft.com/office/officeart/2005/8/layout/process1"/>
    <dgm:cxn modelId="{4312ED08-E993-4107-ACA7-752EAC050AE6}" type="presOf" srcId="{7456B389-F100-4801-9650-522663A71C0D}" destId="{7D8F514E-B8D7-4BCA-AD06-3ECC84DD3D67}"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89D8A56F-8D4E-4E44-A24F-C3AB8015E939}" type="presOf" srcId="{F0C7F914-460A-46BC-92C9-F242C6A53762}" destId="{BF41B2F4-8649-4CBF-87D6-61D568662750}" srcOrd="0" destOrd="0" presId="urn:microsoft.com/office/officeart/2005/8/layout/process1"/>
    <dgm:cxn modelId="{45CFF7F2-CCD8-4017-98BB-AF9DFD886026}" type="presOf" srcId="{8C5F176F-C9F1-4699-84E1-77F47A759E79}" destId="{BE5A413B-867A-45C1-89C9-6CC71EFB93A5}" srcOrd="0" destOrd="0" presId="urn:microsoft.com/office/officeart/2005/8/layout/process1"/>
    <dgm:cxn modelId="{820C9B51-1A9D-422B-85FA-F8168CC46DFB}" type="presOf" srcId="{853E8A89-BC75-4736-A2A3-B92212F27C88}" destId="{7D59FB9D-2DE7-4F4C-A762-BEDBB7AECCC5}"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6A817D90-B404-493A-A4E1-1E41EE2D5B88}" type="presOf" srcId="{EAE88DD4-7AFA-413E-B665-2E9816B946B6}" destId="{DEB10144-EC36-4326-8936-731BAC46E867}" srcOrd="0" destOrd="0" presId="urn:microsoft.com/office/officeart/2005/8/layout/process1"/>
    <dgm:cxn modelId="{8FE354BB-102D-4937-BE0B-6E9517AB6058}" type="presOf" srcId="{CF3036D7-7F9D-4631-BE09-5F8678BCFA98}" destId="{A5913245-2B1D-4CA2-A0A1-AC5C95B8FC86}" srcOrd="0" destOrd="0" presId="urn:microsoft.com/office/officeart/2005/8/layout/process1"/>
    <dgm:cxn modelId="{6FB50C8F-E289-402F-BCCA-4E1F7FE21B03}" srcId="{8ECB4307-CE67-4C8D-8B2A-684F7AE0ACBF}" destId="{CF3036D7-7F9D-4631-BE09-5F8678BCFA98}" srcOrd="3" destOrd="0" parTransId="{12162B7B-E008-44A8-B286-2F414D25F5D6}" sibTransId="{D9DA5F46-5567-4C7E-B028-EFEAE818EC6A}"/>
    <dgm:cxn modelId="{F626AD13-CE32-4370-993A-BBB12B9AC733}" type="presParOf" srcId="{C248384A-1772-4A09-91E6-28FEB7DE11B5}" destId="{7D8F514E-B8D7-4BCA-AD06-3ECC84DD3D67}" srcOrd="0" destOrd="0" presId="urn:microsoft.com/office/officeart/2005/8/layout/process1"/>
    <dgm:cxn modelId="{F2714EAF-DA9B-4636-977B-126132E120A4}" type="presParOf" srcId="{C248384A-1772-4A09-91E6-28FEB7DE11B5}" destId="{BE5A413B-867A-45C1-89C9-6CC71EFB93A5}" srcOrd="1" destOrd="0" presId="urn:microsoft.com/office/officeart/2005/8/layout/process1"/>
    <dgm:cxn modelId="{51A4CC61-61CF-440C-8A08-0B81B004F8AD}" type="presParOf" srcId="{BE5A413B-867A-45C1-89C9-6CC71EFB93A5}" destId="{156E0071-0503-47E7-81EE-A7D90F874428}" srcOrd="0" destOrd="0" presId="urn:microsoft.com/office/officeart/2005/8/layout/process1"/>
    <dgm:cxn modelId="{EA8FAE8F-B9A9-4F5C-8D29-7B9BA0166838}" type="presParOf" srcId="{C248384A-1772-4A09-91E6-28FEB7DE11B5}" destId="{BF41B2F4-8649-4CBF-87D6-61D568662750}" srcOrd="2" destOrd="0" presId="urn:microsoft.com/office/officeart/2005/8/layout/process1"/>
    <dgm:cxn modelId="{8A738D4A-4968-42BD-A618-7B3BF03D3F0A}" type="presParOf" srcId="{C248384A-1772-4A09-91E6-28FEB7DE11B5}" destId="{A6F6A654-0238-44F7-82DB-BBFCAA87D300}" srcOrd="3" destOrd="0" presId="urn:microsoft.com/office/officeart/2005/8/layout/process1"/>
    <dgm:cxn modelId="{89E9BF13-F78E-4579-A93E-F501E81FBBB2}" type="presParOf" srcId="{A6F6A654-0238-44F7-82DB-BBFCAA87D300}" destId="{FA04E3F5-7773-4A6D-A7BE-065283E4DADA}" srcOrd="0" destOrd="0" presId="urn:microsoft.com/office/officeart/2005/8/layout/process1"/>
    <dgm:cxn modelId="{118062D9-D85B-4740-BA6B-1EDE5CDA2D2A}" type="presParOf" srcId="{C248384A-1772-4A09-91E6-28FEB7DE11B5}" destId="{DEB10144-EC36-4326-8936-731BAC46E867}" srcOrd="4" destOrd="0" presId="urn:microsoft.com/office/officeart/2005/8/layout/process1"/>
    <dgm:cxn modelId="{7C857D4D-C66C-4AD5-9B7A-DE769F4ED060}" type="presParOf" srcId="{C248384A-1772-4A09-91E6-28FEB7DE11B5}" destId="{7D59FB9D-2DE7-4F4C-A762-BEDBB7AECCC5}" srcOrd="5" destOrd="0" presId="urn:microsoft.com/office/officeart/2005/8/layout/process1"/>
    <dgm:cxn modelId="{AA8D5174-D983-4049-A374-FA3845102331}" type="presParOf" srcId="{7D59FB9D-2DE7-4F4C-A762-BEDBB7AECCC5}" destId="{C96D136A-1FF1-4706-B273-C645787B57FF}" srcOrd="0" destOrd="0" presId="urn:microsoft.com/office/officeart/2005/8/layout/process1"/>
    <dgm:cxn modelId="{A4A92F8D-9C88-486F-BED9-4926704E6608}" type="presParOf" srcId="{C248384A-1772-4A09-91E6-28FEB7DE11B5}" destId="{A5913245-2B1D-4CA2-A0A1-AC5C95B8FC8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8CCBB195-4C46-4AE1-9372-3B7E7B12DA48}" type="presOf" srcId="{F0C7F914-460A-46BC-92C9-F242C6A53762}" destId="{BF41B2F4-8649-4CBF-87D6-61D568662750}" srcOrd="0" destOrd="0" presId="urn:microsoft.com/office/officeart/2005/8/layout/process1"/>
    <dgm:cxn modelId="{823E8D62-B592-48C6-8946-19C766035475}"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C971B521-76D2-41B2-952D-8CB01C82AD62}" type="presOf" srcId="{EAE88DD4-7AFA-413E-B665-2E9816B946B6}" destId="{DEB10144-EC36-4326-8936-731BAC46E867}" srcOrd="0" destOrd="0" presId="urn:microsoft.com/office/officeart/2005/8/layout/process1"/>
    <dgm:cxn modelId="{A6A956A4-6A4A-4018-BA0D-ACEDA8B19850}" type="presOf" srcId="{A4420670-CB3A-4EAE-AFBF-E5D2FDBCD40C}" destId="{FA04E3F5-7773-4A6D-A7BE-065283E4DADA}" srcOrd="1"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40A850A0-2DC2-4DC9-9AE0-789AF4BF44CA}" type="presOf" srcId="{8ECB4307-CE67-4C8D-8B2A-684F7AE0ACBF}" destId="{C248384A-1772-4A09-91E6-28FEB7DE11B5}" srcOrd="0" destOrd="0" presId="urn:microsoft.com/office/officeart/2005/8/layout/process1"/>
    <dgm:cxn modelId="{C7EADD62-638A-4D2B-B808-7473AE542BAF}" type="presOf" srcId="{A4420670-CB3A-4EAE-AFBF-E5D2FDBCD40C}" destId="{A6F6A654-0238-44F7-82DB-BBFCAA87D300}" srcOrd="0" destOrd="0" presId="urn:microsoft.com/office/officeart/2005/8/layout/process1"/>
    <dgm:cxn modelId="{2B575F5A-6D23-4696-9D1E-B86DCE74AAD4}" type="presOf" srcId="{853E8A89-BC75-4736-A2A3-B92212F27C88}" destId="{C96D136A-1FF1-4706-B273-C645787B57FF}" srcOrd="1"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CA70C207-1847-409D-AF79-6C18F52E72A1}" type="presOf" srcId="{CF3036D7-7F9D-4631-BE09-5F8678BCFA98}" destId="{A5913245-2B1D-4CA2-A0A1-AC5C95B8FC86}" srcOrd="0" destOrd="0" presId="urn:microsoft.com/office/officeart/2005/8/layout/process1"/>
    <dgm:cxn modelId="{D335BF11-3EB5-4D44-9392-BAC2ABE755FD}" type="presParOf" srcId="{C248384A-1772-4A09-91E6-28FEB7DE11B5}" destId="{BF41B2F4-8649-4CBF-87D6-61D568662750}" srcOrd="0" destOrd="0" presId="urn:microsoft.com/office/officeart/2005/8/layout/process1"/>
    <dgm:cxn modelId="{7157DCB9-9028-410B-A65A-8F03EEEA0EA4}" type="presParOf" srcId="{C248384A-1772-4A09-91E6-28FEB7DE11B5}" destId="{A6F6A654-0238-44F7-82DB-BBFCAA87D300}" srcOrd="1" destOrd="0" presId="urn:microsoft.com/office/officeart/2005/8/layout/process1"/>
    <dgm:cxn modelId="{4B7FD289-8900-4988-B44A-C1A21093DB33}" type="presParOf" srcId="{A6F6A654-0238-44F7-82DB-BBFCAA87D300}" destId="{FA04E3F5-7773-4A6D-A7BE-065283E4DADA}" srcOrd="0" destOrd="0" presId="urn:microsoft.com/office/officeart/2005/8/layout/process1"/>
    <dgm:cxn modelId="{AC97D5D9-3E9A-487E-B4B1-E67859628C20}" type="presParOf" srcId="{C248384A-1772-4A09-91E6-28FEB7DE11B5}" destId="{DEB10144-EC36-4326-8936-731BAC46E867}" srcOrd="2" destOrd="0" presId="urn:microsoft.com/office/officeart/2005/8/layout/process1"/>
    <dgm:cxn modelId="{B68814A7-0DDC-4FAA-BB04-241940276972}" type="presParOf" srcId="{C248384A-1772-4A09-91E6-28FEB7DE11B5}" destId="{7D59FB9D-2DE7-4F4C-A762-BEDBB7AECCC5}" srcOrd="3" destOrd="0" presId="urn:microsoft.com/office/officeart/2005/8/layout/process1"/>
    <dgm:cxn modelId="{B9F3C509-19E9-430B-9E9E-71B53932A711}" type="presParOf" srcId="{7D59FB9D-2DE7-4F4C-A762-BEDBB7AECCC5}" destId="{C96D136A-1FF1-4706-B273-C645787B57FF}" srcOrd="0" destOrd="0" presId="urn:microsoft.com/office/officeart/2005/8/layout/process1"/>
    <dgm:cxn modelId="{17DD7E83-B187-4932-9CF0-5F5DC607AD48}"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55B4B921-739B-40ED-998D-5F36B1750277}" type="presOf" srcId="{A4420670-CB3A-4EAE-AFBF-E5D2FDBCD40C}" destId="{A6F6A654-0238-44F7-82DB-BBFCAA87D300}" srcOrd="0" destOrd="0" presId="urn:microsoft.com/office/officeart/2005/8/layout/process1"/>
    <dgm:cxn modelId="{7602629B-5044-416C-84E1-A6D3B3579913}" type="presOf" srcId="{853E8A89-BC75-4736-A2A3-B92212F27C88}" destId="{C96D136A-1FF1-4706-B273-C645787B57FF}" srcOrd="1" destOrd="0" presId="urn:microsoft.com/office/officeart/2005/8/layout/process1"/>
    <dgm:cxn modelId="{2E32FC81-C76F-4285-9D11-0FE09ED0D8AC}" type="presOf" srcId="{EAE88DD4-7AFA-413E-B665-2E9816B946B6}" destId="{DEB10144-EC36-4326-8936-731BAC46E867}"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B1D6BC37-7BCB-4701-BD41-C5BDE4E34F79}" type="presOf" srcId="{A4420670-CB3A-4EAE-AFBF-E5D2FDBCD40C}" destId="{FA04E3F5-7773-4A6D-A7BE-065283E4DADA}" srcOrd="1" destOrd="0" presId="urn:microsoft.com/office/officeart/2005/8/layout/process1"/>
    <dgm:cxn modelId="{B3F17DBC-80B9-4E4B-90A7-F8B044A47D05}" type="presOf" srcId="{CF3036D7-7F9D-4631-BE09-5F8678BCFA98}" destId="{A5913245-2B1D-4CA2-A0A1-AC5C95B8FC86}" srcOrd="0" destOrd="0" presId="urn:microsoft.com/office/officeart/2005/8/layout/process1"/>
    <dgm:cxn modelId="{6CD093B8-D1C9-4E6B-9187-5941B6EB8EBB}" type="presOf" srcId="{F0C7F914-460A-46BC-92C9-F242C6A53762}" destId="{BF41B2F4-8649-4CBF-87D6-61D568662750}"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210BA090-764E-4B00-8346-F15A16919A58}" type="presOf" srcId="{853E8A89-BC75-4736-A2A3-B92212F27C88}" destId="{7D59FB9D-2DE7-4F4C-A762-BEDBB7AECCC5}"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28F3A469-3B56-4720-BF86-B5E66253F9AA}" type="presOf" srcId="{8ECB4307-CE67-4C8D-8B2A-684F7AE0ACBF}" destId="{C248384A-1772-4A09-91E6-28FEB7DE11B5}" srcOrd="0" destOrd="0" presId="urn:microsoft.com/office/officeart/2005/8/layout/process1"/>
    <dgm:cxn modelId="{E235C0DF-F162-4249-BC77-3DC820144D28}" type="presParOf" srcId="{C248384A-1772-4A09-91E6-28FEB7DE11B5}" destId="{BF41B2F4-8649-4CBF-87D6-61D568662750}" srcOrd="0" destOrd="0" presId="urn:microsoft.com/office/officeart/2005/8/layout/process1"/>
    <dgm:cxn modelId="{96BBB2C9-B465-4183-9F08-E1DCB500AA19}" type="presParOf" srcId="{C248384A-1772-4A09-91E6-28FEB7DE11B5}" destId="{A6F6A654-0238-44F7-82DB-BBFCAA87D300}" srcOrd="1" destOrd="0" presId="urn:microsoft.com/office/officeart/2005/8/layout/process1"/>
    <dgm:cxn modelId="{5BA73AED-EFF7-40CC-A0B0-898F25835929}" type="presParOf" srcId="{A6F6A654-0238-44F7-82DB-BBFCAA87D300}" destId="{FA04E3F5-7773-4A6D-A7BE-065283E4DADA}" srcOrd="0" destOrd="0" presId="urn:microsoft.com/office/officeart/2005/8/layout/process1"/>
    <dgm:cxn modelId="{2EFC9D9B-7F78-4BBB-87F9-A789D1C70812}" type="presParOf" srcId="{C248384A-1772-4A09-91E6-28FEB7DE11B5}" destId="{DEB10144-EC36-4326-8936-731BAC46E867}" srcOrd="2" destOrd="0" presId="urn:microsoft.com/office/officeart/2005/8/layout/process1"/>
    <dgm:cxn modelId="{0A494D1E-5714-4C3C-AA80-19031AA0C0EE}" type="presParOf" srcId="{C248384A-1772-4A09-91E6-28FEB7DE11B5}" destId="{7D59FB9D-2DE7-4F4C-A762-BEDBB7AECCC5}" srcOrd="3" destOrd="0" presId="urn:microsoft.com/office/officeart/2005/8/layout/process1"/>
    <dgm:cxn modelId="{B26DF191-3D17-4AD6-9F83-4B4092F3C34D}" type="presParOf" srcId="{7D59FB9D-2DE7-4F4C-A762-BEDBB7AECCC5}" destId="{C96D136A-1FF1-4706-B273-C645787B57FF}" srcOrd="0" destOrd="0" presId="urn:microsoft.com/office/officeart/2005/8/layout/process1"/>
    <dgm:cxn modelId="{86570C50-5F68-4228-A3B8-B908FB50C161}"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A99A2C62-6B4D-498C-89F1-38597FBE90E3}"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6FB50C8F-E289-402F-BCCA-4E1F7FE21B03}" srcId="{8ECB4307-CE67-4C8D-8B2A-684F7AE0ACBF}" destId="{CF3036D7-7F9D-4631-BE09-5F8678BCFA98}" srcOrd="2" destOrd="0" parTransId="{12162B7B-E008-44A8-B286-2F414D25F5D6}" sibTransId="{D9DA5F46-5567-4C7E-B028-EFEAE818EC6A}"/>
    <dgm:cxn modelId="{BDC13ED8-B7CA-4673-A48C-AA33CC71085C}" type="presOf" srcId="{F0C7F914-460A-46BC-92C9-F242C6A53762}" destId="{BF41B2F4-8649-4CBF-87D6-61D568662750}" srcOrd="0" destOrd="0" presId="urn:microsoft.com/office/officeart/2005/8/layout/process1"/>
    <dgm:cxn modelId="{FF93A7AA-A15A-4FA7-ADD0-6C906290301B}" type="presOf" srcId="{A4420670-CB3A-4EAE-AFBF-E5D2FDBCD40C}" destId="{A6F6A654-0238-44F7-82DB-BBFCAA87D300}" srcOrd="0" destOrd="0" presId="urn:microsoft.com/office/officeart/2005/8/layout/process1"/>
    <dgm:cxn modelId="{4264E45E-1E76-4429-89AE-A471B8921C0D}" type="presOf" srcId="{853E8A89-BC75-4736-A2A3-B92212F27C88}" destId="{C96D136A-1FF1-4706-B273-C645787B57FF}" srcOrd="1" destOrd="0" presId="urn:microsoft.com/office/officeart/2005/8/layout/process1"/>
    <dgm:cxn modelId="{A8D7A75F-8258-4016-AA4D-07F0C55642CD}" type="presOf" srcId="{CF3036D7-7F9D-4631-BE09-5F8678BCFA98}" destId="{A5913245-2B1D-4CA2-A0A1-AC5C95B8FC86}" srcOrd="0" destOrd="0" presId="urn:microsoft.com/office/officeart/2005/8/layout/process1"/>
    <dgm:cxn modelId="{26119940-A92E-4C8E-A054-F5A3DEC393EB}" type="presOf" srcId="{8ECB4307-CE67-4C8D-8B2A-684F7AE0ACBF}" destId="{C248384A-1772-4A09-91E6-28FEB7DE11B5}"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94D9ABEF-E29F-4BF7-966E-2FF0B1004919}" type="presOf" srcId="{EAE88DD4-7AFA-413E-B665-2E9816B946B6}" destId="{DEB10144-EC36-4326-8936-731BAC46E867}" srcOrd="0" destOrd="0" presId="urn:microsoft.com/office/officeart/2005/8/layout/process1"/>
    <dgm:cxn modelId="{8D834AF7-96B9-4C8C-8C8B-CD0E5A5CF66D}" type="presOf" srcId="{A4420670-CB3A-4EAE-AFBF-E5D2FDBCD40C}" destId="{FA04E3F5-7773-4A6D-A7BE-065283E4DADA}" srcOrd="1" destOrd="0" presId="urn:microsoft.com/office/officeart/2005/8/layout/process1"/>
    <dgm:cxn modelId="{F482C98B-5866-45D2-98FB-A2BA0730E62C}" type="presParOf" srcId="{C248384A-1772-4A09-91E6-28FEB7DE11B5}" destId="{BF41B2F4-8649-4CBF-87D6-61D568662750}" srcOrd="0" destOrd="0" presId="urn:microsoft.com/office/officeart/2005/8/layout/process1"/>
    <dgm:cxn modelId="{8A84FA60-CEFD-4169-9404-0E78C2D44C49}" type="presParOf" srcId="{C248384A-1772-4A09-91E6-28FEB7DE11B5}" destId="{A6F6A654-0238-44F7-82DB-BBFCAA87D300}" srcOrd="1" destOrd="0" presId="urn:microsoft.com/office/officeart/2005/8/layout/process1"/>
    <dgm:cxn modelId="{016F00CD-5EA9-46F0-83CF-81F9A3727CCF}" type="presParOf" srcId="{A6F6A654-0238-44F7-82DB-BBFCAA87D300}" destId="{FA04E3F5-7773-4A6D-A7BE-065283E4DADA}" srcOrd="0" destOrd="0" presId="urn:microsoft.com/office/officeart/2005/8/layout/process1"/>
    <dgm:cxn modelId="{2CF91B11-1128-4665-BDE8-8DCD16D34738}" type="presParOf" srcId="{C248384A-1772-4A09-91E6-28FEB7DE11B5}" destId="{DEB10144-EC36-4326-8936-731BAC46E867}" srcOrd="2" destOrd="0" presId="urn:microsoft.com/office/officeart/2005/8/layout/process1"/>
    <dgm:cxn modelId="{73816B3B-2DFB-49C2-9DD4-468A19C190F7}" type="presParOf" srcId="{C248384A-1772-4A09-91E6-28FEB7DE11B5}" destId="{7D59FB9D-2DE7-4F4C-A762-BEDBB7AECCC5}" srcOrd="3" destOrd="0" presId="urn:microsoft.com/office/officeart/2005/8/layout/process1"/>
    <dgm:cxn modelId="{FF22B5A3-1AFA-4024-9CFF-D2B5DA3545EE}" type="presParOf" srcId="{7D59FB9D-2DE7-4F4C-A762-BEDBB7AECCC5}" destId="{C96D136A-1FF1-4706-B273-C645787B57FF}" srcOrd="0" destOrd="0" presId="urn:microsoft.com/office/officeart/2005/8/layout/process1"/>
    <dgm:cxn modelId="{3E1C07F2-5A12-4CB0-8AFD-A4E34DC4ED44}"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960CDFDE-3CBC-4ADE-848D-3F1E79FF5762}" type="presOf" srcId="{853E8A89-BC75-4736-A2A3-B92212F27C88}" destId="{7D59FB9D-2DE7-4F4C-A762-BEDBB7AECCC5}" srcOrd="0" destOrd="0" presId="urn:microsoft.com/office/officeart/2005/8/layout/process1"/>
    <dgm:cxn modelId="{6CF96EA9-5583-4811-B60C-58F9C4C63DB6}" type="presOf" srcId="{F0C7F914-460A-46BC-92C9-F242C6A53762}" destId="{BF41B2F4-8649-4CBF-87D6-61D568662750}" srcOrd="0" destOrd="0" presId="urn:microsoft.com/office/officeart/2005/8/layout/process1"/>
    <dgm:cxn modelId="{D260E1A0-C49B-42C1-A9B9-2DEBD9B80446}" type="presOf" srcId="{A4420670-CB3A-4EAE-AFBF-E5D2FDBCD40C}" destId="{A6F6A654-0238-44F7-82DB-BBFCAA87D300}"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6FB50C8F-E289-402F-BCCA-4E1F7FE21B03}" srcId="{8ECB4307-CE67-4C8D-8B2A-684F7AE0ACBF}" destId="{CF3036D7-7F9D-4631-BE09-5F8678BCFA98}" srcOrd="2" destOrd="0" parTransId="{12162B7B-E008-44A8-B286-2F414D25F5D6}" sibTransId="{D9DA5F46-5567-4C7E-B028-EFEAE818EC6A}"/>
    <dgm:cxn modelId="{A17F1483-1AFE-4DA8-A5D3-2C96FCC14A37}" type="presOf" srcId="{CF3036D7-7F9D-4631-BE09-5F8678BCFA98}" destId="{A5913245-2B1D-4CA2-A0A1-AC5C95B8FC86}" srcOrd="0" destOrd="0" presId="urn:microsoft.com/office/officeart/2005/8/layout/process1"/>
    <dgm:cxn modelId="{F4E1553B-13B6-4C45-9569-6A0292EA1468}" type="presOf" srcId="{EAE88DD4-7AFA-413E-B665-2E9816B946B6}" destId="{DEB10144-EC36-4326-8936-731BAC46E867}" srcOrd="0" destOrd="0" presId="urn:microsoft.com/office/officeart/2005/8/layout/process1"/>
    <dgm:cxn modelId="{88CE3131-E45B-413D-A434-591BD8B435CD}" type="presOf" srcId="{A4420670-CB3A-4EAE-AFBF-E5D2FDBCD40C}" destId="{FA04E3F5-7773-4A6D-A7BE-065283E4DADA}" srcOrd="1" destOrd="0" presId="urn:microsoft.com/office/officeart/2005/8/layout/process1"/>
    <dgm:cxn modelId="{676BEFA2-1FA6-4E11-A112-C7E2CD391160}" type="presOf" srcId="{853E8A89-BC75-4736-A2A3-B92212F27C88}" destId="{C96D136A-1FF1-4706-B273-C645787B57FF}" srcOrd="1"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14D67723-FE24-498F-9C49-A887646C3CB1}" type="presOf" srcId="{8ECB4307-CE67-4C8D-8B2A-684F7AE0ACBF}" destId="{C248384A-1772-4A09-91E6-28FEB7DE11B5}" srcOrd="0" destOrd="0" presId="urn:microsoft.com/office/officeart/2005/8/layout/process1"/>
    <dgm:cxn modelId="{7A8DA713-E27E-40C3-8F4B-C140B417D51D}" type="presParOf" srcId="{C248384A-1772-4A09-91E6-28FEB7DE11B5}" destId="{BF41B2F4-8649-4CBF-87D6-61D568662750}" srcOrd="0" destOrd="0" presId="urn:microsoft.com/office/officeart/2005/8/layout/process1"/>
    <dgm:cxn modelId="{69F234E7-6E08-44F2-9616-C68D9A7C7468}" type="presParOf" srcId="{C248384A-1772-4A09-91E6-28FEB7DE11B5}" destId="{A6F6A654-0238-44F7-82DB-BBFCAA87D300}" srcOrd="1" destOrd="0" presId="urn:microsoft.com/office/officeart/2005/8/layout/process1"/>
    <dgm:cxn modelId="{4D3120F9-54A3-4879-B839-AB0657092737}" type="presParOf" srcId="{A6F6A654-0238-44F7-82DB-BBFCAA87D300}" destId="{FA04E3F5-7773-4A6D-A7BE-065283E4DADA}" srcOrd="0" destOrd="0" presId="urn:microsoft.com/office/officeart/2005/8/layout/process1"/>
    <dgm:cxn modelId="{58B71263-44A6-4EA5-99EA-0A036C86C43C}" type="presParOf" srcId="{C248384A-1772-4A09-91E6-28FEB7DE11B5}" destId="{DEB10144-EC36-4326-8936-731BAC46E867}" srcOrd="2" destOrd="0" presId="urn:microsoft.com/office/officeart/2005/8/layout/process1"/>
    <dgm:cxn modelId="{1E2212B6-A79F-4833-A63A-5F93FC59176C}" type="presParOf" srcId="{C248384A-1772-4A09-91E6-28FEB7DE11B5}" destId="{7D59FB9D-2DE7-4F4C-A762-BEDBB7AECCC5}" srcOrd="3" destOrd="0" presId="urn:microsoft.com/office/officeart/2005/8/layout/process1"/>
    <dgm:cxn modelId="{567E7D90-F0F8-4420-BFD2-224D9536452D}" type="presParOf" srcId="{7D59FB9D-2DE7-4F4C-A762-BEDBB7AECCC5}" destId="{C96D136A-1FF1-4706-B273-C645787B57FF}" srcOrd="0" destOrd="0" presId="urn:microsoft.com/office/officeart/2005/8/layout/process1"/>
    <dgm:cxn modelId="{8465C5FE-1EBE-4A4D-807F-011D96694DA7}"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0AD524A4-B635-4E07-A7AA-C2F23A6F31C9}" type="presOf" srcId="{A4420670-CB3A-4EAE-AFBF-E5D2FDBCD40C}" destId="{FA04E3F5-7773-4A6D-A7BE-065283E4DADA}" srcOrd="1" destOrd="0" presId="urn:microsoft.com/office/officeart/2005/8/layout/process1"/>
    <dgm:cxn modelId="{74AD6031-D5D6-4DF7-9532-11BD8F20F6C6}" type="presOf" srcId="{8ECB4307-CE67-4C8D-8B2A-684F7AE0ACBF}" destId="{C248384A-1772-4A09-91E6-28FEB7DE11B5}" srcOrd="0" destOrd="0" presId="urn:microsoft.com/office/officeart/2005/8/layout/process1"/>
    <dgm:cxn modelId="{5180A585-1A2C-4984-8A14-26D943946146}" type="presOf" srcId="{853E8A89-BC75-4736-A2A3-B92212F27C88}" destId="{C96D136A-1FF1-4706-B273-C645787B57FF}" srcOrd="1"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2B007FBE-A88F-4C0A-B1BD-636F1F890C1D}" type="presOf" srcId="{CF3036D7-7F9D-4631-BE09-5F8678BCFA98}" destId="{A5913245-2B1D-4CA2-A0A1-AC5C95B8FC86}" srcOrd="0" destOrd="0" presId="urn:microsoft.com/office/officeart/2005/8/layout/process1"/>
    <dgm:cxn modelId="{DFC89667-EBE5-49F5-94E9-AE7E954337FE}" type="presOf" srcId="{F0C7F914-460A-46BC-92C9-F242C6A53762}" destId="{BF41B2F4-8649-4CBF-87D6-61D568662750}"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9A6CBA81-2EBA-4F6F-9488-56EA7ACD0E83}" type="presOf" srcId="{853E8A89-BC75-4736-A2A3-B92212F27C88}" destId="{7D59FB9D-2DE7-4F4C-A762-BEDBB7AECCC5}" srcOrd="0" destOrd="0" presId="urn:microsoft.com/office/officeart/2005/8/layout/process1"/>
    <dgm:cxn modelId="{D6356EA1-3A2B-448A-A489-167A10F5583F}" type="presOf" srcId="{A4420670-CB3A-4EAE-AFBF-E5D2FDBCD40C}" destId="{A6F6A654-0238-44F7-82DB-BBFCAA87D300}" srcOrd="0" destOrd="0" presId="urn:microsoft.com/office/officeart/2005/8/layout/process1"/>
    <dgm:cxn modelId="{7E7C40A0-E717-4486-8C87-AD38A1EC2F1B}" type="presOf" srcId="{EAE88DD4-7AFA-413E-B665-2E9816B946B6}" destId="{DEB10144-EC36-4326-8936-731BAC46E867}"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A9C70FF3-53B3-4C49-81D8-4231D2A125D6}" type="presParOf" srcId="{C248384A-1772-4A09-91E6-28FEB7DE11B5}" destId="{BF41B2F4-8649-4CBF-87D6-61D568662750}" srcOrd="0" destOrd="0" presId="urn:microsoft.com/office/officeart/2005/8/layout/process1"/>
    <dgm:cxn modelId="{AFF71E3D-9B44-4401-B7C8-38DC1885CB4C}" type="presParOf" srcId="{C248384A-1772-4A09-91E6-28FEB7DE11B5}" destId="{A6F6A654-0238-44F7-82DB-BBFCAA87D300}" srcOrd="1" destOrd="0" presId="urn:microsoft.com/office/officeart/2005/8/layout/process1"/>
    <dgm:cxn modelId="{7FEB007F-6EEA-4F02-B282-0EB0F0C18076}" type="presParOf" srcId="{A6F6A654-0238-44F7-82DB-BBFCAA87D300}" destId="{FA04E3F5-7773-4A6D-A7BE-065283E4DADA}" srcOrd="0" destOrd="0" presId="urn:microsoft.com/office/officeart/2005/8/layout/process1"/>
    <dgm:cxn modelId="{F07C71D7-6F33-406D-9B99-455875BF9821}" type="presParOf" srcId="{C248384A-1772-4A09-91E6-28FEB7DE11B5}" destId="{DEB10144-EC36-4326-8936-731BAC46E867}" srcOrd="2" destOrd="0" presId="urn:microsoft.com/office/officeart/2005/8/layout/process1"/>
    <dgm:cxn modelId="{33549368-4C44-4517-9F05-D06978FC400B}" type="presParOf" srcId="{C248384A-1772-4A09-91E6-28FEB7DE11B5}" destId="{7D59FB9D-2DE7-4F4C-A762-BEDBB7AECCC5}" srcOrd="3" destOrd="0" presId="urn:microsoft.com/office/officeart/2005/8/layout/process1"/>
    <dgm:cxn modelId="{C21F0ABF-7B76-421B-A364-B7C8C0E0955D}" type="presParOf" srcId="{7D59FB9D-2DE7-4F4C-A762-BEDBB7AECCC5}" destId="{C96D136A-1FF1-4706-B273-C645787B57FF}" srcOrd="0" destOrd="0" presId="urn:microsoft.com/office/officeart/2005/8/layout/process1"/>
    <dgm:cxn modelId="{E908EF17-8E97-409E-AD65-C522466910D6}"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DEB10144-EC36-4326-8936-731BAC46E867}" type="pres">
      <dgm:prSet presAssocID="{EAE88DD4-7AFA-413E-B665-2E9816B946B6}" presName="node" presStyleLbl="node1" presStyleIdx="3"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3" presStyleCnt="4"/>
      <dgm:spPr/>
      <dgm:t>
        <a:bodyPr/>
        <a:lstStyle/>
        <a:p>
          <a:endParaRPr lang="zh-TW" altLang="en-US"/>
        </a:p>
      </dgm:t>
    </dgm:pt>
    <dgm:pt modelId="{C96D136A-1FF1-4706-B273-C645787B57FF}" type="pres">
      <dgm:prSet presAssocID="{853E8A89-BC75-4736-A2A3-B92212F27C88}"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2B0114FD-AD61-42F9-8F37-64D4A3AEFC2A}" type="presOf" srcId="{ADE67F2B-2EEC-46DF-8032-8CCB38A09318}" destId="{C634FBE1-B3DD-4C57-832B-AB57638480AA}" srcOrd="0" destOrd="0" presId="urn:microsoft.com/office/officeart/2005/8/layout/process1"/>
    <dgm:cxn modelId="{149967E9-6FAC-4CDD-A5F8-A46BC633A6E2}" type="presOf" srcId="{A4420670-CB3A-4EAE-AFBF-E5D2FDBCD40C}" destId="{FA04E3F5-7773-4A6D-A7BE-065283E4DADA}" srcOrd="1" destOrd="0" presId="urn:microsoft.com/office/officeart/2005/8/layout/process1"/>
    <dgm:cxn modelId="{F97FBD6A-8A85-496E-8A67-74656631D828}" type="presOf" srcId="{853E8A89-BC75-4736-A2A3-B92212F27C88}" destId="{7D59FB9D-2DE7-4F4C-A762-BEDBB7AECCC5}" srcOrd="0" destOrd="0" presId="urn:microsoft.com/office/officeart/2005/8/layout/process1"/>
    <dgm:cxn modelId="{0EB7E43B-E845-43A1-9334-A0D6FFAF9808}" type="presOf" srcId="{24003975-E40B-4BBE-B000-8D679E169118}" destId="{46E5CFC5-7826-4F08-9BB8-75C4720481CC}" srcOrd="1" destOrd="0" presId="urn:microsoft.com/office/officeart/2005/8/layout/process1"/>
    <dgm:cxn modelId="{38BEE065-CBAA-45F0-8BED-81F9A3DDDD62}" type="presOf" srcId="{EAE88DD4-7AFA-413E-B665-2E9816B946B6}" destId="{DEB10144-EC36-4326-8936-731BAC46E867}" srcOrd="0" destOrd="0" presId="urn:microsoft.com/office/officeart/2005/8/layout/process1"/>
    <dgm:cxn modelId="{279B8E72-3C01-4F57-BC2F-F67529BBB452}" type="presOf" srcId="{853E8A89-BC75-4736-A2A3-B92212F27C88}" destId="{C96D136A-1FF1-4706-B273-C645787B57FF}" srcOrd="1" destOrd="0" presId="urn:microsoft.com/office/officeart/2005/8/layout/process1"/>
    <dgm:cxn modelId="{4A2A863B-00CF-4B68-B77C-0981A908909E}" type="presOf" srcId="{CF3036D7-7F9D-4631-BE09-5F8678BCFA98}" destId="{A5913245-2B1D-4CA2-A0A1-AC5C95B8FC86}" srcOrd="0" destOrd="0" presId="urn:microsoft.com/office/officeart/2005/8/layout/process1"/>
    <dgm:cxn modelId="{DB13EF97-8C68-436C-8C01-E475DD83A7B6}" srcId="{8ECB4307-CE67-4C8D-8B2A-684F7AE0ACBF}" destId="{EAE88DD4-7AFA-413E-B665-2E9816B946B6}" srcOrd="3" destOrd="0" parTransId="{C1537AC6-1630-4419-9151-876B21639C0E}" sibTransId="{853E8A89-BC75-4736-A2A3-B92212F27C88}"/>
    <dgm:cxn modelId="{3C6103CB-252D-403E-8BE9-2C26B834316B}" type="presOf" srcId="{8ECB4307-CE67-4C8D-8B2A-684F7AE0ACBF}" destId="{C248384A-1772-4A09-91E6-28FEB7DE11B5}" srcOrd="0" destOrd="0" presId="urn:microsoft.com/office/officeart/2005/8/layout/process1"/>
    <dgm:cxn modelId="{550C7519-BF92-427A-9B44-25E7D1207E95}" type="presOf" srcId="{8C5F176F-C9F1-4699-84E1-77F47A759E79}" destId="{BE5A413B-867A-45C1-89C9-6CC71EFB93A5}" srcOrd="0" destOrd="0" presId="urn:microsoft.com/office/officeart/2005/8/layout/process1"/>
    <dgm:cxn modelId="{E1E68863-34CC-48EA-A5BB-1E8028897285}" type="presOf" srcId="{24003975-E40B-4BBE-B000-8D679E169118}" destId="{0482CB08-1410-4201-BAC4-5DB9BF3CB950}"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D0FB695A-7300-483F-A543-D92748049B6E}" type="presOf" srcId="{8C5F176F-C9F1-4699-84E1-77F47A759E79}" destId="{156E0071-0503-47E7-81EE-A7D90F874428}" srcOrd="1" destOrd="0" presId="urn:microsoft.com/office/officeart/2005/8/layout/process1"/>
    <dgm:cxn modelId="{09FEAE2C-D4D3-40F2-890F-B58A48DE865A}" type="presOf" srcId="{A4420670-CB3A-4EAE-AFBF-E5D2FDBCD40C}" destId="{A6F6A654-0238-44F7-82DB-BBFCAA87D300}" srcOrd="0" destOrd="0" presId="urn:microsoft.com/office/officeart/2005/8/layout/process1"/>
    <dgm:cxn modelId="{5294FEE1-125A-40A2-975D-3D5E8F298C84}" type="presOf" srcId="{F0C7F914-460A-46BC-92C9-F242C6A53762}" destId="{BF41B2F4-8649-4CBF-87D6-61D568662750}" srcOrd="0"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78376C08-CAC2-4BE4-B2DC-3D240A2E85C3}" type="presOf" srcId="{7456B389-F100-4801-9650-522663A71C0D}" destId="{7D8F514E-B8D7-4BCA-AD06-3ECC84DD3D67}" srcOrd="0" destOrd="0" presId="urn:microsoft.com/office/officeart/2005/8/layout/process1"/>
    <dgm:cxn modelId="{FF9F715F-CF81-4264-9B4C-AA05873E1BF8}" type="presParOf" srcId="{C248384A-1772-4A09-91E6-28FEB7DE11B5}" destId="{7D8F514E-B8D7-4BCA-AD06-3ECC84DD3D67}" srcOrd="0" destOrd="0" presId="urn:microsoft.com/office/officeart/2005/8/layout/process1"/>
    <dgm:cxn modelId="{1E073D9B-4EDA-40D4-911A-133D9E657A36}" type="presParOf" srcId="{C248384A-1772-4A09-91E6-28FEB7DE11B5}" destId="{BE5A413B-867A-45C1-89C9-6CC71EFB93A5}" srcOrd="1" destOrd="0" presId="urn:microsoft.com/office/officeart/2005/8/layout/process1"/>
    <dgm:cxn modelId="{46695312-66A0-4FC0-9C90-6F0E7E9EA10C}" type="presParOf" srcId="{BE5A413B-867A-45C1-89C9-6CC71EFB93A5}" destId="{156E0071-0503-47E7-81EE-A7D90F874428}" srcOrd="0" destOrd="0" presId="urn:microsoft.com/office/officeart/2005/8/layout/process1"/>
    <dgm:cxn modelId="{9B4942E2-4C58-45C5-9447-691DB5C54CB2}" type="presParOf" srcId="{C248384A-1772-4A09-91E6-28FEB7DE11B5}" destId="{BF41B2F4-8649-4CBF-87D6-61D568662750}" srcOrd="2" destOrd="0" presId="urn:microsoft.com/office/officeart/2005/8/layout/process1"/>
    <dgm:cxn modelId="{54C9D18E-48D7-42B4-8E2A-98103FED7011}" type="presParOf" srcId="{C248384A-1772-4A09-91E6-28FEB7DE11B5}" destId="{A6F6A654-0238-44F7-82DB-BBFCAA87D300}" srcOrd="3" destOrd="0" presId="urn:microsoft.com/office/officeart/2005/8/layout/process1"/>
    <dgm:cxn modelId="{29A64C92-A804-414A-B2D2-A95149DFD50A}" type="presParOf" srcId="{A6F6A654-0238-44F7-82DB-BBFCAA87D300}" destId="{FA04E3F5-7773-4A6D-A7BE-065283E4DADA}" srcOrd="0" destOrd="0" presId="urn:microsoft.com/office/officeart/2005/8/layout/process1"/>
    <dgm:cxn modelId="{3B47A546-4E55-4020-9075-944F3E826931}" type="presParOf" srcId="{C248384A-1772-4A09-91E6-28FEB7DE11B5}" destId="{C634FBE1-B3DD-4C57-832B-AB57638480AA}" srcOrd="4" destOrd="0" presId="urn:microsoft.com/office/officeart/2005/8/layout/process1"/>
    <dgm:cxn modelId="{27FEDDB7-4A39-4FDD-B5DF-36227BA2CB5B}" type="presParOf" srcId="{C248384A-1772-4A09-91E6-28FEB7DE11B5}" destId="{0482CB08-1410-4201-BAC4-5DB9BF3CB950}" srcOrd="5" destOrd="0" presId="urn:microsoft.com/office/officeart/2005/8/layout/process1"/>
    <dgm:cxn modelId="{F94638D7-0534-4206-AE36-DA23567A77A3}" type="presParOf" srcId="{0482CB08-1410-4201-BAC4-5DB9BF3CB950}" destId="{46E5CFC5-7826-4F08-9BB8-75C4720481CC}" srcOrd="0" destOrd="0" presId="urn:microsoft.com/office/officeart/2005/8/layout/process1"/>
    <dgm:cxn modelId="{F2DB43BF-E4F5-4A7F-AA05-1AC103C3DB25}" type="presParOf" srcId="{C248384A-1772-4A09-91E6-28FEB7DE11B5}" destId="{DEB10144-EC36-4326-8936-731BAC46E867}" srcOrd="6" destOrd="0" presId="urn:microsoft.com/office/officeart/2005/8/layout/process1"/>
    <dgm:cxn modelId="{D8E468C7-7B37-486B-8912-164FD2A25AF1}" type="presParOf" srcId="{C248384A-1772-4A09-91E6-28FEB7DE11B5}" destId="{7D59FB9D-2DE7-4F4C-A762-BEDBB7AECCC5}" srcOrd="7" destOrd="0" presId="urn:microsoft.com/office/officeart/2005/8/layout/process1"/>
    <dgm:cxn modelId="{A7AB147D-D0C0-4C2F-BC95-1BA32B819503}" type="presParOf" srcId="{7D59FB9D-2DE7-4F4C-A762-BEDBB7AECCC5}" destId="{C96D136A-1FF1-4706-B273-C645787B57FF}" srcOrd="0" destOrd="0" presId="urn:microsoft.com/office/officeart/2005/8/layout/process1"/>
    <dgm:cxn modelId="{565548D4-6BBF-4B62-9563-77C2E910621D}"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4DE8AB76-C9B7-4589-8B94-6DD6CC41F351}"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87DBB03C-84C6-45DF-B2EC-EBBA3209E1E0}" type="presOf" srcId="{8ECB4307-CE67-4C8D-8B2A-684F7AE0ACBF}" destId="{C248384A-1772-4A09-91E6-28FEB7DE11B5}" srcOrd="0" destOrd="0" presId="urn:microsoft.com/office/officeart/2005/8/layout/process1"/>
    <dgm:cxn modelId="{CF04B0FA-4D7D-4CAD-9E0E-1B2A48307218}" type="presOf" srcId="{F0C7F914-460A-46BC-92C9-F242C6A53762}" destId="{BF41B2F4-8649-4CBF-87D6-61D568662750}" srcOrd="0" destOrd="0" presId="urn:microsoft.com/office/officeart/2005/8/layout/process1"/>
    <dgm:cxn modelId="{7E028886-29B4-4253-99C4-85ABC9D76A13}" type="presOf" srcId="{A4420670-CB3A-4EAE-AFBF-E5D2FDBCD40C}" destId="{FA04E3F5-7773-4A6D-A7BE-065283E4DADA}" srcOrd="1" destOrd="0" presId="urn:microsoft.com/office/officeart/2005/8/layout/process1"/>
    <dgm:cxn modelId="{0631F7F7-6D6B-4674-A158-7B055A46EC92}" type="presOf" srcId="{CF3036D7-7F9D-4631-BE09-5F8678BCFA98}" destId="{A5913245-2B1D-4CA2-A0A1-AC5C95B8FC86}"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9C0A5655-4B39-4436-9039-5505676BE36F}" type="presOf" srcId="{A4420670-CB3A-4EAE-AFBF-E5D2FDBCD40C}" destId="{A6F6A654-0238-44F7-82DB-BBFCAA87D300}" srcOrd="0" destOrd="0" presId="urn:microsoft.com/office/officeart/2005/8/layout/process1"/>
    <dgm:cxn modelId="{1290939E-6E69-4E76-8889-455FD0E4CE9A}" type="presOf" srcId="{853E8A89-BC75-4736-A2A3-B92212F27C88}" destId="{C96D136A-1FF1-4706-B273-C645787B57FF}" srcOrd="1" destOrd="0" presId="urn:microsoft.com/office/officeart/2005/8/layout/process1"/>
    <dgm:cxn modelId="{1A20485C-E6DF-4F4B-B963-21B6A35A55AB}" type="presOf" srcId="{EAE88DD4-7AFA-413E-B665-2E9816B946B6}" destId="{DEB10144-EC36-4326-8936-731BAC46E867}"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E47AE721-0960-4800-AFB2-7DA4988BD507}" type="presParOf" srcId="{C248384A-1772-4A09-91E6-28FEB7DE11B5}" destId="{BF41B2F4-8649-4CBF-87D6-61D568662750}" srcOrd="0" destOrd="0" presId="urn:microsoft.com/office/officeart/2005/8/layout/process1"/>
    <dgm:cxn modelId="{448F2204-5879-49C0-90CB-A8748973D497}" type="presParOf" srcId="{C248384A-1772-4A09-91E6-28FEB7DE11B5}" destId="{A6F6A654-0238-44F7-82DB-BBFCAA87D300}" srcOrd="1" destOrd="0" presId="urn:microsoft.com/office/officeart/2005/8/layout/process1"/>
    <dgm:cxn modelId="{D462FE53-6FAD-4B3A-8565-76DFFACB2148}" type="presParOf" srcId="{A6F6A654-0238-44F7-82DB-BBFCAA87D300}" destId="{FA04E3F5-7773-4A6D-A7BE-065283E4DADA}" srcOrd="0" destOrd="0" presId="urn:microsoft.com/office/officeart/2005/8/layout/process1"/>
    <dgm:cxn modelId="{3BDEF3EF-A3DE-41D8-BF2B-34EE1E82C7C0}" type="presParOf" srcId="{C248384A-1772-4A09-91E6-28FEB7DE11B5}" destId="{DEB10144-EC36-4326-8936-731BAC46E867}" srcOrd="2" destOrd="0" presId="urn:microsoft.com/office/officeart/2005/8/layout/process1"/>
    <dgm:cxn modelId="{8B3452FC-81AB-4F0F-A61E-8C6295446800}" type="presParOf" srcId="{C248384A-1772-4A09-91E6-28FEB7DE11B5}" destId="{7D59FB9D-2DE7-4F4C-A762-BEDBB7AECCC5}" srcOrd="3" destOrd="0" presId="urn:microsoft.com/office/officeart/2005/8/layout/process1"/>
    <dgm:cxn modelId="{CE6E5C79-F238-4C23-BC0A-96F704638C37}" type="presParOf" srcId="{7D59FB9D-2DE7-4F4C-A762-BEDBB7AECCC5}" destId="{C96D136A-1FF1-4706-B273-C645787B57FF}" srcOrd="0" destOrd="0" presId="urn:microsoft.com/office/officeart/2005/8/layout/process1"/>
    <dgm:cxn modelId="{E017E4C0-3E37-48FF-8C82-A579F420E313}"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B5E63DDC-D026-472D-87DB-EA00E5DD57D7}" type="presOf" srcId="{853E8A89-BC75-4736-A2A3-B92212F27C88}" destId="{7D59FB9D-2DE7-4F4C-A762-BEDBB7AECCC5}" srcOrd="0" destOrd="0" presId="urn:microsoft.com/office/officeart/2005/8/layout/process1"/>
    <dgm:cxn modelId="{BD3A6922-38EE-437F-B2AF-20311D8D739F}" type="presOf" srcId="{EAE88DD4-7AFA-413E-B665-2E9816B946B6}" destId="{DEB10144-EC36-4326-8936-731BAC46E867}" srcOrd="0" destOrd="0" presId="urn:microsoft.com/office/officeart/2005/8/layout/process1"/>
    <dgm:cxn modelId="{1F4F05D7-F0DF-42F8-8F3E-F5667549EB2D}" type="presOf" srcId="{A4420670-CB3A-4EAE-AFBF-E5D2FDBCD40C}" destId="{A6F6A654-0238-44F7-82DB-BBFCAA87D300}" srcOrd="0" destOrd="0" presId="urn:microsoft.com/office/officeart/2005/8/layout/process1"/>
    <dgm:cxn modelId="{1FD63621-A0F9-4C95-AD03-072FBDBFE5AA}" type="presOf" srcId="{A4420670-CB3A-4EAE-AFBF-E5D2FDBCD40C}" destId="{FA04E3F5-7773-4A6D-A7BE-065283E4DADA}" srcOrd="1"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96A5D123-70DA-44CF-A543-3ED9F4FC6E4B}" type="presOf" srcId="{CF3036D7-7F9D-4631-BE09-5F8678BCFA98}" destId="{A5913245-2B1D-4CA2-A0A1-AC5C95B8FC86}" srcOrd="0" destOrd="0" presId="urn:microsoft.com/office/officeart/2005/8/layout/process1"/>
    <dgm:cxn modelId="{02E3FD1B-5E0A-4FD2-9A7C-249D631DB7FD}" type="presOf" srcId="{F0C7F914-460A-46BC-92C9-F242C6A53762}" destId="{BF41B2F4-8649-4CBF-87D6-61D568662750}"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F837404A-1078-4C82-9310-3A5154450DEF}" type="presOf" srcId="{853E8A89-BC75-4736-A2A3-B92212F27C88}" destId="{C96D136A-1FF1-4706-B273-C645787B57FF}" srcOrd="1" destOrd="0" presId="urn:microsoft.com/office/officeart/2005/8/layout/process1"/>
    <dgm:cxn modelId="{A9AFE824-6781-4600-8C9D-C69C31F56882}" type="presOf" srcId="{8ECB4307-CE67-4C8D-8B2A-684F7AE0ACBF}" destId="{C248384A-1772-4A09-91E6-28FEB7DE11B5}"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EB3689DA-F787-4040-B005-6B3D3DBC4608}" type="presParOf" srcId="{C248384A-1772-4A09-91E6-28FEB7DE11B5}" destId="{BF41B2F4-8649-4CBF-87D6-61D568662750}" srcOrd="0" destOrd="0" presId="urn:microsoft.com/office/officeart/2005/8/layout/process1"/>
    <dgm:cxn modelId="{EC90BE98-99AD-4051-9AB0-FC537ADA805B}" type="presParOf" srcId="{C248384A-1772-4A09-91E6-28FEB7DE11B5}" destId="{A6F6A654-0238-44F7-82DB-BBFCAA87D300}" srcOrd="1" destOrd="0" presId="urn:microsoft.com/office/officeart/2005/8/layout/process1"/>
    <dgm:cxn modelId="{8C7888DF-1963-4F02-B208-8596C1E2791C}" type="presParOf" srcId="{A6F6A654-0238-44F7-82DB-BBFCAA87D300}" destId="{FA04E3F5-7773-4A6D-A7BE-065283E4DADA}" srcOrd="0" destOrd="0" presId="urn:microsoft.com/office/officeart/2005/8/layout/process1"/>
    <dgm:cxn modelId="{9873C0C8-3513-4BC5-9F7E-77B874AB83B3}" type="presParOf" srcId="{C248384A-1772-4A09-91E6-28FEB7DE11B5}" destId="{DEB10144-EC36-4326-8936-731BAC46E867}" srcOrd="2" destOrd="0" presId="urn:microsoft.com/office/officeart/2005/8/layout/process1"/>
    <dgm:cxn modelId="{AC4F70E3-7721-4F96-A907-6FAD866AE682}" type="presParOf" srcId="{C248384A-1772-4A09-91E6-28FEB7DE11B5}" destId="{7D59FB9D-2DE7-4F4C-A762-BEDBB7AECCC5}" srcOrd="3" destOrd="0" presId="urn:microsoft.com/office/officeart/2005/8/layout/process1"/>
    <dgm:cxn modelId="{EDC24BFE-D636-4CBB-A0D1-6E209EBF78F8}" type="presParOf" srcId="{7D59FB9D-2DE7-4F4C-A762-BEDBB7AECCC5}" destId="{C96D136A-1FF1-4706-B273-C645787B57FF}" srcOrd="0" destOrd="0" presId="urn:microsoft.com/office/officeart/2005/8/layout/process1"/>
    <dgm:cxn modelId="{9BEF72C2-9093-47B3-8835-C45C578ED8E4}"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民眾等候情緒</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顧客滿意度</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員工服務能力</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3"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2"/>
      <dgm:spPr/>
      <dgm:t>
        <a:bodyPr/>
        <a:lstStyle/>
        <a:p>
          <a:endParaRPr lang="zh-TW" altLang="en-US"/>
        </a:p>
      </dgm:t>
    </dgm:pt>
    <dgm:pt modelId="{FA04E3F5-7773-4A6D-A7BE-065283E4DADA}" type="pres">
      <dgm:prSet presAssocID="{A4420670-CB3A-4EAE-AFBF-E5D2FDBCD40C}" presName="connectorText" presStyleLbl="sibTrans2D1" presStyleIdx="0" presStyleCnt="2"/>
      <dgm:spPr/>
      <dgm:t>
        <a:bodyPr/>
        <a:lstStyle/>
        <a:p>
          <a:endParaRPr lang="zh-TW" altLang="en-US"/>
        </a:p>
      </dgm:t>
    </dgm:pt>
    <dgm:pt modelId="{DEB10144-EC36-4326-8936-731BAC46E867}" type="pres">
      <dgm:prSet presAssocID="{EAE88DD4-7AFA-413E-B665-2E9816B946B6}" presName="node" presStyleLbl="node1" presStyleIdx="1" presStyleCnt="3">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2"/>
      <dgm:spPr/>
      <dgm:t>
        <a:bodyPr/>
        <a:lstStyle/>
        <a:p>
          <a:endParaRPr lang="zh-TW" altLang="en-US"/>
        </a:p>
      </dgm:t>
    </dgm:pt>
    <dgm:pt modelId="{C96D136A-1FF1-4706-B273-C645787B57FF}" type="pres">
      <dgm:prSet presAssocID="{853E8A89-BC75-4736-A2A3-B92212F27C88}" presName="connectorText" presStyleLbl="sibTrans2D1" presStyleIdx="1" presStyleCnt="2"/>
      <dgm:spPr/>
      <dgm:t>
        <a:bodyPr/>
        <a:lstStyle/>
        <a:p>
          <a:endParaRPr lang="zh-TW" altLang="en-US"/>
        </a:p>
      </dgm:t>
    </dgm:pt>
    <dgm:pt modelId="{A5913245-2B1D-4CA2-A0A1-AC5C95B8FC86}" type="pres">
      <dgm:prSet presAssocID="{CF3036D7-7F9D-4631-BE09-5F8678BCFA98}" presName="node" presStyleLbl="node1" presStyleIdx="2" presStyleCnt="3">
        <dgm:presLayoutVars>
          <dgm:bulletEnabled val="1"/>
        </dgm:presLayoutVars>
      </dgm:prSet>
      <dgm:spPr/>
      <dgm:t>
        <a:bodyPr/>
        <a:lstStyle/>
        <a:p>
          <a:endParaRPr lang="zh-TW" altLang="en-US"/>
        </a:p>
      </dgm:t>
    </dgm:pt>
  </dgm:ptLst>
  <dgm:cxnLst>
    <dgm:cxn modelId="{AEC7531F-8F99-44FB-BF0F-311C9DFAC2CE}" type="presOf" srcId="{A4420670-CB3A-4EAE-AFBF-E5D2FDBCD40C}" destId="{A6F6A654-0238-44F7-82DB-BBFCAA87D300}" srcOrd="0" destOrd="0" presId="urn:microsoft.com/office/officeart/2005/8/layout/process1"/>
    <dgm:cxn modelId="{5B009182-33BF-4DA2-B24A-87B210E1B55C}" type="presOf" srcId="{853E8A89-BC75-4736-A2A3-B92212F27C88}" destId="{7D59FB9D-2DE7-4F4C-A762-BEDBB7AECCC5}" srcOrd="0" destOrd="0" presId="urn:microsoft.com/office/officeart/2005/8/layout/process1"/>
    <dgm:cxn modelId="{70447F4E-1418-447E-B98C-4AEE1FBE8460}" type="presOf" srcId="{8ECB4307-CE67-4C8D-8B2A-684F7AE0ACBF}" destId="{C248384A-1772-4A09-91E6-28FEB7DE11B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E6EB87F3-64F0-4237-8812-2141ABAB2338}" type="presOf" srcId="{853E8A89-BC75-4736-A2A3-B92212F27C88}" destId="{C96D136A-1FF1-4706-B273-C645787B57FF}" srcOrd="1" destOrd="0" presId="urn:microsoft.com/office/officeart/2005/8/layout/process1"/>
    <dgm:cxn modelId="{F722754E-CA88-4BEA-B3AB-902BF0B48FAB}" type="presOf" srcId="{A4420670-CB3A-4EAE-AFBF-E5D2FDBCD40C}" destId="{FA04E3F5-7773-4A6D-A7BE-065283E4DADA}" srcOrd="1" destOrd="0" presId="urn:microsoft.com/office/officeart/2005/8/layout/process1"/>
    <dgm:cxn modelId="{378A3496-53E9-4656-9F48-7E39B7050D32}" type="presOf" srcId="{EAE88DD4-7AFA-413E-B665-2E9816B946B6}" destId="{DEB10144-EC36-4326-8936-731BAC46E867}"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BB8B1B02-44C5-4D19-9791-0E8524464AB1}" type="presOf" srcId="{CF3036D7-7F9D-4631-BE09-5F8678BCFA98}" destId="{A5913245-2B1D-4CA2-A0A1-AC5C95B8FC86}"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737877F6-972F-4D68-8D55-A4DBC23B2578}" type="presOf" srcId="{F0C7F914-460A-46BC-92C9-F242C6A53762}" destId="{BF41B2F4-8649-4CBF-87D6-61D568662750}" srcOrd="0" destOrd="0" presId="urn:microsoft.com/office/officeart/2005/8/layout/process1"/>
    <dgm:cxn modelId="{39CB88E4-4B03-4BCA-8EB1-EE89F7DFB481}" type="presParOf" srcId="{C248384A-1772-4A09-91E6-28FEB7DE11B5}" destId="{BF41B2F4-8649-4CBF-87D6-61D568662750}" srcOrd="0" destOrd="0" presId="urn:microsoft.com/office/officeart/2005/8/layout/process1"/>
    <dgm:cxn modelId="{EBD38D65-F608-4234-A972-C8EBADFC7F26}" type="presParOf" srcId="{C248384A-1772-4A09-91E6-28FEB7DE11B5}" destId="{A6F6A654-0238-44F7-82DB-BBFCAA87D300}" srcOrd="1" destOrd="0" presId="urn:microsoft.com/office/officeart/2005/8/layout/process1"/>
    <dgm:cxn modelId="{FFB338D8-F43D-4F07-858B-92EE5E7C8D25}" type="presParOf" srcId="{A6F6A654-0238-44F7-82DB-BBFCAA87D300}" destId="{FA04E3F5-7773-4A6D-A7BE-065283E4DADA}" srcOrd="0" destOrd="0" presId="urn:microsoft.com/office/officeart/2005/8/layout/process1"/>
    <dgm:cxn modelId="{FE4AD23F-1EDA-47E7-A49D-805292BFE7AD}" type="presParOf" srcId="{C248384A-1772-4A09-91E6-28FEB7DE11B5}" destId="{DEB10144-EC36-4326-8936-731BAC46E867}" srcOrd="2" destOrd="0" presId="urn:microsoft.com/office/officeart/2005/8/layout/process1"/>
    <dgm:cxn modelId="{CC7A801D-FE50-4D5E-B583-79337FE0A5D1}" type="presParOf" srcId="{C248384A-1772-4A09-91E6-28FEB7DE11B5}" destId="{7D59FB9D-2DE7-4F4C-A762-BEDBB7AECCC5}" srcOrd="3" destOrd="0" presId="urn:microsoft.com/office/officeart/2005/8/layout/process1"/>
    <dgm:cxn modelId="{DA190952-3842-4360-B3BB-1A6E662F10FF}" type="presParOf" srcId="{7D59FB9D-2DE7-4F4C-A762-BEDBB7AECCC5}" destId="{C96D136A-1FF1-4706-B273-C645787B57FF}" srcOrd="0" destOrd="0" presId="urn:microsoft.com/office/officeart/2005/8/layout/process1"/>
    <dgm:cxn modelId="{75802A05-815D-4A15-8F2F-AC3ECF288BA0}" type="presParOf" srcId="{C248384A-1772-4A09-91E6-28FEB7DE11B5}" destId="{A5913245-2B1D-4CA2-A0A1-AC5C95B8FC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7D64E5F7-E6FC-4FF1-820D-48BBF84D16D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949E2DB3-B344-4F7C-9674-7D7A86C2E99E}" type="par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C0E9869-9210-4D3F-A07C-B9484032F1A1}" type="sib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52AFB820-D2D5-4A86-803C-5F8976A88A4A}" type="pres">
      <dgm:prSet presAssocID="{7D64E5F7-E6FC-4FF1-820D-48BBF84D16D8}" presName="node" presStyleLbl="node1" presStyleIdx="3" presStyleCnt="5">
        <dgm:presLayoutVars>
          <dgm:bulletEnabled val="1"/>
        </dgm:presLayoutVars>
      </dgm:prSet>
      <dgm:spPr/>
      <dgm:t>
        <a:bodyPr/>
        <a:lstStyle/>
        <a:p>
          <a:endParaRPr lang="zh-TW" altLang="en-US"/>
        </a:p>
      </dgm:t>
    </dgm:pt>
    <dgm:pt modelId="{F5784896-CA35-4756-965B-43D5B428B44F}" type="pres">
      <dgm:prSet presAssocID="{CC0E9869-9210-4D3F-A07C-B9484032F1A1}" presName="sibTrans" presStyleLbl="sibTrans2D1" presStyleIdx="3" presStyleCnt="4"/>
      <dgm:spPr/>
      <dgm:t>
        <a:bodyPr/>
        <a:lstStyle/>
        <a:p>
          <a:endParaRPr lang="zh-TW" altLang="en-US"/>
        </a:p>
      </dgm:t>
    </dgm:pt>
    <dgm:pt modelId="{552DF2C6-355B-491B-AE35-C9A1D68C67C2}" type="pres">
      <dgm:prSet presAssocID="{CC0E9869-9210-4D3F-A07C-B9484032F1A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BAD4AEAB-7C08-43A5-9BDD-7541785E88F7}" type="presOf" srcId="{CC0E9869-9210-4D3F-A07C-B9484032F1A1}" destId="{F5784896-CA35-4756-965B-43D5B428B44F}" srcOrd="0" destOrd="0" presId="urn:microsoft.com/office/officeart/2005/8/layout/process1"/>
    <dgm:cxn modelId="{7B09AD0C-AD50-4E2D-BC89-33895D456C63}" type="presOf" srcId="{24003975-E40B-4BBE-B000-8D679E169118}" destId="{46E5CFC5-7826-4F08-9BB8-75C4720481CC}" srcOrd="1" destOrd="0" presId="urn:microsoft.com/office/officeart/2005/8/layout/process1"/>
    <dgm:cxn modelId="{68E3F67F-7875-4D59-86E2-B0EE393FA020}" type="presOf" srcId="{A4420670-CB3A-4EAE-AFBF-E5D2FDBCD40C}" destId="{A6F6A654-0238-44F7-82DB-BBFCAA87D300}" srcOrd="0" destOrd="0" presId="urn:microsoft.com/office/officeart/2005/8/layout/process1"/>
    <dgm:cxn modelId="{EBBB263D-B001-4C57-9775-890DB40B7E69}" type="presOf" srcId="{7456B389-F100-4801-9650-522663A71C0D}" destId="{7D8F514E-B8D7-4BCA-AD06-3ECC84DD3D67}" srcOrd="0" destOrd="0" presId="urn:microsoft.com/office/officeart/2005/8/layout/process1"/>
    <dgm:cxn modelId="{EC00F5F2-9D78-4354-A1EA-57BB382FE723}" type="presOf" srcId="{CC0E9869-9210-4D3F-A07C-B9484032F1A1}" destId="{552DF2C6-355B-491B-AE35-C9A1D68C67C2}" srcOrd="1" destOrd="0" presId="urn:microsoft.com/office/officeart/2005/8/layout/process1"/>
    <dgm:cxn modelId="{03AEAB75-8605-4F44-83B5-400D0DA9E4DF}" type="presOf" srcId="{F0C7F914-460A-46BC-92C9-F242C6A53762}" destId="{BF41B2F4-8649-4CBF-87D6-61D568662750}" srcOrd="0" destOrd="0" presId="urn:microsoft.com/office/officeart/2005/8/layout/process1"/>
    <dgm:cxn modelId="{B55F5158-3474-4684-A11C-AED5FA94F5DB}" type="presOf" srcId="{8C5F176F-C9F1-4699-84E1-77F47A759E79}" destId="{BE5A413B-867A-45C1-89C9-6CC71EFB93A5}" srcOrd="0" destOrd="0" presId="urn:microsoft.com/office/officeart/2005/8/layout/process1"/>
    <dgm:cxn modelId="{596EBB9A-C314-407F-83E5-D6E318F54EAF}" type="presOf" srcId="{8C5F176F-C9F1-4699-84E1-77F47A759E79}" destId="{156E0071-0503-47E7-81EE-A7D90F874428}" srcOrd="1" destOrd="0" presId="urn:microsoft.com/office/officeart/2005/8/layout/process1"/>
    <dgm:cxn modelId="{BF3C70F8-E69B-4F15-8620-EBCE82D56BC9}" type="presOf" srcId="{CF3036D7-7F9D-4631-BE09-5F8678BCFA98}" destId="{A5913245-2B1D-4CA2-A0A1-AC5C95B8FC86}" srcOrd="0" destOrd="0" presId="urn:microsoft.com/office/officeart/2005/8/layout/process1"/>
    <dgm:cxn modelId="{1BF24895-4628-492A-B53D-501B71D0EC92}" srcId="{8ECB4307-CE67-4C8D-8B2A-684F7AE0ACBF}" destId="{7D64E5F7-E6FC-4FF1-820D-48BBF84D16D8}" srcOrd="3" destOrd="0" parTransId="{949E2DB3-B344-4F7C-9674-7D7A86C2E99E}" sibTransId="{CC0E9869-9210-4D3F-A07C-B9484032F1A1}"/>
    <dgm:cxn modelId="{9F16D90B-B5C5-42EA-8291-B9D3A64FDF21}" type="presOf" srcId="{24003975-E40B-4BBE-B000-8D679E169118}" destId="{0482CB08-1410-4201-BAC4-5DB9BF3CB950}" srcOrd="0" destOrd="0" presId="urn:microsoft.com/office/officeart/2005/8/layout/process1"/>
    <dgm:cxn modelId="{A6131E06-9FCD-41B1-9CA9-6CA2664375A8}" type="presOf" srcId="{A4420670-CB3A-4EAE-AFBF-E5D2FDBCD40C}" destId="{FA04E3F5-7773-4A6D-A7BE-065283E4DADA}" srcOrd="1"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90B389E1-55D5-4CFB-B291-17CA134BB6E4}" type="presOf" srcId="{8ECB4307-CE67-4C8D-8B2A-684F7AE0ACBF}" destId="{C248384A-1772-4A09-91E6-28FEB7DE11B5}" srcOrd="0" destOrd="0" presId="urn:microsoft.com/office/officeart/2005/8/layout/process1"/>
    <dgm:cxn modelId="{8BCCE6BD-359A-4BF0-922C-6BEF7DA9E420}" type="presOf" srcId="{ADE67F2B-2EEC-46DF-8032-8CCB38A09318}" destId="{C634FBE1-B3DD-4C57-832B-AB57638480AA}" srcOrd="0" destOrd="0" presId="urn:microsoft.com/office/officeart/2005/8/layout/process1"/>
    <dgm:cxn modelId="{CA0E7645-1CBE-40B3-93D2-CDB6E12AF205}" type="presOf" srcId="{7D64E5F7-E6FC-4FF1-820D-48BBF84D16D8}" destId="{52AFB820-D2D5-4A86-803C-5F8976A88A4A}" srcOrd="0"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FAE8B1E5-536F-4C1C-8E63-B82C7C04CA36}" type="presParOf" srcId="{C248384A-1772-4A09-91E6-28FEB7DE11B5}" destId="{7D8F514E-B8D7-4BCA-AD06-3ECC84DD3D67}" srcOrd="0" destOrd="0" presId="urn:microsoft.com/office/officeart/2005/8/layout/process1"/>
    <dgm:cxn modelId="{893414CB-C957-4AD4-8A9A-75CDDD21C490}" type="presParOf" srcId="{C248384A-1772-4A09-91E6-28FEB7DE11B5}" destId="{BE5A413B-867A-45C1-89C9-6CC71EFB93A5}" srcOrd="1" destOrd="0" presId="urn:microsoft.com/office/officeart/2005/8/layout/process1"/>
    <dgm:cxn modelId="{D912533B-01EC-4FD3-BAE4-20B0DCF4870C}" type="presParOf" srcId="{BE5A413B-867A-45C1-89C9-6CC71EFB93A5}" destId="{156E0071-0503-47E7-81EE-A7D90F874428}" srcOrd="0" destOrd="0" presId="urn:microsoft.com/office/officeart/2005/8/layout/process1"/>
    <dgm:cxn modelId="{FE42D4C3-98A1-4D94-90E4-5F85C392A320}" type="presParOf" srcId="{C248384A-1772-4A09-91E6-28FEB7DE11B5}" destId="{BF41B2F4-8649-4CBF-87D6-61D568662750}" srcOrd="2" destOrd="0" presId="urn:microsoft.com/office/officeart/2005/8/layout/process1"/>
    <dgm:cxn modelId="{234A5BEB-6586-4288-A00F-3633EAD41BFA}" type="presParOf" srcId="{C248384A-1772-4A09-91E6-28FEB7DE11B5}" destId="{A6F6A654-0238-44F7-82DB-BBFCAA87D300}" srcOrd="3" destOrd="0" presId="urn:microsoft.com/office/officeart/2005/8/layout/process1"/>
    <dgm:cxn modelId="{E845705D-C38D-4D8A-9E48-12B54B514C77}" type="presParOf" srcId="{A6F6A654-0238-44F7-82DB-BBFCAA87D300}" destId="{FA04E3F5-7773-4A6D-A7BE-065283E4DADA}" srcOrd="0" destOrd="0" presId="urn:microsoft.com/office/officeart/2005/8/layout/process1"/>
    <dgm:cxn modelId="{D538D940-B88D-48F0-A87F-A491E3E4ADDC}" type="presParOf" srcId="{C248384A-1772-4A09-91E6-28FEB7DE11B5}" destId="{C634FBE1-B3DD-4C57-832B-AB57638480AA}" srcOrd="4" destOrd="0" presId="urn:microsoft.com/office/officeart/2005/8/layout/process1"/>
    <dgm:cxn modelId="{97DD7557-2E6E-4AE4-A9B4-0EFCA6EF2DE2}" type="presParOf" srcId="{C248384A-1772-4A09-91E6-28FEB7DE11B5}" destId="{0482CB08-1410-4201-BAC4-5DB9BF3CB950}" srcOrd="5" destOrd="0" presId="urn:microsoft.com/office/officeart/2005/8/layout/process1"/>
    <dgm:cxn modelId="{29A6A63E-4B3C-4094-89DE-23194872576C}" type="presParOf" srcId="{0482CB08-1410-4201-BAC4-5DB9BF3CB950}" destId="{46E5CFC5-7826-4F08-9BB8-75C4720481CC}" srcOrd="0" destOrd="0" presId="urn:microsoft.com/office/officeart/2005/8/layout/process1"/>
    <dgm:cxn modelId="{16FC88B2-C6C3-4CF4-9BE3-9A6F33394324}" type="presParOf" srcId="{C248384A-1772-4A09-91E6-28FEB7DE11B5}" destId="{52AFB820-D2D5-4A86-803C-5F8976A88A4A}" srcOrd="6" destOrd="0" presId="urn:microsoft.com/office/officeart/2005/8/layout/process1"/>
    <dgm:cxn modelId="{731769F3-DC59-45C9-A8DD-5C11F55D1C9D}" type="presParOf" srcId="{C248384A-1772-4A09-91E6-28FEB7DE11B5}" destId="{F5784896-CA35-4756-965B-43D5B428B44F}" srcOrd="7" destOrd="0" presId="urn:microsoft.com/office/officeart/2005/8/layout/process1"/>
    <dgm:cxn modelId="{59720376-22AB-44AA-9CCF-1E0ECFC33C2E}" type="presParOf" srcId="{F5784896-CA35-4756-965B-43D5B428B44F}" destId="{552DF2C6-355B-491B-AE35-C9A1D68C67C2}" srcOrd="0" destOrd="0" presId="urn:microsoft.com/office/officeart/2005/8/layout/process1"/>
    <dgm:cxn modelId="{5D64795A-252C-4E1B-820B-EA5726AB0289}"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研究背景與動機</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研究目的與內容</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研究方法與步驟</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名詞釋義</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4">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3"/>
      <dgm:spPr/>
      <dgm:t>
        <a:bodyPr/>
        <a:lstStyle/>
        <a:p>
          <a:endParaRPr lang="zh-TW" altLang="en-US"/>
        </a:p>
      </dgm:t>
    </dgm:pt>
    <dgm:pt modelId="{156E0071-0503-47E7-81EE-A7D90F874428}" type="pres">
      <dgm:prSet presAssocID="{8C5F176F-C9F1-4699-84E1-77F47A759E79}" presName="connectorText" presStyleLbl="sibTrans2D1" presStyleIdx="0" presStyleCnt="3"/>
      <dgm:spPr/>
      <dgm:t>
        <a:bodyPr/>
        <a:lstStyle/>
        <a:p>
          <a:endParaRPr lang="zh-TW" altLang="en-US"/>
        </a:p>
      </dgm:t>
    </dgm:pt>
    <dgm:pt modelId="{BF41B2F4-8649-4CBF-87D6-61D568662750}" type="pres">
      <dgm:prSet presAssocID="{F0C7F914-460A-46BC-92C9-F242C6A53762}" presName="node" presStyleLbl="node1" presStyleIdx="1" presStyleCnt="4">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3"/>
      <dgm:spPr/>
      <dgm:t>
        <a:bodyPr/>
        <a:lstStyle/>
        <a:p>
          <a:endParaRPr lang="zh-TW" altLang="en-US"/>
        </a:p>
      </dgm:t>
    </dgm:pt>
    <dgm:pt modelId="{FA04E3F5-7773-4A6D-A7BE-065283E4DADA}" type="pres">
      <dgm:prSet presAssocID="{A4420670-CB3A-4EAE-AFBF-E5D2FDBCD40C}" presName="connectorText" presStyleLbl="sibTrans2D1" presStyleIdx="1" presStyleCnt="3"/>
      <dgm:spPr/>
      <dgm:t>
        <a:bodyPr/>
        <a:lstStyle/>
        <a:p>
          <a:endParaRPr lang="zh-TW" altLang="en-US"/>
        </a:p>
      </dgm:t>
    </dgm:pt>
    <dgm:pt modelId="{DEB10144-EC36-4326-8936-731BAC46E867}" type="pres">
      <dgm:prSet presAssocID="{EAE88DD4-7AFA-413E-B665-2E9816B946B6}" presName="node" presStyleLbl="node1" presStyleIdx="2"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3"/>
      <dgm:spPr/>
      <dgm:t>
        <a:bodyPr/>
        <a:lstStyle/>
        <a:p>
          <a:endParaRPr lang="zh-TW" altLang="en-US"/>
        </a:p>
      </dgm:t>
    </dgm:pt>
    <dgm:pt modelId="{C96D136A-1FF1-4706-B273-C645787B57FF}" type="pres">
      <dgm:prSet presAssocID="{853E8A89-BC75-4736-A2A3-B92212F27C88}" presName="connectorText" presStyleLbl="sibTrans2D1" presStyleIdx="2" presStyleCnt="3"/>
      <dgm:spPr/>
      <dgm:t>
        <a:bodyPr/>
        <a:lstStyle/>
        <a:p>
          <a:endParaRPr lang="zh-TW" altLang="en-US"/>
        </a:p>
      </dgm:t>
    </dgm:pt>
    <dgm:pt modelId="{A5913245-2B1D-4CA2-A0A1-AC5C95B8FC86}" type="pres">
      <dgm:prSet presAssocID="{CF3036D7-7F9D-4631-BE09-5F8678BCFA98}" presName="node" presStyleLbl="node1" presStyleIdx="3" presStyleCnt="4">
        <dgm:presLayoutVars>
          <dgm:bulletEnabled val="1"/>
        </dgm:presLayoutVars>
      </dgm:prSet>
      <dgm:spPr/>
      <dgm:t>
        <a:bodyPr/>
        <a:lstStyle/>
        <a:p>
          <a:endParaRPr lang="zh-TW" altLang="en-US"/>
        </a:p>
      </dgm:t>
    </dgm:pt>
  </dgm:ptLst>
  <dgm:cxnLst>
    <dgm:cxn modelId="{72EA8DD7-838A-442C-BA7E-2CBEFE8FD57D}" type="presOf" srcId="{A4420670-CB3A-4EAE-AFBF-E5D2FDBCD40C}" destId="{A6F6A654-0238-44F7-82DB-BBFCAA87D300}" srcOrd="0" destOrd="0" presId="urn:microsoft.com/office/officeart/2005/8/layout/process1"/>
    <dgm:cxn modelId="{84C17AE4-A10E-4B57-8341-13E6DB4870BD}" type="presOf" srcId="{853E8A89-BC75-4736-A2A3-B92212F27C88}" destId="{C96D136A-1FF1-4706-B273-C645787B57FF}" srcOrd="1" destOrd="0" presId="urn:microsoft.com/office/officeart/2005/8/layout/process1"/>
    <dgm:cxn modelId="{7A8228A5-D37B-468E-958D-2D4482B6C2F3}" type="presOf" srcId="{8ECB4307-CE67-4C8D-8B2A-684F7AE0ACBF}" destId="{C248384A-1772-4A09-91E6-28FEB7DE11B5}" srcOrd="0" destOrd="0" presId="urn:microsoft.com/office/officeart/2005/8/layout/process1"/>
    <dgm:cxn modelId="{CD353559-0C7C-48E8-8D57-D45878B96770}" type="presOf" srcId="{8C5F176F-C9F1-4699-84E1-77F47A759E79}" destId="{BE5A413B-867A-45C1-89C9-6CC71EFB93A5}" srcOrd="0" destOrd="0" presId="urn:microsoft.com/office/officeart/2005/8/layout/process1"/>
    <dgm:cxn modelId="{9606ACF7-081F-4B14-A91C-C2C4F5BC9B40}" type="presOf" srcId="{8C5F176F-C9F1-4699-84E1-77F47A759E79}" destId="{156E0071-0503-47E7-81EE-A7D90F874428}" srcOrd="1"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0DD2E27B-C85C-4703-A9EF-4DF0464C155F}" type="presOf" srcId="{EAE88DD4-7AFA-413E-B665-2E9816B946B6}" destId="{DEB10144-EC36-4326-8936-731BAC46E867}" srcOrd="0" destOrd="0" presId="urn:microsoft.com/office/officeart/2005/8/layout/process1"/>
    <dgm:cxn modelId="{A269A8F5-799A-4D1D-9D62-4BD456FBB19C}" type="presOf" srcId="{CF3036D7-7F9D-4631-BE09-5F8678BCFA98}" destId="{A5913245-2B1D-4CA2-A0A1-AC5C95B8FC86}" srcOrd="0" destOrd="0" presId="urn:microsoft.com/office/officeart/2005/8/layout/process1"/>
    <dgm:cxn modelId="{B98BCDEF-DE09-4C83-AF38-03C9BAFAB345}" type="presOf" srcId="{F0C7F914-460A-46BC-92C9-F242C6A53762}" destId="{BF41B2F4-8649-4CBF-87D6-61D568662750}" srcOrd="0" destOrd="0" presId="urn:microsoft.com/office/officeart/2005/8/layout/process1"/>
    <dgm:cxn modelId="{2686C6E9-4C4C-4692-8AB6-0ADAEEE93428}" type="presOf" srcId="{853E8A89-BC75-4736-A2A3-B92212F27C88}" destId="{7D59FB9D-2DE7-4F4C-A762-BEDBB7AECCC5}"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A5DC64F4-5983-4F94-A20F-2530C411E984}" type="presOf" srcId="{A4420670-CB3A-4EAE-AFBF-E5D2FDBCD40C}" destId="{FA04E3F5-7773-4A6D-A7BE-065283E4DADA}" srcOrd="1" destOrd="0" presId="urn:microsoft.com/office/officeart/2005/8/layout/process1"/>
    <dgm:cxn modelId="{6FB50C8F-E289-402F-BCCA-4E1F7FE21B03}" srcId="{8ECB4307-CE67-4C8D-8B2A-684F7AE0ACBF}" destId="{CF3036D7-7F9D-4631-BE09-5F8678BCFA98}" srcOrd="3" destOrd="0" parTransId="{12162B7B-E008-44A8-B286-2F414D25F5D6}" sibTransId="{D9DA5F46-5567-4C7E-B028-EFEAE818EC6A}"/>
    <dgm:cxn modelId="{B6CD8D8F-8FA3-4B18-929D-A231CD890806}" type="presOf" srcId="{7456B389-F100-4801-9650-522663A71C0D}" destId="{7D8F514E-B8D7-4BCA-AD06-3ECC84DD3D67}" srcOrd="0" destOrd="0" presId="urn:microsoft.com/office/officeart/2005/8/layout/process1"/>
    <dgm:cxn modelId="{28B6A5AA-F43E-44E9-AFC3-1E14E6F56B90}" type="presParOf" srcId="{C248384A-1772-4A09-91E6-28FEB7DE11B5}" destId="{7D8F514E-B8D7-4BCA-AD06-3ECC84DD3D67}" srcOrd="0" destOrd="0" presId="urn:microsoft.com/office/officeart/2005/8/layout/process1"/>
    <dgm:cxn modelId="{CF1E0B51-8DC6-46B8-A970-B2E821C91C79}" type="presParOf" srcId="{C248384A-1772-4A09-91E6-28FEB7DE11B5}" destId="{BE5A413B-867A-45C1-89C9-6CC71EFB93A5}" srcOrd="1" destOrd="0" presId="urn:microsoft.com/office/officeart/2005/8/layout/process1"/>
    <dgm:cxn modelId="{AADA284F-9975-473F-B5C4-07B3AF1C3EFF}" type="presParOf" srcId="{BE5A413B-867A-45C1-89C9-6CC71EFB93A5}" destId="{156E0071-0503-47E7-81EE-A7D90F874428}" srcOrd="0" destOrd="0" presId="urn:microsoft.com/office/officeart/2005/8/layout/process1"/>
    <dgm:cxn modelId="{9BF5DF47-3943-4DB8-A6F2-ACD604A12ED2}" type="presParOf" srcId="{C248384A-1772-4A09-91E6-28FEB7DE11B5}" destId="{BF41B2F4-8649-4CBF-87D6-61D568662750}" srcOrd="2" destOrd="0" presId="urn:microsoft.com/office/officeart/2005/8/layout/process1"/>
    <dgm:cxn modelId="{2D4C50BA-4DBC-4F97-B72C-8FFB3D4F866E}" type="presParOf" srcId="{C248384A-1772-4A09-91E6-28FEB7DE11B5}" destId="{A6F6A654-0238-44F7-82DB-BBFCAA87D300}" srcOrd="3" destOrd="0" presId="urn:microsoft.com/office/officeart/2005/8/layout/process1"/>
    <dgm:cxn modelId="{0D06700F-5D10-4D8E-BE05-025F5600636F}" type="presParOf" srcId="{A6F6A654-0238-44F7-82DB-BBFCAA87D300}" destId="{FA04E3F5-7773-4A6D-A7BE-065283E4DADA}" srcOrd="0" destOrd="0" presId="urn:microsoft.com/office/officeart/2005/8/layout/process1"/>
    <dgm:cxn modelId="{52FA1CE9-679F-45AA-8082-1BCE5A79E3BC}" type="presParOf" srcId="{C248384A-1772-4A09-91E6-28FEB7DE11B5}" destId="{DEB10144-EC36-4326-8936-731BAC46E867}" srcOrd="4" destOrd="0" presId="urn:microsoft.com/office/officeart/2005/8/layout/process1"/>
    <dgm:cxn modelId="{DDB7C3F8-5731-45A7-A4B8-3858C1E0E31F}" type="presParOf" srcId="{C248384A-1772-4A09-91E6-28FEB7DE11B5}" destId="{7D59FB9D-2DE7-4F4C-A762-BEDBB7AECCC5}" srcOrd="5" destOrd="0" presId="urn:microsoft.com/office/officeart/2005/8/layout/process1"/>
    <dgm:cxn modelId="{A27655EE-0558-4B92-89AC-1B9A6351D367}" type="presParOf" srcId="{7D59FB9D-2DE7-4F4C-A762-BEDBB7AECCC5}" destId="{C96D136A-1FF1-4706-B273-C645787B57FF}" srcOrd="0" destOrd="0" presId="urn:microsoft.com/office/officeart/2005/8/layout/process1"/>
    <dgm:cxn modelId="{9B06AC7F-0296-427F-890B-1ED826C6D974}" type="presParOf" srcId="{C248384A-1772-4A09-91E6-28FEB7DE11B5}" destId="{A5913245-2B1D-4CA2-A0A1-AC5C95B8FC86}"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7D64E5F7-E6FC-4FF1-820D-48BBF84D16D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949E2DB3-B344-4F7C-9674-7D7A86C2E99E}" type="par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C0E9869-9210-4D3F-A07C-B9484032F1A1}" type="sib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52AFB820-D2D5-4A86-803C-5F8976A88A4A}" type="pres">
      <dgm:prSet presAssocID="{7D64E5F7-E6FC-4FF1-820D-48BBF84D16D8}" presName="node" presStyleLbl="node1" presStyleIdx="3" presStyleCnt="5">
        <dgm:presLayoutVars>
          <dgm:bulletEnabled val="1"/>
        </dgm:presLayoutVars>
      </dgm:prSet>
      <dgm:spPr/>
      <dgm:t>
        <a:bodyPr/>
        <a:lstStyle/>
        <a:p>
          <a:endParaRPr lang="zh-TW" altLang="en-US"/>
        </a:p>
      </dgm:t>
    </dgm:pt>
    <dgm:pt modelId="{F5784896-CA35-4756-965B-43D5B428B44F}" type="pres">
      <dgm:prSet presAssocID="{CC0E9869-9210-4D3F-A07C-B9484032F1A1}" presName="sibTrans" presStyleLbl="sibTrans2D1" presStyleIdx="3" presStyleCnt="4"/>
      <dgm:spPr/>
      <dgm:t>
        <a:bodyPr/>
        <a:lstStyle/>
        <a:p>
          <a:endParaRPr lang="zh-TW" altLang="en-US"/>
        </a:p>
      </dgm:t>
    </dgm:pt>
    <dgm:pt modelId="{552DF2C6-355B-491B-AE35-C9A1D68C67C2}" type="pres">
      <dgm:prSet presAssocID="{CC0E9869-9210-4D3F-A07C-B9484032F1A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9A806065-2733-4740-A3CC-7364D95C7B48}" type="presOf" srcId="{7D64E5F7-E6FC-4FF1-820D-48BBF84D16D8}" destId="{52AFB820-D2D5-4A86-803C-5F8976A88A4A}" srcOrd="0" destOrd="0" presId="urn:microsoft.com/office/officeart/2005/8/layout/process1"/>
    <dgm:cxn modelId="{26FE88D6-C0E5-4640-9B35-4B396C57081F}" type="presOf" srcId="{24003975-E40B-4BBE-B000-8D679E169118}" destId="{46E5CFC5-7826-4F08-9BB8-75C4720481CC}" srcOrd="1" destOrd="0" presId="urn:microsoft.com/office/officeart/2005/8/layout/process1"/>
    <dgm:cxn modelId="{6445AB10-AE7C-40BE-99DB-A4737B9D28EA}" type="presOf" srcId="{ADE67F2B-2EEC-46DF-8032-8CCB38A09318}" destId="{C634FBE1-B3DD-4C57-832B-AB57638480AA}" srcOrd="0" destOrd="0" presId="urn:microsoft.com/office/officeart/2005/8/layout/process1"/>
    <dgm:cxn modelId="{7AD62F8B-D77B-49FE-AE4F-B0D2B68322D5}" type="presOf" srcId="{8C5F176F-C9F1-4699-84E1-77F47A759E79}" destId="{BE5A413B-867A-45C1-89C9-6CC71EFB93A5}" srcOrd="0" destOrd="0" presId="urn:microsoft.com/office/officeart/2005/8/layout/process1"/>
    <dgm:cxn modelId="{44FA70D2-0C02-4173-9FD5-C793DBF9E13A}" type="presOf" srcId="{CC0E9869-9210-4D3F-A07C-B9484032F1A1}" destId="{F5784896-CA35-4756-965B-43D5B428B44F}" srcOrd="0" destOrd="0" presId="urn:microsoft.com/office/officeart/2005/8/layout/process1"/>
    <dgm:cxn modelId="{4B30D928-CAE8-4010-9FF4-A2EC0D1156BA}" type="presOf" srcId="{A4420670-CB3A-4EAE-AFBF-E5D2FDBCD40C}" destId="{A6F6A654-0238-44F7-82DB-BBFCAA87D300}" srcOrd="0" destOrd="0" presId="urn:microsoft.com/office/officeart/2005/8/layout/process1"/>
    <dgm:cxn modelId="{A72389CA-926C-4911-89D3-A7858D16F0A7}" type="presOf" srcId="{8ECB4307-CE67-4C8D-8B2A-684F7AE0ACBF}" destId="{C248384A-1772-4A09-91E6-28FEB7DE11B5}" srcOrd="0" destOrd="0" presId="urn:microsoft.com/office/officeart/2005/8/layout/process1"/>
    <dgm:cxn modelId="{FE7706AE-4E73-4DBD-9C58-ABF59AB1D50F}" type="presOf" srcId="{7456B389-F100-4801-9650-522663A71C0D}" destId="{7D8F514E-B8D7-4BCA-AD06-3ECC84DD3D67}" srcOrd="0" destOrd="0" presId="urn:microsoft.com/office/officeart/2005/8/layout/process1"/>
    <dgm:cxn modelId="{1BF24895-4628-492A-B53D-501B71D0EC92}" srcId="{8ECB4307-CE67-4C8D-8B2A-684F7AE0ACBF}" destId="{7D64E5F7-E6FC-4FF1-820D-48BBF84D16D8}" srcOrd="3" destOrd="0" parTransId="{949E2DB3-B344-4F7C-9674-7D7A86C2E99E}" sibTransId="{CC0E9869-9210-4D3F-A07C-B9484032F1A1}"/>
    <dgm:cxn modelId="{EF591BDA-08E2-41EF-B40C-24420ABAB1A9}" type="presOf" srcId="{F0C7F914-460A-46BC-92C9-F242C6A53762}" destId="{BF41B2F4-8649-4CBF-87D6-61D568662750}" srcOrd="0" destOrd="0" presId="urn:microsoft.com/office/officeart/2005/8/layout/process1"/>
    <dgm:cxn modelId="{0DC88E85-7C40-40F3-BF70-67415375AA62}" type="presOf" srcId="{CC0E9869-9210-4D3F-A07C-B9484032F1A1}" destId="{552DF2C6-355B-491B-AE35-C9A1D68C67C2}" srcOrd="1" destOrd="0" presId="urn:microsoft.com/office/officeart/2005/8/layout/process1"/>
    <dgm:cxn modelId="{8C66FC80-B5C4-4942-B7FC-B3EFCCA0EC3C}" type="presOf" srcId="{CF3036D7-7F9D-4631-BE09-5F8678BCFA98}" destId="{A5913245-2B1D-4CA2-A0A1-AC5C95B8FC86}"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7131E29F-B057-427D-90C0-4594DF0AAA3E}" type="presOf" srcId="{24003975-E40B-4BBE-B000-8D679E169118}" destId="{0482CB08-1410-4201-BAC4-5DB9BF3CB950}" srcOrd="0" destOrd="0" presId="urn:microsoft.com/office/officeart/2005/8/layout/process1"/>
    <dgm:cxn modelId="{A9B48014-3C30-4631-A6FE-E6B5DA976DBD}" type="presOf" srcId="{A4420670-CB3A-4EAE-AFBF-E5D2FDBCD40C}" destId="{FA04E3F5-7773-4A6D-A7BE-065283E4DADA}" srcOrd="1" destOrd="0" presId="urn:microsoft.com/office/officeart/2005/8/layout/process1"/>
    <dgm:cxn modelId="{6AC875BC-D97F-4439-BC4B-BFB119E63C01}" type="presOf" srcId="{8C5F176F-C9F1-4699-84E1-77F47A759E79}" destId="{156E0071-0503-47E7-81EE-A7D90F874428}" srcOrd="1"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E145E4BC-58B3-4F62-B94C-F8F670D4CB0B}" type="presParOf" srcId="{C248384A-1772-4A09-91E6-28FEB7DE11B5}" destId="{7D8F514E-B8D7-4BCA-AD06-3ECC84DD3D67}" srcOrd="0" destOrd="0" presId="urn:microsoft.com/office/officeart/2005/8/layout/process1"/>
    <dgm:cxn modelId="{9F7C1BB9-361A-4E30-8407-A1CE7E867335}" type="presParOf" srcId="{C248384A-1772-4A09-91E6-28FEB7DE11B5}" destId="{BE5A413B-867A-45C1-89C9-6CC71EFB93A5}" srcOrd="1" destOrd="0" presId="urn:microsoft.com/office/officeart/2005/8/layout/process1"/>
    <dgm:cxn modelId="{793BA19E-2A2A-41C2-AB42-4E3538AE7B4D}" type="presParOf" srcId="{BE5A413B-867A-45C1-89C9-6CC71EFB93A5}" destId="{156E0071-0503-47E7-81EE-A7D90F874428}" srcOrd="0" destOrd="0" presId="urn:microsoft.com/office/officeart/2005/8/layout/process1"/>
    <dgm:cxn modelId="{E90290B8-1449-4EAF-9710-D66EEEC2DA66}" type="presParOf" srcId="{C248384A-1772-4A09-91E6-28FEB7DE11B5}" destId="{BF41B2F4-8649-4CBF-87D6-61D568662750}" srcOrd="2" destOrd="0" presId="urn:microsoft.com/office/officeart/2005/8/layout/process1"/>
    <dgm:cxn modelId="{83651021-0B1E-4935-B126-011BB889FFE0}" type="presParOf" srcId="{C248384A-1772-4A09-91E6-28FEB7DE11B5}" destId="{A6F6A654-0238-44F7-82DB-BBFCAA87D300}" srcOrd="3" destOrd="0" presId="urn:microsoft.com/office/officeart/2005/8/layout/process1"/>
    <dgm:cxn modelId="{4FA1384C-B37F-4BB5-9FA1-72B0EC076891}" type="presParOf" srcId="{A6F6A654-0238-44F7-82DB-BBFCAA87D300}" destId="{FA04E3F5-7773-4A6D-A7BE-065283E4DADA}" srcOrd="0" destOrd="0" presId="urn:microsoft.com/office/officeart/2005/8/layout/process1"/>
    <dgm:cxn modelId="{5EBA5588-B3DD-4620-B9E7-5F14563C389F}" type="presParOf" srcId="{C248384A-1772-4A09-91E6-28FEB7DE11B5}" destId="{C634FBE1-B3DD-4C57-832B-AB57638480AA}" srcOrd="4" destOrd="0" presId="urn:microsoft.com/office/officeart/2005/8/layout/process1"/>
    <dgm:cxn modelId="{6F525A11-6D01-47FA-BF61-3CE84B4FB781}" type="presParOf" srcId="{C248384A-1772-4A09-91E6-28FEB7DE11B5}" destId="{0482CB08-1410-4201-BAC4-5DB9BF3CB950}" srcOrd="5" destOrd="0" presId="urn:microsoft.com/office/officeart/2005/8/layout/process1"/>
    <dgm:cxn modelId="{8191A627-D58A-4973-9067-6FEE9725B3D6}" type="presParOf" srcId="{0482CB08-1410-4201-BAC4-5DB9BF3CB950}" destId="{46E5CFC5-7826-4F08-9BB8-75C4720481CC}" srcOrd="0" destOrd="0" presId="urn:microsoft.com/office/officeart/2005/8/layout/process1"/>
    <dgm:cxn modelId="{04AD4937-83F8-4268-8F83-A35DB5A70AD9}" type="presParOf" srcId="{C248384A-1772-4A09-91E6-28FEB7DE11B5}" destId="{52AFB820-D2D5-4A86-803C-5F8976A88A4A}" srcOrd="6" destOrd="0" presId="urn:microsoft.com/office/officeart/2005/8/layout/process1"/>
    <dgm:cxn modelId="{7B58F021-EC10-4D92-B6BA-DA1D8BB3F9DC}" type="presParOf" srcId="{C248384A-1772-4A09-91E6-28FEB7DE11B5}" destId="{F5784896-CA35-4756-965B-43D5B428B44F}" srcOrd="7" destOrd="0" presId="urn:microsoft.com/office/officeart/2005/8/layout/process1"/>
    <dgm:cxn modelId="{086DB8FD-A15F-42F1-979A-0E059BE11B2E}" type="presParOf" srcId="{F5784896-CA35-4756-965B-43D5B428B44F}" destId="{552DF2C6-355B-491B-AE35-C9A1D68C67C2}" srcOrd="0" destOrd="0" presId="urn:microsoft.com/office/officeart/2005/8/layout/process1"/>
    <dgm:cxn modelId="{5083D374-4709-46C8-8746-B0C8AB4BFD4B}"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7D64E5F7-E6FC-4FF1-820D-48BBF84D16D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949E2DB3-B344-4F7C-9674-7D7A86C2E99E}" type="par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C0E9869-9210-4D3F-A07C-B9484032F1A1}" type="sib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52AFB820-D2D5-4A86-803C-5F8976A88A4A}" type="pres">
      <dgm:prSet presAssocID="{7D64E5F7-E6FC-4FF1-820D-48BBF84D16D8}" presName="node" presStyleLbl="node1" presStyleIdx="3" presStyleCnt="5">
        <dgm:presLayoutVars>
          <dgm:bulletEnabled val="1"/>
        </dgm:presLayoutVars>
      </dgm:prSet>
      <dgm:spPr/>
      <dgm:t>
        <a:bodyPr/>
        <a:lstStyle/>
        <a:p>
          <a:endParaRPr lang="zh-TW" altLang="en-US"/>
        </a:p>
      </dgm:t>
    </dgm:pt>
    <dgm:pt modelId="{F5784896-CA35-4756-965B-43D5B428B44F}" type="pres">
      <dgm:prSet presAssocID="{CC0E9869-9210-4D3F-A07C-B9484032F1A1}" presName="sibTrans" presStyleLbl="sibTrans2D1" presStyleIdx="3" presStyleCnt="4"/>
      <dgm:spPr/>
      <dgm:t>
        <a:bodyPr/>
        <a:lstStyle/>
        <a:p>
          <a:endParaRPr lang="zh-TW" altLang="en-US"/>
        </a:p>
      </dgm:t>
    </dgm:pt>
    <dgm:pt modelId="{552DF2C6-355B-491B-AE35-C9A1D68C67C2}" type="pres">
      <dgm:prSet presAssocID="{CC0E9869-9210-4D3F-A07C-B9484032F1A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E9871E89-206A-45B7-B151-2174E5A750F3}" type="presOf" srcId="{CC0E9869-9210-4D3F-A07C-B9484032F1A1}" destId="{552DF2C6-355B-491B-AE35-C9A1D68C67C2}" srcOrd="1" destOrd="0" presId="urn:microsoft.com/office/officeart/2005/8/layout/process1"/>
    <dgm:cxn modelId="{F67332E8-A908-4700-83F0-AE6E941FC954}" type="presOf" srcId="{ADE67F2B-2EEC-46DF-8032-8CCB38A09318}" destId="{C634FBE1-B3DD-4C57-832B-AB57638480AA}" srcOrd="0" destOrd="0" presId="urn:microsoft.com/office/officeart/2005/8/layout/process1"/>
    <dgm:cxn modelId="{A2A68B0C-5F2F-42A9-BB80-BF4CF5BB58D7}" type="presOf" srcId="{24003975-E40B-4BBE-B000-8D679E169118}" destId="{46E5CFC5-7826-4F08-9BB8-75C4720481CC}" srcOrd="1" destOrd="0" presId="urn:microsoft.com/office/officeart/2005/8/layout/process1"/>
    <dgm:cxn modelId="{A346F8C6-7F51-497F-B604-F591C250EA22}" type="presOf" srcId="{8C5F176F-C9F1-4699-84E1-77F47A759E79}" destId="{156E0071-0503-47E7-81EE-A7D90F874428}" srcOrd="1" destOrd="0" presId="urn:microsoft.com/office/officeart/2005/8/layout/process1"/>
    <dgm:cxn modelId="{CDBF8A85-43FB-4196-8472-C80C002FDFE5}" type="presOf" srcId="{F0C7F914-460A-46BC-92C9-F242C6A53762}" destId="{BF41B2F4-8649-4CBF-87D6-61D568662750}" srcOrd="0" destOrd="0" presId="urn:microsoft.com/office/officeart/2005/8/layout/process1"/>
    <dgm:cxn modelId="{D43537BD-063F-400F-89DF-EE771D6CC8B8}" type="presOf" srcId="{A4420670-CB3A-4EAE-AFBF-E5D2FDBCD40C}" destId="{FA04E3F5-7773-4A6D-A7BE-065283E4DADA}" srcOrd="1" destOrd="0" presId="urn:microsoft.com/office/officeart/2005/8/layout/process1"/>
    <dgm:cxn modelId="{9CE0C6A1-24B2-4628-8EC8-EA7C95F71D89}" type="presOf" srcId="{8ECB4307-CE67-4C8D-8B2A-684F7AE0ACBF}" destId="{C248384A-1772-4A09-91E6-28FEB7DE11B5}" srcOrd="0" destOrd="0" presId="urn:microsoft.com/office/officeart/2005/8/layout/process1"/>
    <dgm:cxn modelId="{2B465E8C-1232-4326-97C2-8BAA298392BB}" type="presOf" srcId="{24003975-E40B-4BBE-B000-8D679E169118}" destId="{0482CB08-1410-4201-BAC4-5DB9BF3CB950}" srcOrd="0" destOrd="0" presId="urn:microsoft.com/office/officeart/2005/8/layout/process1"/>
    <dgm:cxn modelId="{80C1B5F7-30FE-4A5B-97E2-5A621FEE9BF8}" type="presOf" srcId="{A4420670-CB3A-4EAE-AFBF-E5D2FDBCD40C}" destId="{A6F6A654-0238-44F7-82DB-BBFCAA87D300}" srcOrd="0" destOrd="0" presId="urn:microsoft.com/office/officeart/2005/8/layout/process1"/>
    <dgm:cxn modelId="{06F53639-A34E-4688-B3B8-1747D1749E23}" type="presOf" srcId="{CC0E9869-9210-4D3F-A07C-B9484032F1A1}" destId="{F5784896-CA35-4756-965B-43D5B428B44F}" srcOrd="0" destOrd="0" presId="urn:microsoft.com/office/officeart/2005/8/layout/process1"/>
    <dgm:cxn modelId="{1BF24895-4628-492A-B53D-501B71D0EC92}" srcId="{8ECB4307-CE67-4C8D-8B2A-684F7AE0ACBF}" destId="{7D64E5F7-E6FC-4FF1-820D-48BBF84D16D8}" srcOrd="3" destOrd="0" parTransId="{949E2DB3-B344-4F7C-9674-7D7A86C2E99E}" sibTransId="{CC0E9869-9210-4D3F-A07C-B9484032F1A1}"/>
    <dgm:cxn modelId="{B44BB2E8-00F3-4CCE-98D8-DD760298975F}" type="presOf" srcId="{7D64E5F7-E6FC-4FF1-820D-48BBF84D16D8}" destId="{52AFB820-D2D5-4A86-803C-5F8976A88A4A}" srcOrd="0" destOrd="0" presId="urn:microsoft.com/office/officeart/2005/8/layout/process1"/>
    <dgm:cxn modelId="{A145749B-5C80-4AEF-8892-249F724D369F}" type="presOf" srcId="{8C5F176F-C9F1-4699-84E1-77F47A759E79}" destId="{BE5A413B-867A-45C1-89C9-6CC71EFB93A5}" srcOrd="0" destOrd="0" presId="urn:microsoft.com/office/officeart/2005/8/layout/process1"/>
    <dgm:cxn modelId="{A9888344-3493-442C-A423-2815F93E8788}" type="presOf" srcId="{CF3036D7-7F9D-4631-BE09-5F8678BCFA98}" destId="{A5913245-2B1D-4CA2-A0A1-AC5C95B8FC86}"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2B261DC6-3E07-4645-A563-89463360394A}" type="presOf" srcId="{7456B389-F100-4801-9650-522663A71C0D}" destId="{7D8F514E-B8D7-4BCA-AD06-3ECC84DD3D67}" srcOrd="0"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1DD5C866-CC19-4F92-B847-EC73E3DD26EF}" type="presParOf" srcId="{C248384A-1772-4A09-91E6-28FEB7DE11B5}" destId="{7D8F514E-B8D7-4BCA-AD06-3ECC84DD3D67}" srcOrd="0" destOrd="0" presId="urn:microsoft.com/office/officeart/2005/8/layout/process1"/>
    <dgm:cxn modelId="{41BBD31A-8590-4D65-ACC2-4A80EFFD5514}" type="presParOf" srcId="{C248384A-1772-4A09-91E6-28FEB7DE11B5}" destId="{BE5A413B-867A-45C1-89C9-6CC71EFB93A5}" srcOrd="1" destOrd="0" presId="urn:microsoft.com/office/officeart/2005/8/layout/process1"/>
    <dgm:cxn modelId="{EE317E97-B240-4884-B877-A3C4D0A3B396}" type="presParOf" srcId="{BE5A413B-867A-45C1-89C9-6CC71EFB93A5}" destId="{156E0071-0503-47E7-81EE-A7D90F874428}" srcOrd="0" destOrd="0" presId="urn:microsoft.com/office/officeart/2005/8/layout/process1"/>
    <dgm:cxn modelId="{768925D6-8154-45C1-BC8D-FC3E5AD5B487}" type="presParOf" srcId="{C248384A-1772-4A09-91E6-28FEB7DE11B5}" destId="{BF41B2F4-8649-4CBF-87D6-61D568662750}" srcOrd="2" destOrd="0" presId="urn:microsoft.com/office/officeart/2005/8/layout/process1"/>
    <dgm:cxn modelId="{0455D8F5-397E-4F05-BE71-EE3D3AEAE11D}" type="presParOf" srcId="{C248384A-1772-4A09-91E6-28FEB7DE11B5}" destId="{A6F6A654-0238-44F7-82DB-BBFCAA87D300}" srcOrd="3" destOrd="0" presId="urn:microsoft.com/office/officeart/2005/8/layout/process1"/>
    <dgm:cxn modelId="{2526FF70-FB25-4CE0-AFDA-E7A2954BD04D}" type="presParOf" srcId="{A6F6A654-0238-44F7-82DB-BBFCAA87D300}" destId="{FA04E3F5-7773-4A6D-A7BE-065283E4DADA}" srcOrd="0" destOrd="0" presId="urn:microsoft.com/office/officeart/2005/8/layout/process1"/>
    <dgm:cxn modelId="{29B35500-F140-410A-A4F1-E2EA502B5C42}" type="presParOf" srcId="{C248384A-1772-4A09-91E6-28FEB7DE11B5}" destId="{C634FBE1-B3DD-4C57-832B-AB57638480AA}" srcOrd="4" destOrd="0" presId="urn:microsoft.com/office/officeart/2005/8/layout/process1"/>
    <dgm:cxn modelId="{38E1D059-B4B3-4E13-A17B-D2101AAD6F78}" type="presParOf" srcId="{C248384A-1772-4A09-91E6-28FEB7DE11B5}" destId="{0482CB08-1410-4201-BAC4-5DB9BF3CB950}" srcOrd="5" destOrd="0" presId="urn:microsoft.com/office/officeart/2005/8/layout/process1"/>
    <dgm:cxn modelId="{1A8B58E0-8DD9-4A74-9D1B-86628993C0FE}" type="presParOf" srcId="{0482CB08-1410-4201-BAC4-5DB9BF3CB950}" destId="{46E5CFC5-7826-4F08-9BB8-75C4720481CC}" srcOrd="0" destOrd="0" presId="urn:microsoft.com/office/officeart/2005/8/layout/process1"/>
    <dgm:cxn modelId="{D878FBEC-101F-4345-B439-D91A2A763F2A}" type="presParOf" srcId="{C248384A-1772-4A09-91E6-28FEB7DE11B5}" destId="{52AFB820-D2D5-4A86-803C-5F8976A88A4A}" srcOrd="6" destOrd="0" presId="urn:microsoft.com/office/officeart/2005/8/layout/process1"/>
    <dgm:cxn modelId="{1F09F982-0426-496D-88EA-A4EB396E762D}" type="presParOf" srcId="{C248384A-1772-4A09-91E6-28FEB7DE11B5}" destId="{F5784896-CA35-4756-965B-43D5B428B44F}" srcOrd="7" destOrd="0" presId="urn:microsoft.com/office/officeart/2005/8/layout/process1"/>
    <dgm:cxn modelId="{08FD7BD9-3F65-4E7F-AB2C-72F0CE8A788D}" type="presParOf" srcId="{F5784896-CA35-4756-965B-43D5B428B44F}" destId="{552DF2C6-355B-491B-AE35-C9A1D68C67C2}" srcOrd="0" destOrd="0" presId="urn:microsoft.com/office/officeart/2005/8/layout/process1"/>
    <dgm:cxn modelId="{A8B58D0B-BFF8-45C0-85D4-8A927ED08B4B}"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7D64E5F7-E6FC-4FF1-820D-48BBF84D16D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949E2DB3-B344-4F7C-9674-7D7A86C2E99E}" type="par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C0E9869-9210-4D3F-A07C-B9484032F1A1}" type="sib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52AFB820-D2D5-4A86-803C-5F8976A88A4A}" type="pres">
      <dgm:prSet presAssocID="{7D64E5F7-E6FC-4FF1-820D-48BBF84D16D8}" presName="node" presStyleLbl="node1" presStyleIdx="3" presStyleCnt="5">
        <dgm:presLayoutVars>
          <dgm:bulletEnabled val="1"/>
        </dgm:presLayoutVars>
      </dgm:prSet>
      <dgm:spPr/>
      <dgm:t>
        <a:bodyPr/>
        <a:lstStyle/>
        <a:p>
          <a:endParaRPr lang="zh-TW" altLang="en-US"/>
        </a:p>
      </dgm:t>
    </dgm:pt>
    <dgm:pt modelId="{F5784896-CA35-4756-965B-43D5B428B44F}" type="pres">
      <dgm:prSet presAssocID="{CC0E9869-9210-4D3F-A07C-B9484032F1A1}" presName="sibTrans" presStyleLbl="sibTrans2D1" presStyleIdx="3" presStyleCnt="4"/>
      <dgm:spPr/>
      <dgm:t>
        <a:bodyPr/>
        <a:lstStyle/>
        <a:p>
          <a:endParaRPr lang="zh-TW" altLang="en-US"/>
        </a:p>
      </dgm:t>
    </dgm:pt>
    <dgm:pt modelId="{552DF2C6-355B-491B-AE35-C9A1D68C67C2}" type="pres">
      <dgm:prSet presAssocID="{CC0E9869-9210-4D3F-A07C-B9484032F1A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9A49B512-1386-4B75-8EAC-FC4F70B41E63}" type="presOf" srcId="{24003975-E40B-4BBE-B000-8D679E169118}" destId="{46E5CFC5-7826-4F08-9BB8-75C4720481CC}" srcOrd="1" destOrd="0" presId="urn:microsoft.com/office/officeart/2005/8/layout/process1"/>
    <dgm:cxn modelId="{93A9934D-6243-4DBE-B18C-C1284371F093}" type="presOf" srcId="{CF3036D7-7F9D-4631-BE09-5F8678BCFA98}" destId="{A5913245-2B1D-4CA2-A0A1-AC5C95B8FC86}" srcOrd="0" destOrd="0" presId="urn:microsoft.com/office/officeart/2005/8/layout/process1"/>
    <dgm:cxn modelId="{C9C255F2-33AF-441F-97B3-16F0D8314244}" type="presOf" srcId="{ADE67F2B-2EEC-46DF-8032-8CCB38A09318}" destId="{C634FBE1-B3DD-4C57-832B-AB57638480AA}" srcOrd="0" destOrd="0" presId="urn:microsoft.com/office/officeart/2005/8/layout/process1"/>
    <dgm:cxn modelId="{F73F3048-697A-4812-9C12-3A00ADB47790}" type="presOf" srcId="{CC0E9869-9210-4D3F-A07C-B9484032F1A1}" destId="{552DF2C6-355B-491B-AE35-C9A1D68C67C2}" srcOrd="1" destOrd="0" presId="urn:microsoft.com/office/officeart/2005/8/layout/process1"/>
    <dgm:cxn modelId="{3A42E9D3-01ED-4DAC-8F74-C5AA399F7958}" type="presOf" srcId="{F0C7F914-460A-46BC-92C9-F242C6A53762}" destId="{BF41B2F4-8649-4CBF-87D6-61D568662750}" srcOrd="0" destOrd="0" presId="urn:microsoft.com/office/officeart/2005/8/layout/process1"/>
    <dgm:cxn modelId="{2F98EE07-1A5A-4E15-B62F-1710B1F97EBA}" type="presOf" srcId="{8ECB4307-CE67-4C8D-8B2A-684F7AE0ACBF}" destId="{C248384A-1772-4A09-91E6-28FEB7DE11B5}" srcOrd="0" destOrd="0" presId="urn:microsoft.com/office/officeart/2005/8/layout/process1"/>
    <dgm:cxn modelId="{C0532083-F2CB-4A3F-8DED-9687787E4FC2}" type="presOf" srcId="{8C5F176F-C9F1-4699-84E1-77F47A759E79}" destId="{BE5A413B-867A-45C1-89C9-6CC71EFB93A5}" srcOrd="0" destOrd="0" presId="urn:microsoft.com/office/officeart/2005/8/layout/process1"/>
    <dgm:cxn modelId="{1BF24895-4628-492A-B53D-501B71D0EC92}" srcId="{8ECB4307-CE67-4C8D-8B2A-684F7AE0ACBF}" destId="{7D64E5F7-E6FC-4FF1-820D-48BBF84D16D8}" srcOrd="3" destOrd="0" parTransId="{949E2DB3-B344-4F7C-9674-7D7A86C2E99E}" sibTransId="{CC0E9869-9210-4D3F-A07C-B9484032F1A1}"/>
    <dgm:cxn modelId="{A169A138-CF9A-4946-BC63-B91028C04970}" type="presOf" srcId="{A4420670-CB3A-4EAE-AFBF-E5D2FDBCD40C}" destId="{FA04E3F5-7773-4A6D-A7BE-065283E4DADA}" srcOrd="1" destOrd="0" presId="urn:microsoft.com/office/officeart/2005/8/layout/process1"/>
    <dgm:cxn modelId="{70099A50-D235-4880-A3E6-AD1424EF00BB}" type="presOf" srcId="{8C5F176F-C9F1-4699-84E1-77F47A759E79}" destId="{156E0071-0503-47E7-81EE-A7D90F874428}" srcOrd="1"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5B108C1C-82D8-4FFF-9EB3-C9DA37A11673}" type="presOf" srcId="{7D64E5F7-E6FC-4FF1-820D-48BBF84D16D8}" destId="{52AFB820-D2D5-4A86-803C-5F8976A88A4A}" srcOrd="0" destOrd="0" presId="urn:microsoft.com/office/officeart/2005/8/layout/process1"/>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794A7A58-F55C-424D-8354-6E13FE6303AB}" type="presOf" srcId="{24003975-E40B-4BBE-B000-8D679E169118}" destId="{0482CB08-1410-4201-BAC4-5DB9BF3CB950}" srcOrd="0"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2F784144-7D9B-4F6E-8233-885E906CDA0B}" type="presOf" srcId="{A4420670-CB3A-4EAE-AFBF-E5D2FDBCD40C}" destId="{A6F6A654-0238-44F7-82DB-BBFCAA87D300}" srcOrd="0" destOrd="0" presId="urn:microsoft.com/office/officeart/2005/8/layout/process1"/>
    <dgm:cxn modelId="{115AF45B-6F44-48F6-93AE-CFD2BAAA2410}" type="presOf" srcId="{7456B389-F100-4801-9650-522663A71C0D}" destId="{7D8F514E-B8D7-4BCA-AD06-3ECC84DD3D67}" srcOrd="0" destOrd="0" presId="urn:microsoft.com/office/officeart/2005/8/layout/process1"/>
    <dgm:cxn modelId="{FE7FA32B-ADCD-4A89-8D15-115D7DF13326}" type="presOf" srcId="{CC0E9869-9210-4D3F-A07C-B9484032F1A1}" destId="{F5784896-CA35-4756-965B-43D5B428B44F}" srcOrd="0" destOrd="0" presId="urn:microsoft.com/office/officeart/2005/8/layout/process1"/>
    <dgm:cxn modelId="{21F33719-CAF7-4539-8D12-CD0E33D13179}" type="presParOf" srcId="{C248384A-1772-4A09-91E6-28FEB7DE11B5}" destId="{7D8F514E-B8D7-4BCA-AD06-3ECC84DD3D67}" srcOrd="0" destOrd="0" presId="urn:microsoft.com/office/officeart/2005/8/layout/process1"/>
    <dgm:cxn modelId="{1B938962-A1E7-4E45-A6DC-1729ACE57EC1}" type="presParOf" srcId="{C248384A-1772-4A09-91E6-28FEB7DE11B5}" destId="{BE5A413B-867A-45C1-89C9-6CC71EFB93A5}" srcOrd="1" destOrd="0" presId="urn:microsoft.com/office/officeart/2005/8/layout/process1"/>
    <dgm:cxn modelId="{8A4C4B4F-468A-405A-991F-BD8B13FCAFE5}" type="presParOf" srcId="{BE5A413B-867A-45C1-89C9-6CC71EFB93A5}" destId="{156E0071-0503-47E7-81EE-A7D90F874428}" srcOrd="0" destOrd="0" presId="urn:microsoft.com/office/officeart/2005/8/layout/process1"/>
    <dgm:cxn modelId="{423467D0-FC5B-4991-8BE0-695CE33C7607}" type="presParOf" srcId="{C248384A-1772-4A09-91E6-28FEB7DE11B5}" destId="{BF41B2F4-8649-4CBF-87D6-61D568662750}" srcOrd="2" destOrd="0" presId="urn:microsoft.com/office/officeart/2005/8/layout/process1"/>
    <dgm:cxn modelId="{B03F25BC-3DB4-4916-9C4C-C6C1C844DC73}" type="presParOf" srcId="{C248384A-1772-4A09-91E6-28FEB7DE11B5}" destId="{A6F6A654-0238-44F7-82DB-BBFCAA87D300}" srcOrd="3" destOrd="0" presId="urn:microsoft.com/office/officeart/2005/8/layout/process1"/>
    <dgm:cxn modelId="{77A12EE4-6A9A-4C8D-B3CC-B0F98124C9EF}" type="presParOf" srcId="{A6F6A654-0238-44F7-82DB-BBFCAA87D300}" destId="{FA04E3F5-7773-4A6D-A7BE-065283E4DADA}" srcOrd="0" destOrd="0" presId="urn:microsoft.com/office/officeart/2005/8/layout/process1"/>
    <dgm:cxn modelId="{A66D6BB4-B4BB-4658-B6AD-80E56B662A38}" type="presParOf" srcId="{C248384A-1772-4A09-91E6-28FEB7DE11B5}" destId="{C634FBE1-B3DD-4C57-832B-AB57638480AA}" srcOrd="4" destOrd="0" presId="urn:microsoft.com/office/officeart/2005/8/layout/process1"/>
    <dgm:cxn modelId="{59413C21-C092-488C-8D2C-B50E6EA22FD8}" type="presParOf" srcId="{C248384A-1772-4A09-91E6-28FEB7DE11B5}" destId="{0482CB08-1410-4201-BAC4-5DB9BF3CB950}" srcOrd="5" destOrd="0" presId="urn:microsoft.com/office/officeart/2005/8/layout/process1"/>
    <dgm:cxn modelId="{D35EA747-7E6D-4ED0-B46E-EB94B6D0534F}" type="presParOf" srcId="{0482CB08-1410-4201-BAC4-5DB9BF3CB950}" destId="{46E5CFC5-7826-4F08-9BB8-75C4720481CC}" srcOrd="0" destOrd="0" presId="urn:microsoft.com/office/officeart/2005/8/layout/process1"/>
    <dgm:cxn modelId="{5933FEE0-8F7D-4932-985B-D4FFFA86CC5F}" type="presParOf" srcId="{C248384A-1772-4A09-91E6-28FEB7DE11B5}" destId="{52AFB820-D2D5-4A86-803C-5F8976A88A4A}" srcOrd="6" destOrd="0" presId="urn:microsoft.com/office/officeart/2005/8/layout/process1"/>
    <dgm:cxn modelId="{3A5C7C59-268E-4129-A555-C953235CF6F6}" type="presParOf" srcId="{C248384A-1772-4A09-91E6-28FEB7DE11B5}" destId="{F5784896-CA35-4756-965B-43D5B428B44F}" srcOrd="7" destOrd="0" presId="urn:microsoft.com/office/officeart/2005/8/layout/process1"/>
    <dgm:cxn modelId="{F767A5B7-0897-46EA-841A-0D6225D3BAB5}" type="presParOf" srcId="{F5784896-CA35-4756-965B-43D5B428B44F}" destId="{552DF2C6-355B-491B-AE35-C9A1D68C67C2}" srcOrd="0" destOrd="0" presId="urn:microsoft.com/office/officeart/2005/8/layout/process1"/>
    <dgm:cxn modelId="{D7973257-07FE-42DF-9E49-752F2A361AC7}"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7D64E5F7-E6FC-4FF1-820D-48BBF84D16D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949E2DB3-B344-4F7C-9674-7D7A86C2E99E}" type="par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C0E9869-9210-4D3F-A07C-B9484032F1A1}" type="sib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52AFB820-D2D5-4A86-803C-5F8976A88A4A}" type="pres">
      <dgm:prSet presAssocID="{7D64E5F7-E6FC-4FF1-820D-48BBF84D16D8}" presName="node" presStyleLbl="node1" presStyleIdx="3" presStyleCnt="5">
        <dgm:presLayoutVars>
          <dgm:bulletEnabled val="1"/>
        </dgm:presLayoutVars>
      </dgm:prSet>
      <dgm:spPr/>
      <dgm:t>
        <a:bodyPr/>
        <a:lstStyle/>
        <a:p>
          <a:endParaRPr lang="zh-TW" altLang="en-US"/>
        </a:p>
      </dgm:t>
    </dgm:pt>
    <dgm:pt modelId="{F5784896-CA35-4756-965B-43D5B428B44F}" type="pres">
      <dgm:prSet presAssocID="{CC0E9869-9210-4D3F-A07C-B9484032F1A1}" presName="sibTrans" presStyleLbl="sibTrans2D1" presStyleIdx="3" presStyleCnt="4"/>
      <dgm:spPr/>
      <dgm:t>
        <a:bodyPr/>
        <a:lstStyle/>
        <a:p>
          <a:endParaRPr lang="zh-TW" altLang="en-US"/>
        </a:p>
      </dgm:t>
    </dgm:pt>
    <dgm:pt modelId="{552DF2C6-355B-491B-AE35-C9A1D68C67C2}" type="pres">
      <dgm:prSet presAssocID="{CC0E9869-9210-4D3F-A07C-B9484032F1A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7BAC8733-28ED-4589-842F-F3FA3D24A164}" type="presOf" srcId="{CC0E9869-9210-4D3F-A07C-B9484032F1A1}" destId="{552DF2C6-355B-491B-AE35-C9A1D68C67C2}" srcOrd="1" destOrd="0" presId="urn:microsoft.com/office/officeart/2005/8/layout/process1"/>
    <dgm:cxn modelId="{DD25ADA3-6294-4E8F-8537-BD560FEE4E7D}" type="presOf" srcId="{8C5F176F-C9F1-4699-84E1-77F47A759E79}" destId="{156E0071-0503-47E7-81EE-A7D90F874428}" srcOrd="1" destOrd="0" presId="urn:microsoft.com/office/officeart/2005/8/layout/process1"/>
    <dgm:cxn modelId="{86CFC884-9106-43C3-B387-0E96FD008EB8}" type="presOf" srcId="{CC0E9869-9210-4D3F-A07C-B9484032F1A1}" destId="{F5784896-CA35-4756-965B-43D5B428B44F}" srcOrd="0" destOrd="0" presId="urn:microsoft.com/office/officeart/2005/8/layout/process1"/>
    <dgm:cxn modelId="{FA1CCF73-DA0D-4BC6-9922-5F9F4E157F7A}" type="presOf" srcId="{A4420670-CB3A-4EAE-AFBF-E5D2FDBCD40C}" destId="{FA04E3F5-7773-4A6D-A7BE-065283E4DADA}" srcOrd="1" destOrd="0" presId="urn:microsoft.com/office/officeart/2005/8/layout/process1"/>
    <dgm:cxn modelId="{5A145227-CB1E-406F-9439-E1386A50AEF7}" type="presOf" srcId="{CF3036D7-7F9D-4631-BE09-5F8678BCFA98}" destId="{A5913245-2B1D-4CA2-A0A1-AC5C95B8FC86}" srcOrd="0" destOrd="0" presId="urn:microsoft.com/office/officeart/2005/8/layout/process1"/>
    <dgm:cxn modelId="{3CC8A643-80F3-44BB-A686-8DA9C1BA79E4}" type="presOf" srcId="{8ECB4307-CE67-4C8D-8B2A-684F7AE0ACBF}" destId="{C248384A-1772-4A09-91E6-28FEB7DE11B5}" srcOrd="0" destOrd="0" presId="urn:microsoft.com/office/officeart/2005/8/layout/process1"/>
    <dgm:cxn modelId="{EE1324C1-F2FF-414A-AC12-D8D95FE6BB9C}" type="presOf" srcId="{24003975-E40B-4BBE-B000-8D679E169118}" destId="{0482CB08-1410-4201-BAC4-5DB9BF3CB950}" srcOrd="0" destOrd="0" presId="urn:microsoft.com/office/officeart/2005/8/layout/process1"/>
    <dgm:cxn modelId="{0AB09F33-4D82-484C-A4EB-E860FE437951}" type="presOf" srcId="{A4420670-CB3A-4EAE-AFBF-E5D2FDBCD40C}" destId="{A6F6A654-0238-44F7-82DB-BBFCAA87D300}" srcOrd="0" destOrd="0" presId="urn:microsoft.com/office/officeart/2005/8/layout/process1"/>
    <dgm:cxn modelId="{611CF80D-E4E9-4B0E-8C30-BB4F513C2597}" type="presOf" srcId="{24003975-E40B-4BBE-B000-8D679E169118}" destId="{46E5CFC5-7826-4F08-9BB8-75C4720481CC}" srcOrd="1" destOrd="0" presId="urn:microsoft.com/office/officeart/2005/8/layout/process1"/>
    <dgm:cxn modelId="{4D4AFAC2-3EE4-461E-9D23-A0F0319E3083}" type="presOf" srcId="{8C5F176F-C9F1-4699-84E1-77F47A759E79}" destId="{BE5A413B-867A-45C1-89C9-6CC71EFB93A5}" srcOrd="0" destOrd="0" presId="urn:microsoft.com/office/officeart/2005/8/layout/process1"/>
    <dgm:cxn modelId="{F2BB4E4A-6B43-4372-9AAA-43253045CEEF}" type="presOf" srcId="{7456B389-F100-4801-9650-522663A71C0D}" destId="{7D8F514E-B8D7-4BCA-AD06-3ECC84DD3D67}" srcOrd="0" destOrd="0" presId="urn:microsoft.com/office/officeart/2005/8/layout/process1"/>
    <dgm:cxn modelId="{3215F3DF-4205-4C33-9B7E-920FE157B412}" type="presOf" srcId="{F0C7F914-460A-46BC-92C9-F242C6A53762}" destId="{BF41B2F4-8649-4CBF-87D6-61D568662750}" srcOrd="0" destOrd="0" presId="urn:microsoft.com/office/officeart/2005/8/layout/process1"/>
    <dgm:cxn modelId="{9B984845-DCC9-4641-9675-6D7F251950A2}" type="presOf" srcId="{ADE67F2B-2EEC-46DF-8032-8CCB38A09318}" destId="{C634FBE1-B3DD-4C57-832B-AB57638480AA}" srcOrd="0" destOrd="0" presId="urn:microsoft.com/office/officeart/2005/8/layout/process1"/>
    <dgm:cxn modelId="{1BF24895-4628-492A-B53D-501B71D0EC92}" srcId="{8ECB4307-CE67-4C8D-8B2A-684F7AE0ACBF}" destId="{7D64E5F7-E6FC-4FF1-820D-48BBF84D16D8}" srcOrd="3" destOrd="0" parTransId="{949E2DB3-B344-4F7C-9674-7D7A86C2E99E}" sibTransId="{CC0E9869-9210-4D3F-A07C-B9484032F1A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6FB50C8F-E289-402F-BCCA-4E1F7FE21B03}" srcId="{8ECB4307-CE67-4C8D-8B2A-684F7AE0ACBF}" destId="{CF3036D7-7F9D-4631-BE09-5F8678BCFA98}" srcOrd="4" destOrd="0" parTransId="{12162B7B-E008-44A8-B286-2F414D25F5D6}" sibTransId="{D9DA5F46-5567-4C7E-B028-EFEAE818EC6A}"/>
    <dgm:cxn modelId="{5CD47476-3D72-4BEB-9C16-3659C4496210}" type="presOf" srcId="{7D64E5F7-E6FC-4FF1-820D-48BBF84D16D8}" destId="{52AFB820-D2D5-4A86-803C-5F8976A88A4A}" srcOrd="0" destOrd="0" presId="urn:microsoft.com/office/officeart/2005/8/layout/process1"/>
    <dgm:cxn modelId="{E0746EFB-CCF7-4EFD-9603-CCD8EA34BCEB}" type="presParOf" srcId="{C248384A-1772-4A09-91E6-28FEB7DE11B5}" destId="{7D8F514E-B8D7-4BCA-AD06-3ECC84DD3D67}" srcOrd="0" destOrd="0" presId="urn:microsoft.com/office/officeart/2005/8/layout/process1"/>
    <dgm:cxn modelId="{25FCF891-6B56-4724-8CEA-CD876AAA60A2}" type="presParOf" srcId="{C248384A-1772-4A09-91E6-28FEB7DE11B5}" destId="{BE5A413B-867A-45C1-89C9-6CC71EFB93A5}" srcOrd="1" destOrd="0" presId="urn:microsoft.com/office/officeart/2005/8/layout/process1"/>
    <dgm:cxn modelId="{010426F1-CFA5-4A92-813B-23A8364D3515}" type="presParOf" srcId="{BE5A413B-867A-45C1-89C9-6CC71EFB93A5}" destId="{156E0071-0503-47E7-81EE-A7D90F874428}" srcOrd="0" destOrd="0" presId="urn:microsoft.com/office/officeart/2005/8/layout/process1"/>
    <dgm:cxn modelId="{A2D1F9E4-D69D-4307-89DF-C7C1C9BF85C2}" type="presParOf" srcId="{C248384A-1772-4A09-91E6-28FEB7DE11B5}" destId="{BF41B2F4-8649-4CBF-87D6-61D568662750}" srcOrd="2" destOrd="0" presId="urn:microsoft.com/office/officeart/2005/8/layout/process1"/>
    <dgm:cxn modelId="{208344C2-F3C2-4F3E-9EB1-F75C8B8A0007}" type="presParOf" srcId="{C248384A-1772-4A09-91E6-28FEB7DE11B5}" destId="{A6F6A654-0238-44F7-82DB-BBFCAA87D300}" srcOrd="3" destOrd="0" presId="urn:microsoft.com/office/officeart/2005/8/layout/process1"/>
    <dgm:cxn modelId="{DD33CA50-44C8-41DF-99EA-1803087983FD}" type="presParOf" srcId="{A6F6A654-0238-44F7-82DB-BBFCAA87D300}" destId="{FA04E3F5-7773-4A6D-A7BE-065283E4DADA}" srcOrd="0" destOrd="0" presId="urn:microsoft.com/office/officeart/2005/8/layout/process1"/>
    <dgm:cxn modelId="{87C89608-080E-4CF1-BA00-CF993810529B}" type="presParOf" srcId="{C248384A-1772-4A09-91E6-28FEB7DE11B5}" destId="{C634FBE1-B3DD-4C57-832B-AB57638480AA}" srcOrd="4" destOrd="0" presId="urn:microsoft.com/office/officeart/2005/8/layout/process1"/>
    <dgm:cxn modelId="{D5BBF99F-67E7-4FF9-B337-BA6DE96AB6F3}" type="presParOf" srcId="{C248384A-1772-4A09-91E6-28FEB7DE11B5}" destId="{0482CB08-1410-4201-BAC4-5DB9BF3CB950}" srcOrd="5" destOrd="0" presId="urn:microsoft.com/office/officeart/2005/8/layout/process1"/>
    <dgm:cxn modelId="{6DAEA432-FEA6-419A-9131-94A9CABAA96E}" type="presParOf" srcId="{0482CB08-1410-4201-BAC4-5DB9BF3CB950}" destId="{46E5CFC5-7826-4F08-9BB8-75C4720481CC}" srcOrd="0" destOrd="0" presId="urn:microsoft.com/office/officeart/2005/8/layout/process1"/>
    <dgm:cxn modelId="{B0741D12-494B-4760-A9C4-ED86044A1F15}" type="presParOf" srcId="{C248384A-1772-4A09-91E6-28FEB7DE11B5}" destId="{52AFB820-D2D5-4A86-803C-5F8976A88A4A}" srcOrd="6" destOrd="0" presId="urn:microsoft.com/office/officeart/2005/8/layout/process1"/>
    <dgm:cxn modelId="{AC93F5BA-A4B6-4968-81C0-D7995EDB2999}" type="presParOf" srcId="{C248384A-1772-4A09-91E6-28FEB7DE11B5}" destId="{F5784896-CA35-4756-965B-43D5B428B44F}" srcOrd="7" destOrd="0" presId="urn:microsoft.com/office/officeart/2005/8/layout/process1"/>
    <dgm:cxn modelId="{77E14B4D-0767-40B7-8CFF-C68B64EB768F}" type="presParOf" srcId="{F5784896-CA35-4756-965B-43D5B428B44F}" destId="{552DF2C6-355B-491B-AE35-C9A1D68C67C2}" srcOrd="0" destOrd="0" presId="urn:microsoft.com/office/officeart/2005/8/layout/process1"/>
    <dgm:cxn modelId="{3FFF7ADB-84AE-43B7-AD69-DF4B5EE61F14}"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因素分析</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            模型建立</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ADE67F2B-2EEC-46DF-8032-8CCB38A09318}">
      <dgm:prSet/>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82149943-0E23-4E59-9A3B-F6454D8E029A}" type="par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24003975-E40B-4BBE-B000-8D679E169118}" type="sibTrans" cxnId="{26C1CC0E-B2AB-4A83-A2D1-6407A36A4926}">
      <dgm:prSet/>
      <dgm:spPr/>
      <dgm:t>
        <a:bodyPr/>
        <a:lstStyle/>
        <a:p>
          <a:endParaRPr lang="zh-TW" altLang="en-US">
            <a:latin typeface="標楷體" panose="03000509000000000000" pitchFamily="65" charset="-120"/>
            <a:ea typeface="標楷體" panose="03000509000000000000" pitchFamily="65" charset="-120"/>
          </a:endParaRPr>
        </a:p>
      </dgm:t>
    </dgm:pt>
    <dgm:pt modelId="{7D64E5F7-E6FC-4FF1-820D-48BBF84D16D8}">
      <dgm:prSet/>
      <dgm:spPr/>
      <dgm:t>
        <a:bodyPr/>
        <a:lstStyle/>
        <a:p>
          <a:r>
            <a:rPr lang="zh-TW" altLang="en-US" dirty="0" smtClean="0">
              <a:latin typeface="標楷體" panose="03000509000000000000" pitchFamily="65" charset="-120"/>
              <a:ea typeface="標楷體" panose="03000509000000000000" pitchFamily="65" charset="-120"/>
            </a:rPr>
            <a:t>差異分析</a:t>
          </a:r>
          <a:endParaRPr lang="zh-TW" altLang="en-US" dirty="0">
            <a:latin typeface="標楷體" panose="03000509000000000000" pitchFamily="65" charset="-120"/>
            <a:ea typeface="標楷體" panose="03000509000000000000" pitchFamily="65" charset="-120"/>
          </a:endParaRPr>
        </a:p>
      </dgm:t>
    </dgm:pt>
    <dgm:pt modelId="{949E2DB3-B344-4F7C-9674-7D7A86C2E99E}" type="par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C0E9869-9210-4D3F-A07C-B9484032F1A1}" type="sibTrans" cxnId="{1BF24895-4628-492A-B53D-501B71D0EC92}">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C634FBE1-B3DD-4C57-832B-AB57638480AA}" type="pres">
      <dgm:prSet presAssocID="{ADE67F2B-2EEC-46DF-8032-8CCB38A09318}" presName="node" presStyleLbl="node1" presStyleIdx="2" presStyleCnt="5">
        <dgm:presLayoutVars>
          <dgm:bulletEnabled val="1"/>
        </dgm:presLayoutVars>
      </dgm:prSet>
      <dgm:spPr/>
      <dgm:t>
        <a:bodyPr/>
        <a:lstStyle/>
        <a:p>
          <a:endParaRPr lang="zh-TW" altLang="en-US"/>
        </a:p>
      </dgm:t>
    </dgm:pt>
    <dgm:pt modelId="{0482CB08-1410-4201-BAC4-5DB9BF3CB950}" type="pres">
      <dgm:prSet presAssocID="{24003975-E40B-4BBE-B000-8D679E169118}" presName="sibTrans" presStyleLbl="sibTrans2D1" presStyleIdx="2" presStyleCnt="4"/>
      <dgm:spPr/>
      <dgm:t>
        <a:bodyPr/>
        <a:lstStyle/>
        <a:p>
          <a:endParaRPr lang="zh-TW" altLang="en-US"/>
        </a:p>
      </dgm:t>
    </dgm:pt>
    <dgm:pt modelId="{46E5CFC5-7826-4F08-9BB8-75C4720481CC}" type="pres">
      <dgm:prSet presAssocID="{24003975-E40B-4BBE-B000-8D679E169118}" presName="connectorText" presStyleLbl="sibTrans2D1" presStyleIdx="2" presStyleCnt="4"/>
      <dgm:spPr/>
      <dgm:t>
        <a:bodyPr/>
        <a:lstStyle/>
        <a:p>
          <a:endParaRPr lang="zh-TW" altLang="en-US"/>
        </a:p>
      </dgm:t>
    </dgm:pt>
    <dgm:pt modelId="{52AFB820-D2D5-4A86-803C-5F8976A88A4A}" type="pres">
      <dgm:prSet presAssocID="{7D64E5F7-E6FC-4FF1-820D-48BBF84D16D8}" presName="node" presStyleLbl="node1" presStyleIdx="3" presStyleCnt="5">
        <dgm:presLayoutVars>
          <dgm:bulletEnabled val="1"/>
        </dgm:presLayoutVars>
      </dgm:prSet>
      <dgm:spPr/>
      <dgm:t>
        <a:bodyPr/>
        <a:lstStyle/>
        <a:p>
          <a:endParaRPr lang="zh-TW" altLang="en-US"/>
        </a:p>
      </dgm:t>
    </dgm:pt>
    <dgm:pt modelId="{F5784896-CA35-4756-965B-43D5B428B44F}" type="pres">
      <dgm:prSet presAssocID="{CC0E9869-9210-4D3F-A07C-B9484032F1A1}" presName="sibTrans" presStyleLbl="sibTrans2D1" presStyleIdx="3" presStyleCnt="4"/>
      <dgm:spPr/>
      <dgm:t>
        <a:bodyPr/>
        <a:lstStyle/>
        <a:p>
          <a:endParaRPr lang="zh-TW" altLang="en-US"/>
        </a:p>
      </dgm:t>
    </dgm:pt>
    <dgm:pt modelId="{552DF2C6-355B-491B-AE35-C9A1D68C67C2}" type="pres">
      <dgm:prSet presAssocID="{CC0E9869-9210-4D3F-A07C-B9484032F1A1}"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731FA286-B39B-4435-A3FF-6F666847D202}" type="presOf" srcId="{CC0E9869-9210-4D3F-A07C-B9484032F1A1}" destId="{F5784896-CA35-4756-965B-43D5B428B44F}" srcOrd="0" destOrd="0" presId="urn:microsoft.com/office/officeart/2005/8/layout/process1"/>
    <dgm:cxn modelId="{BBCFB604-DA8F-4022-A9E3-5C960264B15D}" type="presOf" srcId="{ADE67F2B-2EEC-46DF-8032-8CCB38A09318}" destId="{C634FBE1-B3DD-4C57-832B-AB57638480AA}" srcOrd="0" destOrd="0" presId="urn:microsoft.com/office/officeart/2005/8/layout/process1"/>
    <dgm:cxn modelId="{43861788-0A37-4F6F-916A-A27CFD0BDB9C}" type="presOf" srcId="{F0C7F914-460A-46BC-92C9-F242C6A53762}" destId="{BF41B2F4-8649-4CBF-87D6-61D568662750}" srcOrd="0" destOrd="0" presId="urn:microsoft.com/office/officeart/2005/8/layout/process1"/>
    <dgm:cxn modelId="{2469086E-7692-4F08-A36A-11B128E83170}" type="presOf" srcId="{7456B389-F100-4801-9650-522663A71C0D}" destId="{7D8F514E-B8D7-4BCA-AD06-3ECC84DD3D67}" srcOrd="0" destOrd="0" presId="urn:microsoft.com/office/officeart/2005/8/layout/process1"/>
    <dgm:cxn modelId="{09FE77D0-387C-43C5-8FCB-D87C44341F91}" type="presOf" srcId="{8ECB4307-CE67-4C8D-8B2A-684F7AE0ACBF}" destId="{C248384A-1772-4A09-91E6-28FEB7DE11B5}" srcOrd="0" destOrd="0" presId="urn:microsoft.com/office/officeart/2005/8/layout/process1"/>
    <dgm:cxn modelId="{89AAFCCA-B6DA-49D1-AC7D-96C0E30E7EB3}" type="presOf" srcId="{CF3036D7-7F9D-4631-BE09-5F8678BCFA98}" destId="{A5913245-2B1D-4CA2-A0A1-AC5C95B8FC86}" srcOrd="0" destOrd="0" presId="urn:microsoft.com/office/officeart/2005/8/layout/process1"/>
    <dgm:cxn modelId="{AB96E880-5C4F-4C4F-88CD-A23BF220C409}" type="presOf" srcId="{CC0E9869-9210-4D3F-A07C-B9484032F1A1}" destId="{552DF2C6-355B-491B-AE35-C9A1D68C67C2}" srcOrd="1" destOrd="0" presId="urn:microsoft.com/office/officeart/2005/8/layout/process1"/>
    <dgm:cxn modelId="{D135D866-EEF4-42A2-A5A5-3CC5F2CF2A5E}" type="presOf" srcId="{24003975-E40B-4BBE-B000-8D679E169118}" destId="{0482CB08-1410-4201-BAC4-5DB9BF3CB950}" srcOrd="0" destOrd="0" presId="urn:microsoft.com/office/officeart/2005/8/layout/process1"/>
    <dgm:cxn modelId="{5FA840BD-E75A-4737-9417-32EDDB9950FA}" type="presOf" srcId="{A4420670-CB3A-4EAE-AFBF-E5D2FDBCD40C}" destId="{FA04E3F5-7773-4A6D-A7BE-065283E4DADA}" srcOrd="1" destOrd="0" presId="urn:microsoft.com/office/officeart/2005/8/layout/process1"/>
    <dgm:cxn modelId="{9D50B00F-3A55-45FD-A872-771D16835DE9}" type="presOf" srcId="{A4420670-CB3A-4EAE-AFBF-E5D2FDBCD40C}" destId="{A6F6A654-0238-44F7-82DB-BBFCAA87D300}" srcOrd="0" destOrd="0" presId="urn:microsoft.com/office/officeart/2005/8/layout/process1"/>
    <dgm:cxn modelId="{3B1830C3-E0A4-44A7-B0AA-FF2ACEF58EBA}" type="presOf" srcId="{8C5F176F-C9F1-4699-84E1-77F47A759E79}" destId="{BE5A413B-867A-45C1-89C9-6CC71EFB93A5}" srcOrd="0" destOrd="0" presId="urn:microsoft.com/office/officeart/2005/8/layout/process1"/>
    <dgm:cxn modelId="{1BF24895-4628-492A-B53D-501B71D0EC92}" srcId="{8ECB4307-CE67-4C8D-8B2A-684F7AE0ACBF}" destId="{7D64E5F7-E6FC-4FF1-820D-48BBF84D16D8}" srcOrd="3" destOrd="0" parTransId="{949E2DB3-B344-4F7C-9674-7D7A86C2E99E}" sibTransId="{CC0E9869-9210-4D3F-A07C-B9484032F1A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26C1CC0E-B2AB-4A83-A2D1-6407A36A4926}" srcId="{8ECB4307-CE67-4C8D-8B2A-684F7AE0ACBF}" destId="{ADE67F2B-2EEC-46DF-8032-8CCB38A09318}" srcOrd="2" destOrd="0" parTransId="{82149943-0E23-4E59-9A3B-F6454D8E029A}" sibTransId="{24003975-E40B-4BBE-B000-8D679E169118}"/>
    <dgm:cxn modelId="{87846CF1-CA74-4B62-8E8C-123CD1C120E6}" type="presOf" srcId="{24003975-E40B-4BBE-B000-8D679E169118}" destId="{46E5CFC5-7826-4F08-9BB8-75C4720481CC}" srcOrd="1" destOrd="0" presId="urn:microsoft.com/office/officeart/2005/8/layout/process1"/>
    <dgm:cxn modelId="{60793D0E-F918-47AD-8AC2-C0AF3A263A48}" type="presOf" srcId="{8C5F176F-C9F1-4699-84E1-77F47A759E79}" destId="{156E0071-0503-47E7-81EE-A7D90F874428}" srcOrd="1" destOrd="0" presId="urn:microsoft.com/office/officeart/2005/8/layout/process1"/>
    <dgm:cxn modelId="{D2A4FB3D-E0CB-48C7-ACC2-7C81F2D27724}" type="presOf" srcId="{7D64E5F7-E6FC-4FF1-820D-48BBF84D16D8}" destId="{52AFB820-D2D5-4A86-803C-5F8976A88A4A}" srcOrd="0" destOrd="0" presId="urn:microsoft.com/office/officeart/2005/8/layout/process1"/>
    <dgm:cxn modelId="{6FB50C8F-E289-402F-BCCA-4E1F7FE21B03}" srcId="{8ECB4307-CE67-4C8D-8B2A-684F7AE0ACBF}" destId="{CF3036D7-7F9D-4631-BE09-5F8678BCFA98}" srcOrd="4" destOrd="0" parTransId="{12162B7B-E008-44A8-B286-2F414D25F5D6}" sibTransId="{D9DA5F46-5567-4C7E-B028-EFEAE818EC6A}"/>
    <dgm:cxn modelId="{B7180704-1E67-4B5B-B758-1F25EF7CB619}" type="presParOf" srcId="{C248384A-1772-4A09-91E6-28FEB7DE11B5}" destId="{7D8F514E-B8D7-4BCA-AD06-3ECC84DD3D67}" srcOrd="0" destOrd="0" presId="urn:microsoft.com/office/officeart/2005/8/layout/process1"/>
    <dgm:cxn modelId="{4878270E-8019-4C49-A2E2-2BFAFE37EFB1}" type="presParOf" srcId="{C248384A-1772-4A09-91E6-28FEB7DE11B5}" destId="{BE5A413B-867A-45C1-89C9-6CC71EFB93A5}" srcOrd="1" destOrd="0" presId="urn:microsoft.com/office/officeart/2005/8/layout/process1"/>
    <dgm:cxn modelId="{D3645717-EBDC-4850-A909-E56EC35753D6}" type="presParOf" srcId="{BE5A413B-867A-45C1-89C9-6CC71EFB93A5}" destId="{156E0071-0503-47E7-81EE-A7D90F874428}" srcOrd="0" destOrd="0" presId="urn:microsoft.com/office/officeart/2005/8/layout/process1"/>
    <dgm:cxn modelId="{96572032-020A-4077-B447-59516127D20E}" type="presParOf" srcId="{C248384A-1772-4A09-91E6-28FEB7DE11B5}" destId="{BF41B2F4-8649-4CBF-87D6-61D568662750}" srcOrd="2" destOrd="0" presId="urn:microsoft.com/office/officeart/2005/8/layout/process1"/>
    <dgm:cxn modelId="{C7A910BD-3D66-40A6-B97E-88EC05A5CA43}" type="presParOf" srcId="{C248384A-1772-4A09-91E6-28FEB7DE11B5}" destId="{A6F6A654-0238-44F7-82DB-BBFCAA87D300}" srcOrd="3" destOrd="0" presId="urn:microsoft.com/office/officeart/2005/8/layout/process1"/>
    <dgm:cxn modelId="{5B9D0777-D5EF-46A1-B15D-1B1945C9B4EE}" type="presParOf" srcId="{A6F6A654-0238-44F7-82DB-BBFCAA87D300}" destId="{FA04E3F5-7773-4A6D-A7BE-065283E4DADA}" srcOrd="0" destOrd="0" presId="urn:microsoft.com/office/officeart/2005/8/layout/process1"/>
    <dgm:cxn modelId="{F6F3A5C4-9F64-4375-BF9E-386743F472B3}" type="presParOf" srcId="{C248384A-1772-4A09-91E6-28FEB7DE11B5}" destId="{C634FBE1-B3DD-4C57-832B-AB57638480AA}" srcOrd="4" destOrd="0" presId="urn:microsoft.com/office/officeart/2005/8/layout/process1"/>
    <dgm:cxn modelId="{A892AD2F-D8A9-4168-BC18-679BFFB25399}" type="presParOf" srcId="{C248384A-1772-4A09-91E6-28FEB7DE11B5}" destId="{0482CB08-1410-4201-BAC4-5DB9BF3CB950}" srcOrd="5" destOrd="0" presId="urn:microsoft.com/office/officeart/2005/8/layout/process1"/>
    <dgm:cxn modelId="{CBEC31DE-F0DC-4094-95D0-D9B29105821A}" type="presParOf" srcId="{0482CB08-1410-4201-BAC4-5DB9BF3CB950}" destId="{46E5CFC5-7826-4F08-9BB8-75C4720481CC}" srcOrd="0" destOrd="0" presId="urn:microsoft.com/office/officeart/2005/8/layout/process1"/>
    <dgm:cxn modelId="{65F827F3-5BA1-4DE9-97D9-AD551009B537}" type="presParOf" srcId="{C248384A-1772-4A09-91E6-28FEB7DE11B5}" destId="{52AFB820-D2D5-4A86-803C-5F8976A88A4A}" srcOrd="6" destOrd="0" presId="urn:microsoft.com/office/officeart/2005/8/layout/process1"/>
    <dgm:cxn modelId="{71925577-BA64-475D-BC41-9605FA15F022}" type="presParOf" srcId="{C248384A-1772-4A09-91E6-28FEB7DE11B5}" destId="{F5784896-CA35-4756-965B-43D5B428B44F}" srcOrd="7" destOrd="0" presId="urn:microsoft.com/office/officeart/2005/8/layout/process1"/>
    <dgm:cxn modelId="{2B957BD7-D04C-418E-BB01-AEC97D556A30}" type="presParOf" srcId="{F5784896-CA35-4756-965B-43D5B428B44F}" destId="{552DF2C6-355B-491B-AE35-C9A1D68C67C2}" srcOrd="0" destOrd="0" presId="urn:microsoft.com/office/officeart/2005/8/layout/process1"/>
    <dgm:cxn modelId="{5AC41DF1-8484-458A-A423-ED64D2DEE00A}"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對全聯和員工</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對未來發展</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對部門宣傳</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4AD490A8-64F4-42D3-AB8F-55D743DF3550}">
      <dgm:prSet/>
      <dgm:spPr/>
      <dgm:t>
        <a:bodyPr/>
        <a:lstStyle/>
        <a:p>
          <a:r>
            <a:rPr lang="zh-TW" altLang="en-US" dirty="0" smtClean="0">
              <a:latin typeface="標楷體" panose="03000509000000000000" pitchFamily="65" charset="-120"/>
              <a:ea typeface="標楷體" panose="03000509000000000000" pitchFamily="65" charset="-120"/>
            </a:rPr>
            <a:t>模型建立</a:t>
          </a:r>
          <a:endParaRPr lang="zh-TW" altLang="en-US" dirty="0">
            <a:latin typeface="標楷體" panose="03000509000000000000" pitchFamily="65" charset="-120"/>
            <a:ea typeface="標楷體" panose="03000509000000000000" pitchFamily="65" charset="-120"/>
          </a:endParaRPr>
        </a:p>
      </dgm:t>
    </dgm:pt>
    <dgm:pt modelId="{0293565F-83C0-48DA-BB9F-3FA22AED5581}" type="par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4C5AC1E9-BF5D-44CE-9156-19A6D1B759A5}" type="sib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4"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3"/>
      <dgm:spPr/>
      <dgm:t>
        <a:bodyPr/>
        <a:lstStyle/>
        <a:p>
          <a:endParaRPr lang="zh-TW" altLang="en-US"/>
        </a:p>
      </dgm:t>
    </dgm:pt>
    <dgm:pt modelId="{FA04E3F5-7773-4A6D-A7BE-065283E4DADA}" type="pres">
      <dgm:prSet presAssocID="{A4420670-CB3A-4EAE-AFBF-E5D2FDBCD40C}" presName="connectorText" presStyleLbl="sibTrans2D1" presStyleIdx="0" presStyleCnt="3"/>
      <dgm:spPr/>
      <dgm:t>
        <a:bodyPr/>
        <a:lstStyle/>
        <a:p>
          <a:endParaRPr lang="zh-TW" altLang="en-US"/>
        </a:p>
      </dgm:t>
    </dgm:pt>
    <dgm:pt modelId="{DEB10144-EC36-4326-8936-731BAC46E867}" type="pres">
      <dgm:prSet presAssocID="{EAE88DD4-7AFA-413E-B665-2E9816B946B6}" presName="node" presStyleLbl="node1" presStyleIdx="1"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3"/>
      <dgm:spPr/>
      <dgm:t>
        <a:bodyPr/>
        <a:lstStyle/>
        <a:p>
          <a:endParaRPr lang="zh-TW" altLang="en-US"/>
        </a:p>
      </dgm:t>
    </dgm:pt>
    <dgm:pt modelId="{C96D136A-1FF1-4706-B273-C645787B57FF}" type="pres">
      <dgm:prSet presAssocID="{853E8A89-BC75-4736-A2A3-B92212F27C88}" presName="connectorText" presStyleLbl="sibTrans2D1" presStyleIdx="1" presStyleCnt="3"/>
      <dgm:spPr/>
      <dgm:t>
        <a:bodyPr/>
        <a:lstStyle/>
        <a:p>
          <a:endParaRPr lang="zh-TW" altLang="en-US"/>
        </a:p>
      </dgm:t>
    </dgm:pt>
    <dgm:pt modelId="{A5913245-2B1D-4CA2-A0A1-AC5C95B8FC86}" type="pres">
      <dgm:prSet presAssocID="{CF3036D7-7F9D-4631-BE09-5F8678BCFA98}" presName="node" presStyleLbl="node1" presStyleIdx="2" presStyleCnt="4">
        <dgm:presLayoutVars>
          <dgm:bulletEnabled val="1"/>
        </dgm:presLayoutVars>
      </dgm:prSet>
      <dgm:spPr/>
      <dgm:t>
        <a:bodyPr/>
        <a:lstStyle/>
        <a:p>
          <a:endParaRPr lang="zh-TW" altLang="en-US"/>
        </a:p>
      </dgm:t>
    </dgm:pt>
    <dgm:pt modelId="{98B6D901-474E-44B3-AE72-BFDBF7D3CCC4}" type="pres">
      <dgm:prSet presAssocID="{D9DA5F46-5567-4C7E-B028-EFEAE818EC6A}" presName="sibTrans" presStyleLbl="sibTrans2D1" presStyleIdx="2" presStyleCnt="3"/>
      <dgm:spPr/>
      <dgm:t>
        <a:bodyPr/>
        <a:lstStyle/>
        <a:p>
          <a:endParaRPr lang="zh-TW" altLang="en-US"/>
        </a:p>
      </dgm:t>
    </dgm:pt>
    <dgm:pt modelId="{D8E8152F-CC9F-4D38-96CD-9052DB87236A}" type="pres">
      <dgm:prSet presAssocID="{D9DA5F46-5567-4C7E-B028-EFEAE818EC6A}" presName="connectorText" presStyleLbl="sibTrans2D1" presStyleIdx="2" presStyleCnt="3"/>
      <dgm:spPr/>
      <dgm:t>
        <a:bodyPr/>
        <a:lstStyle/>
        <a:p>
          <a:endParaRPr lang="zh-TW" altLang="en-US"/>
        </a:p>
      </dgm:t>
    </dgm:pt>
    <dgm:pt modelId="{AA8100F0-B941-45EB-A6CB-ECEB38551D56}" type="pres">
      <dgm:prSet presAssocID="{4AD490A8-64F4-42D3-AB8F-55D743DF3550}" presName="node" presStyleLbl="node1" presStyleIdx="3" presStyleCnt="4">
        <dgm:presLayoutVars>
          <dgm:bulletEnabled val="1"/>
        </dgm:presLayoutVars>
      </dgm:prSet>
      <dgm:spPr/>
      <dgm:t>
        <a:bodyPr/>
        <a:lstStyle/>
        <a:p>
          <a:endParaRPr lang="zh-TW" altLang="en-US"/>
        </a:p>
      </dgm:t>
    </dgm:pt>
  </dgm:ptLst>
  <dgm:cxnLst>
    <dgm:cxn modelId="{0F6B07E1-13DB-4904-A64F-3841E2F1778B}" type="presOf" srcId="{A4420670-CB3A-4EAE-AFBF-E5D2FDBCD40C}" destId="{A6F6A654-0238-44F7-82DB-BBFCAA87D300}" srcOrd="0" destOrd="0" presId="urn:microsoft.com/office/officeart/2005/8/layout/process1"/>
    <dgm:cxn modelId="{32A1A0A6-7F64-4803-9364-E7CD0DB1B265}" type="presOf" srcId="{D9DA5F46-5567-4C7E-B028-EFEAE818EC6A}" destId="{98B6D901-474E-44B3-AE72-BFDBF7D3CCC4}" srcOrd="0" destOrd="0" presId="urn:microsoft.com/office/officeart/2005/8/layout/process1"/>
    <dgm:cxn modelId="{012F3440-9220-4892-B78F-A203E2A63A55}" type="presOf" srcId="{853E8A89-BC75-4736-A2A3-B92212F27C88}" destId="{C96D136A-1FF1-4706-B273-C645787B57FF}" srcOrd="1" destOrd="0" presId="urn:microsoft.com/office/officeart/2005/8/layout/process1"/>
    <dgm:cxn modelId="{BBE1D8B4-5DBF-4518-86E9-BC9FBF7787F4}" type="presOf" srcId="{CF3036D7-7F9D-4631-BE09-5F8678BCFA98}" destId="{A5913245-2B1D-4CA2-A0A1-AC5C95B8FC86}" srcOrd="0" destOrd="0" presId="urn:microsoft.com/office/officeart/2005/8/layout/process1"/>
    <dgm:cxn modelId="{991C5A68-FE6D-47BE-8643-86CFAB2E83D6}" type="presOf" srcId="{8ECB4307-CE67-4C8D-8B2A-684F7AE0ACBF}" destId="{C248384A-1772-4A09-91E6-28FEB7DE11B5}" srcOrd="0" destOrd="0" presId="urn:microsoft.com/office/officeart/2005/8/layout/process1"/>
    <dgm:cxn modelId="{6F985C89-3F33-4AF2-9B0B-84CF372774D0}"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91801E26-CFEF-4BF7-939D-CBEFC1EB0B03}" type="presOf" srcId="{A4420670-CB3A-4EAE-AFBF-E5D2FDBCD40C}" destId="{FA04E3F5-7773-4A6D-A7BE-065283E4DADA}" srcOrd="1" destOrd="0" presId="urn:microsoft.com/office/officeart/2005/8/layout/process1"/>
    <dgm:cxn modelId="{98584071-C4CE-4116-9808-D6A4B83B05B5}" type="presOf" srcId="{EAE88DD4-7AFA-413E-B665-2E9816B946B6}" destId="{DEB10144-EC36-4326-8936-731BAC46E867}" srcOrd="0" destOrd="0" presId="urn:microsoft.com/office/officeart/2005/8/layout/process1"/>
    <dgm:cxn modelId="{86F13C50-7532-4457-8B9B-B46E4F84DBE8}" srcId="{8ECB4307-CE67-4C8D-8B2A-684F7AE0ACBF}" destId="{4AD490A8-64F4-42D3-AB8F-55D743DF3550}" srcOrd="3" destOrd="0" parTransId="{0293565F-83C0-48DA-BB9F-3FA22AED5581}" sibTransId="{4C5AC1E9-BF5D-44CE-9156-19A6D1B759A5}"/>
    <dgm:cxn modelId="{968E4A24-302C-4F89-82D4-6D916635CB72}" type="presOf" srcId="{D9DA5F46-5567-4C7E-B028-EFEAE818EC6A}" destId="{D8E8152F-CC9F-4D38-96CD-9052DB87236A}" srcOrd="1"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6FB50C8F-E289-402F-BCCA-4E1F7FE21B03}" srcId="{8ECB4307-CE67-4C8D-8B2A-684F7AE0ACBF}" destId="{CF3036D7-7F9D-4631-BE09-5F8678BCFA98}" srcOrd="2" destOrd="0" parTransId="{12162B7B-E008-44A8-B286-2F414D25F5D6}" sibTransId="{D9DA5F46-5567-4C7E-B028-EFEAE818EC6A}"/>
    <dgm:cxn modelId="{1391A548-5E09-4D63-A32C-53317C8DE315}" type="presOf" srcId="{4AD490A8-64F4-42D3-AB8F-55D743DF3550}" destId="{AA8100F0-B941-45EB-A6CB-ECEB38551D56}" srcOrd="0" destOrd="0" presId="urn:microsoft.com/office/officeart/2005/8/layout/process1"/>
    <dgm:cxn modelId="{3F8AA975-B9C7-4E17-AF4A-32A07D4219FB}" type="presOf" srcId="{F0C7F914-460A-46BC-92C9-F242C6A53762}" destId="{BF41B2F4-8649-4CBF-87D6-61D568662750}" srcOrd="0" destOrd="0" presId="urn:microsoft.com/office/officeart/2005/8/layout/process1"/>
    <dgm:cxn modelId="{C4AE945F-EA32-4029-B187-171B9F1C42A7}" type="presParOf" srcId="{C248384A-1772-4A09-91E6-28FEB7DE11B5}" destId="{BF41B2F4-8649-4CBF-87D6-61D568662750}" srcOrd="0" destOrd="0" presId="urn:microsoft.com/office/officeart/2005/8/layout/process1"/>
    <dgm:cxn modelId="{D4AA7B0A-96F7-4A85-A679-98A92A60CAFF}" type="presParOf" srcId="{C248384A-1772-4A09-91E6-28FEB7DE11B5}" destId="{A6F6A654-0238-44F7-82DB-BBFCAA87D300}" srcOrd="1" destOrd="0" presId="urn:microsoft.com/office/officeart/2005/8/layout/process1"/>
    <dgm:cxn modelId="{12D3E44F-B826-42F3-B0D5-8DE4DDD64273}" type="presParOf" srcId="{A6F6A654-0238-44F7-82DB-BBFCAA87D300}" destId="{FA04E3F5-7773-4A6D-A7BE-065283E4DADA}" srcOrd="0" destOrd="0" presId="urn:microsoft.com/office/officeart/2005/8/layout/process1"/>
    <dgm:cxn modelId="{76DAE307-44FA-4505-8D7E-CCB1111E68E2}" type="presParOf" srcId="{C248384A-1772-4A09-91E6-28FEB7DE11B5}" destId="{DEB10144-EC36-4326-8936-731BAC46E867}" srcOrd="2" destOrd="0" presId="urn:microsoft.com/office/officeart/2005/8/layout/process1"/>
    <dgm:cxn modelId="{C7DA1B0B-E315-4555-8E4F-74FE3D8A7D33}" type="presParOf" srcId="{C248384A-1772-4A09-91E6-28FEB7DE11B5}" destId="{7D59FB9D-2DE7-4F4C-A762-BEDBB7AECCC5}" srcOrd="3" destOrd="0" presId="urn:microsoft.com/office/officeart/2005/8/layout/process1"/>
    <dgm:cxn modelId="{7123A469-71F3-48E8-B99D-9C553FDFCA51}" type="presParOf" srcId="{7D59FB9D-2DE7-4F4C-A762-BEDBB7AECCC5}" destId="{C96D136A-1FF1-4706-B273-C645787B57FF}" srcOrd="0" destOrd="0" presId="urn:microsoft.com/office/officeart/2005/8/layout/process1"/>
    <dgm:cxn modelId="{2B1A88BC-50B3-4C62-9CCA-F247AA9A4141}" type="presParOf" srcId="{C248384A-1772-4A09-91E6-28FEB7DE11B5}" destId="{A5913245-2B1D-4CA2-A0A1-AC5C95B8FC86}" srcOrd="4" destOrd="0" presId="urn:microsoft.com/office/officeart/2005/8/layout/process1"/>
    <dgm:cxn modelId="{3BA2347A-BB39-4034-862B-D0FF8B88B3CB}" type="presParOf" srcId="{C248384A-1772-4A09-91E6-28FEB7DE11B5}" destId="{98B6D901-474E-44B3-AE72-BFDBF7D3CCC4}" srcOrd="5" destOrd="0" presId="urn:microsoft.com/office/officeart/2005/8/layout/process1"/>
    <dgm:cxn modelId="{55C1D5E3-3AB9-49C2-9564-E98A5B4860E0}" type="presParOf" srcId="{98B6D901-474E-44B3-AE72-BFDBF7D3CCC4}" destId="{D8E8152F-CC9F-4D38-96CD-9052DB87236A}" srcOrd="0" destOrd="0" presId="urn:microsoft.com/office/officeart/2005/8/layout/process1"/>
    <dgm:cxn modelId="{820B0BB8-FA7C-4E2E-8B1C-93438A559752}" type="presParOf" srcId="{C248384A-1772-4A09-91E6-28FEB7DE11B5}" destId="{AA8100F0-B941-45EB-A6CB-ECEB38551D5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對全聯和員工</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對未來發展</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對部門宣傳</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4AD490A8-64F4-42D3-AB8F-55D743DF3550}">
      <dgm:prSet/>
      <dgm:spPr/>
      <dgm:t>
        <a:bodyPr/>
        <a:lstStyle/>
        <a:p>
          <a:r>
            <a:rPr lang="zh-TW" altLang="en-US" dirty="0" smtClean="0">
              <a:latin typeface="標楷體" panose="03000509000000000000" pitchFamily="65" charset="-120"/>
              <a:ea typeface="標楷體" panose="03000509000000000000" pitchFamily="65" charset="-120"/>
            </a:rPr>
            <a:t>模型建立</a:t>
          </a:r>
          <a:endParaRPr lang="zh-TW" altLang="en-US" dirty="0">
            <a:latin typeface="標楷體" panose="03000509000000000000" pitchFamily="65" charset="-120"/>
            <a:ea typeface="標楷體" panose="03000509000000000000" pitchFamily="65" charset="-120"/>
          </a:endParaRPr>
        </a:p>
      </dgm:t>
    </dgm:pt>
    <dgm:pt modelId="{0293565F-83C0-48DA-BB9F-3FA22AED5581}" type="par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4C5AC1E9-BF5D-44CE-9156-19A6D1B759A5}" type="sib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4"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3"/>
      <dgm:spPr/>
      <dgm:t>
        <a:bodyPr/>
        <a:lstStyle/>
        <a:p>
          <a:endParaRPr lang="zh-TW" altLang="en-US"/>
        </a:p>
      </dgm:t>
    </dgm:pt>
    <dgm:pt modelId="{FA04E3F5-7773-4A6D-A7BE-065283E4DADA}" type="pres">
      <dgm:prSet presAssocID="{A4420670-CB3A-4EAE-AFBF-E5D2FDBCD40C}" presName="connectorText" presStyleLbl="sibTrans2D1" presStyleIdx="0" presStyleCnt="3"/>
      <dgm:spPr/>
      <dgm:t>
        <a:bodyPr/>
        <a:lstStyle/>
        <a:p>
          <a:endParaRPr lang="zh-TW" altLang="en-US"/>
        </a:p>
      </dgm:t>
    </dgm:pt>
    <dgm:pt modelId="{DEB10144-EC36-4326-8936-731BAC46E867}" type="pres">
      <dgm:prSet presAssocID="{EAE88DD4-7AFA-413E-B665-2E9816B946B6}" presName="node" presStyleLbl="node1" presStyleIdx="1"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3"/>
      <dgm:spPr/>
      <dgm:t>
        <a:bodyPr/>
        <a:lstStyle/>
        <a:p>
          <a:endParaRPr lang="zh-TW" altLang="en-US"/>
        </a:p>
      </dgm:t>
    </dgm:pt>
    <dgm:pt modelId="{C96D136A-1FF1-4706-B273-C645787B57FF}" type="pres">
      <dgm:prSet presAssocID="{853E8A89-BC75-4736-A2A3-B92212F27C88}" presName="connectorText" presStyleLbl="sibTrans2D1" presStyleIdx="1" presStyleCnt="3"/>
      <dgm:spPr/>
      <dgm:t>
        <a:bodyPr/>
        <a:lstStyle/>
        <a:p>
          <a:endParaRPr lang="zh-TW" altLang="en-US"/>
        </a:p>
      </dgm:t>
    </dgm:pt>
    <dgm:pt modelId="{A5913245-2B1D-4CA2-A0A1-AC5C95B8FC86}" type="pres">
      <dgm:prSet presAssocID="{CF3036D7-7F9D-4631-BE09-5F8678BCFA98}" presName="node" presStyleLbl="node1" presStyleIdx="2" presStyleCnt="4">
        <dgm:presLayoutVars>
          <dgm:bulletEnabled val="1"/>
        </dgm:presLayoutVars>
      </dgm:prSet>
      <dgm:spPr/>
      <dgm:t>
        <a:bodyPr/>
        <a:lstStyle/>
        <a:p>
          <a:endParaRPr lang="zh-TW" altLang="en-US"/>
        </a:p>
      </dgm:t>
    </dgm:pt>
    <dgm:pt modelId="{98B6D901-474E-44B3-AE72-BFDBF7D3CCC4}" type="pres">
      <dgm:prSet presAssocID="{D9DA5F46-5567-4C7E-B028-EFEAE818EC6A}" presName="sibTrans" presStyleLbl="sibTrans2D1" presStyleIdx="2" presStyleCnt="3"/>
      <dgm:spPr/>
      <dgm:t>
        <a:bodyPr/>
        <a:lstStyle/>
        <a:p>
          <a:endParaRPr lang="zh-TW" altLang="en-US"/>
        </a:p>
      </dgm:t>
    </dgm:pt>
    <dgm:pt modelId="{D8E8152F-CC9F-4D38-96CD-9052DB87236A}" type="pres">
      <dgm:prSet presAssocID="{D9DA5F46-5567-4C7E-B028-EFEAE818EC6A}" presName="connectorText" presStyleLbl="sibTrans2D1" presStyleIdx="2" presStyleCnt="3"/>
      <dgm:spPr/>
      <dgm:t>
        <a:bodyPr/>
        <a:lstStyle/>
        <a:p>
          <a:endParaRPr lang="zh-TW" altLang="en-US"/>
        </a:p>
      </dgm:t>
    </dgm:pt>
    <dgm:pt modelId="{AA8100F0-B941-45EB-A6CB-ECEB38551D56}" type="pres">
      <dgm:prSet presAssocID="{4AD490A8-64F4-42D3-AB8F-55D743DF3550}" presName="node" presStyleLbl="node1" presStyleIdx="3" presStyleCnt="4">
        <dgm:presLayoutVars>
          <dgm:bulletEnabled val="1"/>
        </dgm:presLayoutVars>
      </dgm:prSet>
      <dgm:spPr/>
      <dgm:t>
        <a:bodyPr/>
        <a:lstStyle/>
        <a:p>
          <a:endParaRPr lang="zh-TW" altLang="en-US"/>
        </a:p>
      </dgm:t>
    </dgm:pt>
  </dgm:ptLst>
  <dgm:cxnLst>
    <dgm:cxn modelId="{8E7AD3FD-FD66-4A28-97CC-49F9CE0E2980}" type="presOf" srcId="{A4420670-CB3A-4EAE-AFBF-E5D2FDBCD40C}" destId="{FA04E3F5-7773-4A6D-A7BE-065283E4DADA}" srcOrd="1" destOrd="0" presId="urn:microsoft.com/office/officeart/2005/8/layout/process1"/>
    <dgm:cxn modelId="{0B4A9CBF-D866-4AFC-948A-1C23B40A9F26}" type="presOf" srcId="{853E8A89-BC75-4736-A2A3-B92212F27C88}" destId="{C96D136A-1FF1-4706-B273-C645787B57FF}" srcOrd="1" destOrd="0" presId="urn:microsoft.com/office/officeart/2005/8/layout/process1"/>
    <dgm:cxn modelId="{77C9757E-320F-4B26-9DAB-C50390E7DC28}" type="presOf" srcId="{D9DA5F46-5567-4C7E-B028-EFEAE818EC6A}" destId="{98B6D901-474E-44B3-AE72-BFDBF7D3CCC4}" srcOrd="0" destOrd="0" presId="urn:microsoft.com/office/officeart/2005/8/layout/process1"/>
    <dgm:cxn modelId="{2FF291AF-6AB0-45F4-B18A-C7835688EE9B}" type="presOf" srcId="{8ECB4307-CE67-4C8D-8B2A-684F7AE0ACBF}" destId="{C248384A-1772-4A09-91E6-28FEB7DE11B5}" srcOrd="0" destOrd="0" presId="urn:microsoft.com/office/officeart/2005/8/layout/process1"/>
    <dgm:cxn modelId="{4FF188CF-7109-427D-BEFB-8FD6DE3D0AE7}" type="presOf" srcId="{F0C7F914-460A-46BC-92C9-F242C6A53762}" destId="{BF41B2F4-8649-4CBF-87D6-61D568662750}" srcOrd="0" destOrd="0" presId="urn:microsoft.com/office/officeart/2005/8/layout/process1"/>
    <dgm:cxn modelId="{A5948DF7-7F5F-4DE9-8D32-A0F408A19C87}" type="presOf" srcId="{D9DA5F46-5567-4C7E-B028-EFEAE818EC6A}" destId="{D8E8152F-CC9F-4D38-96CD-9052DB87236A}" srcOrd="1"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86F13C50-7532-4457-8B9B-B46E4F84DBE8}" srcId="{8ECB4307-CE67-4C8D-8B2A-684F7AE0ACBF}" destId="{4AD490A8-64F4-42D3-AB8F-55D743DF3550}" srcOrd="3" destOrd="0" parTransId="{0293565F-83C0-48DA-BB9F-3FA22AED5581}" sibTransId="{4C5AC1E9-BF5D-44CE-9156-19A6D1B759A5}"/>
    <dgm:cxn modelId="{E3DEC592-8C1D-46B3-BA53-B1AB5C4BFEC0}" type="presOf" srcId="{CF3036D7-7F9D-4631-BE09-5F8678BCFA98}" destId="{A5913245-2B1D-4CA2-A0A1-AC5C95B8FC86}" srcOrd="0" destOrd="0" presId="urn:microsoft.com/office/officeart/2005/8/layout/process1"/>
    <dgm:cxn modelId="{466DD699-FA5E-4E53-884B-29C1160052B7}" type="presOf" srcId="{853E8A89-BC75-4736-A2A3-B92212F27C88}" destId="{7D59FB9D-2DE7-4F4C-A762-BEDBB7AECCC5}"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22B83A47-FD1D-4E2A-A9F3-C2E17F5CF875}" type="presOf" srcId="{4AD490A8-64F4-42D3-AB8F-55D743DF3550}" destId="{AA8100F0-B941-45EB-A6CB-ECEB38551D56}" srcOrd="0" destOrd="0" presId="urn:microsoft.com/office/officeart/2005/8/layout/process1"/>
    <dgm:cxn modelId="{8585B41C-3C16-4249-9A96-7B51F6F0C366}" type="presOf" srcId="{EAE88DD4-7AFA-413E-B665-2E9816B946B6}" destId="{DEB10144-EC36-4326-8936-731BAC46E867}" srcOrd="0"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23044BC6-4B41-4D81-975B-CDA95EA0E588}" type="presOf" srcId="{A4420670-CB3A-4EAE-AFBF-E5D2FDBCD40C}" destId="{A6F6A654-0238-44F7-82DB-BBFCAA87D300}" srcOrd="0" destOrd="0" presId="urn:microsoft.com/office/officeart/2005/8/layout/process1"/>
    <dgm:cxn modelId="{B797B1B0-1657-443B-94CF-8A25E059B93D}" type="presParOf" srcId="{C248384A-1772-4A09-91E6-28FEB7DE11B5}" destId="{BF41B2F4-8649-4CBF-87D6-61D568662750}" srcOrd="0" destOrd="0" presId="urn:microsoft.com/office/officeart/2005/8/layout/process1"/>
    <dgm:cxn modelId="{7A0F092B-B2AB-4563-BEC1-E97D0C3B9E97}" type="presParOf" srcId="{C248384A-1772-4A09-91E6-28FEB7DE11B5}" destId="{A6F6A654-0238-44F7-82DB-BBFCAA87D300}" srcOrd="1" destOrd="0" presId="urn:microsoft.com/office/officeart/2005/8/layout/process1"/>
    <dgm:cxn modelId="{A5DB8BD3-8A33-40BF-8E1A-C27732E78FBC}" type="presParOf" srcId="{A6F6A654-0238-44F7-82DB-BBFCAA87D300}" destId="{FA04E3F5-7773-4A6D-A7BE-065283E4DADA}" srcOrd="0" destOrd="0" presId="urn:microsoft.com/office/officeart/2005/8/layout/process1"/>
    <dgm:cxn modelId="{DC06C167-B984-4270-A130-1518BE438FB2}" type="presParOf" srcId="{C248384A-1772-4A09-91E6-28FEB7DE11B5}" destId="{DEB10144-EC36-4326-8936-731BAC46E867}" srcOrd="2" destOrd="0" presId="urn:microsoft.com/office/officeart/2005/8/layout/process1"/>
    <dgm:cxn modelId="{95A2ACCE-476D-4463-A118-A8C15D1C70ED}" type="presParOf" srcId="{C248384A-1772-4A09-91E6-28FEB7DE11B5}" destId="{7D59FB9D-2DE7-4F4C-A762-BEDBB7AECCC5}" srcOrd="3" destOrd="0" presId="urn:microsoft.com/office/officeart/2005/8/layout/process1"/>
    <dgm:cxn modelId="{7D875ACA-658B-41ED-9A6C-362025780ED6}" type="presParOf" srcId="{7D59FB9D-2DE7-4F4C-A762-BEDBB7AECCC5}" destId="{C96D136A-1FF1-4706-B273-C645787B57FF}" srcOrd="0" destOrd="0" presId="urn:microsoft.com/office/officeart/2005/8/layout/process1"/>
    <dgm:cxn modelId="{9B6D41FF-DFD9-4307-AFC1-19DB0F1E0B80}" type="presParOf" srcId="{C248384A-1772-4A09-91E6-28FEB7DE11B5}" destId="{A5913245-2B1D-4CA2-A0A1-AC5C95B8FC86}" srcOrd="4" destOrd="0" presId="urn:microsoft.com/office/officeart/2005/8/layout/process1"/>
    <dgm:cxn modelId="{885FB455-50C9-45C4-8DFE-B74278EA648A}" type="presParOf" srcId="{C248384A-1772-4A09-91E6-28FEB7DE11B5}" destId="{98B6D901-474E-44B3-AE72-BFDBF7D3CCC4}" srcOrd="5" destOrd="0" presId="urn:microsoft.com/office/officeart/2005/8/layout/process1"/>
    <dgm:cxn modelId="{9218AA29-93E7-4307-B727-77BEED74F09E}" type="presParOf" srcId="{98B6D901-474E-44B3-AE72-BFDBF7D3CCC4}" destId="{D8E8152F-CC9F-4D38-96CD-9052DB87236A}" srcOrd="0" destOrd="0" presId="urn:microsoft.com/office/officeart/2005/8/layout/process1"/>
    <dgm:cxn modelId="{07312E04-E78D-4442-A1DD-3E3ADC4C926A}" type="presParOf" srcId="{C248384A-1772-4A09-91E6-28FEB7DE11B5}" destId="{AA8100F0-B941-45EB-A6CB-ECEB38551D5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對全聯和員工</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對未來發展</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對部門宣傳</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4AD490A8-64F4-42D3-AB8F-55D743DF3550}">
      <dgm:prSet/>
      <dgm:spPr/>
      <dgm:t>
        <a:bodyPr/>
        <a:lstStyle/>
        <a:p>
          <a:r>
            <a:rPr lang="zh-TW" altLang="en-US" dirty="0" smtClean="0">
              <a:latin typeface="標楷體" panose="03000509000000000000" pitchFamily="65" charset="-120"/>
              <a:ea typeface="標楷體" panose="03000509000000000000" pitchFamily="65" charset="-120"/>
            </a:rPr>
            <a:t>模型建立</a:t>
          </a:r>
          <a:endParaRPr lang="zh-TW" altLang="en-US" dirty="0">
            <a:latin typeface="標楷體" panose="03000509000000000000" pitchFamily="65" charset="-120"/>
            <a:ea typeface="標楷體" panose="03000509000000000000" pitchFamily="65" charset="-120"/>
          </a:endParaRPr>
        </a:p>
      </dgm:t>
    </dgm:pt>
    <dgm:pt modelId="{0293565F-83C0-48DA-BB9F-3FA22AED5581}" type="par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4C5AC1E9-BF5D-44CE-9156-19A6D1B759A5}" type="sib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4"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3"/>
      <dgm:spPr/>
      <dgm:t>
        <a:bodyPr/>
        <a:lstStyle/>
        <a:p>
          <a:endParaRPr lang="zh-TW" altLang="en-US"/>
        </a:p>
      </dgm:t>
    </dgm:pt>
    <dgm:pt modelId="{FA04E3F5-7773-4A6D-A7BE-065283E4DADA}" type="pres">
      <dgm:prSet presAssocID="{A4420670-CB3A-4EAE-AFBF-E5D2FDBCD40C}" presName="connectorText" presStyleLbl="sibTrans2D1" presStyleIdx="0" presStyleCnt="3"/>
      <dgm:spPr/>
      <dgm:t>
        <a:bodyPr/>
        <a:lstStyle/>
        <a:p>
          <a:endParaRPr lang="zh-TW" altLang="en-US"/>
        </a:p>
      </dgm:t>
    </dgm:pt>
    <dgm:pt modelId="{DEB10144-EC36-4326-8936-731BAC46E867}" type="pres">
      <dgm:prSet presAssocID="{EAE88DD4-7AFA-413E-B665-2E9816B946B6}" presName="node" presStyleLbl="node1" presStyleIdx="1"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3"/>
      <dgm:spPr/>
      <dgm:t>
        <a:bodyPr/>
        <a:lstStyle/>
        <a:p>
          <a:endParaRPr lang="zh-TW" altLang="en-US"/>
        </a:p>
      </dgm:t>
    </dgm:pt>
    <dgm:pt modelId="{C96D136A-1FF1-4706-B273-C645787B57FF}" type="pres">
      <dgm:prSet presAssocID="{853E8A89-BC75-4736-A2A3-B92212F27C88}" presName="connectorText" presStyleLbl="sibTrans2D1" presStyleIdx="1" presStyleCnt="3"/>
      <dgm:spPr/>
      <dgm:t>
        <a:bodyPr/>
        <a:lstStyle/>
        <a:p>
          <a:endParaRPr lang="zh-TW" altLang="en-US"/>
        </a:p>
      </dgm:t>
    </dgm:pt>
    <dgm:pt modelId="{A5913245-2B1D-4CA2-A0A1-AC5C95B8FC86}" type="pres">
      <dgm:prSet presAssocID="{CF3036D7-7F9D-4631-BE09-5F8678BCFA98}" presName="node" presStyleLbl="node1" presStyleIdx="2" presStyleCnt="4">
        <dgm:presLayoutVars>
          <dgm:bulletEnabled val="1"/>
        </dgm:presLayoutVars>
      </dgm:prSet>
      <dgm:spPr/>
      <dgm:t>
        <a:bodyPr/>
        <a:lstStyle/>
        <a:p>
          <a:endParaRPr lang="zh-TW" altLang="en-US"/>
        </a:p>
      </dgm:t>
    </dgm:pt>
    <dgm:pt modelId="{98B6D901-474E-44B3-AE72-BFDBF7D3CCC4}" type="pres">
      <dgm:prSet presAssocID="{D9DA5F46-5567-4C7E-B028-EFEAE818EC6A}" presName="sibTrans" presStyleLbl="sibTrans2D1" presStyleIdx="2" presStyleCnt="3"/>
      <dgm:spPr/>
      <dgm:t>
        <a:bodyPr/>
        <a:lstStyle/>
        <a:p>
          <a:endParaRPr lang="zh-TW" altLang="en-US"/>
        </a:p>
      </dgm:t>
    </dgm:pt>
    <dgm:pt modelId="{D8E8152F-CC9F-4D38-96CD-9052DB87236A}" type="pres">
      <dgm:prSet presAssocID="{D9DA5F46-5567-4C7E-B028-EFEAE818EC6A}" presName="connectorText" presStyleLbl="sibTrans2D1" presStyleIdx="2" presStyleCnt="3"/>
      <dgm:spPr/>
      <dgm:t>
        <a:bodyPr/>
        <a:lstStyle/>
        <a:p>
          <a:endParaRPr lang="zh-TW" altLang="en-US"/>
        </a:p>
      </dgm:t>
    </dgm:pt>
    <dgm:pt modelId="{AA8100F0-B941-45EB-A6CB-ECEB38551D56}" type="pres">
      <dgm:prSet presAssocID="{4AD490A8-64F4-42D3-AB8F-55D743DF3550}" presName="node" presStyleLbl="node1" presStyleIdx="3" presStyleCnt="4">
        <dgm:presLayoutVars>
          <dgm:bulletEnabled val="1"/>
        </dgm:presLayoutVars>
      </dgm:prSet>
      <dgm:spPr/>
      <dgm:t>
        <a:bodyPr/>
        <a:lstStyle/>
        <a:p>
          <a:endParaRPr lang="zh-TW" altLang="en-US"/>
        </a:p>
      </dgm:t>
    </dgm:pt>
  </dgm:ptLst>
  <dgm:cxnLst>
    <dgm:cxn modelId="{0E76248E-DDD1-45CA-BF0E-30536C29197C}" type="presOf" srcId="{CF3036D7-7F9D-4631-BE09-5F8678BCFA98}" destId="{A5913245-2B1D-4CA2-A0A1-AC5C95B8FC86}" srcOrd="0" destOrd="0" presId="urn:microsoft.com/office/officeart/2005/8/layout/process1"/>
    <dgm:cxn modelId="{801BF148-497E-4633-8119-F6E445DC5CC7}" type="presOf" srcId="{D9DA5F46-5567-4C7E-B028-EFEAE818EC6A}" destId="{98B6D901-474E-44B3-AE72-BFDBF7D3CCC4}" srcOrd="0" destOrd="0" presId="urn:microsoft.com/office/officeart/2005/8/layout/process1"/>
    <dgm:cxn modelId="{C3EBE816-27D3-46EE-83B8-710DD626C25B}" type="presOf" srcId="{EAE88DD4-7AFA-413E-B665-2E9816B946B6}" destId="{DEB10144-EC36-4326-8936-731BAC46E867}" srcOrd="0" destOrd="0" presId="urn:microsoft.com/office/officeart/2005/8/layout/process1"/>
    <dgm:cxn modelId="{5AB219F6-8351-4DA0-8607-500E99596D4F}" type="presOf" srcId="{A4420670-CB3A-4EAE-AFBF-E5D2FDBCD40C}" destId="{FA04E3F5-7773-4A6D-A7BE-065283E4DADA}" srcOrd="1" destOrd="0" presId="urn:microsoft.com/office/officeart/2005/8/layout/process1"/>
    <dgm:cxn modelId="{1281187B-EE74-48F2-BE91-5FDAA8EFD54C}" type="presOf" srcId="{8ECB4307-CE67-4C8D-8B2A-684F7AE0ACBF}" destId="{C248384A-1772-4A09-91E6-28FEB7DE11B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86F13C50-7532-4457-8B9B-B46E4F84DBE8}" srcId="{8ECB4307-CE67-4C8D-8B2A-684F7AE0ACBF}" destId="{4AD490A8-64F4-42D3-AB8F-55D743DF3550}" srcOrd="3" destOrd="0" parTransId="{0293565F-83C0-48DA-BB9F-3FA22AED5581}" sibTransId="{4C5AC1E9-BF5D-44CE-9156-19A6D1B759A5}"/>
    <dgm:cxn modelId="{8E437A6F-9509-4D5C-B4B9-D690961981BA}" type="presOf" srcId="{A4420670-CB3A-4EAE-AFBF-E5D2FDBCD40C}" destId="{A6F6A654-0238-44F7-82DB-BBFCAA87D300}" srcOrd="0" destOrd="0" presId="urn:microsoft.com/office/officeart/2005/8/layout/process1"/>
    <dgm:cxn modelId="{D3D32961-6DE9-4378-A6D1-F8EC375293E2}" srcId="{8ECB4307-CE67-4C8D-8B2A-684F7AE0ACBF}" destId="{F0C7F914-460A-46BC-92C9-F242C6A53762}" srcOrd="0" destOrd="0" parTransId="{09E32A4B-703C-4D1E-855D-547A09A899FD}" sibTransId="{A4420670-CB3A-4EAE-AFBF-E5D2FDBCD40C}"/>
    <dgm:cxn modelId="{8EEC560E-AC79-4DD1-9CC0-1B541CD6F412}" type="presOf" srcId="{D9DA5F46-5567-4C7E-B028-EFEAE818EC6A}" destId="{D8E8152F-CC9F-4D38-96CD-9052DB87236A}" srcOrd="1" destOrd="0" presId="urn:microsoft.com/office/officeart/2005/8/layout/process1"/>
    <dgm:cxn modelId="{88297727-8A41-4D63-8260-5C76147E5969}" type="presOf" srcId="{F0C7F914-460A-46BC-92C9-F242C6A53762}" destId="{BF41B2F4-8649-4CBF-87D6-61D568662750}" srcOrd="0" destOrd="0" presId="urn:microsoft.com/office/officeart/2005/8/layout/process1"/>
    <dgm:cxn modelId="{CAB8B420-3CBC-4854-83B2-1C75151617EC}" type="presOf" srcId="{853E8A89-BC75-4736-A2A3-B92212F27C88}" destId="{7D59FB9D-2DE7-4F4C-A762-BEDBB7AECCC5}" srcOrd="0" destOrd="0" presId="urn:microsoft.com/office/officeart/2005/8/layout/process1"/>
    <dgm:cxn modelId="{AD960AF1-B9DA-4B60-982B-BA9C99F0444E}" type="presOf" srcId="{853E8A89-BC75-4736-A2A3-B92212F27C88}" destId="{C96D136A-1FF1-4706-B273-C645787B57FF}" srcOrd="1"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52B4BBB3-75BC-450B-8938-0D860443DE41}" type="presOf" srcId="{4AD490A8-64F4-42D3-AB8F-55D743DF3550}" destId="{AA8100F0-B941-45EB-A6CB-ECEB38551D56}" srcOrd="0" destOrd="0" presId="urn:microsoft.com/office/officeart/2005/8/layout/process1"/>
    <dgm:cxn modelId="{CEABC9E5-9823-473F-8BA5-5605D50F2822}" type="presParOf" srcId="{C248384A-1772-4A09-91E6-28FEB7DE11B5}" destId="{BF41B2F4-8649-4CBF-87D6-61D568662750}" srcOrd="0" destOrd="0" presId="urn:microsoft.com/office/officeart/2005/8/layout/process1"/>
    <dgm:cxn modelId="{173CB5A5-9D5B-488A-B726-A220EBA70C06}" type="presParOf" srcId="{C248384A-1772-4A09-91E6-28FEB7DE11B5}" destId="{A6F6A654-0238-44F7-82DB-BBFCAA87D300}" srcOrd="1" destOrd="0" presId="urn:microsoft.com/office/officeart/2005/8/layout/process1"/>
    <dgm:cxn modelId="{EDAF2D5C-BDF6-46BE-AAC6-8195738CAA01}" type="presParOf" srcId="{A6F6A654-0238-44F7-82DB-BBFCAA87D300}" destId="{FA04E3F5-7773-4A6D-A7BE-065283E4DADA}" srcOrd="0" destOrd="0" presId="urn:microsoft.com/office/officeart/2005/8/layout/process1"/>
    <dgm:cxn modelId="{14AD4960-F71D-4989-811F-A8C4E3D0647C}" type="presParOf" srcId="{C248384A-1772-4A09-91E6-28FEB7DE11B5}" destId="{DEB10144-EC36-4326-8936-731BAC46E867}" srcOrd="2" destOrd="0" presId="urn:microsoft.com/office/officeart/2005/8/layout/process1"/>
    <dgm:cxn modelId="{483CEF02-CA30-4916-BD66-098D76564E72}" type="presParOf" srcId="{C248384A-1772-4A09-91E6-28FEB7DE11B5}" destId="{7D59FB9D-2DE7-4F4C-A762-BEDBB7AECCC5}" srcOrd="3" destOrd="0" presId="urn:microsoft.com/office/officeart/2005/8/layout/process1"/>
    <dgm:cxn modelId="{4588ECF1-A23B-4344-A781-74F9447F69BC}" type="presParOf" srcId="{7D59FB9D-2DE7-4F4C-A762-BEDBB7AECCC5}" destId="{C96D136A-1FF1-4706-B273-C645787B57FF}" srcOrd="0" destOrd="0" presId="urn:microsoft.com/office/officeart/2005/8/layout/process1"/>
    <dgm:cxn modelId="{CDB758DC-DEB5-4157-B5E7-30AF5983CFD2}" type="presParOf" srcId="{C248384A-1772-4A09-91E6-28FEB7DE11B5}" destId="{A5913245-2B1D-4CA2-A0A1-AC5C95B8FC86}" srcOrd="4" destOrd="0" presId="urn:microsoft.com/office/officeart/2005/8/layout/process1"/>
    <dgm:cxn modelId="{EA5AE1BF-B78E-41CA-AF16-62F8F34B3283}" type="presParOf" srcId="{C248384A-1772-4A09-91E6-28FEB7DE11B5}" destId="{98B6D901-474E-44B3-AE72-BFDBF7D3CCC4}" srcOrd="5" destOrd="0" presId="urn:microsoft.com/office/officeart/2005/8/layout/process1"/>
    <dgm:cxn modelId="{D9E75C0D-94B9-4A3F-AF45-C4B37C03EB05}" type="presParOf" srcId="{98B6D901-474E-44B3-AE72-BFDBF7D3CCC4}" destId="{D8E8152F-CC9F-4D38-96CD-9052DB87236A}" srcOrd="0" destOrd="0" presId="urn:microsoft.com/office/officeart/2005/8/layout/process1"/>
    <dgm:cxn modelId="{2A0C59F2-560B-422D-9AE0-727D779182D9}" type="presParOf" srcId="{C248384A-1772-4A09-91E6-28FEB7DE11B5}" destId="{AA8100F0-B941-45EB-A6CB-ECEB38551D5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對全聯和員工</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對未來發展</a:t>
          </a:r>
          <a:endParaRPr lang="en-US" altLang="zh-TW" dirty="0" smtClean="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對部門宣傳</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4AD490A8-64F4-42D3-AB8F-55D743DF3550}">
      <dgm:prSet/>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模型建立</a:t>
          </a:r>
          <a:endParaRPr lang="zh-TW" altLang="en-US" dirty="0">
            <a:latin typeface="標楷體" panose="03000509000000000000" pitchFamily="65" charset="-120"/>
            <a:ea typeface="標楷體" panose="03000509000000000000" pitchFamily="65" charset="-120"/>
          </a:endParaRPr>
        </a:p>
      </dgm:t>
    </dgm:pt>
    <dgm:pt modelId="{0293565F-83C0-48DA-BB9F-3FA22AED5581}" type="par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4C5AC1E9-BF5D-44CE-9156-19A6D1B759A5}" type="sibTrans" cxnId="{86F13C50-7532-4457-8B9B-B46E4F84DBE8}">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BF41B2F4-8649-4CBF-87D6-61D568662750}" type="pres">
      <dgm:prSet presAssocID="{F0C7F914-460A-46BC-92C9-F242C6A53762}" presName="node" presStyleLbl="node1" presStyleIdx="0" presStyleCnt="4"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0" presStyleCnt="3"/>
      <dgm:spPr/>
      <dgm:t>
        <a:bodyPr/>
        <a:lstStyle/>
        <a:p>
          <a:endParaRPr lang="zh-TW" altLang="en-US"/>
        </a:p>
      </dgm:t>
    </dgm:pt>
    <dgm:pt modelId="{FA04E3F5-7773-4A6D-A7BE-065283E4DADA}" type="pres">
      <dgm:prSet presAssocID="{A4420670-CB3A-4EAE-AFBF-E5D2FDBCD40C}" presName="connectorText" presStyleLbl="sibTrans2D1" presStyleIdx="0" presStyleCnt="3"/>
      <dgm:spPr/>
      <dgm:t>
        <a:bodyPr/>
        <a:lstStyle/>
        <a:p>
          <a:endParaRPr lang="zh-TW" altLang="en-US"/>
        </a:p>
      </dgm:t>
    </dgm:pt>
    <dgm:pt modelId="{DEB10144-EC36-4326-8936-731BAC46E867}" type="pres">
      <dgm:prSet presAssocID="{EAE88DD4-7AFA-413E-B665-2E9816B946B6}" presName="node" presStyleLbl="node1" presStyleIdx="1"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1" presStyleCnt="3"/>
      <dgm:spPr/>
      <dgm:t>
        <a:bodyPr/>
        <a:lstStyle/>
        <a:p>
          <a:endParaRPr lang="zh-TW" altLang="en-US"/>
        </a:p>
      </dgm:t>
    </dgm:pt>
    <dgm:pt modelId="{C96D136A-1FF1-4706-B273-C645787B57FF}" type="pres">
      <dgm:prSet presAssocID="{853E8A89-BC75-4736-A2A3-B92212F27C88}" presName="connectorText" presStyleLbl="sibTrans2D1" presStyleIdx="1" presStyleCnt="3"/>
      <dgm:spPr/>
      <dgm:t>
        <a:bodyPr/>
        <a:lstStyle/>
        <a:p>
          <a:endParaRPr lang="zh-TW" altLang="en-US"/>
        </a:p>
      </dgm:t>
    </dgm:pt>
    <dgm:pt modelId="{A5913245-2B1D-4CA2-A0A1-AC5C95B8FC86}" type="pres">
      <dgm:prSet presAssocID="{CF3036D7-7F9D-4631-BE09-5F8678BCFA98}" presName="node" presStyleLbl="node1" presStyleIdx="2" presStyleCnt="4">
        <dgm:presLayoutVars>
          <dgm:bulletEnabled val="1"/>
        </dgm:presLayoutVars>
      </dgm:prSet>
      <dgm:spPr/>
      <dgm:t>
        <a:bodyPr/>
        <a:lstStyle/>
        <a:p>
          <a:endParaRPr lang="zh-TW" altLang="en-US"/>
        </a:p>
      </dgm:t>
    </dgm:pt>
    <dgm:pt modelId="{98B6D901-474E-44B3-AE72-BFDBF7D3CCC4}" type="pres">
      <dgm:prSet presAssocID="{D9DA5F46-5567-4C7E-B028-EFEAE818EC6A}" presName="sibTrans" presStyleLbl="sibTrans2D1" presStyleIdx="2" presStyleCnt="3"/>
      <dgm:spPr/>
      <dgm:t>
        <a:bodyPr/>
        <a:lstStyle/>
        <a:p>
          <a:endParaRPr lang="zh-TW" altLang="en-US"/>
        </a:p>
      </dgm:t>
    </dgm:pt>
    <dgm:pt modelId="{D8E8152F-CC9F-4D38-96CD-9052DB87236A}" type="pres">
      <dgm:prSet presAssocID="{D9DA5F46-5567-4C7E-B028-EFEAE818EC6A}" presName="connectorText" presStyleLbl="sibTrans2D1" presStyleIdx="2" presStyleCnt="3"/>
      <dgm:spPr/>
      <dgm:t>
        <a:bodyPr/>
        <a:lstStyle/>
        <a:p>
          <a:endParaRPr lang="zh-TW" altLang="en-US"/>
        </a:p>
      </dgm:t>
    </dgm:pt>
    <dgm:pt modelId="{AA8100F0-B941-45EB-A6CB-ECEB38551D56}" type="pres">
      <dgm:prSet presAssocID="{4AD490A8-64F4-42D3-AB8F-55D743DF3550}" presName="node" presStyleLbl="node1" presStyleIdx="3" presStyleCnt="4">
        <dgm:presLayoutVars>
          <dgm:bulletEnabled val="1"/>
        </dgm:presLayoutVars>
      </dgm:prSet>
      <dgm:spPr/>
      <dgm:t>
        <a:bodyPr/>
        <a:lstStyle/>
        <a:p>
          <a:endParaRPr lang="zh-TW" altLang="en-US"/>
        </a:p>
      </dgm:t>
    </dgm:pt>
  </dgm:ptLst>
  <dgm:cxnLst>
    <dgm:cxn modelId="{E935BDBE-894A-401D-928F-EC5D4F169CDA}" type="presOf" srcId="{CF3036D7-7F9D-4631-BE09-5F8678BCFA98}" destId="{A5913245-2B1D-4CA2-A0A1-AC5C95B8FC86}" srcOrd="0" destOrd="0" presId="urn:microsoft.com/office/officeart/2005/8/layout/process1"/>
    <dgm:cxn modelId="{AC151EF3-E798-4A89-A44E-D7D510D188D7}" type="presOf" srcId="{F0C7F914-460A-46BC-92C9-F242C6A53762}" destId="{BF41B2F4-8649-4CBF-87D6-61D568662750}" srcOrd="0" destOrd="0" presId="urn:microsoft.com/office/officeart/2005/8/layout/process1"/>
    <dgm:cxn modelId="{8BF1D5F2-7A54-419B-B1C5-F18CD126AAD2}" type="presOf" srcId="{853E8A89-BC75-4736-A2A3-B92212F27C88}" destId="{C96D136A-1FF1-4706-B273-C645787B57FF}" srcOrd="1" destOrd="0" presId="urn:microsoft.com/office/officeart/2005/8/layout/process1"/>
    <dgm:cxn modelId="{609B12C4-0788-4EED-B613-8C9655423032}" type="presOf" srcId="{853E8A89-BC75-4736-A2A3-B92212F27C88}" destId="{7D59FB9D-2DE7-4F4C-A762-BEDBB7AECCC5}" srcOrd="0" destOrd="0" presId="urn:microsoft.com/office/officeart/2005/8/layout/process1"/>
    <dgm:cxn modelId="{DB13EF97-8C68-436C-8C01-E475DD83A7B6}" srcId="{8ECB4307-CE67-4C8D-8B2A-684F7AE0ACBF}" destId="{EAE88DD4-7AFA-413E-B665-2E9816B946B6}" srcOrd="1" destOrd="0" parTransId="{C1537AC6-1630-4419-9151-876B21639C0E}" sibTransId="{853E8A89-BC75-4736-A2A3-B92212F27C88}"/>
    <dgm:cxn modelId="{21AA2CD1-13C9-4A2A-8DB3-7D1EA61A7F2B}" type="presOf" srcId="{D9DA5F46-5567-4C7E-B028-EFEAE818EC6A}" destId="{D8E8152F-CC9F-4D38-96CD-9052DB87236A}" srcOrd="1" destOrd="0" presId="urn:microsoft.com/office/officeart/2005/8/layout/process1"/>
    <dgm:cxn modelId="{86F13C50-7532-4457-8B9B-B46E4F84DBE8}" srcId="{8ECB4307-CE67-4C8D-8B2A-684F7AE0ACBF}" destId="{4AD490A8-64F4-42D3-AB8F-55D743DF3550}" srcOrd="3" destOrd="0" parTransId="{0293565F-83C0-48DA-BB9F-3FA22AED5581}" sibTransId="{4C5AC1E9-BF5D-44CE-9156-19A6D1B759A5}"/>
    <dgm:cxn modelId="{D3D32961-6DE9-4378-A6D1-F8EC375293E2}" srcId="{8ECB4307-CE67-4C8D-8B2A-684F7AE0ACBF}" destId="{F0C7F914-460A-46BC-92C9-F242C6A53762}" srcOrd="0" destOrd="0" parTransId="{09E32A4B-703C-4D1E-855D-547A09A899FD}" sibTransId="{A4420670-CB3A-4EAE-AFBF-E5D2FDBCD40C}"/>
    <dgm:cxn modelId="{964376D5-8AA0-4F75-8F5E-AC0D02BD37A6}" type="presOf" srcId="{A4420670-CB3A-4EAE-AFBF-E5D2FDBCD40C}" destId="{A6F6A654-0238-44F7-82DB-BBFCAA87D300}" srcOrd="0" destOrd="0" presId="urn:microsoft.com/office/officeart/2005/8/layout/process1"/>
    <dgm:cxn modelId="{A1CD4C09-6E31-49DB-AA4B-D0C106E59DF5}" type="presOf" srcId="{8ECB4307-CE67-4C8D-8B2A-684F7AE0ACBF}" destId="{C248384A-1772-4A09-91E6-28FEB7DE11B5}" srcOrd="0" destOrd="0" presId="urn:microsoft.com/office/officeart/2005/8/layout/process1"/>
    <dgm:cxn modelId="{F00D570D-2FBD-4935-BA19-4C2B8AC4E11F}" type="presOf" srcId="{D9DA5F46-5567-4C7E-B028-EFEAE818EC6A}" destId="{98B6D901-474E-44B3-AE72-BFDBF7D3CCC4}" srcOrd="0" destOrd="0" presId="urn:microsoft.com/office/officeart/2005/8/layout/process1"/>
    <dgm:cxn modelId="{A97FC193-6D3A-409D-BE60-D76B53EAD12F}" type="presOf" srcId="{EAE88DD4-7AFA-413E-B665-2E9816B946B6}" destId="{DEB10144-EC36-4326-8936-731BAC46E867}" srcOrd="0" destOrd="0" presId="urn:microsoft.com/office/officeart/2005/8/layout/process1"/>
    <dgm:cxn modelId="{EE29C391-886C-4451-B748-8F2185D7C212}" type="presOf" srcId="{4AD490A8-64F4-42D3-AB8F-55D743DF3550}" destId="{AA8100F0-B941-45EB-A6CB-ECEB38551D56}" srcOrd="0" destOrd="0" presId="urn:microsoft.com/office/officeart/2005/8/layout/process1"/>
    <dgm:cxn modelId="{889FF475-68AC-4949-A88D-FBEFECD660AA}" type="presOf" srcId="{A4420670-CB3A-4EAE-AFBF-E5D2FDBCD40C}" destId="{FA04E3F5-7773-4A6D-A7BE-065283E4DADA}" srcOrd="1" destOrd="0" presId="urn:microsoft.com/office/officeart/2005/8/layout/process1"/>
    <dgm:cxn modelId="{6FB50C8F-E289-402F-BCCA-4E1F7FE21B03}" srcId="{8ECB4307-CE67-4C8D-8B2A-684F7AE0ACBF}" destId="{CF3036D7-7F9D-4631-BE09-5F8678BCFA98}" srcOrd="2" destOrd="0" parTransId="{12162B7B-E008-44A8-B286-2F414D25F5D6}" sibTransId="{D9DA5F46-5567-4C7E-B028-EFEAE818EC6A}"/>
    <dgm:cxn modelId="{F3256303-5A6F-42BE-978A-8662CAE59999}" type="presParOf" srcId="{C248384A-1772-4A09-91E6-28FEB7DE11B5}" destId="{BF41B2F4-8649-4CBF-87D6-61D568662750}" srcOrd="0" destOrd="0" presId="urn:microsoft.com/office/officeart/2005/8/layout/process1"/>
    <dgm:cxn modelId="{6673F23A-18E0-4892-8301-496EF1530C5B}" type="presParOf" srcId="{C248384A-1772-4A09-91E6-28FEB7DE11B5}" destId="{A6F6A654-0238-44F7-82DB-BBFCAA87D300}" srcOrd="1" destOrd="0" presId="urn:microsoft.com/office/officeart/2005/8/layout/process1"/>
    <dgm:cxn modelId="{A4D2EA38-2D92-469A-A1BD-41EE1B98CFDE}" type="presParOf" srcId="{A6F6A654-0238-44F7-82DB-BBFCAA87D300}" destId="{FA04E3F5-7773-4A6D-A7BE-065283E4DADA}" srcOrd="0" destOrd="0" presId="urn:microsoft.com/office/officeart/2005/8/layout/process1"/>
    <dgm:cxn modelId="{60CF6B7F-F573-4115-AAF4-76B7ACB5B10F}" type="presParOf" srcId="{C248384A-1772-4A09-91E6-28FEB7DE11B5}" destId="{DEB10144-EC36-4326-8936-731BAC46E867}" srcOrd="2" destOrd="0" presId="urn:microsoft.com/office/officeart/2005/8/layout/process1"/>
    <dgm:cxn modelId="{C706BC42-A5E4-44F2-818E-E29FDA9A3324}" type="presParOf" srcId="{C248384A-1772-4A09-91E6-28FEB7DE11B5}" destId="{7D59FB9D-2DE7-4F4C-A762-BEDBB7AECCC5}" srcOrd="3" destOrd="0" presId="urn:microsoft.com/office/officeart/2005/8/layout/process1"/>
    <dgm:cxn modelId="{DD0A0214-B221-4360-A55D-3E7950EDDECC}" type="presParOf" srcId="{7D59FB9D-2DE7-4F4C-A762-BEDBB7AECCC5}" destId="{C96D136A-1FF1-4706-B273-C645787B57FF}" srcOrd="0" destOrd="0" presId="urn:microsoft.com/office/officeart/2005/8/layout/process1"/>
    <dgm:cxn modelId="{9660335C-D1C2-4702-9B6B-0C3C62883383}" type="presParOf" srcId="{C248384A-1772-4A09-91E6-28FEB7DE11B5}" destId="{A5913245-2B1D-4CA2-A0A1-AC5C95B8FC86}" srcOrd="4" destOrd="0" presId="urn:microsoft.com/office/officeart/2005/8/layout/process1"/>
    <dgm:cxn modelId="{E6EB1176-BA80-4D37-9098-3A15D0FAC145}" type="presParOf" srcId="{C248384A-1772-4A09-91E6-28FEB7DE11B5}" destId="{98B6D901-474E-44B3-AE72-BFDBF7D3CCC4}" srcOrd="5" destOrd="0" presId="urn:microsoft.com/office/officeart/2005/8/layout/process1"/>
    <dgm:cxn modelId="{E896288F-3E18-4E35-92D3-72A7483DA380}" type="presParOf" srcId="{98B6D901-474E-44B3-AE72-BFDBF7D3CCC4}" destId="{D8E8152F-CC9F-4D38-96CD-9052DB87236A}" srcOrd="0" destOrd="0" presId="urn:microsoft.com/office/officeart/2005/8/layout/process1"/>
    <dgm:cxn modelId="{18D34FCE-F416-44D2-8532-D53E8E241A0C}" type="presParOf" srcId="{C248384A-1772-4A09-91E6-28FEB7DE11B5}" destId="{AA8100F0-B941-45EB-A6CB-ECEB38551D5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A3C15E-9D7A-4DB6-B435-6F7CBC53D102}" type="doc">
      <dgm:prSet loTypeId="urn:microsoft.com/office/officeart/2005/8/layout/process1" loCatId="process" qsTypeId="urn:microsoft.com/office/officeart/2005/8/quickstyle/simple1" qsCatId="simple" csTypeId="urn:microsoft.com/office/officeart/2005/8/colors/accent1_2" csCatId="accent1" phldr="1"/>
      <dgm:spPr/>
    </dgm:pt>
    <dgm:pt modelId="{EDF6F854-78D9-46EE-B988-1BF2515EEFF2}">
      <dgm:prSet phldrT="[文字]"/>
      <dgm:spPr/>
      <dgm:t>
        <a:bodyPr/>
        <a:lstStyle/>
        <a:p>
          <a:r>
            <a:rPr lang="zh-TW" altLang="en-US" dirty="0">
              <a:latin typeface="標楷體" panose="03000509000000000000" pitchFamily="65" charset="-120"/>
              <a:ea typeface="標楷體" panose="03000509000000000000" pitchFamily="65" charset="-120"/>
            </a:rPr>
            <a:t>問卷調查法</a:t>
          </a:r>
        </a:p>
      </dgm:t>
    </dgm:pt>
    <dgm:pt modelId="{7322E84D-3FF6-4D8E-80C3-DD5F2F24A897}" type="parTrans" cxnId="{D9BA36BE-CE2B-4D6B-9BF6-9D3EA4787180}">
      <dgm:prSet/>
      <dgm:spPr/>
      <dgm:t>
        <a:bodyPr/>
        <a:lstStyle/>
        <a:p>
          <a:endParaRPr lang="zh-TW" altLang="en-US">
            <a:latin typeface="標楷體" panose="03000509000000000000" pitchFamily="65" charset="-120"/>
            <a:ea typeface="標楷體" panose="03000509000000000000" pitchFamily="65" charset="-120"/>
          </a:endParaRPr>
        </a:p>
      </dgm:t>
    </dgm:pt>
    <dgm:pt modelId="{9716AABA-7379-49F4-8F6B-18D137CBF329}" type="sibTrans" cxnId="{D9BA36BE-CE2B-4D6B-9BF6-9D3EA4787180}">
      <dgm:prSet/>
      <dgm:spPr/>
      <dgm:t>
        <a:bodyPr/>
        <a:lstStyle/>
        <a:p>
          <a:endParaRPr lang="zh-TW" altLang="en-US">
            <a:latin typeface="標楷體" panose="03000509000000000000" pitchFamily="65" charset="-120"/>
            <a:ea typeface="標楷體" panose="03000509000000000000" pitchFamily="65" charset="-120"/>
          </a:endParaRPr>
        </a:p>
      </dgm:t>
    </dgm:pt>
    <dgm:pt modelId="{5AD746B7-E770-4742-9BED-6B7FB9332ABD}">
      <dgm:prSet phldrT="[文字]"/>
      <dgm:spPr/>
      <dgm:t>
        <a:bodyPr/>
        <a:lstStyle/>
        <a:p>
          <a:r>
            <a:rPr lang="zh-TW" altLang="en-US" dirty="0">
              <a:latin typeface="標楷體" panose="03000509000000000000" pitchFamily="65" charset="-120"/>
              <a:ea typeface="標楷體" panose="03000509000000000000" pitchFamily="65" charset="-120"/>
            </a:rPr>
            <a:t>分層比例抽樣</a:t>
          </a:r>
        </a:p>
      </dgm:t>
    </dgm:pt>
    <dgm:pt modelId="{6FB3469B-4288-4E95-A96A-56CFDEC561C1}" type="parTrans" cxnId="{7DF14A46-31E7-4E70-8661-5AF78FF6F789}">
      <dgm:prSet/>
      <dgm:spPr/>
      <dgm:t>
        <a:bodyPr/>
        <a:lstStyle/>
        <a:p>
          <a:endParaRPr lang="zh-TW" altLang="en-US">
            <a:latin typeface="標楷體" panose="03000509000000000000" pitchFamily="65" charset="-120"/>
            <a:ea typeface="標楷體" panose="03000509000000000000" pitchFamily="65" charset="-120"/>
          </a:endParaRPr>
        </a:p>
      </dgm:t>
    </dgm:pt>
    <dgm:pt modelId="{F03B29AC-32DD-439D-B691-FE65ED4C6DA8}" type="sibTrans" cxnId="{7DF14A46-31E7-4E70-8661-5AF78FF6F789}">
      <dgm:prSet/>
      <dgm:spPr/>
      <dgm:t>
        <a:bodyPr/>
        <a:lstStyle/>
        <a:p>
          <a:endParaRPr lang="zh-TW" altLang="en-US">
            <a:latin typeface="標楷體" panose="03000509000000000000" pitchFamily="65" charset="-120"/>
            <a:ea typeface="標楷體" panose="03000509000000000000" pitchFamily="65" charset="-120"/>
          </a:endParaRPr>
        </a:p>
      </dgm:t>
    </dgm:pt>
    <dgm:pt modelId="{396DC239-BE3C-4DE1-8EBB-95C58DED36C3}">
      <dgm:prSet phldrT="[文字]"/>
      <dgm:spPr/>
      <dgm:t>
        <a:bodyPr/>
        <a:lstStyle/>
        <a:p>
          <a:r>
            <a:rPr lang="zh-TW" dirty="0">
              <a:latin typeface="標楷體" panose="03000509000000000000" pitchFamily="65" charset="-120"/>
              <a:ea typeface="標楷體" panose="03000509000000000000" pitchFamily="65" charset="-120"/>
            </a:rPr>
            <a:t>結論與建議</a:t>
          </a:r>
          <a:endParaRPr lang="zh-TW" altLang="en-US" dirty="0">
            <a:latin typeface="標楷體" panose="03000509000000000000" pitchFamily="65" charset="-120"/>
            <a:ea typeface="標楷體" panose="03000509000000000000" pitchFamily="65" charset="-120"/>
          </a:endParaRPr>
        </a:p>
      </dgm:t>
    </dgm:pt>
    <dgm:pt modelId="{78DF1071-4A5A-4850-8F32-B56CCD2E101C}" type="parTrans" cxnId="{1FB2F96C-18B6-463B-A56E-EFF7294CEC30}">
      <dgm:prSet/>
      <dgm:spPr/>
      <dgm:t>
        <a:bodyPr/>
        <a:lstStyle/>
        <a:p>
          <a:endParaRPr lang="zh-TW" altLang="en-US">
            <a:latin typeface="標楷體" panose="03000509000000000000" pitchFamily="65" charset="-120"/>
            <a:ea typeface="標楷體" panose="03000509000000000000" pitchFamily="65" charset="-120"/>
          </a:endParaRPr>
        </a:p>
      </dgm:t>
    </dgm:pt>
    <dgm:pt modelId="{65FFF4D6-8F8E-4E90-A288-2A5303D3BE95}" type="sibTrans" cxnId="{1FB2F96C-18B6-463B-A56E-EFF7294CEC30}">
      <dgm:prSet/>
      <dgm:spPr/>
      <dgm:t>
        <a:bodyPr/>
        <a:lstStyle/>
        <a:p>
          <a:endParaRPr lang="zh-TW" altLang="en-US">
            <a:latin typeface="標楷體" panose="03000509000000000000" pitchFamily="65" charset="-120"/>
            <a:ea typeface="標楷體" panose="03000509000000000000" pitchFamily="65" charset="-120"/>
          </a:endParaRPr>
        </a:p>
      </dgm:t>
    </dgm:pt>
    <dgm:pt modelId="{7D391B1E-D8AE-4308-BEAC-950B1FB4956A}" type="pres">
      <dgm:prSet presAssocID="{BBA3C15E-9D7A-4DB6-B435-6F7CBC53D102}" presName="Name0" presStyleCnt="0">
        <dgm:presLayoutVars>
          <dgm:dir/>
          <dgm:resizeHandles val="exact"/>
        </dgm:presLayoutVars>
      </dgm:prSet>
      <dgm:spPr/>
    </dgm:pt>
    <dgm:pt modelId="{611A17CB-2B45-4929-BB6E-B3469368199D}" type="pres">
      <dgm:prSet presAssocID="{EDF6F854-78D9-46EE-B988-1BF2515EEFF2}" presName="node" presStyleLbl="node1" presStyleIdx="0" presStyleCnt="3" custScaleX="147464" custScaleY="153971" custLinFactNeighborX="-8795">
        <dgm:presLayoutVars>
          <dgm:bulletEnabled val="1"/>
        </dgm:presLayoutVars>
      </dgm:prSet>
      <dgm:spPr/>
      <dgm:t>
        <a:bodyPr/>
        <a:lstStyle/>
        <a:p>
          <a:endParaRPr lang="zh-TW" altLang="en-US"/>
        </a:p>
      </dgm:t>
    </dgm:pt>
    <dgm:pt modelId="{60B791F2-C0BE-42A6-B6F3-DBBA08574246}" type="pres">
      <dgm:prSet presAssocID="{9716AABA-7379-49F4-8F6B-18D137CBF329}" presName="sibTrans" presStyleLbl="sibTrans2D1" presStyleIdx="0" presStyleCnt="2"/>
      <dgm:spPr/>
      <dgm:t>
        <a:bodyPr/>
        <a:lstStyle/>
        <a:p>
          <a:endParaRPr lang="zh-TW" altLang="en-US"/>
        </a:p>
      </dgm:t>
    </dgm:pt>
    <dgm:pt modelId="{3EA4287B-FF10-4356-9C82-E33876E962B4}" type="pres">
      <dgm:prSet presAssocID="{9716AABA-7379-49F4-8F6B-18D137CBF329}" presName="connectorText" presStyleLbl="sibTrans2D1" presStyleIdx="0" presStyleCnt="2"/>
      <dgm:spPr/>
      <dgm:t>
        <a:bodyPr/>
        <a:lstStyle/>
        <a:p>
          <a:endParaRPr lang="zh-TW" altLang="en-US"/>
        </a:p>
      </dgm:t>
    </dgm:pt>
    <dgm:pt modelId="{CBBB04C4-75E3-428B-8F0B-16F2EC550AD9}" type="pres">
      <dgm:prSet presAssocID="{5AD746B7-E770-4742-9BED-6B7FB9332ABD}" presName="node" presStyleLbl="node1" presStyleIdx="1" presStyleCnt="3" custScaleX="147464" custScaleY="153971" custLinFactNeighborX="-8795">
        <dgm:presLayoutVars>
          <dgm:bulletEnabled val="1"/>
        </dgm:presLayoutVars>
      </dgm:prSet>
      <dgm:spPr/>
      <dgm:t>
        <a:bodyPr/>
        <a:lstStyle/>
        <a:p>
          <a:endParaRPr lang="zh-TW" altLang="en-US"/>
        </a:p>
      </dgm:t>
    </dgm:pt>
    <dgm:pt modelId="{7C16314B-0086-4FB7-95D2-01E113D0AD2F}" type="pres">
      <dgm:prSet presAssocID="{F03B29AC-32DD-439D-B691-FE65ED4C6DA8}" presName="sibTrans" presStyleLbl="sibTrans2D1" presStyleIdx="1" presStyleCnt="2"/>
      <dgm:spPr/>
      <dgm:t>
        <a:bodyPr/>
        <a:lstStyle/>
        <a:p>
          <a:endParaRPr lang="zh-TW" altLang="en-US"/>
        </a:p>
      </dgm:t>
    </dgm:pt>
    <dgm:pt modelId="{3568920A-E6AB-45C3-BCE8-E524B444792F}" type="pres">
      <dgm:prSet presAssocID="{F03B29AC-32DD-439D-B691-FE65ED4C6DA8}" presName="connectorText" presStyleLbl="sibTrans2D1" presStyleIdx="1" presStyleCnt="2"/>
      <dgm:spPr/>
      <dgm:t>
        <a:bodyPr/>
        <a:lstStyle/>
        <a:p>
          <a:endParaRPr lang="zh-TW" altLang="en-US"/>
        </a:p>
      </dgm:t>
    </dgm:pt>
    <dgm:pt modelId="{DE1822AE-9077-4A2B-8A0F-6F93C1A3082A}" type="pres">
      <dgm:prSet presAssocID="{396DC239-BE3C-4DE1-8EBB-95C58DED36C3}" presName="node" presStyleLbl="node1" presStyleIdx="2" presStyleCnt="3" custScaleX="147464" custScaleY="153971" custLinFactNeighborX="-8795">
        <dgm:presLayoutVars>
          <dgm:bulletEnabled val="1"/>
        </dgm:presLayoutVars>
      </dgm:prSet>
      <dgm:spPr/>
      <dgm:t>
        <a:bodyPr/>
        <a:lstStyle/>
        <a:p>
          <a:endParaRPr lang="zh-TW" altLang="en-US"/>
        </a:p>
      </dgm:t>
    </dgm:pt>
  </dgm:ptLst>
  <dgm:cxnLst>
    <dgm:cxn modelId="{24C04A46-0B00-43DD-A937-5A496CE4D899}" type="presOf" srcId="{F03B29AC-32DD-439D-B691-FE65ED4C6DA8}" destId="{3568920A-E6AB-45C3-BCE8-E524B444792F}" srcOrd="1" destOrd="0" presId="urn:microsoft.com/office/officeart/2005/8/layout/process1"/>
    <dgm:cxn modelId="{0BA4EDE5-D840-460D-8876-9A5B49564D41}" type="presOf" srcId="{396DC239-BE3C-4DE1-8EBB-95C58DED36C3}" destId="{DE1822AE-9077-4A2B-8A0F-6F93C1A3082A}" srcOrd="0" destOrd="0" presId="urn:microsoft.com/office/officeart/2005/8/layout/process1"/>
    <dgm:cxn modelId="{246A106C-F7CB-406A-B19F-BE20CAED850D}" type="presOf" srcId="{EDF6F854-78D9-46EE-B988-1BF2515EEFF2}" destId="{611A17CB-2B45-4929-BB6E-B3469368199D}" srcOrd="0" destOrd="0" presId="urn:microsoft.com/office/officeart/2005/8/layout/process1"/>
    <dgm:cxn modelId="{D9BA36BE-CE2B-4D6B-9BF6-9D3EA4787180}" srcId="{BBA3C15E-9D7A-4DB6-B435-6F7CBC53D102}" destId="{EDF6F854-78D9-46EE-B988-1BF2515EEFF2}" srcOrd="0" destOrd="0" parTransId="{7322E84D-3FF6-4D8E-80C3-DD5F2F24A897}" sibTransId="{9716AABA-7379-49F4-8F6B-18D137CBF329}"/>
    <dgm:cxn modelId="{3E842D15-6AD0-464C-AF4B-75C811B8DD37}" type="presOf" srcId="{9716AABA-7379-49F4-8F6B-18D137CBF329}" destId="{3EA4287B-FF10-4356-9C82-E33876E962B4}" srcOrd="1" destOrd="0" presId="urn:microsoft.com/office/officeart/2005/8/layout/process1"/>
    <dgm:cxn modelId="{254D720A-EF79-4AC3-A0DA-F8A176EAAC9E}" type="presOf" srcId="{9716AABA-7379-49F4-8F6B-18D137CBF329}" destId="{60B791F2-C0BE-42A6-B6F3-DBBA08574246}" srcOrd="0" destOrd="0" presId="urn:microsoft.com/office/officeart/2005/8/layout/process1"/>
    <dgm:cxn modelId="{7DF14A46-31E7-4E70-8661-5AF78FF6F789}" srcId="{BBA3C15E-9D7A-4DB6-B435-6F7CBC53D102}" destId="{5AD746B7-E770-4742-9BED-6B7FB9332ABD}" srcOrd="1" destOrd="0" parTransId="{6FB3469B-4288-4E95-A96A-56CFDEC561C1}" sibTransId="{F03B29AC-32DD-439D-B691-FE65ED4C6DA8}"/>
    <dgm:cxn modelId="{1FB2F96C-18B6-463B-A56E-EFF7294CEC30}" srcId="{BBA3C15E-9D7A-4DB6-B435-6F7CBC53D102}" destId="{396DC239-BE3C-4DE1-8EBB-95C58DED36C3}" srcOrd="2" destOrd="0" parTransId="{78DF1071-4A5A-4850-8F32-B56CCD2E101C}" sibTransId="{65FFF4D6-8F8E-4E90-A288-2A5303D3BE95}"/>
    <dgm:cxn modelId="{6E50090C-1DFE-4D53-BBC3-53C26DE151FB}" type="presOf" srcId="{F03B29AC-32DD-439D-B691-FE65ED4C6DA8}" destId="{7C16314B-0086-4FB7-95D2-01E113D0AD2F}" srcOrd="0" destOrd="0" presId="urn:microsoft.com/office/officeart/2005/8/layout/process1"/>
    <dgm:cxn modelId="{474B6772-4C27-4762-8134-34AF96427EA1}" type="presOf" srcId="{5AD746B7-E770-4742-9BED-6B7FB9332ABD}" destId="{CBBB04C4-75E3-428B-8F0B-16F2EC550AD9}" srcOrd="0" destOrd="0" presId="urn:microsoft.com/office/officeart/2005/8/layout/process1"/>
    <dgm:cxn modelId="{3DA3E42C-5687-4C47-921F-962D92E429AD}" type="presOf" srcId="{BBA3C15E-9D7A-4DB6-B435-6F7CBC53D102}" destId="{7D391B1E-D8AE-4308-BEAC-950B1FB4956A}" srcOrd="0" destOrd="0" presId="urn:microsoft.com/office/officeart/2005/8/layout/process1"/>
    <dgm:cxn modelId="{787A3A39-9F99-48D8-914E-8525A11F4638}" type="presParOf" srcId="{7D391B1E-D8AE-4308-BEAC-950B1FB4956A}" destId="{611A17CB-2B45-4929-BB6E-B3469368199D}" srcOrd="0" destOrd="0" presId="urn:microsoft.com/office/officeart/2005/8/layout/process1"/>
    <dgm:cxn modelId="{A16FCABD-BECE-4EE9-9A99-9B9FE7255BA3}" type="presParOf" srcId="{7D391B1E-D8AE-4308-BEAC-950B1FB4956A}" destId="{60B791F2-C0BE-42A6-B6F3-DBBA08574246}" srcOrd="1" destOrd="0" presId="urn:microsoft.com/office/officeart/2005/8/layout/process1"/>
    <dgm:cxn modelId="{0B70A0D6-3D37-4C29-9AC2-F095E68FDFDD}" type="presParOf" srcId="{60B791F2-C0BE-42A6-B6F3-DBBA08574246}" destId="{3EA4287B-FF10-4356-9C82-E33876E962B4}" srcOrd="0" destOrd="0" presId="urn:microsoft.com/office/officeart/2005/8/layout/process1"/>
    <dgm:cxn modelId="{7533A5E9-9215-4969-9FC0-4AE3E56AF60E}" type="presParOf" srcId="{7D391B1E-D8AE-4308-BEAC-950B1FB4956A}" destId="{CBBB04C4-75E3-428B-8F0B-16F2EC550AD9}" srcOrd="2" destOrd="0" presId="urn:microsoft.com/office/officeart/2005/8/layout/process1"/>
    <dgm:cxn modelId="{DCE27D77-B59E-4203-8A0B-889610C7B8A4}" type="presParOf" srcId="{7D391B1E-D8AE-4308-BEAC-950B1FB4956A}" destId="{7C16314B-0086-4FB7-95D2-01E113D0AD2F}" srcOrd="3" destOrd="0" presId="urn:microsoft.com/office/officeart/2005/8/layout/process1"/>
    <dgm:cxn modelId="{9302AA3B-E502-4F12-A66C-0F4480732217}" type="presParOf" srcId="{7C16314B-0086-4FB7-95D2-01E113D0AD2F}" destId="{3568920A-E6AB-45C3-BCE8-E524B444792F}" srcOrd="0" destOrd="0" presId="urn:microsoft.com/office/officeart/2005/8/layout/process1"/>
    <dgm:cxn modelId="{F451BC33-4F76-4856-9DA8-1877C273DDA6}" type="presParOf" srcId="{7D391B1E-D8AE-4308-BEAC-950B1FB4956A}" destId="{DE1822AE-9077-4A2B-8A0F-6F93C1A3082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研究背景與動機</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研究目的與內容</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研究方法與步驟</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名詞釋義</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4">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3"/>
      <dgm:spPr/>
      <dgm:t>
        <a:bodyPr/>
        <a:lstStyle/>
        <a:p>
          <a:endParaRPr lang="zh-TW" altLang="en-US"/>
        </a:p>
      </dgm:t>
    </dgm:pt>
    <dgm:pt modelId="{156E0071-0503-47E7-81EE-A7D90F874428}" type="pres">
      <dgm:prSet presAssocID="{8C5F176F-C9F1-4699-84E1-77F47A759E79}" presName="connectorText" presStyleLbl="sibTrans2D1" presStyleIdx="0" presStyleCnt="3"/>
      <dgm:spPr/>
      <dgm:t>
        <a:bodyPr/>
        <a:lstStyle/>
        <a:p>
          <a:endParaRPr lang="zh-TW" altLang="en-US"/>
        </a:p>
      </dgm:t>
    </dgm:pt>
    <dgm:pt modelId="{BF41B2F4-8649-4CBF-87D6-61D568662750}" type="pres">
      <dgm:prSet presAssocID="{F0C7F914-460A-46BC-92C9-F242C6A53762}" presName="node" presStyleLbl="node1" presStyleIdx="1" presStyleCnt="4">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3"/>
      <dgm:spPr/>
      <dgm:t>
        <a:bodyPr/>
        <a:lstStyle/>
        <a:p>
          <a:endParaRPr lang="zh-TW" altLang="en-US"/>
        </a:p>
      </dgm:t>
    </dgm:pt>
    <dgm:pt modelId="{FA04E3F5-7773-4A6D-A7BE-065283E4DADA}" type="pres">
      <dgm:prSet presAssocID="{A4420670-CB3A-4EAE-AFBF-E5D2FDBCD40C}" presName="connectorText" presStyleLbl="sibTrans2D1" presStyleIdx="1" presStyleCnt="3"/>
      <dgm:spPr/>
      <dgm:t>
        <a:bodyPr/>
        <a:lstStyle/>
        <a:p>
          <a:endParaRPr lang="zh-TW" altLang="en-US"/>
        </a:p>
      </dgm:t>
    </dgm:pt>
    <dgm:pt modelId="{DEB10144-EC36-4326-8936-731BAC46E867}" type="pres">
      <dgm:prSet presAssocID="{EAE88DD4-7AFA-413E-B665-2E9816B946B6}" presName="node" presStyleLbl="node1" presStyleIdx="2"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3"/>
      <dgm:spPr/>
      <dgm:t>
        <a:bodyPr/>
        <a:lstStyle/>
        <a:p>
          <a:endParaRPr lang="zh-TW" altLang="en-US"/>
        </a:p>
      </dgm:t>
    </dgm:pt>
    <dgm:pt modelId="{C96D136A-1FF1-4706-B273-C645787B57FF}" type="pres">
      <dgm:prSet presAssocID="{853E8A89-BC75-4736-A2A3-B92212F27C88}" presName="connectorText" presStyleLbl="sibTrans2D1" presStyleIdx="2" presStyleCnt="3"/>
      <dgm:spPr/>
      <dgm:t>
        <a:bodyPr/>
        <a:lstStyle/>
        <a:p>
          <a:endParaRPr lang="zh-TW" altLang="en-US"/>
        </a:p>
      </dgm:t>
    </dgm:pt>
    <dgm:pt modelId="{A5913245-2B1D-4CA2-A0A1-AC5C95B8FC86}" type="pres">
      <dgm:prSet presAssocID="{CF3036D7-7F9D-4631-BE09-5F8678BCFA98}" presName="node" presStyleLbl="node1" presStyleIdx="3" presStyleCnt="4">
        <dgm:presLayoutVars>
          <dgm:bulletEnabled val="1"/>
        </dgm:presLayoutVars>
      </dgm:prSet>
      <dgm:spPr/>
      <dgm:t>
        <a:bodyPr/>
        <a:lstStyle/>
        <a:p>
          <a:endParaRPr lang="zh-TW" altLang="en-US"/>
        </a:p>
      </dgm:t>
    </dgm:pt>
  </dgm:ptLst>
  <dgm:cxnLst>
    <dgm:cxn modelId="{48178A21-C670-4132-9F79-735B6A02A663}" type="presOf" srcId="{A4420670-CB3A-4EAE-AFBF-E5D2FDBCD40C}" destId="{FA04E3F5-7773-4A6D-A7BE-065283E4DADA}" srcOrd="1"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D3D32961-6DE9-4378-A6D1-F8EC375293E2}" srcId="{8ECB4307-CE67-4C8D-8B2A-684F7AE0ACBF}" destId="{F0C7F914-460A-46BC-92C9-F242C6A53762}" srcOrd="1" destOrd="0" parTransId="{09E32A4B-703C-4D1E-855D-547A09A899FD}" sibTransId="{A4420670-CB3A-4EAE-AFBF-E5D2FDBCD40C}"/>
    <dgm:cxn modelId="{2F91D2FA-80E8-4EC9-B48F-815E2D2EFD74}" type="presOf" srcId="{7456B389-F100-4801-9650-522663A71C0D}" destId="{7D8F514E-B8D7-4BCA-AD06-3ECC84DD3D67}" srcOrd="0" destOrd="0" presId="urn:microsoft.com/office/officeart/2005/8/layout/process1"/>
    <dgm:cxn modelId="{92E611CB-D824-4E5B-A868-D36B87718E82}" type="presOf" srcId="{8C5F176F-C9F1-4699-84E1-77F47A759E79}" destId="{156E0071-0503-47E7-81EE-A7D90F874428}" srcOrd="1" destOrd="0" presId="urn:microsoft.com/office/officeart/2005/8/layout/process1"/>
    <dgm:cxn modelId="{1A6E2288-9445-461B-BD0D-19C0F313F1F3}" type="presOf" srcId="{A4420670-CB3A-4EAE-AFBF-E5D2FDBCD40C}" destId="{A6F6A654-0238-44F7-82DB-BBFCAA87D300}" srcOrd="0" destOrd="0" presId="urn:microsoft.com/office/officeart/2005/8/layout/process1"/>
    <dgm:cxn modelId="{4BCCA67B-FF41-4D57-8851-17C00C52BF87}" type="presOf" srcId="{CF3036D7-7F9D-4631-BE09-5F8678BCFA98}" destId="{A5913245-2B1D-4CA2-A0A1-AC5C95B8FC86}" srcOrd="0" destOrd="0" presId="urn:microsoft.com/office/officeart/2005/8/layout/process1"/>
    <dgm:cxn modelId="{051D783C-9B87-4755-AB10-1F1C3B91CD23}" type="presOf" srcId="{853E8A89-BC75-4736-A2A3-B92212F27C88}" destId="{7D59FB9D-2DE7-4F4C-A762-BEDBB7AECCC5}"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6FB50C8F-E289-402F-BCCA-4E1F7FE21B03}" srcId="{8ECB4307-CE67-4C8D-8B2A-684F7AE0ACBF}" destId="{CF3036D7-7F9D-4631-BE09-5F8678BCFA98}" srcOrd="3" destOrd="0" parTransId="{12162B7B-E008-44A8-B286-2F414D25F5D6}" sibTransId="{D9DA5F46-5567-4C7E-B028-EFEAE818EC6A}"/>
    <dgm:cxn modelId="{14FFE213-5C90-440E-B18F-E6A20EE5D74A}" type="presOf" srcId="{EAE88DD4-7AFA-413E-B665-2E9816B946B6}" destId="{DEB10144-EC36-4326-8936-731BAC46E867}" srcOrd="0" destOrd="0" presId="urn:microsoft.com/office/officeart/2005/8/layout/process1"/>
    <dgm:cxn modelId="{4BD63BAE-5E02-4726-92F1-C577AB029FB8}" type="presOf" srcId="{8ECB4307-CE67-4C8D-8B2A-684F7AE0ACBF}" destId="{C248384A-1772-4A09-91E6-28FEB7DE11B5}" srcOrd="0" destOrd="0" presId="urn:microsoft.com/office/officeart/2005/8/layout/process1"/>
    <dgm:cxn modelId="{6D39B8DA-BC3A-4EE8-A715-50373C1F2CE6}" type="presOf" srcId="{F0C7F914-460A-46BC-92C9-F242C6A53762}" destId="{BF41B2F4-8649-4CBF-87D6-61D568662750}" srcOrd="0" destOrd="0" presId="urn:microsoft.com/office/officeart/2005/8/layout/process1"/>
    <dgm:cxn modelId="{F8DD2B58-922C-4211-9817-C0DAE3DDD56F}" type="presOf" srcId="{8C5F176F-C9F1-4699-84E1-77F47A759E79}" destId="{BE5A413B-867A-45C1-89C9-6CC71EFB93A5}" srcOrd="0" destOrd="0" presId="urn:microsoft.com/office/officeart/2005/8/layout/process1"/>
    <dgm:cxn modelId="{5252F6E5-BBFF-4FF4-8EE4-38C2A5FCE1A3}" type="presOf" srcId="{853E8A89-BC75-4736-A2A3-B92212F27C88}" destId="{C96D136A-1FF1-4706-B273-C645787B57FF}" srcOrd="1" destOrd="0" presId="urn:microsoft.com/office/officeart/2005/8/layout/process1"/>
    <dgm:cxn modelId="{19587FE9-8C31-454D-977F-7E6B7469F4D8}" type="presParOf" srcId="{C248384A-1772-4A09-91E6-28FEB7DE11B5}" destId="{7D8F514E-B8D7-4BCA-AD06-3ECC84DD3D67}" srcOrd="0" destOrd="0" presId="urn:microsoft.com/office/officeart/2005/8/layout/process1"/>
    <dgm:cxn modelId="{BA8A96B7-AB8B-4AC0-BEE3-EC63875B0E7F}" type="presParOf" srcId="{C248384A-1772-4A09-91E6-28FEB7DE11B5}" destId="{BE5A413B-867A-45C1-89C9-6CC71EFB93A5}" srcOrd="1" destOrd="0" presId="urn:microsoft.com/office/officeart/2005/8/layout/process1"/>
    <dgm:cxn modelId="{ECDB395F-5A2E-424E-BC51-CB87EB14D265}" type="presParOf" srcId="{BE5A413B-867A-45C1-89C9-6CC71EFB93A5}" destId="{156E0071-0503-47E7-81EE-A7D90F874428}" srcOrd="0" destOrd="0" presId="urn:microsoft.com/office/officeart/2005/8/layout/process1"/>
    <dgm:cxn modelId="{20BDB292-3F90-4C67-AA31-4A2691856698}" type="presParOf" srcId="{C248384A-1772-4A09-91E6-28FEB7DE11B5}" destId="{BF41B2F4-8649-4CBF-87D6-61D568662750}" srcOrd="2" destOrd="0" presId="urn:microsoft.com/office/officeart/2005/8/layout/process1"/>
    <dgm:cxn modelId="{F75F691B-BFFD-4E10-9212-8DD74FD1A6AC}" type="presParOf" srcId="{C248384A-1772-4A09-91E6-28FEB7DE11B5}" destId="{A6F6A654-0238-44F7-82DB-BBFCAA87D300}" srcOrd="3" destOrd="0" presId="urn:microsoft.com/office/officeart/2005/8/layout/process1"/>
    <dgm:cxn modelId="{68BAD80C-D8F4-44D9-9A37-95783AD7EF2E}" type="presParOf" srcId="{A6F6A654-0238-44F7-82DB-BBFCAA87D300}" destId="{FA04E3F5-7773-4A6D-A7BE-065283E4DADA}" srcOrd="0" destOrd="0" presId="urn:microsoft.com/office/officeart/2005/8/layout/process1"/>
    <dgm:cxn modelId="{732B8772-6A15-4B90-9069-0D226042AC48}" type="presParOf" srcId="{C248384A-1772-4A09-91E6-28FEB7DE11B5}" destId="{DEB10144-EC36-4326-8936-731BAC46E867}" srcOrd="4" destOrd="0" presId="urn:microsoft.com/office/officeart/2005/8/layout/process1"/>
    <dgm:cxn modelId="{33B4546C-1945-40F1-8663-C05D49DC8C4F}" type="presParOf" srcId="{C248384A-1772-4A09-91E6-28FEB7DE11B5}" destId="{7D59FB9D-2DE7-4F4C-A762-BEDBB7AECCC5}" srcOrd="5" destOrd="0" presId="urn:microsoft.com/office/officeart/2005/8/layout/process1"/>
    <dgm:cxn modelId="{EFB4FDD5-E6A7-4F84-BCFC-92C321210DED}" type="presParOf" srcId="{7D59FB9D-2DE7-4F4C-A762-BEDBB7AECCC5}" destId="{C96D136A-1FF1-4706-B273-C645787B57FF}" srcOrd="0" destOrd="0" presId="urn:microsoft.com/office/officeart/2005/8/layout/process1"/>
    <dgm:cxn modelId="{2813CE50-89C5-4445-97EF-41D1C56A64B4}" type="presParOf" srcId="{C248384A-1772-4A09-91E6-28FEB7DE11B5}" destId="{A5913245-2B1D-4CA2-A0A1-AC5C95B8FC86}"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E0ABC6-E8DC-4DA5-A87F-B32B057C5972}" type="doc">
      <dgm:prSet loTypeId="urn:microsoft.com/office/officeart/2005/8/layout/chevron1" loCatId="process" qsTypeId="urn:microsoft.com/office/officeart/2005/8/quickstyle/simple1" qsCatId="simple" csTypeId="urn:microsoft.com/office/officeart/2005/8/colors/accent1_2" csCatId="accent1" phldr="1"/>
      <dgm:spPr/>
    </dgm:pt>
    <dgm:pt modelId="{616C8FB5-2441-4988-99CA-3E9B3EE2DAD4}">
      <dgm:prSet phldrT="[文字]"/>
      <dgm:spPr/>
      <dgm:t>
        <a:bodyPr/>
        <a:lstStyle/>
        <a:p>
          <a:r>
            <a:rPr lang="zh-TW" altLang="en-US" dirty="0">
              <a:latin typeface="標楷體" panose="03000509000000000000" pitchFamily="65" charset="-120"/>
              <a:ea typeface="標楷體" panose="03000509000000000000" pitchFamily="65" charset="-120"/>
            </a:rPr>
            <a:t>確定研究主題</a:t>
          </a:r>
        </a:p>
      </dgm:t>
    </dgm:pt>
    <dgm:pt modelId="{3F981D00-5EB1-4F9D-95CE-2B286849FD77}" type="parTrans" cxnId="{53D6492B-DA0D-4C6E-88BE-8AE2B784CC9D}">
      <dgm:prSet/>
      <dgm:spPr/>
      <dgm:t>
        <a:bodyPr/>
        <a:lstStyle/>
        <a:p>
          <a:endParaRPr lang="zh-TW" altLang="en-US">
            <a:latin typeface="標楷體" panose="03000509000000000000" pitchFamily="65" charset="-120"/>
            <a:ea typeface="標楷體" panose="03000509000000000000" pitchFamily="65" charset="-120"/>
          </a:endParaRPr>
        </a:p>
      </dgm:t>
    </dgm:pt>
    <dgm:pt modelId="{F61340CF-6F03-49F9-983B-E6B1734A4482}" type="sibTrans" cxnId="{53D6492B-DA0D-4C6E-88BE-8AE2B784CC9D}">
      <dgm:prSet/>
      <dgm:spPr/>
      <dgm:t>
        <a:bodyPr/>
        <a:lstStyle/>
        <a:p>
          <a:endParaRPr lang="zh-TW" altLang="en-US">
            <a:latin typeface="標楷體" panose="03000509000000000000" pitchFamily="65" charset="-120"/>
            <a:ea typeface="標楷體" panose="03000509000000000000" pitchFamily="65" charset="-120"/>
          </a:endParaRPr>
        </a:p>
      </dgm:t>
    </dgm:pt>
    <dgm:pt modelId="{978981FA-CE1C-479E-98AC-A0291289213D}">
      <dgm:prSet phldrT="[文字]"/>
      <dgm:spPr/>
      <dgm:t>
        <a:bodyPr/>
        <a:lstStyle/>
        <a:p>
          <a:r>
            <a:rPr lang="zh-TW" dirty="0">
              <a:latin typeface="標楷體" panose="03000509000000000000" pitchFamily="65" charset="-120"/>
              <a:ea typeface="標楷體" panose="03000509000000000000" pitchFamily="65" charset="-120"/>
            </a:rPr>
            <a:t>確認因素及變數間的關係</a:t>
          </a:r>
          <a:endParaRPr lang="zh-TW" altLang="en-US" dirty="0">
            <a:latin typeface="標楷體" panose="03000509000000000000" pitchFamily="65" charset="-120"/>
            <a:ea typeface="標楷體" panose="03000509000000000000" pitchFamily="65" charset="-120"/>
          </a:endParaRPr>
        </a:p>
      </dgm:t>
    </dgm:pt>
    <dgm:pt modelId="{DC1FFCF2-DAEF-4D51-B4B9-4D0932EC3F4A}" type="parTrans" cxnId="{A0409302-7BD5-4240-8EA3-A194EC5F8909}">
      <dgm:prSet/>
      <dgm:spPr/>
      <dgm:t>
        <a:bodyPr/>
        <a:lstStyle/>
        <a:p>
          <a:endParaRPr lang="zh-TW" altLang="en-US">
            <a:latin typeface="標楷體" panose="03000509000000000000" pitchFamily="65" charset="-120"/>
            <a:ea typeface="標楷體" panose="03000509000000000000" pitchFamily="65" charset="-120"/>
          </a:endParaRPr>
        </a:p>
      </dgm:t>
    </dgm:pt>
    <dgm:pt modelId="{E396185D-1745-457F-A1DE-664715A6D317}" type="sibTrans" cxnId="{A0409302-7BD5-4240-8EA3-A194EC5F8909}">
      <dgm:prSet/>
      <dgm:spPr/>
      <dgm:t>
        <a:bodyPr/>
        <a:lstStyle/>
        <a:p>
          <a:endParaRPr lang="zh-TW" altLang="en-US">
            <a:latin typeface="標楷體" panose="03000509000000000000" pitchFamily="65" charset="-120"/>
            <a:ea typeface="標楷體" panose="03000509000000000000" pitchFamily="65" charset="-120"/>
          </a:endParaRPr>
        </a:p>
      </dgm:t>
    </dgm:pt>
    <dgm:pt modelId="{CC45B488-D163-4559-A497-AC7A17993DAE}">
      <dgm:prSet phldrT="[文字]"/>
      <dgm:spPr/>
      <dgm:t>
        <a:bodyPr/>
        <a:lstStyle/>
        <a:p>
          <a:r>
            <a:rPr lang="zh-TW" dirty="0">
              <a:latin typeface="標楷體" panose="03000509000000000000" pitchFamily="65" charset="-120"/>
              <a:ea typeface="標楷體" panose="03000509000000000000" pitchFamily="65" charset="-120"/>
            </a:rPr>
            <a:t>建立研究架構</a:t>
          </a:r>
          <a:endParaRPr lang="zh-TW" altLang="en-US" dirty="0">
            <a:latin typeface="標楷體" panose="03000509000000000000" pitchFamily="65" charset="-120"/>
            <a:ea typeface="標楷體" panose="03000509000000000000" pitchFamily="65" charset="-120"/>
          </a:endParaRPr>
        </a:p>
      </dgm:t>
    </dgm:pt>
    <dgm:pt modelId="{F5F9AE0A-6584-4C46-A425-388B73256903}" type="parTrans" cxnId="{A0CF190F-BAC2-4934-A2E7-1D10B7B15A68}">
      <dgm:prSet/>
      <dgm:spPr/>
      <dgm:t>
        <a:bodyPr/>
        <a:lstStyle/>
        <a:p>
          <a:endParaRPr lang="zh-TW" altLang="en-US">
            <a:latin typeface="標楷體" panose="03000509000000000000" pitchFamily="65" charset="-120"/>
            <a:ea typeface="標楷體" panose="03000509000000000000" pitchFamily="65" charset="-120"/>
          </a:endParaRPr>
        </a:p>
      </dgm:t>
    </dgm:pt>
    <dgm:pt modelId="{CF84E483-66E0-4A85-87A6-CCFB255524F5}" type="sibTrans" cxnId="{A0CF190F-BAC2-4934-A2E7-1D10B7B15A68}">
      <dgm:prSet/>
      <dgm:spPr/>
      <dgm:t>
        <a:bodyPr/>
        <a:lstStyle/>
        <a:p>
          <a:endParaRPr lang="zh-TW" altLang="en-US">
            <a:latin typeface="標楷體" panose="03000509000000000000" pitchFamily="65" charset="-120"/>
            <a:ea typeface="標楷體" panose="03000509000000000000" pitchFamily="65" charset="-120"/>
          </a:endParaRPr>
        </a:p>
      </dgm:t>
    </dgm:pt>
    <dgm:pt modelId="{5250140E-66B5-49E0-B5BD-4ECFDDFDAA7C}">
      <dgm:prSet/>
      <dgm:spPr/>
      <dgm:t>
        <a:bodyPr/>
        <a:lstStyle/>
        <a:p>
          <a:r>
            <a:rPr lang="zh-TW" dirty="0">
              <a:latin typeface="標楷體" panose="03000509000000000000" pitchFamily="65" charset="-120"/>
              <a:ea typeface="標楷體" panose="03000509000000000000" pitchFamily="65" charset="-120"/>
            </a:rPr>
            <a:t>進行問卷</a:t>
          </a:r>
          <a:endParaRPr lang="zh-TW" altLang="en-US" dirty="0">
            <a:latin typeface="標楷體" panose="03000509000000000000" pitchFamily="65" charset="-120"/>
            <a:ea typeface="標楷體" panose="03000509000000000000" pitchFamily="65" charset="-120"/>
          </a:endParaRPr>
        </a:p>
      </dgm:t>
    </dgm:pt>
    <dgm:pt modelId="{0F472CA4-28BE-4191-9E31-621D1223E38E}" type="parTrans" cxnId="{7B53C000-CE22-41CF-A58D-FE1EED4155F2}">
      <dgm:prSet/>
      <dgm:spPr/>
      <dgm:t>
        <a:bodyPr/>
        <a:lstStyle/>
        <a:p>
          <a:endParaRPr lang="zh-TW" altLang="en-US">
            <a:latin typeface="標楷體" panose="03000509000000000000" pitchFamily="65" charset="-120"/>
            <a:ea typeface="標楷體" panose="03000509000000000000" pitchFamily="65" charset="-120"/>
          </a:endParaRPr>
        </a:p>
      </dgm:t>
    </dgm:pt>
    <dgm:pt modelId="{AACCCD59-DF50-4324-8B8C-2DF363FF45BE}" type="sibTrans" cxnId="{7B53C000-CE22-41CF-A58D-FE1EED4155F2}">
      <dgm:prSet/>
      <dgm:spPr/>
      <dgm:t>
        <a:bodyPr/>
        <a:lstStyle/>
        <a:p>
          <a:endParaRPr lang="zh-TW" altLang="en-US">
            <a:latin typeface="標楷體" panose="03000509000000000000" pitchFamily="65" charset="-120"/>
            <a:ea typeface="標楷體" panose="03000509000000000000" pitchFamily="65" charset="-120"/>
          </a:endParaRPr>
        </a:p>
      </dgm:t>
    </dgm:pt>
    <dgm:pt modelId="{E73F0641-67D3-4D73-91C5-472B8F58291B}">
      <dgm:prSet/>
      <dgm:spPr/>
      <dgm:t>
        <a:bodyPr/>
        <a:lstStyle/>
        <a:p>
          <a:r>
            <a:rPr lang="zh-TW" dirty="0">
              <a:latin typeface="標楷體" panose="03000509000000000000" pitchFamily="65" charset="-120"/>
              <a:ea typeface="標楷體" panose="03000509000000000000" pitchFamily="65" charset="-120"/>
            </a:rPr>
            <a:t>資料彙整分析</a:t>
          </a:r>
          <a:endParaRPr lang="zh-TW" altLang="en-US" dirty="0">
            <a:latin typeface="標楷體" panose="03000509000000000000" pitchFamily="65" charset="-120"/>
            <a:ea typeface="標楷體" panose="03000509000000000000" pitchFamily="65" charset="-120"/>
          </a:endParaRPr>
        </a:p>
      </dgm:t>
    </dgm:pt>
    <dgm:pt modelId="{7E00BFA9-FF1B-4DBC-9EF2-AF453907CA26}" type="parTrans" cxnId="{6E0C4FB4-AE5E-4AE6-8C6A-E33FD75A094F}">
      <dgm:prSet/>
      <dgm:spPr/>
      <dgm:t>
        <a:bodyPr/>
        <a:lstStyle/>
        <a:p>
          <a:endParaRPr lang="zh-TW" altLang="en-US">
            <a:latin typeface="標楷體" panose="03000509000000000000" pitchFamily="65" charset="-120"/>
            <a:ea typeface="標楷體" panose="03000509000000000000" pitchFamily="65" charset="-120"/>
          </a:endParaRPr>
        </a:p>
      </dgm:t>
    </dgm:pt>
    <dgm:pt modelId="{E9D77EF8-F730-4F8D-93F6-9325D7955C79}" type="sibTrans" cxnId="{6E0C4FB4-AE5E-4AE6-8C6A-E33FD75A094F}">
      <dgm:prSet/>
      <dgm:spPr/>
      <dgm:t>
        <a:bodyPr/>
        <a:lstStyle/>
        <a:p>
          <a:endParaRPr lang="zh-TW" altLang="en-US">
            <a:latin typeface="標楷體" panose="03000509000000000000" pitchFamily="65" charset="-120"/>
            <a:ea typeface="標楷體" panose="03000509000000000000" pitchFamily="65" charset="-120"/>
          </a:endParaRPr>
        </a:p>
      </dgm:t>
    </dgm:pt>
    <dgm:pt modelId="{6D7EA97B-38D4-4BA1-ABF4-14D580F3C1F0}">
      <dgm:prSet/>
      <dgm:spPr/>
      <dgm:t>
        <a:bodyPr/>
        <a:lstStyle/>
        <a:p>
          <a:pPr>
            <a:lnSpc>
              <a:spcPct val="50000"/>
            </a:lnSpc>
          </a:pPr>
          <a:r>
            <a:rPr lang="zh-TW" dirty="0">
              <a:latin typeface="標楷體" panose="03000509000000000000" pitchFamily="65" charset="-120"/>
              <a:ea typeface="標楷體" panose="03000509000000000000" pitchFamily="65" charset="-120"/>
            </a:rPr>
            <a:t>結論</a:t>
          </a:r>
          <a:endParaRPr lang="en-US" altLang="zh-TW" dirty="0">
            <a:latin typeface="標楷體" panose="03000509000000000000" pitchFamily="65" charset="-120"/>
            <a:ea typeface="標楷體" panose="03000509000000000000" pitchFamily="65" charset="-120"/>
          </a:endParaRPr>
        </a:p>
        <a:p>
          <a:pPr>
            <a:lnSpc>
              <a:spcPct val="50000"/>
            </a:lnSpc>
          </a:pPr>
          <a:r>
            <a:rPr lang="zh-TW" dirty="0">
              <a:latin typeface="標楷體" panose="03000509000000000000" pitchFamily="65" charset="-120"/>
              <a:ea typeface="標楷體" panose="03000509000000000000" pitchFamily="65" charset="-120"/>
            </a:rPr>
            <a:t>與建議</a:t>
          </a:r>
          <a:endParaRPr lang="zh-TW" altLang="en-US" dirty="0">
            <a:latin typeface="標楷體" panose="03000509000000000000" pitchFamily="65" charset="-120"/>
            <a:ea typeface="標楷體" panose="03000509000000000000" pitchFamily="65" charset="-120"/>
          </a:endParaRPr>
        </a:p>
      </dgm:t>
    </dgm:pt>
    <dgm:pt modelId="{8FB92574-CB49-4E76-8FF7-292943BA66FA}" type="parTrans" cxnId="{9AD99BEE-0974-4271-B94B-64FFCB945FE8}">
      <dgm:prSet/>
      <dgm:spPr/>
      <dgm:t>
        <a:bodyPr/>
        <a:lstStyle/>
        <a:p>
          <a:endParaRPr lang="zh-TW" altLang="en-US">
            <a:latin typeface="標楷體" panose="03000509000000000000" pitchFamily="65" charset="-120"/>
            <a:ea typeface="標楷體" panose="03000509000000000000" pitchFamily="65" charset="-120"/>
          </a:endParaRPr>
        </a:p>
      </dgm:t>
    </dgm:pt>
    <dgm:pt modelId="{C2738B8E-5E29-458D-BA90-694118300235}" type="sibTrans" cxnId="{9AD99BEE-0974-4271-B94B-64FFCB945FE8}">
      <dgm:prSet/>
      <dgm:spPr/>
      <dgm:t>
        <a:bodyPr/>
        <a:lstStyle/>
        <a:p>
          <a:endParaRPr lang="zh-TW" altLang="en-US">
            <a:latin typeface="標楷體" panose="03000509000000000000" pitchFamily="65" charset="-120"/>
            <a:ea typeface="標楷體" panose="03000509000000000000" pitchFamily="65" charset="-120"/>
          </a:endParaRPr>
        </a:p>
      </dgm:t>
    </dgm:pt>
    <dgm:pt modelId="{2ED34651-0A70-4AD7-9AFB-9679804FF23D}" type="pres">
      <dgm:prSet presAssocID="{95E0ABC6-E8DC-4DA5-A87F-B32B057C5972}" presName="Name0" presStyleCnt="0">
        <dgm:presLayoutVars>
          <dgm:dir/>
          <dgm:animLvl val="lvl"/>
          <dgm:resizeHandles val="exact"/>
        </dgm:presLayoutVars>
      </dgm:prSet>
      <dgm:spPr/>
    </dgm:pt>
    <dgm:pt modelId="{619FBE43-A825-4DDD-8E05-67AB0E14753F}" type="pres">
      <dgm:prSet presAssocID="{616C8FB5-2441-4988-99CA-3E9B3EE2DAD4}" presName="parTxOnly" presStyleLbl="node1" presStyleIdx="0" presStyleCnt="6" custLinFactNeighborX="-2873" custLinFactNeighborY="-718">
        <dgm:presLayoutVars>
          <dgm:chMax val="0"/>
          <dgm:chPref val="0"/>
          <dgm:bulletEnabled val="1"/>
        </dgm:presLayoutVars>
      </dgm:prSet>
      <dgm:spPr/>
      <dgm:t>
        <a:bodyPr/>
        <a:lstStyle/>
        <a:p>
          <a:endParaRPr lang="zh-TW" altLang="en-US"/>
        </a:p>
      </dgm:t>
    </dgm:pt>
    <dgm:pt modelId="{6D745D19-2350-4251-9281-8202E2AF1115}" type="pres">
      <dgm:prSet presAssocID="{F61340CF-6F03-49F9-983B-E6B1734A4482}" presName="parTxOnlySpace" presStyleCnt="0"/>
      <dgm:spPr/>
    </dgm:pt>
    <dgm:pt modelId="{481CEB86-466A-4CC7-828F-4963A422D699}" type="pres">
      <dgm:prSet presAssocID="{978981FA-CE1C-479E-98AC-A0291289213D}" presName="parTxOnly" presStyleLbl="node1" presStyleIdx="1" presStyleCnt="6">
        <dgm:presLayoutVars>
          <dgm:chMax val="0"/>
          <dgm:chPref val="0"/>
          <dgm:bulletEnabled val="1"/>
        </dgm:presLayoutVars>
      </dgm:prSet>
      <dgm:spPr/>
      <dgm:t>
        <a:bodyPr/>
        <a:lstStyle/>
        <a:p>
          <a:endParaRPr lang="zh-TW" altLang="en-US"/>
        </a:p>
      </dgm:t>
    </dgm:pt>
    <dgm:pt modelId="{321769EC-5B14-4C79-8CC3-42A9D9745A4A}" type="pres">
      <dgm:prSet presAssocID="{E396185D-1745-457F-A1DE-664715A6D317}" presName="parTxOnlySpace" presStyleCnt="0"/>
      <dgm:spPr/>
    </dgm:pt>
    <dgm:pt modelId="{77EFBC6B-F17C-411D-A395-29878C4C4F4E}" type="pres">
      <dgm:prSet presAssocID="{CC45B488-D163-4559-A497-AC7A17993DAE}" presName="parTxOnly" presStyleLbl="node1" presStyleIdx="2" presStyleCnt="6">
        <dgm:presLayoutVars>
          <dgm:chMax val="0"/>
          <dgm:chPref val="0"/>
          <dgm:bulletEnabled val="1"/>
        </dgm:presLayoutVars>
      </dgm:prSet>
      <dgm:spPr/>
      <dgm:t>
        <a:bodyPr/>
        <a:lstStyle/>
        <a:p>
          <a:endParaRPr lang="zh-TW" altLang="en-US"/>
        </a:p>
      </dgm:t>
    </dgm:pt>
    <dgm:pt modelId="{071BDBD7-DC0B-49E6-A091-65AEDEF98517}" type="pres">
      <dgm:prSet presAssocID="{CF84E483-66E0-4A85-87A6-CCFB255524F5}" presName="parTxOnlySpace" presStyleCnt="0"/>
      <dgm:spPr/>
    </dgm:pt>
    <dgm:pt modelId="{B09D1086-3648-49DB-97DD-30B99E2900E7}" type="pres">
      <dgm:prSet presAssocID="{5250140E-66B5-49E0-B5BD-4ECFDDFDAA7C}" presName="parTxOnly" presStyleLbl="node1" presStyleIdx="3" presStyleCnt="6" custLinFactX="-178165" custLinFactY="48286" custLinFactNeighborX="-200000" custLinFactNeighborY="100000">
        <dgm:presLayoutVars>
          <dgm:chMax val="0"/>
          <dgm:chPref val="0"/>
          <dgm:bulletEnabled val="1"/>
        </dgm:presLayoutVars>
      </dgm:prSet>
      <dgm:spPr/>
      <dgm:t>
        <a:bodyPr/>
        <a:lstStyle/>
        <a:p>
          <a:endParaRPr lang="zh-TW" altLang="en-US"/>
        </a:p>
      </dgm:t>
    </dgm:pt>
    <dgm:pt modelId="{5357CC41-F6AB-437C-ABC8-49555F36A776}" type="pres">
      <dgm:prSet presAssocID="{AACCCD59-DF50-4324-8B8C-2DF363FF45BE}" presName="parTxOnlySpace" presStyleCnt="0"/>
      <dgm:spPr/>
    </dgm:pt>
    <dgm:pt modelId="{25D817F5-07A9-45DD-BD2E-B34892F5E687}" type="pres">
      <dgm:prSet presAssocID="{E73F0641-67D3-4D73-91C5-472B8F58291B}" presName="parTxOnly" presStyleLbl="node1" presStyleIdx="4" presStyleCnt="6" custLinFactX="-178165" custLinFactY="48286" custLinFactNeighborX="-200000" custLinFactNeighborY="100000">
        <dgm:presLayoutVars>
          <dgm:chMax val="0"/>
          <dgm:chPref val="0"/>
          <dgm:bulletEnabled val="1"/>
        </dgm:presLayoutVars>
      </dgm:prSet>
      <dgm:spPr/>
      <dgm:t>
        <a:bodyPr/>
        <a:lstStyle/>
        <a:p>
          <a:endParaRPr lang="zh-TW" altLang="en-US"/>
        </a:p>
      </dgm:t>
    </dgm:pt>
    <dgm:pt modelId="{4A3CA5B2-C17A-4CEC-9978-183D5181A625}" type="pres">
      <dgm:prSet presAssocID="{E9D77EF8-F730-4F8D-93F6-9325D7955C79}" presName="parTxOnlySpace" presStyleCnt="0"/>
      <dgm:spPr/>
    </dgm:pt>
    <dgm:pt modelId="{B07F7EFF-FAC2-4AAD-B3F8-76655C1D86C8}" type="pres">
      <dgm:prSet presAssocID="{6D7EA97B-38D4-4BA1-ABF4-14D580F3C1F0}" presName="parTxOnly" presStyleLbl="node1" presStyleIdx="5" presStyleCnt="6" custLinFactX="-178165" custLinFactY="48286" custLinFactNeighborX="-200000" custLinFactNeighborY="100000">
        <dgm:presLayoutVars>
          <dgm:chMax val="0"/>
          <dgm:chPref val="0"/>
          <dgm:bulletEnabled val="1"/>
        </dgm:presLayoutVars>
      </dgm:prSet>
      <dgm:spPr/>
      <dgm:t>
        <a:bodyPr/>
        <a:lstStyle/>
        <a:p>
          <a:endParaRPr lang="zh-TW" altLang="en-US"/>
        </a:p>
      </dgm:t>
    </dgm:pt>
  </dgm:ptLst>
  <dgm:cxnLst>
    <dgm:cxn modelId="{53D6492B-DA0D-4C6E-88BE-8AE2B784CC9D}" srcId="{95E0ABC6-E8DC-4DA5-A87F-B32B057C5972}" destId="{616C8FB5-2441-4988-99CA-3E9B3EE2DAD4}" srcOrd="0" destOrd="0" parTransId="{3F981D00-5EB1-4F9D-95CE-2B286849FD77}" sibTransId="{F61340CF-6F03-49F9-983B-E6B1734A4482}"/>
    <dgm:cxn modelId="{6E0C4FB4-AE5E-4AE6-8C6A-E33FD75A094F}" srcId="{95E0ABC6-E8DC-4DA5-A87F-B32B057C5972}" destId="{E73F0641-67D3-4D73-91C5-472B8F58291B}" srcOrd="4" destOrd="0" parTransId="{7E00BFA9-FF1B-4DBC-9EF2-AF453907CA26}" sibTransId="{E9D77EF8-F730-4F8D-93F6-9325D7955C79}"/>
    <dgm:cxn modelId="{52AE0169-4645-4C23-85D5-BB43BE7855FE}" type="presOf" srcId="{616C8FB5-2441-4988-99CA-3E9B3EE2DAD4}" destId="{619FBE43-A825-4DDD-8E05-67AB0E14753F}" srcOrd="0" destOrd="0" presId="urn:microsoft.com/office/officeart/2005/8/layout/chevron1"/>
    <dgm:cxn modelId="{AA3EDB68-9E15-417B-8035-35A63B638467}" type="presOf" srcId="{95E0ABC6-E8DC-4DA5-A87F-B32B057C5972}" destId="{2ED34651-0A70-4AD7-9AFB-9679804FF23D}" srcOrd="0" destOrd="0" presId="urn:microsoft.com/office/officeart/2005/8/layout/chevron1"/>
    <dgm:cxn modelId="{B68E6F09-5742-4D8E-A93C-D73A4BFDA7D4}" type="presOf" srcId="{5250140E-66B5-49E0-B5BD-4ECFDDFDAA7C}" destId="{B09D1086-3648-49DB-97DD-30B99E2900E7}" srcOrd="0" destOrd="0" presId="urn:microsoft.com/office/officeart/2005/8/layout/chevron1"/>
    <dgm:cxn modelId="{A0409302-7BD5-4240-8EA3-A194EC5F8909}" srcId="{95E0ABC6-E8DC-4DA5-A87F-B32B057C5972}" destId="{978981FA-CE1C-479E-98AC-A0291289213D}" srcOrd="1" destOrd="0" parTransId="{DC1FFCF2-DAEF-4D51-B4B9-4D0932EC3F4A}" sibTransId="{E396185D-1745-457F-A1DE-664715A6D317}"/>
    <dgm:cxn modelId="{D275C827-279F-440E-BCCC-28C3466AF0DD}" type="presOf" srcId="{E73F0641-67D3-4D73-91C5-472B8F58291B}" destId="{25D817F5-07A9-45DD-BD2E-B34892F5E687}" srcOrd="0" destOrd="0" presId="urn:microsoft.com/office/officeart/2005/8/layout/chevron1"/>
    <dgm:cxn modelId="{C10FF3EB-705A-4AD7-871A-807B4507E23D}" type="presOf" srcId="{6D7EA97B-38D4-4BA1-ABF4-14D580F3C1F0}" destId="{B07F7EFF-FAC2-4AAD-B3F8-76655C1D86C8}" srcOrd="0" destOrd="0" presId="urn:microsoft.com/office/officeart/2005/8/layout/chevron1"/>
    <dgm:cxn modelId="{A0CF190F-BAC2-4934-A2E7-1D10B7B15A68}" srcId="{95E0ABC6-E8DC-4DA5-A87F-B32B057C5972}" destId="{CC45B488-D163-4559-A497-AC7A17993DAE}" srcOrd="2" destOrd="0" parTransId="{F5F9AE0A-6584-4C46-A425-388B73256903}" sibTransId="{CF84E483-66E0-4A85-87A6-CCFB255524F5}"/>
    <dgm:cxn modelId="{5137A9C4-2E01-4BE3-9A5F-005076C96DBA}" type="presOf" srcId="{CC45B488-D163-4559-A497-AC7A17993DAE}" destId="{77EFBC6B-F17C-411D-A395-29878C4C4F4E}" srcOrd="0" destOrd="0" presId="urn:microsoft.com/office/officeart/2005/8/layout/chevron1"/>
    <dgm:cxn modelId="{BBB9AF96-1D2B-4BDB-AC0F-3AE843AB288E}" type="presOf" srcId="{978981FA-CE1C-479E-98AC-A0291289213D}" destId="{481CEB86-466A-4CC7-828F-4963A422D699}" srcOrd="0" destOrd="0" presId="urn:microsoft.com/office/officeart/2005/8/layout/chevron1"/>
    <dgm:cxn modelId="{9AD99BEE-0974-4271-B94B-64FFCB945FE8}" srcId="{95E0ABC6-E8DC-4DA5-A87F-B32B057C5972}" destId="{6D7EA97B-38D4-4BA1-ABF4-14D580F3C1F0}" srcOrd="5" destOrd="0" parTransId="{8FB92574-CB49-4E76-8FF7-292943BA66FA}" sibTransId="{C2738B8E-5E29-458D-BA90-694118300235}"/>
    <dgm:cxn modelId="{7B53C000-CE22-41CF-A58D-FE1EED4155F2}" srcId="{95E0ABC6-E8DC-4DA5-A87F-B32B057C5972}" destId="{5250140E-66B5-49E0-B5BD-4ECFDDFDAA7C}" srcOrd="3" destOrd="0" parTransId="{0F472CA4-28BE-4191-9E31-621D1223E38E}" sibTransId="{AACCCD59-DF50-4324-8B8C-2DF363FF45BE}"/>
    <dgm:cxn modelId="{C2E6AC3A-362E-4C3F-82F8-21AFADE1AE05}" type="presParOf" srcId="{2ED34651-0A70-4AD7-9AFB-9679804FF23D}" destId="{619FBE43-A825-4DDD-8E05-67AB0E14753F}" srcOrd="0" destOrd="0" presId="urn:microsoft.com/office/officeart/2005/8/layout/chevron1"/>
    <dgm:cxn modelId="{DB0FB157-1D49-4E60-949F-E46C7E4D98F3}" type="presParOf" srcId="{2ED34651-0A70-4AD7-9AFB-9679804FF23D}" destId="{6D745D19-2350-4251-9281-8202E2AF1115}" srcOrd="1" destOrd="0" presId="urn:microsoft.com/office/officeart/2005/8/layout/chevron1"/>
    <dgm:cxn modelId="{D6050572-E3AB-485C-8532-8F0C6AECF446}" type="presParOf" srcId="{2ED34651-0A70-4AD7-9AFB-9679804FF23D}" destId="{481CEB86-466A-4CC7-828F-4963A422D699}" srcOrd="2" destOrd="0" presId="urn:microsoft.com/office/officeart/2005/8/layout/chevron1"/>
    <dgm:cxn modelId="{7E11CC85-A4F1-4742-B737-79265CA3F616}" type="presParOf" srcId="{2ED34651-0A70-4AD7-9AFB-9679804FF23D}" destId="{321769EC-5B14-4C79-8CC3-42A9D9745A4A}" srcOrd="3" destOrd="0" presId="urn:microsoft.com/office/officeart/2005/8/layout/chevron1"/>
    <dgm:cxn modelId="{D548350E-87DD-4AF3-8CD8-63FA029C802B}" type="presParOf" srcId="{2ED34651-0A70-4AD7-9AFB-9679804FF23D}" destId="{77EFBC6B-F17C-411D-A395-29878C4C4F4E}" srcOrd="4" destOrd="0" presId="urn:microsoft.com/office/officeart/2005/8/layout/chevron1"/>
    <dgm:cxn modelId="{0F9A2D3C-BFC5-44F2-8213-6EB8080D766A}" type="presParOf" srcId="{2ED34651-0A70-4AD7-9AFB-9679804FF23D}" destId="{071BDBD7-DC0B-49E6-A091-65AEDEF98517}" srcOrd="5" destOrd="0" presId="urn:microsoft.com/office/officeart/2005/8/layout/chevron1"/>
    <dgm:cxn modelId="{2902C692-1451-43CC-A17A-0560C3A4D501}" type="presParOf" srcId="{2ED34651-0A70-4AD7-9AFB-9679804FF23D}" destId="{B09D1086-3648-49DB-97DD-30B99E2900E7}" srcOrd="6" destOrd="0" presId="urn:microsoft.com/office/officeart/2005/8/layout/chevron1"/>
    <dgm:cxn modelId="{F66D933D-8592-4480-A55E-F0538DD4B16E}" type="presParOf" srcId="{2ED34651-0A70-4AD7-9AFB-9679804FF23D}" destId="{5357CC41-F6AB-437C-ABC8-49555F36A776}" srcOrd="7" destOrd="0" presId="urn:microsoft.com/office/officeart/2005/8/layout/chevron1"/>
    <dgm:cxn modelId="{AF941CE9-D69B-46EF-9698-8B9626017433}" type="presParOf" srcId="{2ED34651-0A70-4AD7-9AFB-9679804FF23D}" destId="{25D817F5-07A9-45DD-BD2E-B34892F5E687}" srcOrd="8" destOrd="0" presId="urn:microsoft.com/office/officeart/2005/8/layout/chevron1"/>
    <dgm:cxn modelId="{807F56CE-F07D-4C72-B433-22852633D2F4}" type="presParOf" srcId="{2ED34651-0A70-4AD7-9AFB-9679804FF23D}" destId="{4A3CA5B2-C17A-4CEC-9978-183D5181A625}" srcOrd="9" destOrd="0" presId="urn:microsoft.com/office/officeart/2005/8/layout/chevron1"/>
    <dgm:cxn modelId="{538B696A-EA0D-4920-8844-5455614EB116}" type="presParOf" srcId="{2ED34651-0A70-4AD7-9AFB-9679804FF23D}" destId="{B07F7EFF-FAC2-4AAD-B3F8-76655C1D86C8}"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baseline="0" dirty="0" smtClean="0">
              <a:latin typeface="Times New Roman" panose="02020603050405020304" pitchFamily="18" charset="0"/>
              <a:ea typeface="標楷體" panose="03000509000000000000" pitchFamily="65" charset="-120"/>
            </a:rPr>
            <a:t>研究背景與動機</a:t>
          </a:r>
          <a:endParaRPr lang="zh-TW" altLang="en-US" baseline="0" dirty="0">
            <a:latin typeface="Times New Roman" panose="02020603050405020304" pitchFamily="18" charset="0"/>
            <a:ea typeface="標楷體" panose="03000509000000000000" pitchFamily="65" charset="-120"/>
          </a:endParaRPr>
        </a:p>
      </dgm:t>
    </dgm:pt>
    <dgm:pt modelId="{3C78A557-87EE-45B4-A5EC-43413380E853}" type="parTrans" cxnId="{3CB5F4BC-9188-42DB-84FE-F8B3DA88A57A}">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8C5F176F-C9F1-4699-84E1-77F47A759E79}" type="sibTrans" cxnId="{3CB5F4BC-9188-42DB-84FE-F8B3DA88A57A}">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F0C7F914-460A-46BC-92C9-F242C6A53762}">
      <dgm:prSet phldrT="[文字]"/>
      <dgm:spPr/>
      <dgm:t>
        <a:bodyPr/>
        <a:lstStyle/>
        <a:p>
          <a:r>
            <a:rPr lang="zh-TW" altLang="en-US" baseline="0" dirty="0" smtClean="0">
              <a:latin typeface="Times New Roman" panose="02020603050405020304" pitchFamily="18" charset="0"/>
              <a:ea typeface="標楷體" panose="03000509000000000000" pitchFamily="65" charset="-120"/>
            </a:rPr>
            <a:t>研究目的與內容</a:t>
          </a:r>
          <a:endParaRPr lang="zh-TW" altLang="en-US" baseline="0" dirty="0">
            <a:latin typeface="Times New Roman" panose="02020603050405020304" pitchFamily="18" charset="0"/>
            <a:ea typeface="標楷體" panose="03000509000000000000" pitchFamily="65" charset="-120"/>
          </a:endParaRPr>
        </a:p>
      </dgm:t>
    </dgm:pt>
    <dgm:pt modelId="{09E32A4B-703C-4D1E-855D-547A09A899FD}" type="parTrans" cxnId="{D3D32961-6DE9-4378-A6D1-F8EC375293E2}">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A4420670-CB3A-4EAE-AFBF-E5D2FDBCD40C}" type="sibTrans" cxnId="{D3D32961-6DE9-4378-A6D1-F8EC375293E2}">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CF3036D7-7F9D-4631-BE09-5F8678BCFA98}">
      <dgm:prSet phldrT="[文字]"/>
      <dgm:spPr>
        <a:solidFill>
          <a:srgbClr val="FFC000"/>
        </a:solidFill>
      </dgm:spPr>
      <dgm:t>
        <a:bodyPr/>
        <a:lstStyle/>
        <a:p>
          <a:r>
            <a:rPr lang="zh-TW" altLang="en-US" baseline="0" dirty="0" smtClean="0">
              <a:latin typeface="Times New Roman" panose="02020603050405020304" pitchFamily="18" charset="0"/>
              <a:ea typeface="標楷體" panose="03000509000000000000" pitchFamily="65" charset="-120"/>
            </a:rPr>
            <a:t>研究方法與步驟</a:t>
          </a:r>
          <a:endParaRPr lang="zh-TW" altLang="en-US" baseline="0" dirty="0">
            <a:latin typeface="Times New Roman" panose="02020603050405020304" pitchFamily="18" charset="0"/>
            <a:ea typeface="標楷體" panose="03000509000000000000" pitchFamily="65" charset="-120"/>
          </a:endParaRPr>
        </a:p>
      </dgm:t>
    </dgm:pt>
    <dgm:pt modelId="{12162B7B-E008-44A8-B286-2F414D25F5D6}" type="parTrans" cxnId="{6FB50C8F-E289-402F-BCCA-4E1F7FE21B03}">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D9DA5F46-5567-4C7E-B028-EFEAE818EC6A}" type="sibTrans" cxnId="{6FB50C8F-E289-402F-BCCA-4E1F7FE21B03}">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EAE88DD4-7AFA-413E-B665-2E9816B946B6}">
      <dgm:prSet/>
      <dgm:spPr/>
      <dgm:t>
        <a:bodyPr/>
        <a:lstStyle/>
        <a:p>
          <a:r>
            <a:rPr lang="zh-TW" altLang="en-US" baseline="0" dirty="0" smtClean="0">
              <a:latin typeface="Times New Roman" panose="02020603050405020304" pitchFamily="18" charset="0"/>
              <a:ea typeface="標楷體" panose="03000509000000000000" pitchFamily="65" charset="-120"/>
            </a:rPr>
            <a:t>名詞釋義</a:t>
          </a:r>
          <a:endParaRPr lang="zh-TW" altLang="en-US" baseline="0" dirty="0">
            <a:latin typeface="Times New Roman" panose="02020603050405020304" pitchFamily="18" charset="0"/>
            <a:ea typeface="標楷體" panose="03000509000000000000" pitchFamily="65" charset="-120"/>
          </a:endParaRPr>
        </a:p>
      </dgm:t>
    </dgm:pt>
    <dgm:pt modelId="{C1537AC6-1630-4419-9151-876B21639C0E}" type="parTrans" cxnId="{DB13EF97-8C68-436C-8C01-E475DD83A7B6}">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853E8A89-BC75-4736-A2A3-B92212F27C88}" type="sibTrans" cxnId="{DB13EF97-8C68-436C-8C01-E475DD83A7B6}">
      <dgm:prSet/>
      <dgm:spPr/>
      <dgm:t>
        <a:bodyPr/>
        <a:lstStyle/>
        <a:p>
          <a:endParaRPr lang="zh-TW" altLang="en-US" baseline="0">
            <a:latin typeface="Times New Roman" panose="02020603050405020304" pitchFamily="18" charset="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4">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3"/>
      <dgm:spPr/>
      <dgm:t>
        <a:bodyPr/>
        <a:lstStyle/>
        <a:p>
          <a:endParaRPr lang="zh-TW" altLang="en-US"/>
        </a:p>
      </dgm:t>
    </dgm:pt>
    <dgm:pt modelId="{156E0071-0503-47E7-81EE-A7D90F874428}" type="pres">
      <dgm:prSet presAssocID="{8C5F176F-C9F1-4699-84E1-77F47A759E79}" presName="connectorText" presStyleLbl="sibTrans2D1" presStyleIdx="0" presStyleCnt="3"/>
      <dgm:spPr/>
      <dgm:t>
        <a:bodyPr/>
        <a:lstStyle/>
        <a:p>
          <a:endParaRPr lang="zh-TW" altLang="en-US"/>
        </a:p>
      </dgm:t>
    </dgm:pt>
    <dgm:pt modelId="{BF41B2F4-8649-4CBF-87D6-61D568662750}" type="pres">
      <dgm:prSet presAssocID="{F0C7F914-460A-46BC-92C9-F242C6A53762}" presName="node" presStyleLbl="node1" presStyleIdx="1" presStyleCnt="4">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3"/>
      <dgm:spPr/>
      <dgm:t>
        <a:bodyPr/>
        <a:lstStyle/>
        <a:p>
          <a:endParaRPr lang="zh-TW" altLang="en-US"/>
        </a:p>
      </dgm:t>
    </dgm:pt>
    <dgm:pt modelId="{FA04E3F5-7773-4A6D-A7BE-065283E4DADA}" type="pres">
      <dgm:prSet presAssocID="{A4420670-CB3A-4EAE-AFBF-E5D2FDBCD40C}" presName="connectorText" presStyleLbl="sibTrans2D1" presStyleIdx="1" presStyleCnt="3"/>
      <dgm:spPr/>
      <dgm:t>
        <a:bodyPr/>
        <a:lstStyle/>
        <a:p>
          <a:endParaRPr lang="zh-TW" altLang="en-US"/>
        </a:p>
      </dgm:t>
    </dgm:pt>
    <dgm:pt modelId="{DEB10144-EC36-4326-8936-731BAC46E867}" type="pres">
      <dgm:prSet presAssocID="{EAE88DD4-7AFA-413E-B665-2E9816B946B6}" presName="node" presStyleLbl="node1" presStyleIdx="2" presStyleCnt="4">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3"/>
      <dgm:spPr/>
      <dgm:t>
        <a:bodyPr/>
        <a:lstStyle/>
        <a:p>
          <a:endParaRPr lang="zh-TW" altLang="en-US"/>
        </a:p>
      </dgm:t>
    </dgm:pt>
    <dgm:pt modelId="{C96D136A-1FF1-4706-B273-C645787B57FF}" type="pres">
      <dgm:prSet presAssocID="{853E8A89-BC75-4736-A2A3-B92212F27C88}" presName="connectorText" presStyleLbl="sibTrans2D1" presStyleIdx="2" presStyleCnt="3"/>
      <dgm:spPr/>
      <dgm:t>
        <a:bodyPr/>
        <a:lstStyle/>
        <a:p>
          <a:endParaRPr lang="zh-TW" altLang="en-US"/>
        </a:p>
      </dgm:t>
    </dgm:pt>
    <dgm:pt modelId="{A5913245-2B1D-4CA2-A0A1-AC5C95B8FC86}" type="pres">
      <dgm:prSet presAssocID="{CF3036D7-7F9D-4631-BE09-5F8678BCFA98}" presName="node" presStyleLbl="node1" presStyleIdx="3" presStyleCnt="4">
        <dgm:presLayoutVars>
          <dgm:bulletEnabled val="1"/>
        </dgm:presLayoutVars>
      </dgm:prSet>
      <dgm:spPr/>
      <dgm:t>
        <a:bodyPr/>
        <a:lstStyle/>
        <a:p>
          <a:endParaRPr lang="zh-TW" altLang="en-US"/>
        </a:p>
      </dgm:t>
    </dgm:pt>
  </dgm:ptLst>
  <dgm:cxnLst>
    <dgm:cxn modelId="{35D45FF6-8BA0-47AA-B351-E43C3AECF8E7}" type="presOf" srcId="{853E8A89-BC75-4736-A2A3-B92212F27C88}" destId="{7D59FB9D-2DE7-4F4C-A762-BEDBB7AECCC5}" srcOrd="0" destOrd="0" presId="urn:microsoft.com/office/officeart/2005/8/layout/process1"/>
    <dgm:cxn modelId="{BEE8D148-60E5-4D05-AC62-E7A51EA5ABA5}" type="presOf" srcId="{853E8A89-BC75-4736-A2A3-B92212F27C88}" destId="{C96D136A-1FF1-4706-B273-C645787B57FF}" srcOrd="1" destOrd="0" presId="urn:microsoft.com/office/officeart/2005/8/layout/process1"/>
    <dgm:cxn modelId="{FE23A858-1B17-4028-8E16-A032069B5001}" type="presOf" srcId="{A4420670-CB3A-4EAE-AFBF-E5D2FDBCD40C}" destId="{FA04E3F5-7773-4A6D-A7BE-065283E4DADA}" srcOrd="1" destOrd="0" presId="urn:microsoft.com/office/officeart/2005/8/layout/process1"/>
    <dgm:cxn modelId="{53D84D38-B17D-4708-B176-536BBB42CDB3}" type="presOf" srcId="{A4420670-CB3A-4EAE-AFBF-E5D2FDBCD40C}" destId="{A6F6A654-0238-44F7-82DB-BBFCAA87D300}" srcOrd="0" destOrd="0" presId="urn:microsoft.com/office/officeart/2005/8/layout/process1"/>
    <dgm:cxn modelId="{F62A76CB-8C4F-46F1-88D0-5CB49E94BA12}" type="presOf" srcId="{8C5F176F-C9F1-4699-84E1-77F47A759E79}" destId="{BE5A413B-867A-45C1-89C9-6CC71EFB93A5}" srcOrd="0" destOrd="0" presId="urn:microsoft.com/office/officeart/2005/8/layout/process1"/>
    <dgm:cxn modelId="{51D6DCA3-90A3-4C91-8002-A1319B36AB72}" type="presOf" srcId="{7456B389-F100-4801-9650-522663A71C0D}" destId="{7D8F514E-B8D7-4BCA-AD06-3ECC84DD3D67}"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2395FE52-8499-46C3-931E-15E07FBE6A29}" type="presOf" srcId="{EAE88DD4-7AFA-413E-B665-2E9816B946B6}" destId="{DEB10144-EC36-4326-8936-731BAC46E867}" srcOrd="0" destOrd="0" presId="urn:microsoft.com/office/officeart/2005/8/layout/process1"/>
    <dgm:cxn modelId="{9DF744D1-8906-4B85-B338-F02EB319B0F4}" type="presOf" srcId="{F0C7F914-460A-46BC-92C9-F242C6A53762}" destId="{BF41B2F4-8649-4CBF-87D6-61D568662750}" srcOrd="0" destOrd="0" presId="urn:microsoft.com/office/officeart/2005/8/layout/process1"/>
    <dgm:cxn modelId="{CF3323FD-4C94-4324-9211-715B843408AF}" type="presOf" srcId="{8C5F176F-C9F1-4699-84E1-77F47A759E79}" destId="{156E0071-0503-47E7-81EE-A7D90F874428}" srcOrd="1" destOrd="0" presId="urn:microsoft.com/office/officeart/2005/8/layout/process1"/>
    <dgm:cxn modelId="{0CE7C4EB-898B-4F49-B2C6-D8EB781DDD22}" type="presOf" srcId="{CF3036D7-7F9D-4631-BE09-5F8678BCFA98}" destId="{A5913245-2B1D-4CA2-A0A1-AC5C95B8FC86}" srcOrd="0" destOrd="0" presId="urn:microsoft.com/office/officeart/2005/8/layout/process1"/>
    <dgm:cxn modelId="{2874E785-91D8-4D62-AF33-632EA605F55D}" type="presOf" srcId="{8ECB4307-CE67-4C8D-8B2A-684F7AE0ACBF}" destId="{C248384A-1772-4A09-91E6-28FEB7DE11B5}"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6FB50C8F-E289-402F-BCCA-4E1F7FE21B03}" srcId="{8ECB4307-CE67-4C8D-8B2A-684F7AE0ACBF}" destId="{CF3036D7-7F9D-4631-BE09-5F8678BCFA98}" srcOrd="3" destOrd="0" parTransId="{12162B7B-E008-44A8-B286-2F414D25F5D6}" sibTransId="{D9DA5F46-5567-4C7E-B028-EFEAE818EC6A}"/>
    <dgm:cxn modelId="{2DB019B2-5270-48DB-9E05-E24517645AB4}" type="presParOf" srcId="{C248384A-1772-4A09-91E6-28FEB7DE11B5}" destId="{7D8F514E-B8D7-4BCA-AD06-3ECC84DD3D67}" srcOrd="0" destOrd="0" presId="urn:microsoft.com/office/officeart/2005/8/layout/process1"/>
    <dgm:cxn modelId="{9B5C57E6-6849-44F5-9E57-211D36E52785}" type="presParOf" srcId="{C248384A-1772-4A09-91E6-28FEB7DE11B5}" destId="{BE5A413B-867A-45C1-89C9-6CC71EFB93A5}" srcOrd="1" destOrd="0" presId="urn:microsoft.com/office/officeart/2005/8/layout/process1"/>
    <dgm:cxn modelId="{EB2FA0B5-E23C-4216-AD1C-E4D94C38BEEB}" type="presParOf" srcId="{BE5A413B-867A-45C1-89C9-6CC71EFB93A5}" destId="{156E0071-0503-47E7-81EE-A7D90F874428}" srcOrd="0" destOrd="0" presId="urn:microsoft.com/office/officeart/2005/8/layout/process1"/>
    <dgm:cxn modelId="{26F4C2E4-3B7F-4C6B-A9D9-46CF18C068F2}" type="presParOf" srcId="{C248384A-1772-4A09-91E6-28FEB7DE11B5}" destId="{BF41B2F4-8649-4CBF-87D6-61D568662750}" srcOrd="2" destOrd="0" presId="urn:microsoft.com/office/officeart/2005/8/layout/process1"/>
    <dgm:cxn modelId="{C64B9C21-85B7-4E21-9C2A-062B82FE6922}" type="presParOf" srcId="{C248384A-1772-4A09-91E6-28FEB7DE11B5}" destId="{A6F6A654-0238-44F7-82DB-BBFCAA87D300}" srcOrd="3" destOrd="0" presId="urn:microsoft.com/office/officeart/2005/8/layout/process1"/>
    <dgm:cxn modelId="{F4A6C8E0-B417-4341-8E54-4BCF1B5CA132}" type="presParOf" srcId="{A6F6A654-0238-44F7-82DB-BBFCAA87D300}" destId="{FA04E3F5-7773-4A6D-A7BE-065283E4DADA}" srcOrd="0" destOrd="0" presId="urn:microsoft.com/office/officeart/2005/8/layout/process1"/>
    <dgm:cxn modelId="{45D597D9-9261-427C-A5C7-6DF64F085374}" type="presParOf" srcId="{C248384A-1772-4A09-91E6-28FEB7DE11B5}" destId="{DEB10144-EC36-4326-8936-731BAC46E867}" srcOrd="4" destOrd="0" presId="urn:microsoft.com/office/officeart/2005/8/layout/process1"/>
    <dgm:cxn modelId="{8AB1D6A3-34D0-44E6-B3C2-3B55360B57D8}" type="presParOf" srcId="{C248384A-1772-4A09-91E6-28FEB7DE11B5}" destId="{7D59FB9D-2DE7-4F4C-A762-BEDBB7AECCC5}" srcOrd="5" destOrd="0" presId="urn:microsoft.com/office/officeart/2005/8/layout/process1"/>
    <dgm:cxn modelId="{53E300CC-20D4-4361-B69B-C32BCADBDE70}" type="presParOf" srcId="{7D59FB9D-2DE7-4F4C-A762-BEDBB7AECCC5}" destId="{C96D136A-1FF1-4706-B273-C645787B57FF}" srcOrd="0" destOrd="0" presId="urn:microsoft.com/office/officeart/2005/8/layout/process1"/>
    <dgm:cxn modelId="{B6A7C00F-5E1B-4D4D-8707-F138BC33B356}" type="presParOf" srcId="{C248384A-1772-4A09-91E6-28FEB7DE11B5}" destId="{A5913245-2B1D-4CA2-A0A1-AC5C95B8FC86}"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dgm:t>
        <a:bodyPr/>
        <a:lstStyle/>
        <a:p>
          <a:r>
            <a:rPr lang="zh-TW" altLang="en-US" dirty="0" smtClean="0">
              <a:latin typeface="標楷體" panose="03000509000000000000" pitchFamily="65" charset="-120"/>
              <a:ea typeface="標楷體" panose="03000509000000000000" pitchFamily="65" charset="-120"/>
            </a:rPr>
            <a:t>結構方程式架構圖</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研究對象與       抽樣方法</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58175807-807A-4355-91E6-604354BDBA13}">
      <dgm:prSet/>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AAE2935B-0903-4ACC-937B-7D329BB1675E}" type="par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2FBB2B50-C3E7-452D-9848-8915FFBBD940}" type="sib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DEB10144-EC36-4326-8936-731BAC46E867}" type="pres">
      <dgm:prSet presAssocID="{EAE88DD4-7AFA-413E-B665-2E9816B946B6}" presName="node" presStyleLbl="node1" presStyleIdx="2"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4"/>
      <dgm:spPr/>
      <dgm:t>
        <a:bodyPr/>
        <a:lstStyle/>
        <a:p>
          <a:endParaRPr lang="zh-TW" altLang="en-US"/>
        </a:p>
      </dgm:t>
    </dgm:pt>
    <dgm:pt modelId="{C96D136A-1FF1-4706-B273-C645787B57FF}" type="pres">
      <dgm:prSet presAssocID="{853E8A89-BC75-4736-A2A3-B92212F27C88}" presName="connectorText" presStyleLbl="sibTrans2D1" presStyleIdx="2" presStyleCnt="4"/>
      <dgm:spPr/>
      <dgm:t>
        <a:bodyPr/>
        <a:lstStyle/>
        <a:p>
          <a:endParaRPr lang="zh-TW" altLang="en-US"/>
        </a:p>
      </dgm:t>
    </dgm:pt>
    <dgm:pt modelId="{F7753FB7-388C-497C-B0CF-EBEFB381B10D}" type="pres">
      <dgm:prSet presAssocID="{58175807-807A-4355-91E6-604354BDBA13}" presName="node" presStyleLbl="node1" presStyleIdx="3" presStyleCnt="5">
        <dgm:presLayoutVars>
          <dgm:bulletEnabled val="1"/>
        </dgm:presLayoutVars>
      </dgm:prSet>
      <dgm:spPr/>
      <dgm:t>
        <a:bodyPr/>
        <a:lstStyle/>
        <a:p>
          <a:endParaRPr lang="zh-TW" altLang="en-US"/>
        </a:p>
      </dgm:t>
    </dgm:pt>
    <dgm:pt modelId="{57B18F9A-D4D0-4352-84AD-1F911AE374F3}" type="pres">
      <dgm:prSet presAssocID="{2FBB2B50-C3E7-452D-9848-8915FFBBD940}" presName="sibTrans" presStyleLbl="sibTrans2D1" presStyleIdx="3" presStyleCnt="4"/>
      <dgm:spPr/>
      <dgm:t>
        <a:bodyPr/>
        <a:lstStyle/>
        <a:p>
          <a:endParaRPr lang="zh-TW" altLang="en-US"/>
        </a:p>
      </dgm:t>
    </dgm:pt>
    <dgm:pt modelId="{D33877FC-A19B-49DD-9F89-198EA0E0E25C}" type="pres">
      <dgm:prSet presAssocID="{2FBB2B50-C3E7-452D-9848-8915FFBBD940}"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689EF7E2-95E0-47F3-872F-8FCD033828F0}" type="presOf" srcId="{7456B389-F100-4801-9650-522663A71C0D}" destId="{7D8F514E-B8D7-4BCA-AD06-3ECC84DD3D67}" srcOrd="0" destOrd="0" presId="urn:microsoft.com/office/officeart/2005/8/layout/process1"/>
    <dgm:cxn modelId="{D9F49D2F-4E0F-4ABB-AC0D-FC327FE6B96F}" type="presOf" srcId="{853E8A89-BC75-4736-A2A3-B92212F27C88}" destId="{C96D136A-1FF1-4706-B273-C645787B57FF}" srcOrd="1" destOrd="0" presId="urn:microsoft.com/office/officeart/2005/8/layout/process1"/>
    <dgm:cxn modelId="{527ADFE8-CEA7-4684-9F71-8CF8E4BED27C}" type="presOf" srcId="{CF3036D7-7F9D-4631-BE09-5F8678BCFA98}" destId="{A5913245-2B1D-4CA2-A0A1-AC5C95B8FC86}" srcOrd="0" destOrd="0" presId="urn:microsoft.com/office/officeart/2005/8/layout/process1"/>
    <dgm:cxn modelId="{027D46B5-C2EB-4BA9-B3AB-A94C5960BDA3}" type="presOf" srcId="{853E8A89-BC75-4736-A2A3-B92212F27C88}" destId="{7D59FB9D-2DE7-4F4C-A762-BEDBB7AECCC5}" srcOrd="0" destOrd="0" presId="urn:microsoft.com/office/officeart/2005/8/layout/process1"/>
    <dgm:cxn modelId="{0836F27E-B07B-4AF9-AC12-809CE4EC913F}" type="presOf" srcId="{8ECB4307-CE67-4C8D-8B2A-684F7AE0ACBF}" destId="{C248384A-1772-4A09-91E6-28FEB7DE11B5}" srcOrd="0" destOrd="0" presId="urn:microsoft.com/office/officeart/2005/8/layout/process1"/>
    <dgm:cxn modelId="{9077249C-DB17-4E6D-BDAC-F9A3DB90C347}" type="presOf" srcId="{A4420670-CB3A-4EAE-AFBF-E5D2FDBCD40C}" destId="{FA04E3F5-7773-4A6D-A7BE-065283E4DADA}" srcOrd="1" destOrd="0" presId="urn:microsoft.com/office/officeart/2005/8/layout/process1"/>
    <dgm:cxn modelId="{F2F66B3C-4A61-4617-84F5-49387B8BD9B4}" type="presOf" srcId="{8C5F176F-C9F1-4699-84E1-77F47A759E79}" destId="{BE5A413B-867A-45C1-89C9-6CC71EFB93A5}" srcOrd="0" destOrd="0" presId="urn:microsoft.com/office/officeart/2005/8/layout/process1"/>
    <dgm:cxn modelId="{B9931F17-7F29-44D4-81EF-3D9C3C65AF10}" type="presOf" srcId="{2FBB2B50-C3E7-452D-9848-8915FFBBD940}" destId="{D33877FC-A19B-49DD-9F89-198EA0E0E25C}" srcOrd="1" destOrd="0" presId="urn:microsoft.com/office/officeart/2005/8/layout/process1"/>
    <dgm:cxn modelId="{AC427E06-8463-4277-86E1-F4DFCAC66204}" type="presOf" srcId="{EAE88DD4-7AFA-413E-B665-2E9816B946B6}" destId="{DEB10144-EC36-4326-8936-731BAC46E867}" srcOrd="0" destOrd="0" presId="urn:microsoft.com/office/officeart/2005/8/layout/process1"/>
    <dgm:cxn modelId="{DB13EF97-8C68-436C-8C01-E475DD83A7B6}" srcId="{8ECB4307-CE67-4C8D-8B2A-684F7AE0ACBF}" destId="{EAE88DD4-7AFA-413E-B665-2E9816B946B6}" srcOrd="2" destOrd="0" parTransId="{C1537AC6-1630-4419-9151-876B21639C0E}" sibTransId="{853E8A89-BC75-4736-A2A3-B92212F27C88}"/>
    <dgm:cxn modelId="{D6AD828A-3DCF-40C7-9176-D4E8892A2C6A}" type="presOf" srcId="{8C5F176F-C9F1-4699-84E1-77F47A759E79}" destId="{156E0071-0503-47E7-81EE-A7D90F874428}" srcOrd="1" destOrd="0" presId="urn:microsoft.com/office/officeart/2005/8/layout/process1"/>
    <dgm:cxn modelId="{B5C650BF-0E8E-427C-AECA-ADFFCF6A5571}" type="presOf" srcId="{F0C7F914-460A-46BC-92C9-F242C6A53762}" destId="{BF41B2F4-8649-4CBF-87D6-61D568662750}" srcOrd="0" destOrd="0" presId="urn:microsoft.com/office/officeart/2005/8/layout/process1"/>
    <dgm:cxn modelId="{A2515D6C-914F-4112-A46C-035F0E9045D3}" type="presOf" srcId="{A4420670-CB3A-4EAE-AFBF-E5D2FDBCD40C}" destId="{A6F6A654-0238-44F7-82DB-BBFCAA87D300}" srcOrd="0" destOrd="0" presId="urn:microsoft.com/office/officeart/2005/8/layout/process1"/>
    <dgm:cxn modelId="{94E6E76B-8EA5-4E4B-A64E-DB7C95F80E4C}" type="presOf" srcId="{58175807-807A-4355-91E6-604354BDBA13}" destId="{F7753FB7-388C-497C-B0CF-EBEFB381B10D}" srcOrd="0" destOrd="0" presId="urn:microsoft.com/office/officeart/2005/8/layout/process1"/>
    <dgm:cxn modelId="{75224CF9-C29A-446A-A31D-BE579A3F3DE6}" type="presOf" srcId="{2FBB2B50-C3E7-452D-9848-8915FFBBD940}" destId="{57B18F9A-D4D0-4352-84AD-1F911AE374F3}"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D3D32961-6DE9-4378-A6D1-F8EC375293E2}" srcId="{8ECB4307-CE67-4C8D-8B2A-684F7AE0ACBF}" destId="{F0C7F914-460A-46BC-92C9-F242C6A53762}" srcOrd="1" destOrd="0" parTransId="{09E32A4B-703C-4D1E-855D-547A09A899FD}" sibTransId="{A4420670-CB3A-4EAE-AFBF-E5D2FDBCD40C}"/>
    <dgm:cxn modelId="{C294D17A-80A9-4A8C-8D49-35B053161DE6}" srcId="{8ECB4307-CE67-4C8D-8B2A-684F7AE0ACBF}" destId="{58175807-807A-4355-91E6-604354BDBA13}" srcOrd="3" destOrd="0" parTransId="{AAE2935B-0903-4ACC-937B-7D329BB1675E}" sibTransId="{2FBB2B50-C3E7-452D-9848-8915FFBBD940}"/>
    <dgm:cxn modelId="{6FB50C8F-E289-402F-BCCA-4E1F7FE21B03}" srcId="{8ECB4307-CE67-4C8D-8B2A-684F7AE0ACBF}" destId="{CF3036D7-7F9D-4631-BE09-5F8678BCFA98}" srcOrd="4" destOrd="0" parTransId="{12162B7B-E008-44A8-B286-2F414D25F5D6}" sibTransId="{D9DA5F46-5567-4C7E-B028-EFEAE818EC6A}"/>
    <dgm:cxn modelId="{90FFFC90-647B-44FC-96F5-4600AB0273BD}" type="presParOf" srcId="{C248384A-1772-4A09-91E6-28FEB7DE11B5}" destId="{7D8F514E-B8D7-4BCA-AD06-3ECC84DD3D67}" srcOrd="0" destOrd="0" presId="urn:microsoft.com/office/officeart/2005/8/layout/process1"/>
    <dgm:cxn modelId="{94332BE7-F545-47C4-823D-F4FA5564B172}" type="presParOf" srcId="{C248384A-1772-4A09-91E6-28FEB7DE11B5}" destId="{BE5A413B-867A-45C1-89C9-6CC71EFB93A5}" srcOrd="1" destOrd="0" presId="urn:microsoft.com/office/officeart/2005/8/layout/process1"/>
    <dgm:cxn modelId="{93567A2A-3510-4D2F-9242-39B8AD312D7F}" type="presParOf" srcId="{BE5A413B-867A-45C1-89C9-6CC71EFB93A5}" destId="{156E0071-0503-47E7-81EE-A7D90F874428}" srcOrd="0" destOrd="0" presId="urn:microsoft.com/office/officeart/2005/8/layout/process1"/>
    <dgm:cxn modelId="{847FDF36-09CD-46EB-A081-18E73BE13926}" type="presParOf" srcId="{C248384A-1772-4A09-91E6-28FEB7DE11B5}" destId="{BF41B2F4-8649-4CBF-87D6-61D568662750}" srcOrd="2" destOrd="0" presId="urn:microsoft.com/office/officeart/2005/8/layout/process1"/>
    <dgm:cxn modelId="{4F9DE6E3-9F66-4451-824D-B0C2EDFD4D9C}" type="presParOf" srcId="{C248384A-1772-4A09-91E6-28FEB7DE11B5}" destId="{A6F6A654-0238-44F7-82DB-BBFCAA87D300}" srcOrd="3" destOrd="0" presId="urn:microsoft.com/office/officeart/2005/8/layout/process1"/>
    <dgm:cxn modelId="{06374A44-B732-4EBD-AC84-0AEE530BAD0A}" type="presParOf" srcId="{A6F6A654-0238-44F7-82DB-BBFCAA87D300}" destId="{FA04E3F5-7773-4A6D-A7BE-065283E4DADA}" srcOrd="0" destOrd="0" presId="urn:microsoft.com/office/officeart/2005/8/layout/process1"/>
    <dgm:cxn modelId="{877CA7A9-57DB-4396-85AC-E81302995251}" type="presParOf" srcId="{C248384A-1772-4A09-91E6-28FEB7DE11B5}" destId="{DEB10144-EC36-4326-8936-731BAC46E867}" srcOrd="4" destOrd="0" presId="urn:microsoft.com/office/officeart/2005/8/layout/process1"/>
    <dgm:cxn modelId="{A7717C58-D2B0-490A-B943-CA60BE3FE429}" type="presParOf" srcId="{C248384A-1772-4A09-91E6-28FEB7DE11B5}" destId="{7D59FB9D-2DE7-4F4C-A762-BEDBB7AECCC5}" srcOrd="5" destOrd="0" presId="urn:microsoft.com/office/officeart/2005/8/layout/process1"/>
    <dgm:cxn modelId="{CCE84C76-5FCE-46EA-B5A7-0A9869260177}" type="presParOf" srcId="{7D59FB9D-2DE7-4F4C-A762-BEDBB7AECCC5}" destId="{C96D136A-1FF1-4706-B273-C645787B57FF}" srcOrd="0" destOrd="0" presId="urn:microsoft.com/office/officeart/2005/8/layout/process1"/>
    <dgm:cxn modelId="{889AD6FC-97D7-4AB1-B265-8D1FEB133F80}" type="presParOf" srcId="{C248384A-1772-4A09-91E6-28FEB7DE11B5}" destId="{F7753FB7-388C-497C-B0CF-EBEFB381B10D}" srcOrd="6" destOrd="0" presId="urn:microsoft.com/office/officeart/2005/8/layout/process1"/>
    <dgm:cxn modelId="{81F6A4C7-8DB4-46DB-A44E-AA52ED42C6BA}" type="presParOf" srcId="{C248384A-1772-4A09-91E6-28FEB7DE11B5}" destId="{57B18F9A-D4D0-4352-84AD-1F911AE374F3}" srcOrd="7" destOrd="0" presId="urn:microsoft.com/office/officeart/2005/8/layout/process1"/>
    <dgm:cxn modelId="{79C849C2-4956-499F-B493-1BB4A545211B}" type="presParOf" srcId="{57B18F9A-D4D0-4352-84AD-1F911AE374F3}" destId="{D33877FC-A19B-49DD-9F89-198EA0E0E25C}" srcOrd="0" destOrd="0" presId="urn:microsoft.com/office/officeart/2005/8/layout/process1"/>
    <dgm:cxn modelId="{4D2CC8EE-3120-40F5-AD3D-6CD4BD4BF716}"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CB4307-CE67-4C8D-8B2A-684F7AE0ACBF}" type="doc">
      <dgm:prSet loTypeId="urn:microsoft.com/office/officeart/2005/8/layout/process1" loCatId="process" qsTypeId="urn:microsoft.com/office/officeart/2005/8/quickstyle/simple2" qsCatId="simple" csTypeId="urn:microsoft.com/office/officeart/2005/8/colors/colorful2" csCatId="colorful" phldr="1"/>
      <dgm:spPr/>
    </dgm:pt>
    <dgm:pt modelId="{7456B389-F100-4801-9650-522663A71C0D}">
      <dgm:prSet phldrT="[文字]"/>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3C78A557-87EE-45B4-A5EC-43413380E853}" type="par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8C5F176F-C9F1-4699-84E1-77F47A759E79}" type="sibTrans" cxnId="{3CB5F4BC-9188-42DB-84FE-F8B3DA88A57A}">
      <dgm:prSet/>
      <dgm:spPr/>
      <dgm:t>
        <a:bodyPr/>
        <a:lstStyle/>
        <a:p>
          <a:endParaRPr lang="zh-TW" altLang="en-US">
            <a:latin typeface="標楷體" panose="03000509000000000000" pitchFamily="65" charset="-120"/>
            <a:ea typeface="標楷體" panose="03000509000000000000" pitchFamily="65" charset="-120"/>
          </a:endParaRPr>
        </a:p>
      </dgm:t>
    </dgm:pt>
    <dgm:pt modelId="{F0C7F914-460A-46BC-92C9-F242C6A53762}">
      <dgm:prSet phldrT="[文字]"/>
      <dgm:spPr>
        <a:solidFill>
          <a:srgbClr val="FFC000"/>
        </a:solidFill>
      </dgm:spPr>
      <dgm:t>
        <a:bodyPr/>
        <a:lstStyle/>
        <a:p>
          <a:r>
            <a:rPr lang="zh-TW" altLang="en-US" dirty="0" smtClean="0">
              <a:latin typeface="標楷體" panose="03000509000000000000" pitchFamily="65" charset="-120"/>
              <a:ea typeface="標楷體" panose="03000509000000000000" pitchFamily="65" charset="-120"/>
            </a:rPr>
            <a:t>結構方程式架構圖</a:t>
          </a:r>
          <a:endParaRPr lang="zh-TW" altLang="en-US" dirty="0">
            <a:latin typeface="標楷體" panose="03000509000000000000" pitchFamily="65" charset="-120"/>
            <a:ea typeface="標楷體" panose="03000509000000000000" pitchFamily="65" charset="-120"/>
          </a:endParaRPr>
        </a:p>
      </dgm:t>
    </dgm:pt>
    <dgm:pt modelId="{09E32A4B-703C-4D1E-855D-547A09A899FD}" type="par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A4420670-CB3A-4EAE-AFBF-E5D2FDBCD40C}" type="sibTrans" cxnId="{D3D32961-6DE9-4378-A6D1-F8EC375293E2}">
      <dgm:prSet/>
      <dgm:spPr/>
      <dgm:t>
        <a:bodyPr/>
        <a:lstStyle/>
        <a:p>
          <a:endParaRPr lang="zh-TW" altLang="en-US">
            <a:latin typeface="標楷體" panose="03000509000000000000" pitchFamily="65" charset="-120"/>
            <a:ea typeface="標楷體" panose="03000509000000000000" pitchFamily="65" charset="-120"/>
          </a:endParaRPr>
        </a:p>
      </dgm:t>
    </dgm:pt>
    <dgm:pt modelId="{CF3036D7-7F9D-4631-BE09-5F8678BCFA98}">
      <dgm:prSet phldrT="[文字]"/>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12162B7B-E008-44A8-B286-2F414D25F5D6}" type="par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D9DA5F46-5567-4C7E-B028-EFEAE818EC6A}" type="sibTrans" cxnId="{6FB50C8F-E289-402F-BCCA-4E1F7FE21B03}">
      <dgm:prSet/>
      <dgm:spPr/>
      <dgm:t>
        <a:bodyPr/>
        <a:lstStyle/>
        <a:p>
          <a:endParaRPr lang="zh-TW" altLang="en-US">
            <a:latin typeface="標楷體" panose="03000509000000000000" pitchFamily="65" charset="-120"/>
            <a:ea typeface="標楷體" panose="03000509000000000000" pitchFamily="65" charset="-120"/>
          </a:endParaRPr>
        </a:p>
      </dgm:t>
    </dgm:pt>
    <dgm:pt modelId="{EAE88DD4-7AFA-413E-B665-2E9816B946B6}">
      <dgm:prSet/>
      <dgm:spPr/>
      <dgm:t>
        <a:bodyPr/>
        <a:lstStyle/>
        <a:p>
          <a:r>
            <a:rPr lang="zh-TW" altLang="en-US" dirty="0" smtClean="0">
              <a:latin typeface="標楷體" panose="03000509000000000000" pitchFamily="65" charset="-120"/>
              <a:ea typeface="標楷體" panose="03000509000000000000" pitchFamily="65" charset="-120"/>
            </a:rPr>
            <a:t>研究對象與       抽樣方法</a:t>
          </a:r>
          <a:endParaRPr lang="zh-TW" altLang="en-US" dirty="0">
            <a:latin typeface="標楷體" panose="03000509000000000000" pitchFamily="65" charset="-120"/>
            <a:ea typeface="標楷體" panose="03000509000000000000" pitchFamily="65" charset="-120"/>
          </a:endParaRPr>
        </a:p>
      </dgm:t>
    </dgm:pt>
    <dgm:pt modelId="{C1537AC6-1630-4419-9151-876B21639C0E}" type="par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853E8A89-BC75-4736-A2A3-B92212F27C88}" type="sibTrans" cxnId="{DB13EF97-8C68-436C-8C01-E475DD83A7B6}">
      <dgm:prSet/>
      <dgm:spPr/>
      <dgm:t>
        <a:bodyPr/>
        <a:lstStyle/>
        <a:p>
          <a:endParaRPr lang="zh-TW" altLang="en-US">
            <a:latin typeface="標楷體" panose="03000509000000000000" pitchFamily="65" charset="-120"/>
            <a:ea typeface="標楷體" panose="03000509000000000000" pitchFamily="65" charset="-120"/>
          </a:endParaRPr>
        </a:p>
      </dgm:t>
    </dgm:pt>
    <dgm:pt modelId="{58175807-807A-4355-91E6-604354BDBA13}">
      <dgm:prSet/>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AAE2935B-0903-4ACC-937B-7D329BB1675E}" type="par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2FBB2B50-C3E7-452D-9848-8915FFBBD940}" type="sibTrans" cxnId="{C294D17A-80A9-4A8C-8D49-35B053161DE6}">
      <dgm:prSet/>
      <dgm:spPr/>
      <dgm:t>
        <a:bodyPr/>
        <a:lstStyle/>
        <a:p>
          <a:endParaRPr lang="zh-TW" altLang="en-US">
            <a:latin typeface="標楷體" panose="03000509000000000000" pitchFamily="65" charset="-120"/>
            <a:ea typeface="標楷體" panose="03000509000000000000" pitchFamily="65" charset="-120"/>
          </a:endParaRPr>
        </a:p>
      </dgm:t>
    </dgm:pt>
    <dgm:pt modelId="{C248384A-1772-4A09-91E6-28FEB7DE11B5}" type="pres">
      <dgm:prSet presAssocID="{8ECB4307-CE67-4C8D-8B2A-684F7AE0ACBF}" presName="Name0" presStyleCnt="0">
        <dgm:presLayoutVars>
          <dgm:dir/>
          <dgm:resizeHandles val="exact"/>
        </dgm:presLayoutVars>
      </dgm:prSet>
      <dgm:spPr/>
    </dgm:pt>
    <dgm:pt modelId="{7D8F514E-B8D7-4BCA-AD06-3ECC84DD3D67}" type="pres">
      <dgm:prSet presAssocID="{7456B389-F100-4801-9650-522663A71C0D}" presName="node" presStyleLbl="node1" presStyleIdx="0" presStyleCnt="5">
        <dgm:presLayoutVars>
          <dgm:bulletEnabled val="1"/>
        </dgm:presLayoutVars>
      </dgm:prSet>
      <dgm:spPr/>
      <dgm:t>
        <a:bodyPr/>
        <a:lstStyle/>
        <a:p>
          <a:endParaRPr lang="zh-TW" altLang="en-US"/>
        </a:p>
      </dgm:t>
    </dgm:pt>
    <dgm:pt modelId="{BE5A413B-867A-45C1-89C9-6CC71EFB93A5}" type="pres">
      <dgm:prSet presAssocID="{8C5F176F-C9F1-4699-84E1-77F47A759E79}" presName="sibTrans" presStyleLbl="sibTrans2D1" presStyleIdx="0" presStyleCnt="4"/>
      <dgm:spPr/>
      <dgm:t>
        <a:bodyPr/>
        <a:lstStyle/>
        <a:p>
          <a:endParaRPr lang="zh-TW" altLang="en-US"/>
        </a:p>
      </dgm:t>
    </dgm:pt>
    <dgm:pt modelId="{156E0071-0503-47E7-81EE-A7D90F874428}" type="pres">
      <dgm:prSet presAssocID="{8C5F176F-C9F1-4699-84E1-77F47A759E79}" presName="connectorText" presStyleLbl="sibTrans2D1" presStyleIdx="0" presStyleCnt="4"/>
      <dgm:spPr/>
      <dgm:t>
        <a:bodyPr/>
        <a:lstStyle/>
        <a:p>
          <a:endParaRPr lang="zh-TW" altLang="en-US"/>
        </a:p>
      </dgm:t>
    </dgm:pt>
    <dgm:pt modelId="{BF41B2F4-8649-4CBF-87D6-61D568662750}" type="pres">
      <dgm:prSet presAssocID="{F0C7F914-460A-46BC-92C9-F242C6A53762}" presName="node" presStyleLbl="node1" presStyleIdx="1" presStyleCnt="5" custScaleX="106937">
        <dgm:presLayoutVars>
          <dgm:bulletEnabled val="1"/>
        </dgm:presLayoutVars>
      </dgm:prSet>
      <dgm:spPr/>
      <dgm:t>
        <a:bodyPr/>
        <a:lstStyle/>
        <a:p>
          <a:endParaRPr lang="zh-TW" altLang="en-US"/>
        </a:p>
      </dgm:t>
    </dgm:pt>
    <dgm:pt modelId="{A6F6A654-0238-44F7-82DB-BBFCAA87D300}" type="pres">
      <dgm:prSet presAssocID="{A4420670-CB3A-4EAE-AFBF-E5D2FDBCD40C}" presName="sibTrans" presStyleLbl="sibTrans2D1" presStyleIdx="1" presStyleCnt="4"/>
      <dgm:spPr/>
      <dgm:t>
        <a:bodyPr/>
        <a:lstStyle/>
        <a:p>
          <a:endParaRPr lang="zh-TW" altLang="en-US"/>
        </a:p>
      </dgm:t>
    </dgm:pt>
    <dgm:pt modelId="{FA04E3F5-7773-4A6D-A7BE-065283E4DADA}" type="pres">
      <dgm:prSet presAssocID="{A4420670-CB3A-4EAE-AFBF-E5D2FDBCD40C}" presName="connectorText" presStyleLbl="sibTrans2D1" presStyleIdx="1" presStyleCnt="4"/>
      <dgm:spPr/>
      <dgm:t>
        <a:bodyPr/>
        <a:lstStyle/>
        <a:p>
          <a:endParaRPr lang="zh-TW" altLang="en-US"/>
        </a:p>
      </dgm:t>
    </dgm:pt>
    <dgm:pt modelId="{DEB10144-EC36-4326-8936-731BAC46E867}" type="pres">
      <dgm:prSet presAssocID="{EAE88DD4-7AFA-413E-B665-2E9816B946B6}" presName="node" presStyleLbl="node1" presStyleIdx="2" presStyleCnt="5">
        <dgm:presLayoutVars>
          <dgm:bulletEnabled val="1"/>
        </dgm:presLayoutVars>
      </dgm:prSet>
      <dgm:spPr/>
      <dgm:t>
        <a:bodyPr/>
        <a:lstStyle/>
        <a:p>
          <a:endParaRPr lang="zh-TW" altLang="en-US"/>
        </a:p>
      </dgm:t>
    </dgm:pt>
    <dgm:pt modelId="{7D59FB9D-2DE7-4F4C-A762-BEDBB7AECCC5}" type="pres">
      <dgm:prSet presAssocID="{853E8A89-BC75-4736-A2A3-B92212F27C88}" presName="sibTrans" presStyleLbl="sibTrans2D1" presStyleIdx="2" presStyleCnt="4"/>
      <dgm:spPr/>
      <dgm:t>
        <a:bodyPr/>
        <a:lstStyle/>
        <a:p>
          <a:endParaRPr lang="zh-TW" altLang="en-US"/>
        </a:p>
      </dgm:t>
    </dgm:pt>
    <dgm:pt modelId="{C96D136A-1FF1-4706-B273-C645787B57FF}" type="pres">
      <dgm:prSet presAssocID="{853E8A89-BC75-4736-A2A3-B92212F27C88}" presName="connectorText" presStyleLbl="sibTrans2D1" presStyleIdx="2" presStyleCnt="4"/>
      <dgm:spPr/>
      <dgm:t>
        <a:bodyPr/>
        <a:lstStyle/>
        <a:p>
          <a:endParaRPr lang="zh-TW" altLang="en-US"/>
        </a:p>
      </dgm:t>
    </dgm:pt>
    <dgm:pt modelId="{F7753FB7-388C-497C-B0CF-EBEFB381B10D}" type="pres">
      <dgm:prSet presAssocID="{58175807-807A-4355-91E6-604354BDBA13}" presName="node" presStyleLbl="node1" presStyleIdx="3" presStyleCnt="5">
        <dgm:presLayoutVars>
          <dgm:bulletEnabled val="1"/>
        </dgm:presLayoutVars>
      </dgm:prSet>
      <dgm:spPr/>
      <dgm:t>
        <a:bodyPr/>
        <a:lstStyle/>
        <a:p>
          <a:endParaRPr lang="zh-TW" altLang="en-US"/>
        </a:p>
      </dgm:t>
    </dgm:pt>
    <dgm:pt modelId="{57B18F9A-D4D0-4352-84AD-1F911AE374F3}" type="pres">
      <dgm:prSet presAssocID="{2FBB2B50-C3E7-452D-9848-8915FFBBD940}" presName="sibTrans" presStyleLbl="sibTrans2D1" presStyleIdx="3" presStyleCnt="4"/>
      <dgm:spPr/>
      <dgm:t>
        <a:bodyPr/>
        <a:lstStyle/>
        <a:p>
          <a:endParaRPr lang="zh-TW" altLang="en-US"/>
        </a:p>
      </dgm:t>
    </dgm:pt>
    <dgm:pt modelId="{D33877FC-A19B-49DD-9F89-198EA0E0E25C}" type="pres">
      <dgm:prSet presAssocID="{2FBB2B50-C3E7-452D-9848-8915FFBBD940}" presName="connectorText" presStyleLbl="sibTrans2D1" presStyleIdx="3" presStyleCnt="4"/>
      <dgm:spPr/>
      <dgm:t>
        <a:bodyPr/>
        <a:lstStyle/>
        <a:p>
          <a:endParaRPr lang="zh-TW" altLang="en-US"/>
        </a:p>
      </dgm:t>
    </dgm:pt>
    <dgm:pt modelId="{A5913245-2B1D-4CA2-A0A1-AC5C95B8FC86}" type="pres">
      <dgm:prSet presAssocID="{CF3036D7-7F9D-4631-BE09-5F8678BCFA98}" presName="node" presStyleLbl="node1" presStyleIdx="4" presStyleCnt="5">
        <dgm:presLayoutVars>
          <dgm:bulletEnabled val="1"/>
        </dgm:presLayoutVars>
      </dgm:prSet>
      <dgm:spPr/>
      <dgm:t>
        <a:bodyPr/>
        <a:lstStyle/>
        <a:p>
          <a:endParaRPr lang="zh-TW" altLang="en-US"/>
        </a:p>
      </dgm:t>
    </dgm:pt>
  </dgm:ptLst>
  <dgm:cxnLst>
    <dgm:cxn modelId="{DB13EF97-8C68-436C-8C01-E475DD83A7B6}" srcId="{8ECB4307-CE67-4C8D-8B2A-684F7AE0ACBF}" destId="{EAE88DD4-7AFA-413E-B665-2E9816B946B6}" srcOrd="2" destOrd="0" parTransId="{C1537AC6-1630-4419-9151-876B21639C0E}" sibTransId="{853E8A89-BC75-4736-A2A3-B92212F27C88}"/>
    <dgm:cxn modelId="{90A5F046-51FA-443C-8D33-0E8AD1E98B77}" type="presOf" srcId="{8C5F176F-C9F1-4699-84E1-77F47A759E79}" destId="{156E0071-0503-47E7-81EE-A7D90F874428}" srcOrd="1" destOrd="0" presId="urn:microsoft.com/office/officeart/2005/8/layout/process1"/>
    <dgm:cxn modelId="{79FC4358-6F7C-4C05-AAF7-5ACFE8017D07}" type="presOf" srcId="{2FBB2B50-C3E7-452D-9848-8915FFBBD940}" destId="{57B18F9A-D4D0-4352-84AD-1F911AE374F3}" srcOrd="0" destOrd="0" presId="urn:microsoft.com/office/officeart/2005/8/layout/process1"/>
    <dgm:cxn modelId="{D3D32961-6DE9-4378-A6D1-F8EC375293E2}" srcId="{8ECB4307-CE67-4C8D-8B2A-684F7AE0ACBF}" destId="{F0C7F914-460A-46BC-92C9-F242C6A53762}" srcOrd="1" destOrd="0" parTransId="{09E32A4B-703C-4D1E-855D-547A09A899FD}" sibTransId="{A4420670-CB3A-4EAE-AFBF-E5D2FDBCD40C}"/>
    <dgm:cxn modelId="{DA8776E9-3D36-4C44-AF0F-64B54DC3AD7D}" type="presOf" srcId="{853E8A89-BC75-4736-A2A3-B92212F27C88}" destId="{C96D136A-1FF1-4706-B273-C645787B57FF}" srcOrd="1" destOrd="0" presId="urn:microsoft.com/office/officeart/2005/8/layout/process1"/>
    <dgm:cxn modelId="{F6999C89-3FFE-40D5-9A70-CB92F14C9B34}" type="presOf" srcId="{CF3036D7-7F9D-4631-BE09-5F8678BCFA98}" destId="{A5913245-2B1D-4CA2-A0A1-AC5C95B8FC86}" srcOrd="0" destOrd="0" presId="urn:microsoft.com/office/officeart/2005/8/layout/process1"/>
    <dgm:cxn modelId="{86D22ABE-FD25-4C65-8710-38E332589148}" type="presOf" srcId="{A4420670-CB3A-4EAE-AFBF-E5D2FDBCD40C}" destId="{FA04E3F5-7773-4A6D-A7BE-065283E4DADA}" srcOrd="1" destOrd="0" presId="urn:microsoft.com/office/officeart/2005/8/layout/process1"/>
    <dgm:cxn modelId="{355AB51A-7E6D-4772-A04C-CDC581C5D638}" type="presOf" srcId="{A4420670-CB3A-4EAE-AFBF-E5D2FDBCD40C}" destId="{A6F6A654-0238-44F7-82DB-BBFCAA87D300}" srcOrd="0" destOrd="0" presId="urn:microsoft.com/office/officeart/2005/8/layout/process1"/>
    <dgm:cxn modelId="{3CB5F4BC-9188-42DB-84FE-F8B3DA88A57A}" srcId="{8ECB4307-CE67-4C8D-8B2A-684F7AE0ACBF}" destId="{7456B389-F100-4801-9650-522663A71C0D}" srcOrd="0" destOrd="0" parTransId="{3C78A557-87EE-45B4-A5EC-43413380E853}" sibTransId="{8C5F176F-C9F1-4699-84E1-77F47A759E79}"/>
    <dgm:cxn modelId="{6FB50C8F-E289-402F-BCCA-4E1F7FE21B03}" srcId="{8ECB4307-CE67-4C8D-8B2A-684F7AE0ACBF}" destId="{CF3036D7-7F9D-4631-BE09-5F8678BCFA98}" srcOrd="4" destOrd="0" parTransId="{12162B7B-E008-44A8-B286-2F414D25F5D6}" sibTransId="{D9DA5F46-5567-4C7E-B028-EFEAE818EC6A}"/>
    <dgm:cxn modelId="{78F63D83-DFEB-47D3-AF9D-F3F9149C8C02}" type="presOf" srcId="{8C5F176F-C9F1-4699-84E1-77F47A759E79}" destId="{BE5A413B-867A-45C1-89C9-6CC71EFB93A5}" srcOrd="0" destOrd="0" presId="urn:microsoft.com/office/officeart/2005/8/layout/process1"/>
    <dgm:cxn modelId="{C294D17A-80A9-4A8C-8D49-35B053161DE6}" srcId="{8ECB4307-CE67-4C8D-8B2A-684F7AE0ACBF}" destId="{58175807-807A-4355-91E6-604354BDBA13}" srcOrd="3" destOrd="0" parTransId="{AAE2935B-0903-4ACC-937B-7D329BB1675E}" sibTransId="{2FBB2B50-C3E7-452D-9848-8915FFBBD940}"/>
    <dgm:cxn modelId="{64BDC1D6-9148-420D-B023-457D9A5D7525}" type="presOf" srcId="{F0C7F914-460A-46BC-92C9-F242C6A53762}" destId="{BF41B2F4-8649-4CBF-87D6-61D568662750}" srcOrd="0" destOrd="0" presId="urn:microsoft.com/office/officeart/2005/8/layout/process1"/>
    <dgm:cxn modelId="{F66BBDCE-0448-4D0E-814B-2B3AEF5A04B7}" type="presOf" srcId="{853E8A89-BC75-4736-A2A3-B92212F27C88}" destId="{7D59FB9D-2DE7-4F4C-A762-BEDBB7AECCC5}" srcOrd="0" destOrd="0" presId="urn:microsoft.com/office/officeart/2005/8/layout/process1"/>
    <dgm:cxn modelId="{0A034052-7D25-4785-86B0-A85098B56803}" type="presOf" srcId="{7456B389-F100-4801-9650-522663A71C0D}" destId="{7D8F514E-B8D7-4BCA-AD06-3ECC84DD3D67}" srcOrd="0" destOrd="0" presId="urn:microsoft.com/office/officeart/2005/8/layout/process1"/>
    <dgm:cxn modelId="{97BBC4E0-6901-497E-9936-6AE7164431C2}" type="presOf" srcId="{EAE88DD4-7AFA-413E-B665-2E9816B946B6}" destId="{DEB10144-EC36-4326-8936-731BAC46E867}" srcOrd="0" destOrd="0" presId="urn:microsoft.com/office/officeart/2005/8/layout/process1"/>
    <dgm:cxn modelId="{A8DEDF40-7491-4FF6-8CBF-23044A388951}" type="presOf" srcId="{58175807-807A-4355-91E6-604354BDBA13}" destId="{F7753FB7-388C-497C-B0CF-EBEFB381B10D}" srcOrd="0" destOrd="0" presId="urn:microsoft.com/office/officeart/2005/8/layout/process1"/>
    <dgm:cxn modelId="{7537CCFF-91BC-433C-AC76-D0558B75132E}" type="presOf" srcId="{2FBB2B50-C3E7-452D-9848-8915FFBBD940}" destId="{D33877FC-A19B-49DD-9F89-198EA0E0E25C}" srcOrd="1" destOrd="0" presId="urn:microsoft.com/office/officeart/2005/8/layout/process1"/>
    <dgm:cxn modelId="{4C7B6A13-9350-4D81-A734-4DD5394A3D5B}" type="presOf" srcId="{8ECB4307-CE67-4C8D-8B2A-684F7AE0ACBF}" destId="{C248384A-1772-4A09-91E6-28FEB7DE11B5}" srcOrd="0" destOrd="0" presId="urn:microsoft.com/office/officeart/2005/8/layout/process1"/>
    <dgm:cxn modelId="{E30CEB84-1385-480B-A3A9-95696C465884}" type="presParOf" srcId="{C248384A-1772-4A09-91E6-28FEB7DE11B5}" destId="{7D8F514E-B8D7-4BCA-AD06-3ECC84DD3D67}" srcOrd="0" destOrd="0" presId="urn:microsoft.com/office/officeart/2005/8/layout/process1"/>
    <dgm:cxn modelId="{5DB9F8C2-CD38-4181-B36E-E5DCF579FD45}" type="presParOf" srcId="{C248384A-1772-4A09-91E6-28FEB7DE11B5}" destId="{BE5A413B-867A-45C1-89C9-6CC71EFB93A5}" srcOrd="1" destOrd="0" presId="urn:microsoft.com/office/officeart/2005/8/layout/process1"/>
    <dgm:cxn modelId="{31B596D1-28F1-42DA-A3C7-6CC73B2CAA25}" type="presParOf" srcId="{BE5A413B-867A-45C1-89C9-6CC71EFB93A5}" destId="{156E0071-0503-47E7-81EE-A7D90F874428}" srcOrd="0" destOrd="0" presId="urn:microsoft.com/office/officeart/2005/8/layout/process1"/>
    <dgm:cxn modelId="{BE79C3F5-4272-4184-9D7C-CCB1228FF797}" type="presParOf" srcId="{C248384A-1772-4A09-91E6-28FEB7DE11B5}" destId="{BF41B2F4-8649-4CBF-87D6-61D568662750}" srcOrd="2" destOrd="0" presId="urn:microsoft.com/office/officeart/2005/8/layout/process1"/>
    <dgm:cxn modelId="{11212D97-DC48-46E5-94C7-51362898BE44}" type="presParOf" srcId="{C248384A-1772-4A09-91E6-28FEB7DE11B5}" destId="{A6F6A654-0238-44F7-82DB-BBFCAA87D300}" srcOrd="3" destOrd="0" presId="urn:microsoft.com/office/officeart/2005/8/layout/process1"/>
    <dgm:cxn modelId="{1807BA32-C69D-4F7B-918D-12244820E531}" type="presParOf" srcId="{A6F6A654-0238-44F7-82DB-BBFCAA87D300}" destId="{FA04E3F5-7773-4A6D-A7BE-065283E4DADA}" srcOrd="0" destOrd="0" presId="urn:microsoft.com/office/officeart/2005/8/layout/process1"/>
    <dgm:cxn modelId="{99A498BC-8007-40F8-9ADE-5F98FA48F753}" type="presParOf" srcId="{C248384A-1772-4A09-91E6-28FEB7DE11B5}" destId="{DEB10144-EC36-4326-8936-731BAC46E867}" srcOrd="4" destOrd="0" presId="urn:microsoft.com/office/officeart/2005/8/layout/process1"/>
    <dgm:cxn modelId="{2EE64BCA-EEFF-42E7-884A-EF184B126BDE}" type="presParOf" srcId="{C248384A-1772-4A09-91E6-28FEB7DE11B5}" destId="{7D59FB9D-2DE7-4F4C-A762-BEDBB7AECCC5}" srcOrd="5" destOrd="0" presId="urn:microsoft.com/office/officeart/2005/8/layout/process1"/>
    <dgm:cxn modelId="{EBEC7861-EC99-4ED9-8BD1-88835D3D25C7}" type="presParOf" srcId="{7D59FB9D-2DE7-4F4C-A762-BEDBB7AECCC5}" destId="{C96D136A-1FF1-4706-B273-C645787B57FF}" srcOrd="0" destOrd="0" presId="urn:microsoft.com/office/officeart/2005/8/layout/process1"/>
    <dgm:cxn modelId="{58E799A7-2FB4-4960-9F4E-C6217C202414}" type="presParOf" srcId="{C248384A-1772-4A09-91E6-28FEB7DE11B5}" destId="{F7753FB7-388C-497C-B0CF-EBEFB381B10D}" srcOrd="6" destOrd="0" presId="urn:microsoft.com/office/officeart/2005/8/layout/process1"/>
    <dgm:cxn modelId="{F18293F1-6A8A-447A-B408-961D0B9ECD58}" type="presParOf" srcId="{C248384A-1772-4A09-91E6-28FEB7DE11B5}" destId="{57B18F9A-D4D0-4352-84AD-1F911AE374F3}" srcOrd="7" destOrd="0" presId="urn:microsoft.com/office/officeart/2005/8/layout/process1"/>
    <dgm:cxn modelId="{BA7F42EE-9DCA-413C-9F12-47551D441DD3}" type="presParOf" srcId="{57B18F9A-D4D0-4352-84AD-1F911AE374F3}" destId="{D33877FC-A19B-49DD-9F89-198EA0E0E25C}" srcOrd="0" destOrd="0" presId="urn:microsoft.com/office/officeart/2005/8/layout/process1"/>
    <dgm:cxn modelId="{64BE8675-7C81-4116-BAC0-CC7CDAA51F34}" type="presParOf" srcId="{C248384A-1772-4A09-91E6-28FEB7DE11B5}" destId="{A5913245-2B1D-4CA2-A0A1-AC5C95B8FC8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4529" y="0"/>
          <a:ext cx="1980589"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研究背景與動機</a:t>
          </a:r>
          <a:endParaRPr lang="zh-TW" altLang="en-US" sz="2300" kern="1200" dirty="0">
            <a:latin typeface="標楷體" panose="03000509000000000000" pitchFamily="65" charset="-120"/>
            <a:ea typeface="標楷體" panose="03000509000000000000" pitchFamily="65" charset="-120"/>
          </a:endParaRPr>
        </a:p>
      </dsp:txBody>
      <dsp:txXfrm>
        <a:off x="32312" y="27783"/>
        <a:ext cx="1925023" cy="893017"/>
      </dsp:txXfrm>
    </dsp:sp>
    <dsp:sp modelId="{BE5A413B-867A-45C1-89C9-6CC71EFB93A5}">
      <dsp:nvSpPr>
        <dsp:cNvPr id="0" name=""/>
        <dsp:cNvSpPr/>
      </dsp:nvSpPr>
      <dsp:spPr>
        <a:xfrm>
          <a:off x="2183178" y="228698"/>
          <a:ext cx="419885" cy="4911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2183178" y="326935"/>
        <a:ext cx="293920" cy="294712"/>
      </dsp:txXfrm>
    </dsp:sp>
    <dsp:sp modelId="{BF41B2F4-8649-4CBF-87D6-61D568662750}">
      <dsp:nvSpPr>
        <dsp:cNvPr id="0" name=""/>
        <dsp:cNvSpPr/>
      </dsp:nvSpPr>
      <dsp:spPr>
        <a:xfrm>
          <a:off x="2777355" y="0"/>
          <a:ext cx="1980589" cy="948583"/>
        </a:xfrm>
        <a:prstGeom prst="roundRect">
          <a:avLst>
            <a:gd name="adj" fmla="val 10000"/>
          </a:avLst>
        </a:prstGeom>
        <a:solidFill>
          <a:schemeClr val="accent2">
            <a:hueOff val="-486521"/>
            <a:satOff val="-4245"/>
            <a:lumOff val="-549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研究目的與內容</a:t>
          </a:r>
          <a:endParaRPr lang="zh-TW" altLang="en-US" sz="2300" kern="1200" dirty="0">
            <a:latin typeface="標楷體" panose="03000509000000000000" pitchFamily="65" charset="-120"/>
            <a:ea typeface="標楷體" panose="03000509000000000000" pitchFamily="65" charset="-120"/>
          </a:endParaRPr>
        </a:p>
      </dsp:txBody>
      <dsp:txXfrm>
        <a:off x="2805138" y="27783"/>
        <a:ext cx="1925023" cy="893017"/>
      </dsp:txXfrm>
    </dsp:sp>
    <dsp:sp modelId="{A6F6A654-0238-44F7-82DB-BBFCAA87D300}">
      <dsp:nvSpPr>
        <dsp:cNvPr id="0" name=""/>
        <dsp:cNvSpPr/>
      </dsp:nvSpPr>
      <dsp:spPr>
        <a:xfrm>
          <a:off x="4956004" y="228698"/>
          <a:ext cx="419885" cy="491186"/>
        </a:xfrm>
        <a:prstGeom prst="rightArrow">
          <a:avLst>
            <a:gd name="adj1" fmla="val 60000"/>
            <a:gd name="adj2" fmla="val 50000"/>
          </a:avLst>
        </a:prstGeom>
        <a:solidFill>
          <a:schemeClr val="accent2">
            <a:hueOff val="-729781"/>
            <a:satOff val="-6367"/>
            <a:lumOff val="-823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4956004" y="326935"/>
        <a:ext cx="293920" cy="294712"/>
      </dsp:txXfrm>
    </dsp:sp>
    <dsp:sp modelId="{DEB10144-EC36-4326-8936-731BAC46E867}">
      <dsp:nvSpPr>
        <dsp:cNvPr id="0" name=""/>
        <dsp:cNvSpPr/>
      </dsp:nvSpPr>
      <dsp:spPr>
        <a:xfrm>
          <a:off x="5550181" y="0"/>
          <a:ext cx="1980589" cy="948583"/>
        </a:xfrm>
        <a:prstGeom prst="roundRect">
          <a:avLst>
            <a:gd name="adj" fmla="val 10000"/>
          </a:avLst>
        </a:prstGeom>
        <a:solidFill>
          <a:schemeClr val="accent2">
            <a:hueOff val="-973042"/>
            <a:satOff val="-8489"/>
            <a:lumOff val="-1098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名詞釋義</a:t>
          </a:r>
          <a:endParaRPr lang="zh-TW" altLang="en-US" sz="2300" kern="1200" dirty="0">
            <a:latin typeface="標楷體" panose="03000509000000000000" pitchFamily="65" charset="-120"/>
            <a:ea typeface="標楷體" panose="03000509000000000000" pitchFamily="65" charset="-120"/>
          </a:endParaRPr>
        </a:p>
      </dsp:txBody>
      <dsp:txXfrm>
        <a:off x="5577964" y="27783"/>
        <a:ext cx="1925023" cy="893017"/>
      </dsp:txXfrm>
    </dsp:sp>
    <dsp:sp modelId="{7D59FB9D-2DE7-4F4C-A762-BEDBB7AECCC5}">
      <dsp:nvSpPr>
        <dsp:cNvPr id="0" name=""/>
        <dsp:cNvSpPr/>
      </dsp:nvSpPr>
      <dsp:spPr>
        <a:xfrm>
          <a:off x="7728830" y="228698"/>
          <a:ext cx="419885" cy="49118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7728830" y="326935"/>
        <a:ext cx="293920" cy="294712"/>
      </dsp:txXfrm>
    </dsp:sp>
    <dsp:sp modelId="{A5913245-2B1D-4CA2-A0A1-AC5C95B8FC86}">
      <dsp:nvSpPr>
        <dsp:cNvPr id="0" name=""/>
        <dsp:cNvSpPr/>
      </dsp:nvSpPr>
      <dsp:spPr>
        <a:xfrm>
          <a:off x="8323007" y="0"/>
          <a:ext cx="1980589"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研究方法與步驟</a:t>
          </a:r>
          <a:endParaRPr lang="zh-TW" altLang="en-US" sz="2300" kern="1200" dirty="0">
            <a:latin typeface="標楷體" panose="03000509000000000000" pitchFamily="65" charset="-120"/>
            <a:ea typeface="標楷體" panose="03000509000000000000" pitchFamily="65" charset="-120"/>
          </a:endParaRPr>
        </a:p>
      </dsp:txBody>
      <dsp:txXfrm>
        <a:off x="8350790" y="27783"/>
        <a:ext cx="1925023" cy="8930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研究架構</a:t>
          </a:r>
          <a:endParaRPr lang="zh-TW" altLang="en-US" sz="20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結構方程式架構圖</a:t>
          </a:r>
          <a:endParaRPr lang="zh-TW" altLang="en-US" sz="20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DEB10144-EC36-4326-8936-731BAC46E867}">
      <dsp:nvSpPr>
        <dsp:cNvPr id="0" name=""/>
        <dsp:cNvSpPr/>
      </dsp:nvSpPr>
      <dsp:spPr>
        <a:xfrm>
          <a:off x="4435052"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研究對象與       抽樣方法</a:t>
          </a:r>
          <a:endParaRPr lang="zh-TW" altLang="en-US" sz="2000" kern="1200" dirty="0">
            <a:latin typeface="標楷體" panose="03000509000000000000" pitchFamily="65" charset="-120"/>
            <a:ea typeface="標楷體" panose="03000509000000000000" pitchFamily="65" charset="-120"/>
          </a:endParaRPr>
        </a:p>
      </dsp:txBody>
      <dsp:txXfrm>
        <a:off x="4462207" y="37882"/>
        <a:ext cx="1490902" cy="872817"/>
      </dsp:txXfrm>
    </dsp:sp>
    <dsp:sp modelId="{7D59FB9D-2DE7-4F4C-A762-BEDBB7AECCC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F7753FB7-388C-497C-B0CF-EBEFB381B10D}">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研究工具</a:t>
          </a:r>
          <a:endParaRPr lang="zh-TW" altLang="en-US" sz="2000" kern="1200" dirty="0">
            <a:latin typeface="標楷體" panose="03000509000000000000" pitchFamily="65" charset="-120"/>
            <a:ea typeface="標楷體" panose="03000509000000000000" pitchFamily="65" charset="-120"/>
          </a:endParaRPr>
        </a:p>
      </dsp:txBody>
      <dsp:txXfrm>
        <a:off x="6625505" y="37882"/>
        <a:ext cx="1490902" cy="872817"/>
      </dsp:txXfrm>
    </dsp:sp>
    <dsp:sp modelId="{57B18F9A-D4D0-4352-84AD-1F911AE374F3}">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資料處理</a:t>
          </a:r>
          <a:endParaRPr lang="zh-TW" altLang="en-US" sz="2000" kern="1200" dirty="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400AE-154A-4BCD-BC63-7B4474CC4F01}">
      <dsp:nvSpPr>
        <dsp:cNvPr id="0" name=""/>
        <dsp:cNvSpPr/>
      </dsp:nvSpPr>
      <dsp:spPr>
        <a:xfrm rot="5400000">
          <a:off x="6323022" y="-4013365"/>
          <a:ext cx="1031404" cy="9321347"/>
        </a:xfrm>
        <a:prstGeom prst="round2Same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sz="1700" kern="1200" baseline="0" dirty="0" smtClean="0">
              <a:latin typeface="Times New Roman" panose="02020603050405020304" pitchFamily="18" charset="0"/>
              <a:ea typeface="標楷體" panose="03000509000000000000" pitchFamily="65" charset="-120"/>
            </a:rPr>
            <a:t>包含性別、年齡、職業、現居地點、平均月收入金額、通常是甚麼時段去全聯、通常一個禮拜去幾次賣場、一個禮拜去幾次全聯、每次平均消費金額、到達離你家最近全聯的時間、前往賣場的誘因、如何前往全聯、是否有全聯會員卡等</a:t>
          </a:r>
          <a:r>
            <a:rPr lang="zh-TW" altLang="en-US" sz="1700" kern="1200" baseline="0" dirty="0" smtClean="0">
              <a:latin typeface="Times New Roman" panose="02020603050405020304" pitchFamily="18" charset="0"/>
              <a:ea typeface="標楷體" panose="03000509000000000000" pitchFamily="65" charset="-120"/>
            </a:rPr>
            <a:t>，</a:t>
          </a:r>
          <a:r>
            <a:rPr lang="zh-TW" sz="1700" kern="1200" baseline="0" dirty="0" smtClean="0">
              <a:solidFill>
                <a:srgbClr val="FF0000"/>
              </a:solidFill>
              <a:latin typeface="Times New Roman" panose="02020603050405020304" pitchFamily="18" charset="0"/>
              <a:ea typeface="標楷體" panose="03000509000000000000" pitchFamily="65" charset="-120"/>
            </a:rPr>
            <a:t>十三個部分共</a:t>
          </a:r>
          <a:r>
            <a:rPr lang="en-US" altLang="zh-TW" sz="1700" kern="1200" baseline="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13</a:t>
          </a:r>
          <a:r>
            <a:rPr lang="zh-TW" sz="1700" kern="1200" baseline="0" dirty="0" smtClean="0">
              <a:solidFill>
                <a:srgbClr val="FF0000"/>
              </a:solidFill>
              <a:latin typeface="Times New Roman" panose="02020603050405020304" pitchFamily="18" charset="0"/>
              <a:ea typeface="標楷體" panose="03000509000000000000" pitchFamily="65" charset="-120"/>
            </a:rPr>
            <a:t>題</a:t>
          </a:r>
          <a:r>
            <a:rPr lang="zh-TW" sz="1700" kern="1200" baseline="0" dirty="0" smtClean="0">
              <a:latin typeface="Times New Roman" panose="02020603050405020304" pitchFamily="18" charset="0"/>
              <a:ea typeface="標楷體" panose="03000509000000000000" pitchFamily="65" charset="-120"/>
            </a:rPr>
            <a:t>。</a:t>
          </a:r>
          <a:endParaRPr lang="zh-TW" altLang="en-US" sz="1700" kern="1200" baseline="0" dirty="0">
            <a:latin typeface="Times New Roman" panose="02020603050405020304" pitchFamily="18" charset="0"/>
            <a:ea typeface="標楷體" panose="03000509000000000000" pitchFamily="65" charset="-120"/>
          </a:endParaRPr>
        </a:p>
      </dsp:txBody>
      <dsp:txXfrm rot="-5400000">
        <a:off x="2178051" y="181955"/>
        <a:ext cx="9270998" cy="930706"/>
      </dsp:txXfrm>
    </dsp:sp>
    <dsp:sp modelId="{313875C7-A3FD-40CC-A593-F1AC80E45DE1}">
      <dsp:nvSpPr>
        <dsp:cNvPr id="0" name=""/>
        <dsp:cNvSpPr/>
      </dsp:nvSpPr>
      <dsp:spPr>
        <a:xfrm>
          <a:off x="0" y="16320"/>
          <a:ext cx="2072370" cy="1289255"/>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zh-TW" altLang="en-US" sz="3300" kern="1200" baseline="0" dirty="0" smtClean="0">
              <a:latin typeface="Times New Roman" panose="02020603050405020304" pitchFamily="18" charset="0"/>
              <a:ea typeface="標楷體" panose="03000509000000000000" pitchFamily="65" charset="-120"/>
            </a:rPr>
            <a:t>基本資料</a:t>
          </a:r>
          <a:endParaRPr lang="zh-TW" altLang="en-US" sz="3300" kern="1200" baseline="0" dirty="0">
            <a:latin typeface="Times New Roman" panose="02020603050405020304" pitchFamily="18" charset="0"/>
            <a:ea typeface="標楷體" panose="03000509000000000000" pitchFamily="65" charset="-120"/>
          </a:endParaRPr>
        </a:p>
      </dsp:txBody>
      <dsp:txXfrm>
        <a:off x="62936" y="79256"/>
        <a:ext cx="1946498" cy="1163383"/>
      </dsp:txXfrm>
    </dsp:sp>
    <dsp:sp modelId="{22EEBE0E-E5D0-4C27-AD32-AA745D99421A}">
      <dsp:nvSpPr>
        <dsp:cNvPr id="0" name=""/>
        <dsp:cNvSpPr/>
      </dsp:nvSpPr>
      <dsp:spPr>
        <a:xfrm rot="5400000">
          <a:off x="6323022" y="-2659647"/>
          <a:ext cx="1031404" cy="9321347"/>
        </a:xfrm>
        <a:prstGeom prst="round2SameRect">
          <a:avLst/>
        </a:prstGeom>
        <a:solidFill>
          <a:schemeClr val="accent2">
            <a:tint val="40000"/>
            <a:alpha val="90000"/>
            <a:hueOff val="-400039"/>
            <a:satOff val="-5129"/>
            <a:lumOff val="-1291"/>
            <a:alphaOff val="0"/>
          </a:schemeClr>
        </a:solidFill>
        <a:ln w="12700" cap="flat" cmpd="sng" algn="in">
          <a:solidFill>
            <a:schemeClr val="accent2">
              <a:tint val="40000"/>
              <a:alpha val="90000"/>
              <a:hueOff val="-400039"/>
              <a:satOff val="-5129"/>
              <a:lumOff val="-12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baseline="0" dirty="0" smtClean="0">
              <a:latin typeface="Times New Roman" panose="02020603050405020304" pitchFamily="18" charset="0"/>
              <a:ea typeface="標楷體" panose="03000509000000000000" pitchFamily="65" charset="-120"/>
            </a:rPr>
            <a:t>包含等待的負面情緒</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700" kern="1200" baseline="0" dirty="0" smtClean="0">
              <a:latin typeface="Times New Roman" panose="02020603050405020304" pitchFamily="18" charset="0"/>
              <a:ea typeface="標楷體" panose="03000509000000000000" pitchFamily="65" charset="-120"/>
            </a:rPr>
            <a:t>題、等候區</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700" kern="1200" baseline="0" dirty="0" smtClean="0">
              <a:latin typeface="Times New Roman" panose="02020603050405020304" pitchFamily="18" charset="0"/>
              <a:ea typeface="標楷體" panose="03000509000000000000" pitchFamily="65" charset="-120"/>
            </a:rPr>
            <a:t>題及等待時間和焦急與心理不平衡</a:t>
          </a:r>
          <a:r>
            <a:rPr lang="en-US" altLang="zh-TW" sz="1700" kern="1200" baseline="0" dirty="0" smtClean="0">
              <a:latin typeface="Times New Roman" panose="02020603050405020304" pitchFamily="18" charset="0"/>
              <a:ea typeface="標楷體" panose="03000509000000000000" pitchFamily="65" charset="-120"/>
            </a:rPr>
            <a:t>6</a:t>
          </a:r>
          <a:r>
            <a:rPr lang="zh-TW" altLang="en-US" sz="1700" kern="1200" baseline="0" dirty="0" smtClean="0">
              <a:latin typeface="Times New Roman" panose="02020603050405020304" pitchFamily="18" charset="0"/>
              <a:ea typeface="標楷體" panose="03000509000000000000" pitchFamily="65" charset="-120"/>
            </a:rPr>
            <a:t>題，</a:t>
          </a:r>
          <a:r>
            <a:rPr lang="zh-TW" altLang="en-US" sz="1700" kern="1200" baseline="0" dirty="0" smtClean="0">
              <a:solidFill>
                <a:srgbClr val="FF0000"/>
              </a:solidFill>
              <a:latin typeface="Times New Roman" panose="02020603050405020304" pitchFamily="18" charset="0"/>
              <a:ea typeface="標楷體" panose="03000509000000000000" pitchFamily="65" charset="-120"/>
            </a:rPr>
            <a:t>共三個部分</a:t>
          </a:r>
          <a:r>
            <a:rPr lang="en-US" altLang="zh-TW" sz="1700" kern="1200" baseline="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1700" kern="1200" baseline="0" dirty="0" smtClean="0">
              <a:solidFill>
                <a:srgbClr val="FF0000"/>
              </a:solidFill>
              <a:latin typeface="Times New Roman" panose="02020603050405020304" pitchFamily="18" charset="0"/>
              <a:ea typeface="標楷體" panose="03000509000000000000" pitchFamily="65" charset="-120"/>
            </a:rPr>
            <a:t>題</a:t>
          </a:r>
          <a:r>
            <a:rPr lang="zh-TW" altLang="en-US" sz="1700" kern="1200" baseline="0" dirty="0" smtClean="0">
              <a:latin typeface="Times New Roman" panose="02020603050405020304" pitchFamily="18" charset="0"/>
              <a:ea typeface="標楷體" panose="03000509000000000000" pitchFamily="65" charset="-120"/>
            </a:rPr>
            <a:t>。</a:t>
          </a:r>
          <a:endParaRPr lang="zh-TW" altLang="en-US" sz="1700" kern="1200" baseline="0" dirty="0">
            <a:latin typeface="Times New Roman" panose="02020603050405020304" pitchFamily="18" charset="0"/>
            <a:ea typeface="標楷體" panose="03000509000000000000" pitchFamily="65" charset="-120"/>
          </a:endParaRPr>
        </a:p>
      </dsp:txBody>
      <dsp:txXfrm rot="-5400000">
        <a:off x="2178051" y="1535673"/>
        <a:ext cx="9270998" cy="930706"/>
      </dsp:txXfrm>
    </dsp:sp>
    <dsp:sp modelId="{EB2B8330-3818-4AA3-B5DA-5C6DB668E121}">
      <dsp:nvSpPr>
        <dsp:cNvPr id="0" name=""/>
        <dsp:cNvSpPr/>
      </dsp:nvSpPr>
      <dsp:spPr>
        <a:xfrm>
          <a:off x="0" y="1370039"/>
          <a:ext cx="2072370" cy="1289255"/>
        </a:xfrm>
        <a:prstGeom prst="roundRect">
          <a:avLst/>
        </a:prstGeom>
        <a:solidFill>
          <a:schemeClr val="accent2">
            <a:hueOff val="-486521"/>
            <a:satOff val="-4245"/>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zh-TW" sz="3300" b="0" kern="1200" baseline="0" dirty="0" smtClean="0">
              <a:latin typeface="Times New Roman" panose="02020603050405020304" pitchFamily="18" charset="0"/>
              <a:ea typeface="標楷體" panose="03000509000000000000" pitchFamily="65" charset="-120"/>
            </a:rPr>
            <a:t>民眾等候情緒量表</a:t>
          </a:r>
          <a:endParaRPr lang="zh-TW" altLang="en-US" sz="3300" b="0" kern="1200" baseline="0" dirty="0">
            <a:latin typeface="Times New Roman" panose="02020603050405020304" pitchFamily="18" charset="0"/>
            <a:ea typeface="標楷體" panose="03000509000000000000" pitchFamily="65" charset="-120"/>
          </a:endParaRPr>
        </a:p>
      </dsp:txBody>
      <dsp:txXfrm>
        <a:off x="62936" y="1432975"/>
        <a:ext cx="1946498" cy="1163383"/>
      </dsp:txXfrm>
    </dsp:sp>
    <dsp:sp modelId="{C50C4752-0BEE-4E8E-AEAB-A1FD75B295A3}">
      <dsp:nvSpPr>
        <dsp:cNvPr id="0" name=""/>
        <dsp:cNvSpPr/>
      </dsp:nvSpPr>
      <dsp:spPr>
        <a:xfrm rot="5400000">
          <a:off x="6323022" y="-1305929"/>
          <a:ext cx="1031404" cy="9321347"/>
        </a:xfrm>
        <a:prstGeom prst="round2SameRect">
          <a:avLst/>
        </a:prstGeom>
        <a:solidFill>
          <a:schemeClr val="accent2">
            <a:tint val="40000"/>
            <a:alpha val="90000"/>
            <a:hueOff val="-800078"/>
            <a:satOff val="-10257"/>
            <a:lumOff val="-2583"/>
            <a:alphaOff val="0"/>
          </a:schemeClr>
        </a:solidFill>
        <a:ln w="12700" cap="flat" cmpd="sng" algn="in">
          <a:solidFill>
            <a:schemeClr val="accent2">
              <a:tint val="40000"/>
              <a:alpha val="90000"/>
              <a:hueOff val="-800078"/>
              <a:satOff val="-10257"/>
              <a:lumOff val="-2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baseline="0" dirty="0" smtClean="0">
              <a:latin typeface="Times New Roman" panose="02020603050405020304" pitchFamily="18" charset="0"/>
              <a:ea typeface="標楷體" panose="03000509000000000000" pitchFamily="65" charset="-120"/>
            </a:rPr>
            <a:t>包含員工及室內格局</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700" kern="1200" baseline="0" dirty="0" smtClean="0">
              <a:latin typeface="Times New Roman" panose="02020603050405020304" pitchFamily="18" charset="0"/>
              <a:ea typeface="標楷體" panose="03000509000000000000" pitchFamily="65" charset="-120"/>
            </a:rPr>
            <a:t>題，共一個部分</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700" kern="1200" baseline="0" dirty="0" smtClean="0">
              <a:latin typeface="Times New Roman" panose="02020603050405020304" pitchFamily="18" charset="0"/>
              <a:ea typeface="標楷體" panose="03000509000000000000" pitchFamily="65" charset="-120"/>
            </a:rPr>
            <a:t>題。</a:t>
          </a:r>
          <a:endParaRPr lang="zh-TW" altLang="en-US" sz="1700" kern="1200" baseline="0" dirty="0">
            <a:latin typeface="Times New Roman" panose="02020603050405020304" pitchFamily="18" charset="0"/>
            <a:ea typeface="標楷體" panose="03000509000000000000" pitchFamily="65" charset="-120"/>
          </a:endParaRPr>
        </a:p>
      </dsp:txBody>
      <dsp:txXfrm rot="-5400000">
        <a:off x="2178051" y="2889391"/>
        <a:ext cx="9270998" cy="930706"/>
      </dsp:txXfrm>
    </dsp:sp>
    <dsp:sp modelId="{1A805BBC-0A16-45AA-A159-0CBE5EF7157F}">
      <dsp:nvSpPr>
        <dsp:cNvPr id="0" name=""/>
        <dsp:cNvSpPr/>
      </dsp:nvSpPr>
      <dsp:spPr>
        <a:xfrm>
          <a:off x="0" y="2723757"/>
          <a:ext cx="2072370" cy="1289255"/>
        </a:xfrm>
        <a:prstGeom prst="roundRect">
          <a:avLst/>
        </a:prstGeom>
        <a:solidFill>
          <a:schemeClr val="accent2">
            <a:hueOff val="-973042"/>
            <a:satOff val="-8489"/>
            <a:lumOff val="-10981"/>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zh-TW" sz="3300" b="0" kern="1200" baseline="0" dirty="0" smtClean="0">
              <a:latin typeface="Times New Roman" panose="02020603050405020304" pitchFamily="18" charset="0"/>
              <a:ea typeface="標楷體" panose="03000509000000000000" pitchFamily="65" charset="-120"/>
            </a:rPr>
            <a:t>員工服務能力量表</a:t>
          </a:r>
          <a:endParaRPr lang="zh-TW" altLang="en-US" sz="3300" b="0" kern="1200" baseline="0" dirty="0">
            <a:latin typeface="Times New Roman" panose="02020603050405020304" pitchFamily="18" charset="0"/>
            <a:ea typeface="標楷體" panose="03000509000000000000" pitchFamily="65" charset="-120"/>
          </a:endParaRPr>
        </a:p>
      </dsp:txBody>
      <dsp:txXfrm>
        <a:off x="62936" y="2786693"/>
        <a:ext cx="1946498" cy="1163383"/>
      </dsp:txXfrm>
    </dsp:sp>
    <dsp:sp modelId="{4330F7D9-65C8-41CE-BC07-5DFC3659F781}">
      <dsp:nvSpPr>
        <dsp:cNvPr id="0" name=""/>
        <dsp:cNvSpPr/>
      </dsp:nvSpPr>
      <dsp:spPr>
        <a:xfrm rot="5400000">
          <a:off x="6323022" y="47788"/>
          <a:ext cx="1031404" cy="9321347"/>
        </a:xfrm>
        <a:prstGeom prst="round2SameRect">
          <a:avLst/>
        </a:prstGeom>
        <a:solidFill>
          <a:schemeClr val="accent2">
            <a:tint val="40000"/>
            <a:alpha val="90000"/>
            <a:hueOff val="-1200117"/>
            <a:satOff val="-15386"/>
            <a:lumOff val="-3874"/>
            <a:alphaOff val="0"/>
          </a:schemeClr>
        </a:solidFill>
        <a:ln w="12700" cap="flat" cmpd="sng" algn="in">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baseline="0" dirty="0" smtClean="0">
              <a:latin typeface="Times New Roman" panose="02020603050405020304" pitchFamily="18" charset="0"/>
              <a:ea typeface="標楷體" panose="03000509000000000000" pitchFamily="65" charset="-120"/>
            </a:rPr>
            <a:t>包含滿意度及商品</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700" kern="1200" baseline="0" dirty="0" smtClean="0">
              <a:latin typeface="Times New Roman" panose="02020603050405020304" pitchFamily="18" charset="0"/>
              <a:ea typeface="標楷體" panose="03000509000000000000" pitchFamily="65" charset="-120"/>
            </a:rPr>
            <a:t>題、商店本身問題</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1700" kern="1200" baseline="0" dirty="0" smtClean="0">
              <a:latin typeface="Times New Roman" panose="02020603050405020304" pitchFamily="18" charset="0"/>
              <a:ea typeface="標楷體" panose="03000509000000000000" pitchFamily="65" charset="-120"/>
            </a:rPr>
            <a:t>題和購買價值</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700" kern="1200" baseline="0" dirty="0" smtClean="0">
              <a:latin typeface="Times New Roman" panose="02020603050405020304" pitchFamily="18" charset="0"/>
              <a:ea typeface="標楷體" panose="03000509000000000000" pitchFamily="65" charset="-120"/>
            </a:rPr>
            <a:t>題，一共三個部分</a:t>
          </a:r>
          <a:r>
            <a:rPr lang="en-US" altLang="zh-TW" sz="1700" kern="1200" baseline="0" dirty="0" smtClean="0">
              <a:latin typeface="Times New Roman" panose="02020603050405020304" pitchFamily="18" charset="0"/>
              <a:ea typeface="標楷體" panose="03000509000000000000" pitchFamily="65" charset="-120"/>
              <a:cs typeface="Times New Roman" panose="02020603050405020304" pitchFamily="18" charset="0"/>
            </a:rPr>
            <a:t>15</a:t>
          </a:r>
          <a:r>
            <a:rPr lang="zh-TW" altLang="en-US" sz="1700" kern="1200" baseline="0" dirty="0" smtClean="0">
              <a:latin typeface="Times New Roman" panose="02020603050405020304" pitchFamily="18" charset="0"/>
              <a:ea typeface="標楷體" panose="03000509000000000000" pitchFamily="65" charset="-120"/>
            </a:rPr>
            <a:t>題。</a:t>
          </a:r>
          <a:endParaRPr lang="zh-TW" altLang="en-US" sz="1700" kern="1200" baseline="0" dirty="0">
            <a:latin typeface="Times New Roman" panose="02020603050405020304" pitchFamily="18" charset="0"/>
            <a:ea typeface="標楷體" panose="03000509000000000000" pitchFamily="65" charset="-120"/>
          </a:endParaRPr>
        </a:p>
      </dsp:txBody>
      <dsp:txXfrm rot="-5400000">
        <a:off x="2178051" y="4243109"/>
        <a:ext cx="9270998" cy="930706"/>
      </dsp:txXfrm>
    </dsp:sp>
    <dsp:sp modelId="{8150337B-95A0-428E-A904-736E651139D8}">
      <dsp:nvSpPr>
        <dsp:cNvPr id="0" name=""/>
        <dsp:cNvSpPr/>
      </dsp:nvSpPr>
      <dsp:spPr>
        <a:xfrm>
          <a:off x="0" y="4066515"/>
          <a:ext cx="2072370" cy="1289255"/>
        </a:xfrm>
        <a:prstGeom prst="roundRect">
          <a:avLst/>
        </a:prstGeom>
        <a:solidFill>
          <a:schemeClr val="accent2">
            <a:hueOff val="-1459563"/>
            <a:satOff val="-12734"/>
            <a:lumOff val="-16471"/>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zh-TW" sz="3300" b="0" kern="1200" baseline="0" dirty="0" smtClean="0">
              <a:latin typeface="Times New Roman" panose="02020603050405020304" pitchFamily="18" charset="0"/>
              <a:ea typeface="標楷體" panose="03000509000000000000" pitchFamily="65" charset="-120"/>
            </a:rPr>
            <a:t>顧客滿意度量表</a:t>
          </a:r>
          <a:endParaRPr lang="zh-TW" altLang="en-US" sz="3300" b="0" kern="1200" baseline="0" dirty="0">
            <a:latin typeface="Times New Roman" panose="02020603050405020304" pitchFamily="18" charset="0"/>
            <a:ea typeface="標楷體" panose="03000509000000000000" pitchFamily="65" charset="-120"/>
          </a:endParaRPr>
        </a:p>
      </dsp:txBody>
      <dsp:txXfrm>
        <a:off x="62936" y="4129451"/>
        <a:ext cx="1946498" cy="11633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研究架構</a:t>
          </a:r>
          <a:endParaRPr lang="zh-TW" altLang="en-US" sz="20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結構方程式架構圖</a:t>
          </a:r>
          <a:endParaRPr lang="zh-TW" altLang="en-US" sz="20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DEB10144-EC36-4326-8936-731BAC46E867}">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研究對象與       抽樣方法</a:t>
          </a:r>
          <a:endParaRPr lang="zh-TW" altLang="en-US" sz="2000" kern="1200" dirty="0">
            <a:latin typeface="標楷體" panose="03000509000000000000" pitchFamily="65" charset="-120"/>
            <a:ea typeface="標楷體" panose="03000509000000000000" pitchFamily="65" charset="-120"/>
          </a:endParaRPr>
        </a:p>
      </dsp:txBody>
      <dsp:txXfrm>
        <a:off x="4462207" y="37882"/>
        <a:ext cx="1490902" cy="872817"/>
      </dsp:txXfrm>
    </dsp:sp>
    <dsp:sp modelId="{7D59FB9D-2DE7-4F4C-A762-BEDBB7AECCC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F7753FB7-388C-497C-B0CF-EBEFB381B10D}">
      <dsp:nvSpPr>
        <dsp:cNvPr id="0" name=""/>
        <dsp:cNvSpPr/>
      </dsp:nvSpPr>
      <dsp:spPr>
        <a:xfrm>
          <a:off x="6598350"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研究工具</a:t>
          </a:r>
          <a:endParaRPr lang="zh-TW" altLang="en-US" sz="2000" kern="1200" dirty="0">
            <a:latin typeface="標楷體" panose="03000509000000000000" pitchFamily="65" charset="-120"/>
            <a:ea typeface="標楷體" panose="03000509000000000000" pitchFamily="65" charset="-120"/>
          </a:endParaRPr>
        </a:p>
      </dsp:txBody>
      <dsp:txXfrm>
        <a:off x="6625505" y="37882"/>
        <a:ext cx="1490902" cy="872817"/>
      </dsp:txXfrm>
    </dsp:sp>
    <dsp:sp modelId="{57B18F9A-D4D0-4352-84AD-1F911AE374F3}">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資料處理</a:t>
          </a:r>
          <a:endParaRPr lang="zh-TW" altLang="en-US" sz="2000" kern="1200" dirty="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研究架構</a:t>
          </a:r>
          <a:endParaRPr lang="zh-TW" altLang="en-US" sz="20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結構方程式架構圖</a:t>
          </a:r>
          <a:endParaRPr lang="zh-TW" altLang="en-US" sz="20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DEB10144-EC36-4326-8936-731BAC46E867}">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研究對象與       抽樣方法</a:t>
          </a:r>
          <a:endParaRPr lang="zh-TW" altLang="en-US" sz="2000" kern="1200" dirty="0">
            <a:latin typeface="標楷體" panose="03000509000000000000" pitchFamily="65" charset="-120"/>
            <a:ea typeface="標楷體" panose="03000509000000000000" pitchFamily="65" charset="-120"/>
          </a:endParaRPr>
        </a:p>
      </dsp:txBody>
      <dsp:txXfrm>
        <a:off x="4462207" y="37882"/>
        <a:ext cx="1490902" cy="872817"/>
      </dsp:txXfrm>
    </dsp:sp>
    <dsp:sp modelId="{7D59FB9D-2DE7-4F4C-A762-BEDBB7AECCC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F7753FB7-388C-497C-B0CF-EBEFB381B10D}">
      <dsp:nvSpPr>
        <dsp:cNvPr id="0" name=""/>
        <dsp:cNvSpPr/>
      </dsp:nvSpPr>
      <dsp:spPr>
        <a:xfrm>
          <a:off x="6598350"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研究工具</a:t>
          </a:r>
          <a:endParaRPr lang="zh-TW" altLang="en-US" sz="2000" kern="1200" dirty="0">
            <a:latin typeface="標楷體" panose="03000509000000000000" pitchFamily="65" charset="-120"/>
            <a:ea typeface="標楷體" panose="03000509000000000000" pitchFamily="65" charset="-120"/>
          </a:endParaRPr>
        </a:p>
      </dsp:txBody>
      <dsp:txXfrm>
        <a:off x="6625505" y="37882"/>
        <a:ext cx="1490902" cy="872817"/>
      </dsp:txXfrm>
    </dsp:sp>
    <dsp:sp modelId="{57B18F9A-D4D0-4352-84AD-1F911AE374F3}">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資料處理</a:t>
          </a:r>
          <a:endParaRPr lang="zh-TW" altLang="en-US" sz="2000" kern="1200" dirty="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研究架構</a:t>
          </a:r>
          <a:endParaRPr lang="zh-TW" altLang="en-US" sz="20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結構方程式架構圖</a:t>
          </a:r>
          <a:endParaRPr lang="zh-TW" altLang="en-US" sz="20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DEB10144-EC36-4326-8936-731BAC46E867}">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研究對象與       抽樣方法</a:t>
          </a:r>
          <a:endParaRPr lang="zh-TW" altLang="en-US" sz="2000" kern="1200" dirty="0">
            <a:latin typeface="標楷體" panose="03000509000000000000" pitchFamily="65" charset="-120"/>
            <a:ea typeface="標楷體" panose="03000509000000000000" pitchFamily="65" charset="-120"/>
          </a:endParaRPr>
        </a:p>
      </dsp:txBody>
      <dsp:txXfrm>
        <a:off x="4462207" y="37882"/>
        <a:ext cx="1490902" cy="872817"/>
      </dsp:txXfrm>
    </dsp:sp>
    <dsp:sp modelId="{7D59FB9D-2DE7-4F4C-A762-BEDBB7AECCC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F7753FB7-388C-497C-B0CF-EBEFB381B10D}">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研究工具</a:t>
          </a:r>
          <a:endParaRPr lang="zh-TW" altLang="en-US" sz="2000" kern="1200" dirty="0">
            <a:latin typeface="標楷體" panose="03000509000000000000" pitchFamily="65" charset="-120"/>
            <a:ea typeface="標楷體" panose="03000509000000000000" pitchFamily="65" charset="-120"/>
          </a:endParaRPr>
        </a:p>
      </dsp:txBody>
      <dsp:txXfrm>
        <a:off x="6625505" y="37882"/>
        <a:ext cx="1490902" cy="872817"/>
      </dsp:txXfrm>
    </dsp:sp>
    <dsp:sp modelId="{57B18F9A-D4D0-4352-84AD-1F911AE374F3}">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資料處理</a:t>
          </a:r>
          <a:endParaRPr lang="zh-TW" altLang="en-US" sz="2000" kern="1200" dirty="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93DA8-C211-46A2-A77B-CD7EAB69C1F1}">
      <dsp:nvSpPr>
        <dsp:cNvPr id="0" name=""/>
        <dsp:cNvSpPr/>
      </dsp:nvSpPr>
      <dsp:spPr>
        <a:xfrm rot="10800000">
          <a:off x="2215828" y="1750"/>
          <a:ext cx="7902884" cy="901007"/>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319" tIns="148590" rIns="277368" bIns="148590" numCol="1" spcCol="1270" anchor="ctr" anchorCtr="0">
          <a:noAutofit/>
        </a:bodyPr>
        <a:lstStyle/>
        <a:p>
          <a:pPr lvl="0" algn="ctr" defTabSz="1733550">
            <a:lnSpc>
              <a:spcPct val="90000"/>
            </a:lnSpc>
            <a:spcBef>
              <a:spcPct val="0"/>
            </a:spcBef>
            <a:spcAft>
              <a:spcPct val="35000"/>
            </a:spcAft>
          </a:pPr>
          <a:r>
            <a:rPr lang="zh-TW" altLang="en-US" sz="3900" kern="1200" dirty="0" smtClean="0">
              <a:latin typeface="標楷體" panose="03000509000000000000" pitchFamily="65" charset="-120"/>
              <a:ea typeface="標楷體" panose="03000509000000000000" pitchFamily="65" charset="-120"/>
            </a:rPr>
            <a:t>敘述統計</a:t>
          </a:r>
          <a:endParaRPr lang="zh-TW" altLang="en-US" sz="3900" kern="1200" dirty="0">
            <a:latin typeface="標楷體" panose="03000509000000000000" pitchFamily="65" charset="-120"/>
            <a:ea typeface="標楷體" panose="03000509000000000000" pitchFamily="65" charset="-120"/>
          </a:endParaRPr>
        </a:p>
      </dsp:txBody>
      <dsp:txXfrm rot="10800000">
        <a:off x="2441080" y="1750"/>
        <a:ext cx="7677632" cy="901007"/>
      </dsp:txXfrm>
    </dsp:sp>
    <dsp:sp modelId="{D6D4A127-D6A9-462C-A8A8-31B1EB628B1D}">
      <dsp:nvSpPr>
        <dsp:cNvPr id="0" name=""/>
        <dsp:cNvSpPr/>
      </dsp:nvSpPr>
      <dsp:spPr>
        <a:xfrm>
          <a:off x="1765324" y="1750"/>
          <a:ext cx="901007" cy="901007"/>
        </a:xfrm>
        <a:prstGeom prst="ellipse">
          <a:avLst/>
        </a:prstGeom>
        <a:solidFill>
          <a:schemeClr val="accent1">
            <a:tint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F31321-F1A5-424C-B7FA-7C59D9C96CF5}">
      <dsp:nvSpPr>
        <dsp:cNvPr id="0" name=""/>
        <dsp:cNvSpPr/>
      </dsp:nvSpPr>
      <dsp:spPr>
        <a:xfrm rot="10800000">
          <a:off x="2215828" y="1171716"/>
          <a:ext cx="7902884" cy="901007"/>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319" tIns="148590" rIns="277368" bIns="148590" numCol="1" spcCol="1270" anchor="ctr" anchorCtr="0">
          <a:noAutofit/>
        </a:bodyPr>
        <a:lstStyle/>
        <a:p>
          <a:pPr lvl="0" algn="ctr" defTabSz="1733550">
            <a:lnSpc>
              <a:spcPct val="90000"/>
            </a:lnSpc>
            <a:spcBef>
              <a:spcPct val="0"/>
            </a:spcBef>
            <a:spcAft>
              <a:spcPct val="35000"/>
            </a:spcAft>
          </a:pPr>
          <a:r>
            <a:rPr lang="zh-TW" altLang="en-US" sz="3900" kern="1200" dirty="0" smtClean="0">
              <a:latin typeface="標楷體" panose="03000509000000000000" pitchFamily="65" charset="-120"/>
              <a:ea typeface="標楷體" panose="03000509000000000000" pitchFamily="65" charset="-120"/>
            </a:rPr>
            <a:t>信效度分析</a:t>
          </a:r>
          <a:endParaRPr lang="zh-TW" altLang="en-US" sz="3900" kern="1200" dirty="0">
            <a:latin typeface="標楷體" panose="03000509000000000000" pitchFamily="65" charset="-120"/>
            <a:ea typeface="標楷體" panose="03000509000000000000" pitchFamily="65" charset="-120"/>
          </a:endParaRPr>
        </a:p>
      </dsp:txBody>
      <dsp:txXfrm rot="10800000">
        <a:off x="2441080" y="1171716"/>
        <a:ext cx="7677632" cy="901007"/>
      </dsp:txXfrm>
    </dsp:sp>
    <dsp:sp modelId="{2A9F0172-178F-4C32-BF65-7D2C800F1536}">
      <dsp:nvSpPr>
        <dsp:cNvPr id="0" name=""/>
        <dsp:cNvSpPr/>
      </dsp:nvSpPr>
      <dsp:spPr>
        <a:xfrm>
          <a:off x="1765324" y="1171716"/>
          <a:ext cx="901007" cy="901007"/>
        </a:xfrm>
        <a:prstGeom prst="ellipse">
          <a:avLst/>
        </a:prstGeom>
        <a:solidFill>
          <a:schemeClr val="accent1">
            <a:tint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4C3684-E35F-4C88-9BD0-7D37494129DD}">
      <dsp:nvSpPr>
        <dsp:cNvPr id="0" name=""/>
        <dsp:cNvSpPr/>
      </dsp:nvSpPr>
      <dsp:spPr>
        <a:xfrm rot="10800000">
          <a:off x="2215828" y="2341681"/>
          <a:ext cx="7902884" cy="901007"/>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319" tIns="148590" rIns="277368" bIns="148590" numCol="1" spcCol="1270" anchor="ctr" anchorCtr="0">
          <a:noAutofit/>
        </a:bodyPr>
        <a:lstStyle/>
        <a:p>
          <a:pPr lvl="0" algn="ctr" defTabSz="1733550">
            <a:lnSpc>
              <a:spcPct val="90000"/>
            </a:lnSpc>
            <a:spcBef>
              <a:spcPct val="0"/>
            </a:spcBef>
            <a:spcAft>
              <a:spcPct val="35000"/>
            </a:spcAft>
          </a:pPr>
          <a:r>
            <a:rPr lang="zh-TW" altLang="en-US" sz="3900" kern="1200" dirty="0" smtClean="0">
              <a:latin typeface="標楷體" panose="03000509000000000000" pitchFamily="65" charset="-120"/>
              <a:ea typeface="標楷體" panose="03000509000000000000" pitchFamily="65" charset="-120"/>
            </a:rPr>
            <a:t>單因子多變量變異數分析</a:t>
          </a:r>
          <a:endParaRPr lang="zh-TW" altLang="en-US" sz="3900" kern="1200" dirty="0">
            <a:latin typeface="標楷體" panose="03000509000000000000" pitchFamily="65" charset="-120"/>
            <a:ea typeface="標楷體" panose="03000509000000000000" pitchFamily="65" charset="-120"/>
          </a:endParaRPr>
        </a:p>
      </dsp:txBody>
      <dsp:txXfrm rot="10800000">
        <a:off x="2441080" y="2341681"/>
        <a:ext cx="7677632" cy="901007"/>
      </dsp:txXfrm>
    </dsp:sp>
    <dsp:sp modelId="{3FBBA3C1-261B-449C-B3E2-48A6F4AD6EAB}">
      <dsp:nvSpPr>
        <dsp:cNvPr id="0" name=""/>
        <dsp:cNvSpPr/>
      </dsp:nvSpPr>
      <dsp:spPr>
        <a:xfrm>
          <a:off x="1765324" y="2341681"/>
          <a:ext cx="901007" cy="901007"/>
        </a:xfrm>
        <a:prstGeom prst="ellipse">
          <a:avLst/>
        </a:prstGeom>
        <a:solidFill>
          <a:schemeClr val="accent1">
            <a:tint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92D65C-B658-4631-AA90-E3DE78ADA85E}">
      <dsp:nvSpPr>
        <dsp:cNvPr id="0" name=""/>
        <dsp:cNvSpPr/>
      </dsp:nvSpPr>
      <dsp:spPr>
        <a:xfrm rot="10800000">
          <a:off x="2215828" y="3511647"/>
          <a:ext cx="7902884" cy="901007"/>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319" tIns="148590" rIns="277368" bIns="148590" numCol="1" spcCol="1270" anchor="ctr" anchorCtr="0">
          <a:noAutofit/>
        </a:bodyPr>
        <a:lstStyle/>
        <a:p>
          <a:pPr lvl="0" algn="ctr" defTabSz="1733550">
            <a:lnSpc>
              <a:spcPct val="90000"/>
            </a:lnSpc>
            <a:spcBef>
              <a:spcPct val="0"/>
            </a:spcBef>
            <a:spcAft>
              <a:spcPct val="35000"/>
            </a:spcAft>
          </a:pPr>
          <a:r>
            <a:rPr lang="zh-TW" altLang="en-US" sz="3900" kern="1200" smtClean="0">
              <a:latin typeface="標楷體" panose="03000509000000000000" pitchFamily="65" charset="-120"/>
              <a:ea typeface="標楷體" panose="03000509000000000000" pitchFamily="65" charset="-120"/>
            </a:rPr>
            <a:t>結構方程模式</a:t>
          </a:r>
          <a:endParaRPr lang="zh-TW" altLang="en-US" sz="3900" kern="1200">
            <a:latin typeface="標楷體" panose="03000509000000000000" pitchFamily="65" charset="-120"/>
            <a:ea typeface="標楷體" panose="03000509000000000000" pitchFamily="65" charset="-120"/>
          </a:endParaRPr>
        </a:p>
      </dsp:txBody>
      <dsp:txXfrm rot="10800000">
        <a:off x="2441080" y="3511647"/>
        <a:ext cx="7677632" cy="901007"/>
      </dsp:txXfrm>
    </dsp:sp>
    <dsp:sp modelId="{634C64F8-FE51-45B4-8ADC-746EB2A3C896}">
      <dsp:nvSpPr>
        <dsp:cNvPr id="0" name=""/>
        <dsp:cNvSpPr/>
      </dsp:nvSpPr>
      <dsp:spPr>
        <a:xfrm>
          <a:off x="1765324" y="3511647"/>
          <a:ext cx="901007" cy="901007"/>
        </a:xfrm>
        <a:prstGeom prst="ellipse">
          <a:avLst/>
        </a:prstGeom>
        <a:solidFill>
          <a:schemeClr val="accent1">
            <a:tint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F0A491-BFFF-4F50-9DF8-BE574F3D94F5}">
      <dsp:nvSpPr>
        <dsp:cNvPr id="0" name=""/>
        <dsp:cNvSpPr/>
      </dsp:nvSpPr>
      <dsp:spPr>
        <a:xfrm rot="10800000">
          <a:off x="2215828" y="4681612"/>
          <a:ext cx="7902884" cy="901007"/>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7319" tIns="148590" rIns="277368" bIns="148590" numCol="1" spcCol="1270" anchor="ctr" anchorCtr="0">
          <a:noAutofit/>
        </a:bodyPr>
        <a:lstStyle/>
        <a:p>
          <a:pPr lvl="0" algn="ctr" defTabSz="1733550">
            <a:lnSpc>
              <a:spcPct val="90000"/>
            </a:lnSpc>
            <a:spcBef>
              <a:spcPct val="0"/>
            </a:spcBef>
            <a:spcAft>
              <a:spcPct val="35000"/>
            </a:spcAft>
          </a:pPr>
          <a:r>
            <a:rPr lang="en-US" sz="3900" b="1"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sz="3900" b="1" kern="1200" dirty="0" smtClean="0">
              <a:latin typeface="標楷體" panose="03000509000000000000" pitchFamily="65" charset="-120"/>
              <a:ea typeface="標楷體" panose="03000509000000000000" pitchFamily="65" charset="-120"/>
            </a:rPr>
            <a:t>分析</a:t>
          </a:r>
          <a:endParaRPr lang="zh-TW" altLang="en-US" sz="3900" kern="1200" dirty="0">
            <a:latin typeface="標楷體" panose="03000509000000000000" pitchFamily="65" charset="-120"/>
            <a:ea typeface="標楷體" panose="03000509000000000000" pitchFamily="65" charset="-120"/>
          </a:endParaRPr>
        </a:p>
      </dsp:txBody>
      <dsp:txXfrm rot="10800000">
        <a:off x="2441080" y="4681612"/>
        <a:ext cx="7677632" cy="901007"/>
      </dsp:txXfrm>
    </dsp:sp>
    <dsp:sp modelId="{EE3F235A-65C6-4F95-B774-C413E35A3FEE}">
      <dsp:nvSpPr>
        <dsp:cNvPr id="0" name=""/>
        <dsp:cNvSpPr/>
      </dsp:nvSpPr>
      <dsp:spPr>
        <a:xfrm>
          <a:off x="1765324" y="4681612"/>
          <a:ext cx="901007" cy="901007"/>
        </a:xfrm>
        <a:prstGeom prst="ellipse">
          <a:avLst/>
        </a:prstGeom>
        <a:solidFill>
          <a:schemeClr val="accent1">
            <a:tint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B4EDF93D-8DD0-438A-BFC8-EF381D990F86}">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8D3CF097-1364-4272-BEF6-3972B9FCB62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3C57A096-A3E4-4DDC-B033-D5FDC86A8D26}">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99B94ACC-C92F-48BC-9423-2B62CBFDCBE9}">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553DB57A-AD75-4D45-81C5-F7B644D68136}">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AA7FB4C9-9BF5-414C-B3C0-2AF2DEA5917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0A3D1A28-5DD0-409B-9114-154D7DDB2183}">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A60E2490-F030-4E10-A0E0-A06CEDB509F6}">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baseline="0" dirty="0" err="1" smtClean="0">
              <a:latin typeface="Times New Roman" panose="02020603050405020304" pitchFamily="18" charset="0"/>
              <a:ea typeface="標楷體" panose="03000509000000000000" pitchFamily="65" charset="-12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4529" y="0"/>
          <a:ext cx="1980589"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研究背景與動機</a:t>
          </a:r>
          <a:endParaRPr lang="zh-TW" altLang="en-US" sz="2300" kern="1200" dirty="0">
            <a:latin typeface="標楷體" panose="03000509000000000000" pitchFamily="65" charset="-120"/>
            <a:ea typeface="標楷體" panose="03000509000000000000" pitchFamily="65" charset="-120"/>
          </a:endParaRPr>
        </a:p>
      </dsp:txBody>
      <dsp:txXfrm>
        <a:off x="32312" y="27783"/>
        <a:ext cx="1925023" cy="893017"/>
      </dsp:txXfrm>
    </dsp:sp>
    <dsp:sp modelId="{BE5A413B-867A-45C1-89C9-6CC71EFB93A5}">
      <dsp:nvSpPr>
        <dsp:cNvPr id="0" name=""/>
        <dsp:cNvSpPr/>
      </dsp:nvSpPr>
      <dsp:spPr>
        <a:xfrm>
          <a:off x="2183178" y="228698"/>
          <a:ext cx="419885" cy="4911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2183178" y="326935"/>
        <a:ext cx="293920" cy="294712"/>
      </dsp:txXfrm>
    </dsp:sp>
    <dsp:sp modelId="{BF41B2F4-8649-4CBF-87D6-61D568662750}">
      <dsp:nvSpPr>
        <dsp:cNvPr id="0" name=""/>
        <dsp:cNvSpPr/>
      </dsp:nvSpPr>
      <dsp:spPr>
        <a:xfrm>
          <a:off x="2777355" y="0"/>
          <a:ext cx="1980589"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研究目的與內容</a:t>
          </a:r>
          <a:endParaRPr lang="zh-TW" altLang="en-US" sz="2300" kern="1200" dirty="0">
            <a:latin typeface="標楷體" panose="03000509000000000000" pitchFamily="65" charset="-120"/>
            <a:ea typeface="標楷體" panose="03000509000000000000" pitchFamily="65" charset="-120"/>
          </a:endParaRPr>
        </a:p>
      </dsp:txBody>
      <dsp:txXfrm>
        <a:off x="2805138" y="27783"/>
        <a:ext cx="1925023" cy="893017"/>
      </dsp:txXfrm>
    </dsp:sp>
    <dsp:sp modelId="{A6F6A654-0238-44F7-82DB-BBFCAA87D300}">
      <dsp:nvSpPr>
        <dsp:cNvPr id="0" name=""/>
        <dsp:cNvSpPr/>
      </dsp:nvSpPr>
      <dsp:spPr>
        <a:xfrm>
          <a:off x="4956004" y="228698"/>
          <a:ext cx="419885" cy="491186"/>
        </a:xfrm>
        <a:prstGeom prst="rightArrow">
          <a:avLst>
            <a:gd name="adj1" fmla="val 60000"/>
            <a:gd name="adj2" fmla="val 50000"/>
          </a:avLst>
        </a:prstGeom>
        <a:solidFill>
          <a:schemeClr val="accent2">
            <a:hueOff val="-729781"/>
            <a:satOff val="-6367"/>
            <a:lumOff val="-823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4956004" y="326935"/>
        <a:ext cx="293920" cy="294712"/>
      </dsp:txXfrm>
    </dsp:sp>
    <dsp:sp modelId="{DEB10144-EC36-4326-8936-731BAC46E867}">
      <dsp:nvSpPr>
        <dsp:cNvPr id="0" name=""/>
        <dsp:cNvSpPr/>
      </dsp:nvSpPr>
      <dsp:spPr>
        <a:xfrm>
          <a:off x="5550181" y="0"/>
          <a:ext cx="1980589" cy="948583"/>
        </a:xfrm>
        <a:prstGeom prst="roundRect">
          <a:avLst>
            <a:gd name="adj" fmla="val 10000"/>
          </a:avLst>
        </a:prstGeom>
        <a:solidFill>
          <a:schemeClr val="accent2">
            <a:hueOff val="-973042"/>
            <a:satOff val="-8489"/>
            <a:lumOff val="-1098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名詞釋義</a:t>
          </a:r>
          <a:endParaRPr lang="zh-TW" altLang="en-US" sz="2300" kern="1200" dirty="0">
            <a:latin typeface="標楷體" panose="03000509000000000000" pitchFamily="65" charset="-120"/>
            <a:ea typeface="標楷體" panose="03000509000000000000" pitchFamily="65" charset="-120"/>
          </a:endParaRPr>
        </a:p>
      </dsp:txBody>
      <dsp:txXfrm>
        <a:off x="5577964" y="27783"/>
        <a:ext cx="1925023" cy="893017"/>
      </dsp:txXfrm>
    </dsp:sp>
    <dsp:sp modelId="{7D59FB9D-2DE7-4F4C-A762-BEDBB7AECCC5}">
      <dsp:nvSpPr>
        <dsp:cNvPr id="0" name=""/>
        <dsp:cNvSpPr/>
      </dsp:nvSpPr>
      <dsp:spPr>
        <a:xfrm>
          <a:off x="7728830" y="228698"/>
          <a:ext cx="419885" cy="49118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7728830" y="326935"/>
        <a:ext cx="293920" cy="294712"/>
      </dsp:txXfrm>
    </dsp:sp>
    <dsp:sp modelId="{A5913245-2B1D-4CA2-A0A1-AC5C95B8FC86}">
      <dsp:nvSpPr>
        <dsp:cNvPr id="0" name=""/>
        <dsp:cNvSpPr/>
      </dsp:nvSpPr>
      <dsp:spPr>
        <a:xfrm>
          <a:off x="8323007" y="0"/>
          <a:ext cx="1980589"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研究方法與步驟</a:t>
          </a:r>
          <a:endParaRPr lang="zh-TW" altLang="en-US" sz="2300" kern="1200" dirty="0">
            <a:latin typeface="標楷體" panose="03000509000000000000" pitchFamily="65" charset="-120"/>
            <a:ea typeface="標楷體" panose="03000509000000000000" pitchFamily="65" charset="-120"/>
          </a:endParaRPr>
        </a:p>
      </dsp:txBody>
      <dsp:txXfrm>
        <a:off x="8350790" y="27783"/>
        <a:ext cx="1925023" cy="8930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C634FBE1-B3DD-4C57-832B-AB57638480AA}">
      <dsp:nvSpPr>
        <dsp:cNvPr id="0" name=""/>
        <dsp:cNvSpPr/>
      </dsp:nvSpPr>
      <dsp:spPr>
        <a:xfrm>
          <a:off x="4435052"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0482CB08-1410-4201-BAC4-5DB9BF3CB950}">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DEB10144-EC36-4326-8936-731BAC46E867}">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7D59FB9D-2DE7-4F4C-A762-BEDBB7AECCC5}">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1B2F4-8649-4CBF-87D6-61D568662750}">
      <dsp:nvSpPr>
        <dsp:cNvPr id="0" name=""/>
        <dsp:cNvSpPr/>
      </dsp:nvSpPr>
      <dsp:spPr>
        <a:xfrm>
          <a:off x="2412" y="0"/>
          <a:ext cx="2473507"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民眾等候情緒</a:t>
          </a:r>
          <a:endParaRPr lang="zh-TW" altLang="en-US" sz="2600" kern="1200" dirty="0">
            <a:latin typeface="標楷體" panose="03000509000000000000" pitchFamily="65" charset="-120"/>
            <a:ea typeface="標楷體" panose="03000509000000000000" pitchFamily="65" charset="-120"/>
          </a:endParaRPr>
        </a:p>
      </dsp:txBody>
      <dsp:txXfrm>
        <a:off x="30195" y="27783"/>
        <a:ext cx="2417941" cy="893017"/>
      </dsp:txXfrm>
    </dsp:sp>
    <dsp:sp modelId="{A6F6A654-0238-44F7-82DB-BBFCAA87D300}">
      <dsp:nvSpPr>
        <dsp:cNvPr id="0" name=""/>
        <dsp:cNvSpPr/>
      </dsp:nvSpPr>
      <dsp:spPr>
        <a:xfrm>
          <a:off x="2707224" y="187473"/>
          <a:ext cx="490366" cy="5736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2707224" y="302200"/>
        <a:ext cx="343256" cy="344182"/>
      </dsp:txXfrm>
    </dsp:sp>
    <dsp:sp modelId="{DEB10144-EC36-4326-8936-731BAC46E867}">
      <dsp:nvSpPr>
        <dsp:cNvPr id="0" name=""/>
        <dsp:cNvSpPr/>
      </dsp:nvSpPr>
      <dsp:spPr>
        <a:xfrm>
          <a:off x="3401139" y="0"/>
          <a:ext cx="2313050" cy="948583"/>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員工服務能力</a:t>
          </a:r>
          <a:endParaRPr lang="zh-TW" altLang="en-US" sz="2600" kern="1200" dirty="0">
            <a:latin typeface="標楷體" panose="03000509000000000000" pitchFamily="65" charset="-120"/>
            <a:ea typeface="標楷體" panose="03000509000000000000" pitchFamily="65" charset="-120"/>
          </a:endParaRPr>
        </a:p>
      </dsp:txBody>
      <dsp:txXfrm>
        <a:off x="3428922" y="27783"/>
        <a:ext cx="2257484" cy="893017"/>
      </dsp:txXfrm>
    </dsp:sp>
    <dsp:sp modelId="{7D59FB9D-2DE7-4F4C-A762-BEDBB7AECCC5}">
      <dsp:nvSpPr>
        <dsp:cNvPr id="0" name=""/>
        <dsp:cNvSpPr/>
      </dsp:nvSpPr>
      <dsp:spPr>
        <a:xfrm>
          <a:off x="5945495" y="187473"/>
          <a:ext cx="490366" cy="57363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5945495" y="302200"/>
        <a:ext cx="343256" cy="344182"/>
      </dsp:txXfrm>
    </dsp:sp>
    <dsp:sp modelId="{A5913245-2B1D-4CA2-A0A1-AC5C95B8FC86}">
      <dsp:nvSpPr>
        <dsp:cNvPr id="0" name=""/>
        <dsp:cNvSpPr/>
      </dsp:nvSpPr>
      <dsp:spPr>
        <a:xfrm>
          <a:off x="6639410" y="0"/>
          <a:ext cx="2313050"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TW" altLang="en-US" sz="2600" kern="1200" dirty="0" smtClean="0">
              <a:latin typeface="標楷體" panose="03000509000000000000" pitchFamily="65" charset="-120"/>
              <a:ea typeface="標楷體" panose="03000509000000000000" pitchFamily="65" charset="-120"/>
            </a:rPr>
            <a:t>顧客滿意度</a:t>
          </a:r>
          <a:endParaRPr lang="en-US" altLang="zh-TW" sz="2600" kern="1200" dirty="0" smtClean="0">
            <a:latin typeface="標楷體" panose="03000509000000000000" pitchFamily="65" charset="-120"/>
            <a:ea typeface="標楷體" panose="03000509000000000000" pitchFamily="65" charset="-120"/>
          </a:endParaRPr>
        </a:p>
      </dsp:txBody>
      <dsp:txXfrm>
        <a:off x="6667193" y="27783"/>
        <a:ext cx="2257484" cy="89301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C634FBE1-B3DD-4C57-832B-AB57638480AA}">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0482CB08-1410-4201-BAC4-5DB9BF3CB950}">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52AFB820-D2D5-4A86-803C-5F8976A88A4A}">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F5784896-CA35-4756-965B-43D5B428B44F}">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4529" y="0"/>
          <a:ext cx="1980589"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研究背景與動機</a:t>
          </a:r>
          <a:endParaRPr lang="zh-TW" altLang="en-US" sz="2300" kern="1200" dirty="0">
            <a:latin typeface="標楷體" panose="03000509000000000000" pitchFamily="65" charset="-120"/>
            <a:ea typeface="標楷體" panose="03000509000000000000" pitchFamily="65" charset="-120"/>
          </a:endParaRPr>
        </a:p>
      </dsp:txBody>
      <dsp:txXfrm>
        <a:off x="32312" y="27783"/>
        <a:ext cx="1925023" cy="893017"/>
      </dsp:txXfrm>
    </dsp:sp>
    <dsp:sp modelId="{BE5A413B-867A-45C1-89C9-6CC71EFB93A5}">
      <dsp:nvSpPr>
        <dsp:cNvPr id="0" name=""/>
        <dsp:cNvSpPr/>
      </dsp:nvSpPr>
      <dsp:spPr>
        <a:xfrm>
          <a:off x="2183178" y="228698"/>
          <a:ext cx="419885" cy="4911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2183178" y="326935"/>
        <a:ext cx="293920" cy="294712"/>
      </dsp:txXfrm>
    </dsp:sp>
    <dsp:sp modelId="{BF41B2F4-8649-4CBF-87D6-61D568662750}">
      <dsp:nvSpPr>
        <dsp:cNvPr id="0" name=""/>
        <dsp:cNvSpPr/>
      </dsp:nvSpPr>
      <dsp:spPr>
        <a:xfrm>
          <a:off x="2777355" y="0"/>
          <a:ext cx="1980589" cy="948583"/>
        </a:xfrm>
        <a:prstGeom prst="roundRect">
          <a:avLst>
            <a:gd name="adj" fmla="val 10000"/>
          </a:avLst>
        </a:prstGeom>
        <a:solidFill>
          <a:schemeClr val="accent2">
            <a:hueOff val="-486521"/>
            <a:satOff val="-4245"/>
            <a:lumOff val="-549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研究目的與內容</a:t>
          </a:r>
          <a:endParaRPr lang="zh-TW" altLang="en-US" sz="2300" kern="1200" dirty="0">
            <a:latin typeface="標楷體" panose="03000509000000000000" pitchFamily="65" charset="-120"/>
            <a:ea typeface="標楷體" panose="03000509000000000000" pitchFamily="65" charset="-120"/>
          </a:endParaRPr>
        </a:p>
      </dsp:txBody>
      <dsp:txXfrm>
        <a:off x="2805138" y="27783"/>
        <a:ext cx="1925023" cy="893017"/>
      </dsp:txXfrm>
    </dsp:sp>
    <dsp:sp modelId="{A6F6A654-0238-44F7-82DB-BBFCAA87D300}">
      <dsp:nvSpPr>
        <dsp:cNvPr id="0" name=""/>
        <dsp:cNvSpPr/>
      </dsp:nvSpPr>
      <dsp:spPr>
        <a:xfrm>
          <a:off x="4956004" y="228698"/>
          <a:ext cx="419885" cy="491186"/>
        </a:xfrm>
        <a:prstGeom prst="rightArrow">
          <a:avLst>
            <a:gd name="adj1" fmla="val 60000"/>
            <a:gd name="adj2" fmla="val 50000"/>
          </a:avLst>
        </a:prstGeom>
        <a:solidFill>
          <a:schemeClr val="accent2">
            <a:hueOff val="-729781"/>
            <a:satOff val="-6367"/>
            <a:lumOff val="-823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4956004" y="326935"/>
        <a:ext cx="293920" cy="294712"/>
      </dsp:txXfrm>
    </dsp:sp>
    <dsp:sp modelId="{DEB10144-EC36-4326-8936-731BAC46E867}">
      <dsp:nvSpPr>
        <dsp:cNvPr id="0" name=""/>
        <dsp:cNvSpPr/>
      </dsp:nvSpPr>
      <dsp:spPr>
        <a:xfrm>
          <a:off x="5550181" y="0"/>
          <a:ext cx="1980589"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名詞釋義</a:t>
          </a:r>
          <a:endParaRPr lang="zh-TW" altLang="en-US" sz="2300" kern="1200" dirty="0">
            <a:latin typeface="標楷體" panose="03000509000000000000" pitchFamily="65" charset="-120"/>
            <a:ea typeface="標楷體" panose="03000509000000000000" pitchFamily="65" charset="-120"/>
          </a:endParaRPr>
        </a:p>
      </dsp:txBody>
      <dsp:txXfrm>
        <a:off x="5577964" y="27783"/>
        <a:ext cx="1925023" cy="893017"/>
      </dsp:txXfrm>
    </dsp:sp>
    <dsp:sp modelId="{7D59FB9D-2DE7-4F4C-A762-BEDBB7AECCC5}">
      <dsp:nvSpPr>
        <dsp:cNvPr id="0" name=""/>
        <dsp:cNvSpPr/>
      </dsp:nvSpPr>
      <dsp:spPr>
        <a:xfrm>
          <a:off x="7728830" y="228698"/>
          <a:ext cx="419885" cy="49118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7728830" y="326935"/>
        <a:ext cx="293920" cy="294712"/>
      </dsp:txXfrm>
    </dsp:sp>
    <dsp:sp modelId="{A5913245-2B1D-4CA2-A0A1-AC5C95B8FC86}">
      <dsp:nvSpPr>
        <dsp:cNvPr id="0" name=""/>
        <dsp:cNvSpPr/>
      </dsp:nvSpPr>
      <dsp:spPr>
        <a:xfrm>
          <a:off x="8323007" y="0"/>
          <a:ext cx="1980589" cy="948583"/>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研究方法與步驟</a:t>
          </a:r>
          <a:endParaRPr lang="zh-TW" altLang="en-US" sz="2300" kern="1200" dirty="0">
            <a:latin typeface="標楷體" panose="03000509000000000000" pitchFamily="65" charset="-120"/>
            <a:ea typeface="標楷體" panose="03000509000000000000" pitchFamily="65" charset="-120"/>
          </a:endParaRPr>
        </a:p>
      </dsp:txBody>
      <dsp:txXfrm>
        <a:off x="8350790" y="27783"/>
        <a:ext cx="1925023" cy="8930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C634FBE1-B3DD-4C57-832B-AB57638480AA}">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0482CB08-1410-4201-BAC4-5DB9BF3CB950}">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52AFB820-D2D5-4A86-803C-5F8976A88A4A}">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F5784896-CA35-4756-965B-43D5B428B44F}">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C634FBE1-B3DD-4C57-832B-AB57638480AA}">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0482CB08-1410-4201-BAC4-5DB9BF3CB950}">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52AFB820-D2D5-4A86-803C-5F8976A88A4A}">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F5784896-CA35-4756-965B-43D5B428B44F}">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C634FBE1-B3DD-4C57-832B-AB57638480AA}">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0482CB08-1410-4201-BAC4-5DB9BF3CB950}">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52AFB820-D2D5-4A86-803C-5F8976A88A4A}">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F5784896-CA35-4756-965B-43D5B428B44F}">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敘述統計</a:t>
          </a:r>
          <a:endParaRPr lang="zh-TW" altLang="en-US" sz="23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因素分析</a:t>
          </a:r>
          <a:endParaRPr lang="zh-TW" altLang="en-US" sz="23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C634FBE1-B3DD-4C57-832B-AB57638480AA}">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信度分析</a:t>
          </a:r>
          <a:endParaRPr lang="zh-TW" altLang="en-US" sz="2300" kern="1200" dirty="0">
            <a:latin typeface="標楷體" panose="03000509000000000000" pitchFamily="65" charset="-120"/>
            <a:ea typeface="標楷體" panose="03000509000000000000" pitchFamily="65" charset="-120"/>
          </a:endParaRPr>
        </a:p>
      </dsp:txBody>
      <dsp:txXfrm>
        <a:off x="4462207" y="37882"/>
        <a:ext cx="1490902" cy="872817"/>
      </dsp:txXfrm>
    </dsp:sp>
    <dsp:sp modelId="{0482CB08-1410-4201-BAC4-5DB9BF3CB950}">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52AFB820-D2D5-4A86-803C-5F8976A88A4A}">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差異分析</a:t>
          </a:r>
          <a:endParaRPr lang="zh-TW" altLang="en-US" sz="2300" kern="1200" dirty="0">
            <a:latin typeface="標楷體" panose="03000509000000000000" pitchFamily="65" charset="-120"/>
            <a:ea typeface="標楷體" panose="03000509000000000000" pitchFamily="65" charset="-120"/>
          </a:endParaRPr>
        </a:p>
      </dsp:txBody>
      <dsp:txXfrm>
        <a:off x="6625505" y="37882"/>
        <a:ext cx="1490902" cy="872817"/>
      </dsp:txXfrm>
    </dsp:sp>
    <dsp:sp modelId="{F5784896-CA35-4756-965B-43D5B428B44F}">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TW" sz="23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2300" kern="1200" dirty="0" smtClean="0">
              <a:latin typeface="標楷體" panose="03000509000000000000" pitchFamily="65" charset="-120"/>
              <a:ea typeface="標楷體" panose="03000509000000000000" pitchFamily="65" charset="-120"/>
            </a:rPr>
            <a:t>            模型建立</a:t>
          </a:r>
          <a:endParaRPr lang="en-US" altLang="zh-TW" sz="2300" kern="1200" dirty="0" smtClean="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A17CB-2B45-4929-BB6E-B3469368199D}">
      <dsp:nvSpPr>
        <dsp:cNvPr id="0" name=""/>
        <dsp:cNvSpPr/>
      </dsp:nvSpPr>
      <dsp:spPr>
        <a:xfrm>
          <a:off x="0" y="1415616"/>
          <a:ext cx="3224050" cy="201978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zh-TW" altLang="en-US" sz="4400" kern="1200" dirty="0">
              <a:latin typeface="標楷體" panose="03000509000000000000" pitchFamily="65" charset="-120"/>
              <a:ea typeface="標楷體" panose="03000509000000000000" pitchFamily="65" charset="-120"/>
            </a:rPr>
            <a:t>問卷調查法</a:t>
          </a:r>
        </a:p>
      </dsp:txBody>
      <dsp:txXfrm>
        <a:off x="59158" y="1474774"/>
        <a:ext cx="3105734" cy="1901473"/>
      </dsp:txXfrm>
    </dsp:sp>
    <dsp:sp modelId="{60B791F2-C0BE-42A6-B6F3-DBBA08574246}">
      <dsp:nvSpPr>
        <dsp:cNvPr id="0" name=""/>
        <dsp:cNvSpPr/>
      </dsp:nvSpPr>
      <dsp:spPr>
        <a:xfrm>
          <a:off x="3423610" y="2154406"/>
          <a:ext cx="423067" cy="542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3423610" y="2262848"/>
        <a:ext cx="296147" cy="325325"/>
      </dsp:txXfrm>
    </dsp:sp>
    <dsp:sp modelId="{CBBB04C4-75E3-428B-8F0B-16F2EC550AD9}">
      <dsp:nvSpPr>
        <dsp:cNvPr id="0" name=""/>
        <dsp:cNvSpPr/>
      </dsp:nvSpPr>
      <dsp:spPr>
        <a:xfrm>
          <a:off x="4022290" y="1415616"/>
          <a:ext cx="3224050" cy="201978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zh-TW" altLang="en-US" sz="4400" kern="1200" dirty="0">
              <a:latin typeface="標楷體" panose="03000509000000000000" pitchFamily="65" charset="-120"/>
              <a:ea typeface="標楷體" panose="03000509000000000000" pitchFamily="65" charset="-120"/>
            </a:rPr>
            <a:t>分層比例抽樣</a:t>
          </a:r>
        </a:p>
      </dsp:txBody>
      <dsp:txXfrm>
        <a:off x="4081448" y="1474774"/>
        <a:ext cx="3105734" cy="1901473"/>
      </dsp:txXfrm>
    </dsp:sp>
    <dsp:sp modelId="{7C16314B-0086-4FB7-95D2-01E113D0AD2F}">
      <dsp:nvSpPr>
        <dsp:cNvPr id="0" name=""/>
        <dsp:cNvSpPr/>
      </dsp:nvSpPr>
      <dsp:spPr>
        <a:xfrm>
          <a:off x="7464974" y="2154406"/>
          <a:ext cx="463502" cy="542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TW" altLang="en-US" sz="2100" kern="1200">
            <a:latin typeface="標楷體" panose="03000509000000000000" pitchFamily="65" charset="-120"/>
            <a:ea typeface="標楷體" panose="03000509000000000000" pitchFamily="65" charset="-120"/>
          </a:endParaRPr>
        </a:p>
      </dsp:txBody>
      <dsp:txXfrm>
        <a:off x="7464974" y="2262848"/>
        <a:ext cx="324451" cy="325325"/>
      </dsp:txXfrm>
    </dsp:sp>
    <dsp:sp modelId="{DE1822AE-9077-4A2B-8A0F-6F93C1A3082A}">
      <dsp:nvSpPr>
        <dsp:cNvPr id="0" name=""/>
        <dsp:cNvSpPr/>
      </dsp:nvSpPr>
      <dsp:spPr>
        <a:xfrm>
          <a:off x="8120873" y="1415616"/>
          <a:ext cx="3224050" cy="201978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zh-TW" sz="4300" kern="1200" dirty="0">
              <a:latin typeface="標楷體" panose="03000509000000000000" pitchFamily="65" charset="-120"/>
              <a:ea typeface="標楷體" panose="03000509000000000000" pitchFamily="65" charset="-120"/>
            </a:rPr>
            <a:t>結論與建議</a:t>
          </a:r>
          <a:endParaRPr lang="zh-TW" altLang="en-US" sz="4300" kern="1200" dirty="0">
            <a:latin typeface="標楷體" panose="03000509000000000000" pitchFamily="65" charset="-120"/>
            <a:ea typeface="標楷體" panose="03000509000000000000" pitchFamily="65" charset="-120"/>
          </a:endParaRPr>
        </a:p>
      </dsp:txBody>
      <dsp:txXfrm>
        <a:off x="8180031" y="1474774"/>
        <a:ext cx="3105734" cy="1901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4529" y="0"/>
          <a:ext cx="1980589"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研究背景與動機</a:t>
          </a:r>
          <a:endParaRPr lang="zh-TW" altLang="en-US" sz="2300" kern="1200" dirty="0">
            <a:latin typeface="標楷體" panose="03000509000000000000" pitchFamily="65" charset="-120"/>
            <a:ea typeface="標楷體" panose="03000509000000000000" pitchFamily="65" charset="-120"/>
          </a:endParaRPr>
        </a:p>
      </dsp:txBody>
      <dsp:txXfrm>
        <a:off x="32312" y="27783"/>
        <a:ext cx="1925023" cy="893017"/>
      </dsp:txXfrm>
    </dsp:sp>
    <dsp:sp modelId="{BE5A413B-867A-45C1-89C9-6CC71EFB93A5}">
      <dsp:nvSpPr>
        <dsp:cNvPr id="0" name=""/>
        <dsp:cNvSpPr/>
      </dsp:nvSpPr>
      <dsp:spPr>
        <a:xfrm>
          <a:off x="2183178" y="228698"/>
          <a:ext cx="419885" cy="4911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2183178" y="326935"/>
        <a:ext cx="293920" cy="294712"/>
      </dsp:txXfrm>
    </dsp:sp>
    <dsp:sp modelId="{BF41B2F4-8649-4CBF-87D6-61D568662750}">
      <dsp:nvSpPr>
        <dsp:cNvPr id="0" name=""/>
        <dsp:cNvSpPr/>
      </dsp:nvSpPr>
      <dsp:spPr>
        <a:xfrm>
          <a:off x="2777355" y="0"/>
          <a:ext cx="1980589" cy="948583"/>
        </a:xfrm>
        <a:prstGeom prst="roundRect">
          <a:avLst>
            <a:gd name="adj" fmla="val 10000"/>
          </a:avLst>
        </a:prstGeom>
        <a:solidFill>
          <a:schemeClr val="accent2">
            <a:hueOff val="-486521"/>
            <a:satOff val="-4245"/>
            <a:lumOff val="-549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研究目的與內容</a:t>
          </a:r>
          <a:endParaRPr lang="zh-TW" altLang="en-US" sz="2300" kern="1200" dirty="0">
            <a:latin typeface="標楷體" panose="03000509000000000000" pitchFamily="65" charset="-120"/>
            <a:ea typeface="標楷體" panose="03000509000000000000" pitchFamily="65" charset="-120"/>
          </a:endParaRPr>
        </a:p>
      </dsp:txBody>
      <dsp:txXfrm>
        <a:off x="2805138" y="27783"/>
        <a:ext cx="1925023" cy="893017"/>
      </dsp:txXfrm>
    </dsp:sp>
    <dsp:sp modelId="{A6F6A654-0238-44F7-82DB-BBFCAA87D300}">
      <dsp:nvSpPr>
        <dsp:cNvPr id="0" name=""/>
        <dsp:cNvSpPr/>
      </dsp:nvSpPr>
      <dsp:spPr>
        <a:xfrm>
          <a:off x="4956004" y="228698"/>
          <a:ext cx="419885" cy="491186"/>
        </a:xfrm>
        <a:prstGeom prst="rightArrow">
          <a:avLst>
            <a:gd name="adj1" fmla="val 60000"/>
            <a:gd name="adj2" fmla="val 50000"/>
          </a:avLst>
        </a:prstGeom>
        <a:solidFill>
          <a:schemeClr val="accent2">
            <a:hueOff val="-729781"/>
            <a:satOff val="-6367"/>
            <a:lumOff val="-823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4956004" y="326935"/>
        <a:ext cx="293920" cy="294712"/>
      </dsp:txXfrm>
    </dsp:sp>
    <dsp:sp modelId="{DEB10144-EC36-4326-8936-731BAC46E867}">
      <dsp:nvSpPr>
        <dsp:cNvPr id="0" name=""/>
        <dsp:cNvSpPr/>
      </dsp:nvSpPr>
      <dsp:spPr>
        <a:xfrm>
          <a:off x="5550181" y="0"/>
          <a:ext cx="1980589" cy="948583"/>
        </a:xfrm>
        <a:prstGeom prst="roundRect">
          <a:avLst>
            <a:gd name="adj" fmla="val 10000"/>
          </a:avLst>
        </a:prstGeom>
        <a:solidFill>
          <a:schemeClr val="accent2">
            <a:hueOff val="-973042"/>
            <a:satOff val="-8489"/>
            <a:lumOff val="-1098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名詞釋義</a:t>
          </a:r>
          <a:endParaRPr lang="zh-TW" altLang="en-US" sz="2300" kern="1200" dirty="0">
            <a:latin typeface="標楷體" panose="03000509000000000000" pitchFamily="65" charset="-120"/>
            <a:ea typeface="標楷體" panose="03000509000000000000" pitchFamily="65" charset="-120"/>
          </a:endParaRPr>
        </a:p>
      </dsp:txBody>
      <dsp:txXfrm>
        <a:off x="5577964" y="27783"/>
        <a:ext cx="1925023" cy="893017"/>
      </dsp:txXfrm>
    </dsp:sp>
    <dsp:sp modelId="{7D59FB9D-2DE7-4F4C-A762-BEDBB7AECCC5}">
      <dsp:nvSpPr>
        <dsp:cNvPr id="0" name=""/>
        <dsp:cNvSpPr/>
      </dsp:nvSpPr>
      <dsp:spPr>
        <a:xfrm>
          <a:off x="7728830" y="228698"/>
          <a:ext cx="419885" cy="49118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latin typeface="標楷體" panose="03000509000000000000" pitchFamily="65" charset="-120"/>
            <a:ea typeface="標楷體" panose="03000509000000000000" pitchFamily="65" charset="-120"/>
          </a:endParaRPr>
        </a:p>
      </dsp:txBody>
      <dsp:txXfrm>
        <a:off x="7728830" y="326935"/>
        <a:ext cx="293920" cy="294712"/>
      </dsp:txXfrm>
    </dsp:sp>
    <dsp:sp modelId="{A5913245-2B1D-4CA2-A0A1-AC5C95B8FC86}">
      <dsp:nvSpPr>
        <dsp:cNvPr id="0" name=""/>
        <dsp:cNvSpPr/>
      </dsp:nvSpPr>
      <dsp:spPr>
        <a:xfrm>
          <a:off x="8323007" y="0"/>
          <a:ext cx="1980589"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dirty="0" smtClean="0">
              <a:latin typeface="標楷體" panose="03000509000000000000" pitchFamily="65" charset="-120"/>
              <a:ea typeface="標楷體" panose="03000509000000000000" pitchFamily="65" charset="-120"/>
            </a:rPr>
            <a:t>研究方法與步驟</a:t>
          </a:r>
          <a:endParaRPr lang="zh-TW" altLang="en-US" sz="2300" kern="1200" dirty="0">
            <a:latin typeface="標楷體" panose="03000509000000000000" pitchFamily="65" charset="-120"/>
            <a:ea typeface="標楷體" panose="03000509000000000000" pitchFamily="65" charset="-120"/>
          </a:endParaRPr>
        </a:p>
      </dsp:txBody>
      <dsp:txXfrm>
        <a:off x="8350790" y="27783"/>
        <a:ext cx="1925023" cy="893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FBE43-A825-4DDD-8E05-67AB0E14753F}">
      <dsp:nvSpPr>
        <dsp:cNvPr id="0" name=""/>
        <dsp:cNvSpPr/>
      </dsp:nvSpPr>
      <dsp:spPr>
        <a:xfrm>
          <a:off x="0" y="3531064"/>
          <a:ext cx="3030609" cy="121224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zh-TW" altLang="en-US" sz="2500" kern="1200" dirty="0">
              <a:latin typeface="標楷體" panose="03000509000000000000" pitchFamily="65" charset="-120"/>
              <a:ea typeface="標楷體" panose="03000509000000000000" pitchFamily="65" charset="-120"/>
            </a:rPr>
            <a:t>確定研究主題</a:t>
          </a:r>
        </a:p>
      </dsp:txBody>
      <dsp:txXfrm>
        <a:off x="606122" y="3531064"/>
        <a:ext cx="1818366" cy="1212243"/>
      </dsp:txXfrm>
    </dsp:sp>
    <dsp:sp modelId="{481CEB86-466A-4CC7-828F-4963A422D699}">
      <dsp:nvSpPr>
        <dsp:cNvPr id="0" name=""/>
        <dsp:cNvSpPr/>
      </dsp:nvSpPr>
      <dsp:spPr>
        <a:xfrm>
          <a:off x="2735695" y="3539768"/>
          <a:ext cx="3030609" cy="121224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zh-TW" sz="2500" kern="1200" dirty="0">
              <a:latin typeface="標楷體" panose="03000509000000000000" pitchFamily="65" charset="-120"/>
              <a:ea typeface="標楷體" panose="03000509000000000000" pitchFamily="65" charset="-120"/>
            </a:rPr>
            <a:t>確認因素及變數間的關係</a:t>
          </a:r>
          <a:endParaRPr lang="zh-TW" altLang="en-US" sz="2500" kern="1200" dirty="0">
            <a:latin typeface="標楷體" panose="03000509000000000000" pitchFamily="65" charset="-120"/>
            <a:ea typeface="標楷體" panose="03000509000000000000" pitchFamily="65" charset="-120"/>
          </a:endParaRPr>
        </a:p>
      </dsp:txBody>
      <dsp:txXfrm>
        <a:off x="3341817" y="3539768"/>
        <a:ext cx="1818366" cy="1212243"/>
      </dsp:txXfrm>
    </dsp:sp>
    <dsp:sp modelId="{77EFBC6B-F17C-411D-A395-29878C4C4F4E}">
      <dsp:nvSpPr>
        <dsp:cNvPr id="0" name=""/>
        <dsp:cNvSpPr/>
      </dsp:nvSpPr>
      <dsp:spPr>
        <a:xfrm>
          <a:off x="5463243" y="3539768"/>
          <a:ext cx="3030609" cy="121224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zh-TW" sz="2500" kern="1200" dirty="0">
              <a:latin typeface="標楷體" panose="03000509000000000000" pitchFamily="65" charset="-120"/>
              <a:ea typeface="標楷體" panose="03000509000000000000" pitchFamily="65" charset="-120"/>
            </a:rPr>
            <a:t>建立研究架構</a:t>
          </a:r>
          <a:endParaRPr lang="zh-TW" altLang="en-US" sz="2500" kern="1200" dirty="0">
            <a:latin typeface="標楷體" panose="03000509000000000000" pitchFamily="65" charset="-120"/>
            <a:ea typeface="標楷體" panose="03000509000000000000" pitchFamily="65" charset="-120"/>
          </a:endParaRPr>
        </a:p>
      </dsp:txBody>
      <dsp:txXfrm>
        <a:off x="6069365" y="3539768"/>
        <a:ext cx="1818366" cy="1212243"/>
      </dsp:txXfrm>
    </dsp:sp>
    <dsp:sp modelId="{B09D1086-3648-49DB-97DD-30B99E2900E7}">
      <dsp:nvSpPr>
        <dsp:cNvPr id="0" name=""/>
        <dsp:cNvSpPr/>
      </dsp:nvSpPr>
      <dsp:spPr>
        <a:xfrm>
          <a:off x="2185185" y="5337355"/>
          <a:ext cx="3030609" cy="121224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zh-TW" sz="2500" kern="1200" dirty="0">
              <a:latin typeface="標楷體" panose="03000509000000000000" pitchFamily="65" charset="-120"/>
              <a:ea typeface="標楷體" panose="03000509000000000000" pitchFamily="65" charset="-120"/>
            </a:rPr>
            <a:t>進行問卷</a:t>
          </a:r>
          <a:endParaRPr lang="zh-TW" altLang="en-US" sz="2500" kern="1200" dirty="0">
            <a:latin typeface="標楷體" panose="03000509000000000000" pitchFamily="65" charset="-120"/>
            <a:ea typeface="標楷體" panose="03000509000000000000" pitchFamily="65" charset="-120"/>
          </a:endParaRPr>
        </a:p>
      </dsp:txBody>
      <dsp:txXfrm>
        <a:off x="2791307" y="5337355"/>
        <a:ext cx="1818366" cy="1212243"/>
      </dsp:txXfrm>
    </dsp:sp>
    <dsp:sp modelId="{25D817F5-07A9-45DD-BD2E-B34892F5E687}">
      <dsp:nvSpPr>
        <dsp:cNvPr id="0" name=""/>
        <dsp:cNvSpPr/>
      </dsp:nvSpPr>
      <dsp:spPr>
        <a:xfrm>
          <a:off x="4912733" y="5337355"/>
          <a:ext cx="3030609" cy="121224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zh-TW" sz="2500" kern="1200" dirty="0">
              <a:latin typeface="標楷體" panose="03000509000000000000" pitchFamily="65" charset="-120"/>
              <a:ea typeface="標楷體" panose="03000509000000000000" pitchFamily="65" charset="-120"/>
            </a:rPr>
            <a:t>資料彙整分析</a:t>
          </a:r>
          <a:endParaRPr lang="zh-TW" altLang="en-US" sz="2500" kern="1200" dirty="0">
            <a:latin typeface="標楷體" panose="03000509000000000000" pitchFamily="65" charset="-120"/>
            <a:ea typeface="標楷體" panose="03000509000000000000" pitchFamily="65" charset="-120"/>
          </a:endParaRPr>
        </a:p>
      </dsp:txBody>
      <dsp:txXfrm>
        <a:off x="5518855" y="5337355"/>
        <a:ext cx="1818366" cy="1212243"/>
      </dsp:txXfrm>
    </dsp:sp>
    <dsp:sp modelId="{B07F7EFF-FAC2-4AAD-B3F8-76655C1D86C8}">
      <dsp:nvSpPr>
        <dsp:cNvPr id="0" name=""/>
        <dsp:cNvSpPr/>
      </dsp:nvSpPr>
      <dsp:spPr>
        <a:xfrm>
          <a:off x="7640281" y="5337355"/>
          <a:ext cx="3030609" cy="1212243"/>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50000"/>
            </a:lnSpc>
            <a:spcBef>
              <a:spcPct val="0"/>
            </a:spcBef>
            <a:spcAft>
              <a:spcPct val="35000"/>
            </a:spcAft>
          </a:pPr>
          <a:r>
            <a:rPr lang="zh-TW" sz="2500" kern="1200" dirty="0">
              <a:latin typeface="標楷體" panose="03000509000000000000" pitchFamily="65" charset="-120"/>
              <a:ea typeface="標楷體" panose="03000509000000000000" pitchFamily="65" charset="-120"/>
            </a:rPr>
            <a:t>結論</a:t>
          </a:r>
          <a:endParaRPr lang="en-US" altLang="zh-TW" sz="2500" kern="1200" dirty="0">
            <a:latin typeface="標楷體" panose="03000509000000000000" pitchFamily="65" charset="-120"/>
            <a:ea typeface="標楷體" panose="03000509000000000000" pitchFamily="65" charset="-120"/>
          </a:endParaRPr>
        </a:p>
        <a:p>
          <a:pPr lvl="0" algn="ctr" defTabSz="1111250">
            <a:lnSpc>
              <a:spcPct val="50000"/>
            </a:lnSpc>
            <a:spcBef>
              <a:spcPct val="0"/>
            </a:spcBef>
            <a:spcAft>
              <a:spcPct val="35000"/>
            </a:spcAft>
          </a:pPr>
          <a:r>
            <a:rPr lang="zh-TW" sz="2500" kern="1200" dirty="0">
              <a:latin typeface="標楷體" panose="03000509000000000000" pitchFamily="65" charset="-120"/>
              <a:ea typeface="標楷體" panose="03000509000000000000" pitchFamily="65" charset="-120"/>
            </a:rPr>
            <a:t>與建議</a:t>
          </a:r>
          <a:endParaRPr lang="zh-TW" altLang="en-US" sz="2500" kern="1200" dirty="0">
            <a:latin typeface="標楷體" panose="03000509000000000000" pitchFamily="65" charset="-120"/>
            <a:ea typeface="標楷體" panose="03000509000000000000" pitchFamily="65" charset="-120"/>
          </a:endParaRPr>
        </a:p>
      </dsp:txBody>
      <dsp:txXfrm>
        <a:off x="8246403" y="5337355"/>
        <a:ext cx="1818366" cy="12122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4529" y="0"/>
          <a:ext cx="1980589" cy="948583"/>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baseline="0" dirty="0" smtClean="0">
              <a:latin typeface="Times New Roman" panose="02020603050405020304" pitchFamily="18" charset="0"/>
              <a:ea typeface="標楷體" panose="03000509000000000000" pitchFamily="65" charset="-120"/>
            </a:rPr>
            <a:t>研究背景與動機</a:t>
          </a:r>
          <a:endParaRPr lang="zh-TW" altLang="en-US" sz="2300" kern="1200" baseline="0" dirty="0">
            <a:latin typeface="Times New Roman" panose="02020603050405020304" pitchFamily="18" charset="0"/>
            <a:ea typeface="標楷體" panose="03000509000000000000" pitchFamily="65" charset="-120"/>
          </a:endParaRPr>
        </a:p>
      </dsp:txBody>
      <dsp:txXfrm>
        <a:off x="32312" y="27783"/>
        <a:ext cx="1925023" cy="893017"/>
      </dsp:txXfrm>
    </dsp:sp>
    <dsp:sp modelId="{BE5A413B-867A-45C1-89C9-6CC71EFB93A5}">
      <dsp:nvSpPr>
        <dsp:cNvPr id="0" name=""/>
        <dsp:cNvSpPr/>
      </dsp:nvSpPr>
      <dsp:spPr>
        <a:xfrm>
          <a:off x="2183178" y="228698"/>
          <a:ext cx="419885" cy="4911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baseline="0">
            <a:latin typeface="Times New Roman" panose="02020603050405020304" pitchFamily="18" charset="0"/>
            <a:ea typeface="標楷體" panose="03000509000000000000" pitchFamily="65" charset="-120"/>
          </a:endParaRPr>
        </a:p>
      </dsp:txBody>
      <dsp:txXfrm>
        <a:off x="2183178" y="326935"/>
        <a:ext cx="293920" cy="294712"/>
      </dsp:txXfrm>
    </dsp:sp>
    <dsp:sp modelId="{BF41B2F4-8649-4CBF-87D6-61D568662750}">
      <dsp:nvSpPr>
        <dsp:cNvPr id="0" name=""/>
        <dsp:cNvSpPr/>
      </dsp:nvSpPr>
      <dsp:spPr>
        <a:xfrm>
          <a:off x="2777355" y="0"/>
          <a:ext cx="1980589" cy="948583"/>
        </a:xfrm>
        <a:prstGeom prst="roundRect">
          <a:avLst>
            <a:gd name="adj" fmla="val 10000"/>
          </a:avLst>
        </a:prstGeom>
        <a:solidFill>
          <a:schemeClr val="accent2">
            <a:hueOff val="-486521"/>
            <a:satOff val="-4245"/>
            <a:lumOff val="-549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baseline="0" dirty="0" smtClean="0">
              <a:latin typeface="Times New Roman" panose="02020603050405020304" pitchFamily="18" charset="0"/>
              <a:ea typeface="標楷體" panose="03000509000000000000" pitchFamily="65" charset="-120"/>
            </a:rPr>
            <a:t>研究目的與內容</a:t>
          </a:r>
          <a:endParaRPr lang="zh-TW" altLang="en-US" sz="2300" kern="1200" baseline="0" dirty="0">
            <a:latin typeface="Times New Roman" panose="02020603050405020304" pitchFamily="18" charset="0"/>
            <a:ea typeface="標楷體" panose="03000509000000000000" pitchFamily="65" charset="-120"/>
          </a:endParaRPr>
        </a:p>
      </dsp:txBody>
      <dsp:txXfrm>
        <a:off x="2805138" y="27783"/>
        <a:ext cx="1925023" cy="893017"/>
      </dsp:txXfrm>
    </dsp:sp>
    <dsp:sp modelId="{A6F6A654-0238-44F7-82DB-BBFCAA87D300}">
      <dsp:nvSpPr>
        <dsp:cNvPr id="0" name=""/>
        <dsp:cNvSpPr/>
      </dsp:nvSpPr>
      <dsp:spPr>
        <a:xfrm>
          <a:off x="4956004" y="228698"/>
          <a:ext cx="419885" cy="491186"/>
        </a:xfrm>
        <a:prstGeom prst="rightArrow">
          <a:avLst>
            <a:gd name="adj1" fmla="val 60000"/>
            <a:gd name="adj2" fmla="val 50000"/>
          </a:avLst>
        </a:prstGeom>
        <a:solidFill>
          <a:schemeClr val="accent2">
            <a:hueOff val="-729781"/>
            <a:satOff val="-6367"/>
            <a:lumOff val="-823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baseline="0">
            <a:latin typeface="Times New Roman" panose="02020603050405020304" pitchFamily="18" charset="0"/>
            <a:ea typeface="標楷體" panose="03000509000000000000" pitchFamily="65" charset="-120"/>
          </a:endParaRPr>
        </a:p>
      </dsp:txBody>
      <dsp:txXfrm>
        <a:off x="4956004" y="326935"/>
        <a:ext cx="293920" cy="294712"/>
      </dsp:txXfrm>
    </dsp:sp>
    <dsp:sp modelId="{DEB10144-EC36-4326-8936-731BAC46E867}">
      <dsp:nvSpPr>
        <dsp:cNvPr id="0" name=""/>
        <dsp:cNvSpPr/>
      </dsp:nvSpPr>
      <dsp:spPr>
        <a:xfrm>
          <a:off x="5550181" y="0"/>
          <a:ext cx="1980589" cy="948583"/>
        </a:xfrm>
        <a:prstGeom prst="roundRect">
          <a:avLst>
            <a:gd name="adj" fmla="val 10000"/>
          </a:avLst>
        </a:prstGeom>
        <a:solidFill>
          <a:schemeClr val="accent2">
            <a:hueOff val="-973042"/>
            <a:satOff val="-8489"/>
            <a:lumOff val="-1098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baseline="0" dirty="0" smtClean="0">
              <a:latin typeface="Times New Roman" panose="02020603050405020304" pitchFamily="18" charset="0"/>
              <a:ea typeface="標楷體" panose="03000509000000000000" pitchFamily="65" charset="-120"/>
            </a:rPr>
            <a:t>名詞釋義</a:t>
          </a:r>
          <a:endParaRPr lang="zh-TW" altLang="en-US" sz="2300" kern="1200" baseline="0" dirty="0">
            <a:latin typeface="Times New Roman" panose="02020603050405020304" pitchFamily="18" charset="0"/>
            <a:ea typeface="標楷體" panose="03000509000000000000" pitchFamily="65" charset="-120"/>
          </a:endParaRPr>
        </a:p>
      </dsp:txBody>
      <dsp:txXfrm>
        <a:off x="5577964" y="27783"/>
        <a:ext cx="1925023" cy="893017"/>
      </dsp:txXfrm>
    </dsp:sp>
    <dsp:sp modelId="{7D59FB9D-2DE7-4F4C-A762-BEDBB7AECCC5}">
      <dsp:nvSpPr>
        <dsp:cNvPr id="0" name=""/>
        <dsp:cNvSpPr/>
      </dsp:nvSpPr>
      <dsp:spPr>
        <a:xfrm>
          <a:off x="7728830" y="228698"/>
          <a:ext cx="419885" cy="491186"/>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baseline="0">
            <a:latin typeface="Times New Roman" panose="02020603050405020304" pitchFamily="18" charset="0"/>
            <a:ea typeface="標楷體" panose="03000509000000000000" pitchFamily="65" charset="-120"/>
          </a:endParaRPr>
        </a:p>
      </dsp:txBody>
      <dsp:txXfrm>
        <a:off x="7728830" y="326935"/>
        <a:ext cx="293920" cy="294712"/>
      </dsp:txXfrm>
    </dsp:sp>
    <dsp:sp modelId="{A5913245-2B1D-4CA2-A0A1-AC5C95B8FC86}">
      <dsp:nvSpPr>
        <dsp:cNvPr id="0" name=""/>
        <dsp:cNvSpPr/>
      </dsp:nvSpPr>
      <dsp:spPr>
        <a:xfrm>
          <a:off x="8323007" y="0"/>
          <a:ext cx="1980589" cy="948583"/>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TW" altLang="en-US" sz="2300" kern="1200" baseline="0" dirty="0" smtClean="0">
              <a:latin typeface="Times New Roman" panose="02020603050405020304" pitchFamily="18" charset="0"/>
              <a:ea typeface="標楷體" panose="03000509000000000000" pitchFamily="65" charset="-120"/>
            </a:rPr>
            <a:t>研究方法與步驟</a:t>
          </a:r>
          <a:endParaRPr lang="zh-TW" altLang="en-US" sz="2300" kern="1200" baseline="0" dirty="0">
            <a:latin typeface="Times New Roman" panose="02020603050405020304" pitchFamily="18" charset="0"/>
            <a:ea typeface="標楷體" panose="03000509000000000000" pitchFamily="65" charset="-120"/>
          </a:endParaRPr>
        </a:p>
      </dsp:txBody>
      <dsp:txXfrm>
        <a:off x="8350790" y="27783"/>
        <a:ext cx="1925023" cy="8930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研究架構</a:t>
          </a:r>
          <a:endParaRPr lang="zh-TW" altLang="en-US" sz="20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chemeClr val="accent2">
            <a:hueOff val="-364891"/>
            <a:satOff val="-3184"/>
            <a:lumOff val="-411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結構方程式架構圖</a:t>
          </a:r>
          <a:endParaRPr lang="zh-TW" altLang="en-US" sz="20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DEB10144-EC36-4326-8936-731BAC46E867}">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研究對象與       抽樣方法</a:t>
          </a:r>
          <a:endParaRPr lang="zh-TW" altLang="en-US" sz="2000" kern="1200" dirty="0">
            <a:latin typeface="標楷體" panose="03000509000000000000" pitchFamily="65" charset="-120"/>
            <a:ea typeface="標楷體" panose="03000509000000000000" pitchFamily="65" charset="-120"/>
          </a:endParaRPr>
        </a:p>
      </dsp:txBody>
      <dsp:txXfrm>
        <a:off x="4462207" y="37882"/>
        <a:ext cx="1490902" cy="872817"/>
      </dsp:txXfrm>
    </dsp:sp>
    <dsp:sp modelId="{7D59FB9D-2DE7-4F4C-A762-BEDBB7AECCC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F7753FB7-388C-497C-B0CF-EBEFB381B10D}">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研究工具</a:t>
          </a:r>
          <a:endParaRPr lang="zh-TW" altLang="en-US" sz="2000" kern="1200" dirty="0">
            <a:latin typeface="標楷體" panose="03000509000000000000" pitchFamily="65" charset="-120"/>
            <a:ea typeface="標楷體" panose="03000509000000000000" pitchFamily="65" charset="-120"/>
          </a:endParaRPr>
        </a:p>
      </dsp:txBody>
      <dsp:txXfrm>
        <a:off x="6625505" y="37882"/>
        <a:ext cx="1490902" cy="872817"/>
      </dsp:txXfrm>
    </dsp:sp>
    <dsp:sp modelId="{57B18F9A-D4D0-4352-84AD-1F911AE374F3}">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資料處理</a:t>
          </a:r>
          <a:endParaRPr lang="zh-TW" altLang="en-US" sz="2000" kern="1200" dirty="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514E-B8D7-4BCA-AD06-3ECC84DD3D67}">
      <dsp:nvSpPr>
        <dsp:cNvPr id="0" name=""/>
        <dsp:cNvSpPr/>
      </dsp:nvSpPr>
      <dsp:spPr>
        <a:xfrm>
          <a:off x="1266" y="10727"/>
          <a:ext cx="1545212" cy="927127"/>
        </a:xfrm>
        <a:prstGeom prst="roundRect">
          <a:avLst>
            <a:gd name="adj" fmla="val 10000"/>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研究架構</a:t>
          </a:r>
          <a:endParaRPr lang="zh-TW" altLang="en-US" sz="2000" kern="1200" dirty="0">
            <a:latin typeface="標楷體" panose="03000509000000000000" pitchFamily="65" charset="-120"/>
            <a:ea typeface="標楷體" panose="03000509000000000000" pitchFamily="65" charset="-120"/>
          </a:endParaRPr>
        </a:p>
      </dsp:txBody>
      <dsp:txXfrm>
        <a:off x="28421" y="37882"/>
        <a:ext cx="1490902" cy="872817"/>
      </dsp:txXfrm>
    </dsp:sp>
    <dsp:sp modelId="{BE5A413B-867A-45C1-89C9-6CC71EFB93A5}">
      <dsp:nvSpPr>
        <dsp:cNvPr id="0" name=""/>
        <dsp:cNvSpPr/>
      </dsp:nvSpPr>
      <dsp:spPr>
        <a:xfrm>
          <a:off x="1701000" y="282685"/>
          <a:ext cx="327585" cy="3832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1701000" y="359327"/>
        <a:ext cx="229310" cy="229928"/>
      </dsp:txXfrm>
    </dsp:sp>
    <dsp:sp modelId="{BF41B2F4-8649-4CBF-87D6-61D568662750}">
      <dsp:nvSpPr>
        <dsp:cNvPr id="0" name=""/>
        <dsp:cNvSpPr/>
      </dsp:nvSpPr>
      <dsp:spPr>
        <a:xfrm>
          <a:off x="2164564" y="10727"/>
          <a:ext cx="1652403" cy="927127"/>
        </a:xfrm>
        <a:prstGeom prst="roundRect">
          <a:avLst>
            <a:gd name="adj" fmla="val 10000"/>
          </a:avLst>
        </a:prstGeom>
        <a:solidFill>
          <a:srgbClr val="FFC000"/>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結構方程式架構圖</a:t>
          </a:r>
          <a:endParaRPr lang="zh-TW" altLang="en-US" sz="2000" kern="1200" dirty="0">
            <a:latin typeface="標楷體" panose="03000509000000000000" pitchFamily="65" charset="-120"/>
            <a:ea typeface="標楷體" panose="03000509000000000000" pitchFamily="65" charset="-120"/>
          </a:endParaRPr>
        </a:p>
      </dsp:txBody>
      <dsp:txXfrm>
        <a:off x="2191719" y="37882"/>
        <a:ext cx="1598093" cy="872817"/>
      </dsp:txXfrm>
    </dsp:sp>
    <dsp:sp modelId="{A6F6A654-0238-44F7-82DB-BBFCAA87D300}">
      <dsp:nvSpPr>
        <dsp:cNvPr id="0" name=""/>
        <dsp:cNvSpPr/>
      </dsp:nvSpPr>
      <dsp:spPr>
        <a:xfrm>
          <a:off x="3971489" y="282685"/>
          <a:ext cx="327585" cy="383212"/>
        </a:xfrm>
        <a:prstGeom prst="rightArrow">
          <a:avLst>
            <a:gd name="adj1" fmla="val 60000"/>
            <a:gd name="adj2" fmla="val 50000"/>
          </a:avLst>
        </a:prstGeom>
        <a:solidFill>
          <a:schemeClr val="accent2">
            <a:hueOff val="-486521"/>
            <a:satOff val="-4245"/>
            <a:lumOff val="-549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3971489" y="359327"/>
        <a:ext cx="229310" cy="229928"/>
      </dsp:txXfrm>
    </dsp:sp>
    <dsp:sp modelId="{DEB10144-EC36-4326-8936-731BAC46E867}">
      <dsp:nvSpPr>
        <dsp:cNvPr id="0" name=""/>
        <dsp:cNvSpPr/>
      </dsp:nvSpPr>
      <dsp:spPr>
        <a:xfrm>
          <a:off x="4435052" y="10727"/>
          <a:ext cx="1545212" cy="927127"/>
        </a:xfrm>
        <a:prstGeom prst="roundRect">
          <a:avLst>
            <a:gd name="adj" fmla="val 10000"/>
          </a:avLst>
        </a:prstGeom>
        <a:solidFill>
          <a:schemeClr val="accent2">
            <a:hueOff val="-729781"/>
            <a:satOff val="-6367"/>
            <a:lumOff val="-823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研究對象與       抽樣方法</a:t>
          </a:r>
          <a:endParaRPr lang="zh-TW" altLang="en-US" sz="2000" kern="1200" dirty="0">
            <a:latin typeface="標楷體" panose="03000509000000000000" pitchFamily="65" charset="-120"/>
            <a:ea typeface="標楷體" panose="03000509000000000000" pitchFamily="65" charset="-120"/>
          </a:endParaRPr>
        </a:p>
      </dsp:txBody>
      <dsp:txXfrm>
        <a:off x="4462207" y="37882"/>
        <a:ext cx="1490902" cy="872817"/>
      </dsp:txXfrm>
    </dsp:sp>
    <dsp:sp modelId="{7D59FB9D-2DE7-4F4C-A762-BEDBB7AECCC5}">
      <dsp:nvSpPr>
        <dsp:cNvPr id="0" name=""/>
        <dsp:cNvSpPr/>
      </dsp:nvSpPr>
      <dsp:spPr>
        <a:xfrm>
          <a:off x="6134786" y="282685"/>
          <a:ext cx="327585" cy="383212"/>
        </a:xfrm>
        <a:prstGeom prst="rightArrow">
          <a:avLst>
            <a:gd name="adj1" fmla="val 60000"/>
            <a:gd name="adj2" fmla="val 50000"/>
          </a:avLst>
        </a:prstGeom>
        <a:solidFill>
          <a:schemeClr val="accent2">
            <a:hueOff val="-973042"/>
            <a:satOff val="-8489"/>
            <a:lumOff val="-1098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6134786" y="359327"/>
        <a:ext cx="229310" cy="229928"/>
      </dsp:txXfrm>
    </dsp:sp>
    <dsp:sp modelId="{F7753FB7-388C-497C-B0CF-EBEFB381B10D}">
      <dsp:nvSpPr>
        <dsp:cNvPr id="0" name=""/>
        <dsp:cNvSpPr/>
      </dsp:nvSpPr>
      <dsp:spPr>
        <a:xfrm>
          <a:off x="6598350" y="10727"/>
          <a:ext cx="1545212" cy="927127"/>
        </a:xfrm>
        <a:prstGeom prst="roundRect">
          <a:avLst>
            <a:gd name="adj" fmla="val 10000"/>
          </a:avLst>
        </a:prstGeom>
        <a:solidFill>
          <a:schemeClr val="accent2">
            <a:hueOff val="-1094672"/>
            <a:satOff val="-9550"/>
            <a:lumOff val="-1235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研究工具</a:t>
          </a:r>
          <a:endParaRPr lang="zh-TW" altLang="en-US" sz="2000" kern="1200" dirty="0">
            <a:latin typeface="標楷體" panose="03000509000000000000" pitchFamily="65" charset="-120"/>
            <a:ea typeface="標楷體" panose="03000509000000000000" pitchFamily="65" charset="-120"/>
          </a:endParaRPr>
        </a:p>
      </dsp:txBody>
      <dsp:txXfrm>
        <a:off x="6625505" y="37882"/>
        <a:ext cx="1490902" cy="872817"/>
      </dsp:txXfrm>
    </dsp:sp>
    <dsp:sp modelId="{57B18F9A-D4D0-4352-84AD-1F911AE374F3}">
      <dsp:nvSpPr>
        <dsp:cNvPr id="0" name=""/>
        <dsp:cNvSpPr/>
      </dsp:nvSpPr>
      <dsp:spPr>
        <a:xfrm>
          <a:off x="8298083" y="282685"/>
          <a:ext cx="327585" cy="383212"/>
        </a:xfrm>
        <a:prstGeom prst="rightArrow">
          <a:avLst>
            <a:gd name="adj1" fmla="val 60000"/>
            <a:gd name="adj2" fmla="val 50000"/>
          </a:avLst>
        </a:prstGeom>
        <a:solidFill>
          <a:schemeClr val="accent2">
            <a:hueOff val="-1459563"/>
            <a:satOff val="-12734"/>
            <a:lumOff val="-164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TW" altLang="en-US" sz="1500" kern="1200">
            <a:latin typeface="標楷體" panose="03000509000000000000" pitchFamily="65" charset="-120"/>
            <a:ea typeface="標楷體" panose="03000509000000000000" pitchFamily="65" charset="-120"/>
          </a:endParaRPr>
        </a:p>
      </dsp:txBody>
      <dsp:txXfrm>
        <a:off x="8298083" y="359327"/>
        <a:ext cx="229310" cy="229928"/>
      </dsp:txXfrm>
    </dsp:sp>
    <dsp:sp modelId="{A5913245-2B1D-4CA2-A0A1-AC5C95B8FC86}">
      <dsp:nvSpPr>
        <dsp:cNvPr id="0" name=""/>
        <dsp:cNvSpPr/>
      </dsp:nvSpPr>
      <dsp:spPr>
        <a:xfrm>
          <a:off x="8761647" y="10727"/>
          <a:ext cx="1545212" cy="927127"/>
        </a:xfrm>
        <a:prstGeom prst="roundRect">
          <a:avLst>
            <a:gd name="adj" fmla="val 10000"/>
          </a:avLst>
        </a:prstGeom>
        <a:solidFill>
          <a:schemeClr val="accent2">
            <a:hueOff val="-1459563"/>
            <a:satOff val="-12734"/>
            <a:lumOff val="-1647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kern="1200" dirty="0" smtClean="0">
              <a:latin typeface="標楷體" panose="03000509000000000000" pitchFamily="65" charset="-120"/>
              <a:ea typeface="標楷體" panose="03000509000000000000" pitchFamily="65" charset="-120"/>
            </a:rPr>
            <a:t>資料處理</a:t>
          </a:r>
          <a:endParaRPr lang="zh-TW" altLang="en-US" sz="2000" kern="1200" dirty="0">
            <a:latin typeface="標楷體" panose="03000509000000000000" pitchFamily="65" charset="-120"/>
            <a:ea typeface="標楷體" panose="03000509000000000000" pitchFamily="65" charset="-120"/>
          </a:endParaRPr>
        </a:p>
      </dsp:txBody>
      <dsp:txXfrm>
        <a:off x="8788802" y="37882"/>
        <a:ext cx="1490902" cy="8728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TW"/>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667BD37-A5E5-4CF8-A17C-4137142BFC27}" type="datetimeFigureOut">
              <a:rPr lang="zh-TW" altLang="en-US" smtClean="0"/>
              <a:t>2018/12/26</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AE0B857-2E3F-43B1-BB07-0BC00EB38CBC}"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709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269187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327195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130868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TW"/>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667BD37-A5E5-4CF8-A17C-4137142BFC27}" type="datetimeFigureOut">
              <a:rPr lang="zh-TW" altLang="en-US" smtClean="0"/>
              <a:t>2018/12/26</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AE0B857-2E3F-43B1-BB07-0BC00EB38CBC}"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047404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48820564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TW"/>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105120051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272483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7BD37-A5E5-4CF8-A17C-4137142BFC27}" type="datetimeFigureOut">
              <a:rPr lang="zh-TW" altLang="en-US" smtClean="0"/>
              <a:t>2018/12/26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232714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TW"/>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667BD37-A5E5-4CF8-A17C-4137142BFC27}" type="datetimeFigureOut">
              <a:rPr lang="zh-TW" altLang="en-US" smtClean="0"/>
              <a:t>2018/12/26</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2AE0B857-2E3F-43B1-BB07-0BC00EB38CBC}"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34065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TW"/>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667BD37-A5E5-4CF8-A17C-4137142BFC27}" type="datetimeFigureOut">
              <a:rPr lang="zh-TW" altLang="en-US" smtClean="0"/>
              <a:t>2018/12/26</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2AE0B857-2E3F-43B1-BB07-0BC00EB38CBC}" type="slidenum">
              <a:rPr lang="zh-TW" altLang="en-US" smtClean="0"/>
              <a:t>‹#›</a:t>
            </a:fld>
            <a:endParaRPr lang="zh-TW" altLang="en-US"/>
          </a:p>
        </p:txBody>
      </p:sp>
    </p:spTree>
    <p:extLst>
      <p:ext uri="{BB962C8B-B14F-4D97-AF65-F5344CB8AC3E}">
        <p14:creationId xmlns:p14="http://schemas.microsoft.com/office/powerpoint/2010/main" val="6223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667BD37-A5E5-4CF8-A17C-4137142BFC27}" type="datetimeFigureOut">
              <a:rPr lang="zh-TW" altLang="en-US" smtClean="0"/>
              <a:t>2018/12/26</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AE0B857-2E3F-43B1-BB07-0BC00EB38CBC}"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375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chart" Target="../charts/chart3.xml"/><Relationship Id="rId7" Type="http://schemas.openxmlformats.org/officeDocument/2006/relationships/chart" Target="../charts/chart7.xml"/><Relationship Id="rId12" Type="http://schemas.microsoft.com/office/2007/relationships/diagramDrawing" Target="../diagrams/drawing16.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diagramColors" Target="../diagrams/colors16.xml"/><Relationship Id="rId5" Type="http://schemas.openxmlformats.org/officeDocument/2006/relationships/chart" Target="../charts/chart5.xml"/><Relationship Id="rId10" Type="http://schemas.openxmlformats.org/officeDocument/2006/relationships/diagramQuickStyle" Target="../diagrams/quickStyle16.xml"/><Relationship Id="rId4" Type="http://schemas.openxmlformats.org/officeDocument/2006/relationships/chart" Target="../charts/chart4.xml"/><Relationship Id="rId9" Type="http://schemas.openxmlformats.org/officeDocument/2006/relationships/diagramLayout" Target="../diagrams/layout16.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chart" Target="../charts/chart9.xml"/><Relationship Id="rId7" Type="http://schemas.openxmlformats.org/officeDocument/2006/relationships/chart" Target="../charts/chart13.xml"/><Relationship Id="rId12" Type="http://schemas.microsoft.com/office/2007/relationships/diagramDrawing" Target="../diagrams/drawing17.xml"/><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12.xml"/><Relationship Id="rId11" Type="http://schemas.openxmlformats.org/officeDocument/2006/relationships/diagramColors" Target="../diagrams/colors17.xml"/><Relationship Id="rId5" Type="http://schemas.openxmlformats.org/officeDocument/2006/relationships/chart" Target="../charts/chart11.xml"/><Relationship Id="rId10" Type="http://schemas.openxmlformats.org/officeDocument/2006/relationships/diagramQuickStyle" Target="../diagrams/quickStyle17.xml"/><Relationship Id="rId4" Type="http://schemas.openxmlformats.org/officeDocument/2006/relationships/chart" Target="../charts/chart10.xml"/><Relationship Id="rId9" Type="http://schemas.openxmlformats.org/officeDocument/2006/relationships/diagramLayout" Target="../diagrams/layout1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gif"/><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9.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10.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11.pn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2.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13.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14.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4.png"/><Relationship Id="rId7" Type="http://schemas.openxmlformats.org/officeDocument/2006/relationships/image" Target="../media/image7.png"/><Relationship Id="rId12"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3.xml"/><Relationship Id="rId5" Type="http://schemas.microsoft.com/office/2007/relationships/hdphoto" Target="../media/hdphoto1.wdp"/><Relationship Id="rId10" Type="http://schemas.openxmlformats.org/officeDocument/2006/relationships/diagramQuickStyle" Target="../diagrams/quickStyle3.xml"/><Relationship Id="rId4" Type="http://schemas.openxmlformats.org/officeDocument/2006/relationships/image" Target="../media/image5.png"/><Relationship Id="rId9"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695996"/>
            <a:ext cx="10318418" cy="4394988"/>
          </a:xfrm>
        </p:spPr>
        <p:txBody>
          <a:bodyPr/>
          <a:lstStyle/>
          <a:p>
            <a:r>
              <a:rPr lang="zh-TW" altLang="en-US" sz="6600" dirty="0">
                <a:latin typeface="Times New Roman" panose="02020603050405020304" pitchFamily="18" charset="0"/>
                <a:ea typeface="標楷體" panose="03000509000000000000" pitchFamily="65" charset="-120"/>
              </a:rPr>
              <a:t>多變量期末報告</a:t>
            </a:r>
            <a:br>
              <a:rPr lang="zh-TW" altLang="en-US" sz="6600" dirty="0">
                <a:latin typeface="Times New Roman" panose="02020603050405020304" pitchFamily="18" charset="0"/>
                <a:ea typeface="標楷體" panose="03000509000000000000" pitchFamily="65" charset="-120"/>
              </a:rPr>
            </a:br>
            <a:r>
              <a:rPr lang="en-US" altLang="zh-TW" sz="6600" dirty="0" smtClean="0">
                <a:latin typeface="Times New Roman" panose="02020603050405020304" pitchFamily="18" charset="0"/>
                <a:ea typeface="標楷體" panose="03000509000000000000" pitchFamily="65" charset="-120"/>
                <a:cs typeface="Times New Roman" panose="02020603050405020304" pitchFamily="18" charset="0"/>
              </a:rPr>
              <a:t>g6</a:t>
            </a:r>
            <a:r>
              <a:rPr lang="en-US" altLang="zh-TW" sz="6600" dirty="0">
                <a:latin typeface="Times New Roman" panose="02020603050405020304" pitchFamily="18" charset="0"/>
                <a:ea typeface="標楷體" panose="03000509000000000000" pitchFamily="65" charset="-120"/>
              </a:rPr>
              <a:t/>
            </a:r>
            <a:br>
              <a:rPr lang="en-US" altLang="zh-TW" sz="6600" dirty="0">
                <a:latin typeface="Times New Roman" panose="02020603050405020304" pitchFamily="18" charset="0"/>
                <a:ea typeface="標楷體" panose="03000509000000000000" pitchFamily="65" charset="-120"/>
              </a:rPr>
            </a:br>
            <a:r>
              <a:rPr lang="zh-TW" altLang="en-US" sz="4000" dirty="0">
                <a:latin typeface="Times New Roman" panose="02020603050405020304" pitchFamily="18" charset="0"/>
                <a:ea typeface="標楷體" panose="03000509000000000000" pitchFamily="65" charset="-120"/>
              </a:rPr>
              <a:t>臺灣民眾對全聯福利中心等候情緒、員工服務能力與顧客滿意度之研究</a:t>
            </a:r>
          </a:p>
        </p:txBody>
      </p:sp>
      <p:sp>
        <p:nvSpPr>
          <p:cNvPr id="3" name="Subtitle 2"/>
          <p:cNvSpPr>
            <a:spLocks noGrp="1"/>
          </p:cNvSpPr>
          <p:nvPr>
            <p:ph type="subTitle" idx="1"/>
          </p:nvPr>
        </p:nvSpPr>
        <p:spPr>
          <a:xfrm>
            <a:off x="2215045" y="5090984"/>
            <a:ext cx="8045373" cy="1630491"/>
          </a:xfrm>
        </p:spPr>
        <p:txBody>
          <a:bodyPr/>
          <a:lstStyle/>
          <a:p>
            <a:r>
              <a:rPr lang="zh-TW" altLang="en-US" dirty="0">
                <a:latin typeface="Times New Roman" panose="02020603050405020304" pitchFamily="18" charset="0"/>
                <a:ea typeface="標楷體" panose="03000509000000000000" pitchFamily="65" charset="-120"/>
              </a:rPr>
              <a:t>大學生：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05170561</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張芳瑜、</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05170153</a:t>
            </a:r>
            <a:r>
              <a:rPr lang="zh-TW" altLang="en-US" dirty="0">
                <a:latin typeface="Times New Roman" panose="02020603050405020304" pitchFamily="18" charset="0"/>
                <a:ea typeface="標楷體" panose="03000509000000000000" pitchFamily="65" charset="-120"/>
              </a:rPr>
              <a:t>彭郁淇、  </a:t>
            </a:r>
          </a:p>
          <a:p>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05170463</a:t>
            </a:r>
            <a:r>
              <a:rPr lang="zh-TW" altLang="en-US" dirty="0">
                <a:latin typeface="Times New Roman" panose="02020603050405020304" pitchFamily="18" charset="0"/>
                <a:ea typeface="標楷體" panose="03000509000000000000" pitchFamily="65" charset="-120"/>
              </a:rPr>
              <a:t>蔡宜諠、</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05170755</a:t>
            </a:r>
            <a:r>
              <a:rPr lang="zh-TW" altLang="en-US" dirty="0">
                <a:latin typeface="Times New Roman" panose="02020603050405020304" pitchFamily="18" charset="0"/>
                <a:ea typeface="標楷體" panose="03000509000000000000" pitchFamily="65" charset="-120"/>
              </a:rPr>
              <a:t>張予</a:t>
            </a:r>
            <a:r>
              <a:rPr lang="zh-TW" altLang="zh-TW" dirty="0">
                <a:latin typeface="Times New Roman" panose="02020603050405020304" pitchFamily="18" charset="0"/>
                <a:ea typeface="標楷體" panose="03000509000000000000" pitchFamily="65" charset="-120"/>
              </a:rPr>
              <a:t>綺</a:t>
            </a:r>
            <a:r>
              <a:rPr lang="zh-TW" altLang="en-US" dirty="0">
                <a:latin typeface="Times New Roman" panose="02020603050405020304" pitchFamily="18" charset="0"/>
                <a:ea typeface="標楷體" panose="03000509000000000000" pitchFamily="65" charset="-120"/>
              </a:rPr>
              <a:t>、</a:t>
            </a:r>
            <a:endParaRPr lang="en-US" altLang="zh-TW" dirty="0">
              <a:latin typeface="Times New Roman" panose="02020603050405020304" pitchFamily="18" charset="0"/>
              <a:ea typeface="標楷體" panose="03000509000000000000" pitchFamily="65" charset="-12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05170915</a:t>
            </a:r>
            <a:r>
              <a:rPr lang="zh-TW" altLang="en-US" dirty="0">
                <a:latin typeface="Times New Roman" panose="02020603050405020304" pitchFamily="18" charset="0"/>
                <a:ea typeface="標楷體" panose="03000509000000000000" pitchFamily="65" charset="-120"/>
              </a:rPr>
              <a:t>李秉融</a:t>
            </a:r>
          </a:p>
        </p:txBody>
      </p:sp>
    </p:spTree>
    <p:extLst>
      <p:ext uri="{BB962C8B-B14F-4D97-AF65-F5344CB8AC3E}">
        <p14:creationId xmlns:p14="http://schemas.microsoft.com/office/powerpoint/2010/main" val="3873850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內容版面配置區 1"/>
          <p:cNvGraphicFramePr>
            <a:graphicFrameLocks noGrp="1"/>
          </p:cNvGraphicFramePr>
          <p:nvPr>
            <p:ph idx="1"/>
            <p:extLst>
              <p:ext uri="{D42A27DB-BD31-4B8C-83A1-F6EECF244321}">
                <p14:modId xmlns:p14="http://schemas.microsoft.com/office/powerpoint/2010/main" val="1140020327"/>
              </p:ext>
            </p:extLst>
          </p:nvPr>
        </p:nvGraphicFramePr>
        <p:xfrm>
          <a:off x="303892" y="1328056"/>
          <a:ext cx="11605079" cy="5355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五邊形 4"/>
          <p:cNvSpPr/>
          <p:nvPr/>
        </p:nvSpPr>
        <p:spPr>
          <a:xfrm>
            <a:off x="0" y="196553"/>
            <a:ext cx="1465322" cy="948583"/>
          </a:xfrm>
          <a:prstGeom prst="homePlate">
            <a:avLst/>
          </a:prstGeom>
          <a:solidFill>
            <a:schemeClr val="accent3">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第三章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研究方</a:t>
            </a:r>
            <a:r>
              <a:rPr lang="zh-TW" altLang="en-US" dirty="0">
                <a:latin typeface="標楷體" panose="03000509000000000000" pitchFamily="65" charset="-120"/>
                <a:ea typeface="標楷體" panose="03000509000000000000" pitchFamily="65" charset="-120"/>
              </a:rPr>
              <a:t>法</a:t>
            </a:r>
          </a:p>
        </p:txBody>
      </p:sp>
      <p:graphicFrame>
        <p:nvGraphicFramePr>
          <p:cNvPr id="6" name="資料庫圖表 5"/>
          <p:cNvGraphicFramePr/>
          <p:nvPr>
            <p:extLst>
              <p:ext uri="{D42A27DB-BD31-4B8C-83A1-F6EECF244321}">
                <p14:modId xmlns:p14="http://schemas.microsoft.com/office/powerpoint/2010/main" val="3668103416"/>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2134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邊形 4"/>
          <p:cNvSpPr/>
          <p:nvPr/>
        </p:nvSpPr>
        <p:spPr>
          <a:xfrm>
            <a:off x="0" y="196553"/>
            <a:ext cx="1465322" cy="948583"/>
          </a:xfrm>
          <a:prstGeom prst="homePlate">
            <a:avLst/>
          </a:prstGeom>
          <a:solidFill>
            <a:schemeClr val="accent3">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第三章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研究方</a:t>
            </a:r>
            <a:r>
              <a:rPr lang="zh-TW" altLang="en-US" dirty="0">
                <a:latin typeface="標楷體" panose="03000509000000000000" pitchFamily="65" charset="-120"/>
                <a:ea typeface="標楷體" panose="03000509000000000000" pitchFamily="65" charset="-120"/>
              </a:rPr>
              <a:t>法</a:t>
            </a:r>
          </a:p>
        </p:txBody>
      </p:sp>
      <p:graphicFrame>
        <p:nvGraphicFramePr>
          <p:cNvPr id="6" name="資料庫圖表 5"/>
          <p:cNvGraphicFramePr/>
          <p:nvPr>
            <p:extLst>
              <p:ext uri="{D42A27DB-BD31-4B8C-83A1-F6EECF244321}">
                <p14:modId xmlns:p14="http://schemas.microsoft.com/office/powerpoint/2010/main" val="3327402756"/>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4093309321"/>
              </p:ext>
            </p:extLst>
          </p:nvPr>
        </p:nvGraphicFramePr>
        <p:xfrm>
          <a:off x="43426" y="1715912"/>
          <a:ext cx="5634885" cy="4255911"/>
        </p:xfrm>
        <a:graphic>
          <a:graphicData uri="http://schemas.openxmlformats.org/drawingml/2006/table">
            <a:tbl>
              <a:tblPr firstRow="1" firstCol="1" bandRow="1">
                <a:tableStyleId>{5C22544A-7EE6-4342-B048-85BDC9FD1C3A}</a:tableStyleId>
              </a:tblPr>
              <a:tblGrid>
                <a:gridCol w="1692973"/>
                <a:gridCol w="3305912"/>
                <a:gridCol w="636000"/>
              </a:tblGrid>
              <a:tr h="337914">
                <a:tc>
                  <a:txBody>
                    <a:bodyPr/>
                    <a:lstStyle/>
                    <a:p>
                      <a:pPr algn="l">
                        <a:lnSpc>
                          <a:spcPts val="1500"/>
                        </a:lnSpc>
                        <a:spcAft>
                          <a:spcPts val="0"/>
                        </a:spcAft>
                      </a:pPr>
                      <a:r>
                        <a:rPr lang="zh-TW" altLang="en-US" sz="1400" kern="100" baseline="0" dirty="0" smtClean="0">
                          <a:solidFill>
                            <a:srgbClr val="FFFF00"/>
                          </a:solidFill>
                          <a:effectLst/>
                          <a:latin typeface="Times New Roman" panose="02020603050405020304" pitchFamily="18" charset="0"/>
                          <a:ea typeface="標楷體" panose="03000509000000000000" pitchFamily="65" charset="-120"/>
                          <a:cs typeface="+mn-cs"/>
                        </a:rPr>
                        <a:t>民眾等待情緒</a:t>
                      </a:r>
                      <a:endParaRPr lang="zh-TW" sz="1400" kern="100" baseline="0" dirty="0">
                        <a:solidFill>
                          <a:srgbClr val="FFFF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題目</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a:effectLst/>
                          <a:latin typeface="Times New Roman" panose="02020603050405020304" pitchFamily="18" charset="0"/>
                          <a:ea typeface="標楷體" panose="03000509000000000000" pitchFamily="65" charset="-120"/>
                        </a:rPr>
                        <a:t>題數</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783599">
                <a:tc>
                  <a:txBody>
                    <a:bodyPr/>
                    <a:lstStyle/>
                    <a:p>
                      <a:pPr algn="l">
                        <a:lnSpc>
                          <a:spcPts val="1800"/>
                        </a:lnSpc>
                        <a:spcAft>
                          <a:spcPts val="0"/>
                        </a:spcAft>
                      </a:pPr>
                      <a:r>
                        <a:rPr lang="zh-TW" sz="1400" kern="0" baseline="0" dirty="0">
                          <a:effectLst/>
                          <a:latin typeface="Times New Roman" panose="02020603050405020304" pitchFamily="18" charset="0"/>
                          <a:ea typeface="標楷體" panose="03000509000000000000" pitchFamily="65" charset="-120"/>
                        </a:rPr>
                        <a:t>對等待的負面情緒反應</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15000"/>
                        </a:lnSpc>
                        <a:spcAft>
                          <a:spcPts val="0"/>
                        </a:spcAft>
                      </a:pPr>
                      <a:r>
                        <a:rPr lang="en-US" sz="1400" kern="100" baseline="0" dirty="0" smtClean="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baseline="0" dirty="0">
                          <a:effectLst/>
                          <a:latin typeface="Times New Roman" panose="02020603050405020304" pitchFamily="18" charset="0"/>
                          <a:ea typeface="標楷體" panose="03000509000000000000" pitchFamily="65" charset="-120"/>
                        </a:rPr>
                        <a:t>排隊讓我感到心情不太好。</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baseline="0" dirty="0">
                          <a:effectLst/>
                          <a:latin typeface="Times New Roman" panose="02020603050405020304" pitchFamily="18" charset="0"/>
                          <a:ea typeface="標楷體" panose="03000509000000000000" pitchFamily="65" charset="-120"/>
                        </a:rPr>
                        <a:t>在等待期間我很無聊。</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baseline="0" dirty="0">
                          <a:effectLst/>
                          <a:latin typeface="Times New Roman" panose="02020603050405020304" pitchFamily="18" charset="0"/>
                          <a:ea typeface="標楷體" panose="03000509000000000000" pitchFamily="65" charset="-120"/>
                        </a:rPr>
                        <a:t>我不喜歡排隊的時間。</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a:effectLst/>
                          <a:latin typeface="Times New Roman" panose="02020603050405020304" pitchFamily="18" charset="0"/>
                          <a:ea typeface="標楷體" panose="03000509000000000000" pitchFamily="65" charset="-120"/>
                        </a:rPr>
                        <a:t>共</a:t>
                      </a:r>
                      <a:r>
                        <a:rPr lang="en-US" sz="1400" kern="100" baseline="0">
                          <a:effectLst/>
                          <a:latin typeface="Times New Roman" panose="02020603050405020304" pitchFamily="18" charset="0"/>
                          <a:ea typeface="標楷體" panose="03000509000000000000" pitchFamily="65" charset="-120"/>
                        </a:rPr>
                        <a:t>3</a:t>
                      </a:r>
                      <a:r>
                        <a:rPr lang="zh-TW" sz="1400" kern="100" baseline="0">
                          <a:effectLst/>
                          <a:latin typeface="Times New Roman" panose="02020603050405020304" pitchFamily="18" charset="0"/>
                          <a:ea typeface="標楷體" panose="03000509000000000000" pitchFamily="65" charset="-120"/>
                        </a:rPr>
                        <a:t>題</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044799">
                <a:tc>
                  <a:txBody>
                    <a:bodyPr/>
                    <a:lstStyle/>
                    <a:p>
                      <a:pPr algn="l">
                        <a:lnSpc>
                          <a:spcPts val="1800"/>
                        </a:lnSpc>
                        <a:spcAft>
                          <a:spcPts val="0"/>
                        </a:spcAft>
                      </a:pPr>
                      <a:r>
                        <a:rPr lang="zh-TW" sz="1400" kern="0" baseline="0" dirty="0">
                          <a:effectLst/>
                          <a:latin typeface="Times New Roman" panose="02020603050405020304" pitchFamily="18" charset="0"/>
                          <a:ea typeface="標楷體" panose="03000509000000000000" pitchFamily="65" charset="-120"/>
                        </a:rPr>
                        <a:t>等候區及等待時間</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baseline="0" dirty="0">
                          <a:effectLst/>
                          <a:latin typeface="Times New Roman" panose="02020603050405020304" pitchFamily="18" charset="0"/>
                          <a:ea typeface="標楷體" panose="03000509000000000000" pitchFamily="65" charset="-120"/>
                        </a:rPr>
                        <a:t>我覺得等候區很整潔。</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400" kern="100" baseline="0" dirty="0">
                          <a:effectLst/>
                          <a:latin typeface="Times New Roman" panose="02020603050405020304" pitchFamily="18" charset="0"/>
                          <a:ea typeface="標楷體" panose="03000509000000000000" pitchFamily="65" charset="-120"/>
                        </a:rPr>
                        <a:t>我找得到等候區。</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400" kern="100" baseline="0" dirty="0">
                          <a:effectLst/>
                          <a:latin typeface="Times New Roman" panose="02020603050405020304" pitchFamily="18" charset="0"/>
                          <a:ea typeface="標楷體" panose="03000509000000000000" pitchFamily="65" charset="-120"/>
                        </a:rPr>
                        <a:t>我必須結帳時等待很長時間。</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400" kern="100" baseline="0" dirty="0">
                          <a:effectLst/>
                          <a:latin typeface="Times New Roman" panose="02020603050405020304" pitchFamily="18" charset="0"/>
                          <a:ea typeface="標楷體" panose="03000509000000000000" pitchFamily="65" charset="-120"/>
                        </a:rPr>
                        <a:t>等待時間比預期的短。</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a:effectLst/>
                          <a:latin typeface="Times New Roman" panose="02020603050405020304" pitchFamily="18" charset="0"/>
                          <a:ea typeface="標楷體" panose="03000509000000000000" pitchFamily="65" charset="-120"/>
                        </a:rPr>
                        <a:t>共</a:t>
                      </a:r>
                      <a:r>
                        <a:rPr lang="en-US" sz="1400" kern="100" baseline="0">
                          <a:effectLst/>
                          <a:latin typeface="Times New Roman" panose="02020603050405020304" pitchFamily="18" charset="0"/>
                          <a:ea typeface="標楷體" panose="03000509000000000000" pitchFamily="65" charset="-120"/>
                        </a:rPr>
                        <a:t>4</a:t>
                      </a:r>
                      <a:r>
                        <a:rPr lang="zh-TW" sz="1400" kern="100" baseline="0">
                          <a:effectLst/>
                          <a:latin typeface="Times New Roman" panose="02020603050405020304" pitchFamily="18" charset="0"/>
                          <a:ea typeface="標楷體" panose="03000509000000000000" pitchFamily="65" charset="-120"/>
                        </a:rPr>
                        <a:t>題</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2089599">
                <a:tc>
                  <a:txBody>
                    <a:bodyPr/>
                    <a:lstStyle/>
                    <a:p>
                      <a:pPr algn="l">
                        <a:lnSpc>
                          <a:spcPts val="1800"/>
                        </a:lnSpc>
                        <a:spcAft>
                          <a:spcPts val="0"/>
                        </a:spcAft>
                      </a:pPr>
                      <a:r>
                        <a:rPr lang="zh-TW" sz="1400" kern="0" baseline="0" dirty="0">
                          <a:effectLst/>
                          <a:latin typeface="Times New Roman" panose="02020603050405020304" pitchFamily="18" charset="0"/>
                          <a:ea typeface="標楷體" panose="03000509000000000000" pitchFamily="65" charset="-120"/>
                        </a:rPr>
                        <a:t>焦急與心理不平衡</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400" kern="100" baseline="0" dirty="0">
                          <a:effectLst/>
                          <a:latin typeface="Times New Roman" panose="02020603050405020304" pitchFamily="18" charset="0"/>
                          <a:ea typeface="標楷體" panose="03000509000000000000" pitchFamily="65" charset="-120"/>
                        </a:rPr>
                        <a:t>在等待今天的時候，我感到被周圍的事物所干擾。</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400" kern="100" baseline="0" dirty="0">
                          <a:effectLst/>
                          <a:latin typeface="Times New Roman" panose="02020603050405020304" pitchFamily="18" charset="0"/>
                          <a:ea typeface="標楷體" panose="03000509000000000000" pitchFamily="65" charset="-120"/>
                        </a:rPr>
                        <a:t>在等待期間我很無聊。</a:t>
                      </a:r>
                    </a:p>
                    <a:p>
                      <a:pPr algn="l">
                        <a:lnSpc>
                          <a:spcPct val="115000"/>
                        </a:lnSpc>
                        <a:spcAft>
                          <a:spcPts val="0"/>
                        </a:spcAft>
                      </a:pPr>
                      <a:r>
                        <a:rPr lang="en-US" sz="1400" kern="100" baseline="0" dirty="0">
                          <a:effectLst/>
                          <a:latin typeface="Times New Roman" panose="02020603050405020304" pitchFamily="18" charset="0"/>
                          <a:ea typeface="標楷體" panose="03000509000000000000" pitchFamily="65" charset="-120"/>
                          <a:cs typeface="Times New Roman" panose="02020603050405020304" pitchFamily="18" charset="0"/>
                        </a:rPr>
                        <a:t>1</a:t>
                      </a: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0</a:t>
                      </a:r>
                      <a:r>
                        <a:rPr lang="en-US" sz="1400" kern="100" baseline="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sz="1400" kern="100" baseline="0" dirty="0">
                          <a:effectLst/>
                          <a:latin typeface="Times New Roman" panose="02020603050405020304" pitchFamily="18" charset="0"/>
                          <a:ea typeface="標楷體" panose="03000509000000000000" pitchFamily="65" charset="-120"/>
                        </a:rPr>
                        <a:t>我不喜歡排隊的時間。</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11. </a:t>
                      </a:r>
                      <a:r>
                        <a:rPr lang="zh-TW" sz="1400" kern="100" baseline="0" dirty="0">
                          <a:effectLst/>
                          <a:latin typeface="Times New Roman" panose="02020603050405020304" pitchFamily="18" charset="0"/>
                          <a:ea typeface="標楷體" panose="03000509000000000000" pitchFamily="65" charset="-120"/>
                        </a:rPr>
                        <a:t>我覺得只有少數的人可以享有優惠。</a:t>
                      </a:r>
                    </a:p>
                    <a:p>
                      <a:pPr algn="l">
                        <a:lnSpc>
                          <a:spcPct val="115000"/>
                        </a:lnSpc>
                        <a:spcAft>
                          <a:spcPts val="0"/>
                        </a:spcAft>
                      </a:pPr>
                      <a:r>
                        <a:rPr lang="en-US" sz="1400" kern="100" baseline="0" dirty="0">
                          <a:effectLst/>
                          <a:latin typeface="Times New Roman" panose="02020603050405020304" pitchFamily="18" charset="0"/>
                          <a:ea typeface="標楷體" panose="03000509000000000000" pitchFamily="65" charset="-120"/>
                          <a:cs typeface="Times New Roman" panose="02020603050405020304" pitchFamily="18" charset="0"/>
                        </a:rPr>
                        <a:t>12. </a:t>
                      </a:r>
                      <a:r>
                        <a:rPr lang="zh-TW" sz="1400" kern="100" baseline="0" dirty="0">
                          <a:effectLst/>
                          <a:latin typeface="Times New Roman" panose="02020603050405020304" pitchFamily="18" charset="0"/>
                          <a:ea typeface="標楷體" panose="03000509000000000000" pitchFamily="65" charset="-120"/>
                        </a:rPr>
                        <a:t>我覺得後來排隊的人在我之前得到了服務。</a:t>
                      </a:r>
                    </a:p>
                    <a:p>
                      <a:pPr algn="l">
                        <a:lnSpc>
                          <a:spcPct val="115000"/>
                        </a:lnSpc>
                        <a:spcAft>
                          <a:spcPts val="0"/>
                        </a:spcAft>
                      </a:pPr>
                      <a:r>
                        <a:rPr lang="en-US" sz="1400" kern="100" baseline="0" dirty="0">
                          <a:effectLst/>
                          <a:latin typeface="Times New Roman" panose="02020603050405020304" pitchFamily="18" charset="0"/>
                          <a:ea typeface="標楷體" panose="03000509000000000000" pitchFamily="65" charset="-120"/>
                          <a:cs typeface="Times New Roman" panose="02020603050405020304" pitchFamily="18" charset="0"/>
                        </a:rPr>
                        <a:t>13. </a:t>
                      </a:r>
                      <a:r>
                        <a:rPr lang="zh-TW" sz="1400" kern="100" baseline="0" dirty="0">
                          <a:effectLst/>
                          <a:latin typeface="Times New Roman" panose="02020603050405020304" pitchFamily="18" charset="0"/>
                          <a:ea typeface="標楷體" panose="03000509000000000000" pitchFamily="65" charset="-120"/>
                        </a:rPr>
                        <a:t>在我看來，其他收銀台的服務更快</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共</a:t>
                      </a:r>
                      <a:r>
                        <a:rPr lang="en-US" sz="1400" kern="100" baseline="0" dirty="0">
                          <a:effectLst/>
                          <a:latin typeface="Times New Roman" panose="02020603050405020304" pitchFamily="18" charset="0"/>
                          <a:ea typeface="標楷體" panose="03000509000000000000" pitchFamily="65" charset="-120"/>
                        </a:rPr>
                        <a:t>6</a:t>
                      </a:r>
                      <a:r>
                        <a:rPr lang="zh-TW" sz="1400" kern="100" baseline="0" dirty="0">
                          <a:effectLst/>
                          <a:latin typeface="Times New Roman" panose="02020603050405020304" pitchFamily="18" charset="0"/>
                          <a:ea typeface="標楷體" panose="03000509000000000000" pitchFamily="65" charset="-120"/>
                        </a:rPr>
                        <a:t>題</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576374171"/>
              </p:ext>
            </p:extLst>
          </p:nvPr>
        </p:nvGraphicFramePr>
        <p:xfrm>
          <a:off x="2339648" y="1715911"/>
          <a:ext cx="6226211" cy="4255911"/>
        </p:xfrm>
        <a:graphic>
          <a:graphicData uri="http://schemas.openxmlformats.org/drawingml/2006/table">
            <a:tbl>
              <a:tblPr firstRow="1" firstCol="1" bandRow="1">
                <a:tableStyleId>{5C22544A-7EE6-4342-B048-85BDC9FD1C3A}</a:tableStyleId>
              </a:tblPr>
              <a:tblGrid>
                <a:gridCol w="1935602"/>
                <a:gridCol w="3567858"/>
                <a:gridCol w="722751"/>
              </a:tblGrid>
              <a:tr h="704156">
                <a:tc>
                  <a:txBody>
                    <a:bodyPr/>
                    <a:lstStyle/>
                    <a:p>
                      <a:pPr marL="0" algn="l" defTabSz="914400" rtl="0" eaLnBrk="1" latinLnBrk="0" hangingPunct="1">
                        <a:lnSpc>
                          <a:spcPts val="1500"/>
                        </a:lnSpc>
                        <a:spcAft>
                          <a:spcPts val="0"/>
                        </a:spcAft>
                      </a:pPr>
                      <a:r>
                        <a:rPr lang="zh-TW" altLang="en-US" sz="1400" b="1" kern="100" baseline="0" dirty="0" smtClean="0">
                          <a:solidFill>
                            <a:srgbClr val="FFFF00"/>
                          </a:solidFill>
                          <a:effectLst/>
                          <a:latin typeface="Times New Roman" panose="02020603050405020304" pitchFamily="18" charset="0"/>
                          <a:ea typeface="標楷體" panose="03000509000000000000" pitchFamily="65" charset="-120"/>
                          <a:cs typeface="+mn-cs"/>
                        </a:rPr>
                        <a:t>員工服務能力</a:t>
                      </a:r>
                      <a:endParaRPr lang="zh-TW" sz="1400" b="1" kern="100" baseline="0" dirty="0">
                        <a:solidFill>
                          <a:srgbClr val="FFFF00"/>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題目</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a:effectLst/>
                          <a:latin typeface="Times New Roman" panose="02020603050405020304" pitchFamily="18" charset="0"/>
                          <a:ea typeface="標楷體" panose="03000509000000000000" pitchFamily="65" charset="-120"/>
                        </a:rPr>
                        <a:t>題數</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3551755">
                <a:tc>
                  <a:txBody>
                    <a:bodyPr/>
                    <a:lstStyle/>
                    <a:p>
                      <a:pPr algn="l">
                        <a:lnSpc>
                          <a:spcPts val="1800"/>
                        </a:lnSpc>
                        <a:spcAft>
                          <a:spcPts val="0"/>
                        </a:spcAft>
                      </a:pPr>
                      <a:r>
                        <a:rPr lang="zh-TW" sz="1400" kern="0" baseline="0" dirty="0">
                          <a:effectLst/>
                          <a:latin typeface="Times New Roman" panose="02020603050405020304" pitchFamily="18" charset="0"/>
                          <a:ea typeface="標楷體" panose="03000509000000000000" pitchFamily="65" charset="-120"/>
                        </a:rPr>
                        <a:t>員工及室內格局</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baseline="0" dirty="0">
                          <a:effectLst/>
                          <a:latin typeface="Times New Roman" panose="02020603050405020304" pitchFamily="18" charset="0"/>
                          <a:ea typeface="標楷體" panose="03000509000000000000" pitchFamily="65" charset="-120"/>
                        </a:rPr>
                        <a:t>全聯的員工很友好。</a:t>
                      </a:r>
                    </a:p>
                    <a:p>
                      <a:pPr algn="l">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baseline="0" dirty="0">
                          <a:effectLst/>
                          <a:latin typeface="Times New Roman" panose="02020603050405020304" pitchFamily="18" charset="0"/>
                          <a:ea typeface="標楷體" panose="03000509000000000000" pitchFamily="65" charset="-120"/>
                        </a:rPr>
                        <a:t>全聯的員工知識淵博。</a:t>
                      </a:r>
                    </a:p>
                    <a:p>
                      <a:pPr algn="l">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baseline="0" dirty="0">
                          <a:effectLst/>
                          <a:latin typeface="Times New Roman" panose="02020603050405020304" pitchFamily="18" charset="0"/>
                          <a:ea typeface="標楷體" panose="03000509000000000000" pitchFamily="65" charset="-120"/>
                        </a:rPr>
                        <a:t>員工願意幫忙解決問題。</a:t>
                      </a:r>
                    </a:p>
                    <a:p>
                      <a:pPr algn="l">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baseline="0" dirty="0">
                          <a:effectLst/>
                          <a:latin typeface="Times New Roman" panose="02020603050405020304" pitchFamily="18" charset="0"/>
                          <a:ea typeface="標楷體" panose="03000509000000000000" pitchFamily="65" charset="-120"/>
                        </a:rPr>
                        <a:t>很容易找到需要的產品。</a:t>
                      </a:r>
                    </a:p>
                    <a:p>
                      <a:pPr algn="l">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400" kern="100" baseline="0" dirty="0">
                          <a:effectLst/>
                          <a:latin typeface="Times New Roman" panose="02020603050405020304" pitchFamily="18" charset="0"/>
                          <a:ea typeface="標楷體" panose="03000509000000000000" pitchFamily="65" charset="-120"/>
                        </a:rPr>
                        <a:t>全聯的擺設具有視覺吸引力。</a:t>
                      </a:r>
                    </a:p>
                    <a:p>
                      <a:pPr algn="l">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400" kern="100" baseline="0" dirty="0">
                          <a:effectLst/>
                          <a:latin typeface="Times New Roman" panose="02020603050405020304" pitchFamily="18" charset="0"/>
                          <a:ea typeface="標楷體" panose="03000509000000000000" pitchFamily="65" charset="-120"/>
                        </a:rPr>
                        <a:t>全聯有明確的商店佈局。</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共</a:t>
                      </a:r>
                      <a:r>
                        <a:rPr lang="en-US" sz="1400" kern="100" baseline="0" dirty="0">
                          <a:effectLst/>
                          <a:latin typeface="Times New Roman" panose="02020603050405020304" pitchFamily="18" charset="0"/>
                          <a:ea typeface="標楷體" panose="03000509000000000000" pitchFamily="65" charset="-120"/>
                        </a:rPr>
                        <a:t>6</a:t>
                      </a:r>
                      <a:r>
                        <a:rPr lang="zh-TW" sz="1400" kern="100" baseline="0" dirty="0">
                          <a:effectLst/>
                          <a:latin typeface="Times New Roman" panose="02020603050405020304" pitchFamily="18" charset="0"/>
                          <a:ea typeface="標楷體" panose="03000509000000000000" pitchFamily="65" charset="-120"/>
                        </a:rPr>
                        <a:t>題</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832231388"/>
              </p:ext>
            </p:extLst>
          </p:nvPr>
        </p:nvGraphicFramePr>
        <p:xfrm>
          <a:off x="5292336" y="1715912"/>
          <a:ext cx="6808508" cy="4255911"/>
        </p:xfrm>
        <a:graphic>
          <a:graphicData uri="http://schemas.openxmlformats.org/drawingml/2006/table">
            <a:tbl>
              <a:tblPr firstRow="1" firstCol="1" bandRow="1">
                <a:tableStyleId>{5C22544A-7EE6-4342-B048-85BDC9FD1C3A}</a:tableStyleId>
              </a:tblPr>
              <a:tblGrid>
                <a:gridCol w="2004268"/>
                <a:gridCol w="4035775"/>
                <a:gridCol w="768465"/>
              </a:tblGrid>
              <a:tr h="247392">
                <a:tc>
                  <a:txBody>
                    <a:bodyPr/>
                    <a:lstStyle/>
                    <a:p>
                      <a:pPr marL="0" algn="l" defTabSz="914400" rtl="0" eaLnBrk="1" latinLnBrk="0" hangingPunct="1">
                        <a:lnSpc>
                          <a:spcPts val="1500"/>
                        </a:lnSpc>
                        <a:spcAft>
                          <a:spcPts val="0"/>
                        </a:spcAft>
                      </a:pPr>
                      <a:r>
                        <a:rPr lang="zh-TW" altLang="en-US" sz="1400" b="1" kern="100" baseline="0" dirty="0" smtClean="0">
                          <a:solidFill>
                            <a:srgbClr val="FFFF00"/>
                          </a:solidFill>
                          <a:effectLst/>
                          <a:latin typeface="Times New Roman" panose="02020603050405020304" pitchFamily="18" charset="0"/>
                          <a:ea typeface="標楷體" panose="03000509000000000000" pitchFamily="65" charset="-120"/>
                          <a:cs typeface="+mn-cs"/>
                        </a:rPr>
                        <a:t>顧客滿意度</a:t>
                      </a:r>
                      <a:endParaRPr lang="zh-TW" sz="1400" b="1" kern="100" baseline="0" dirty="0">
                        <a:solidFill>
                          <a:srgbClr val="FFFF00"/>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題目</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a:effectLst/>
                          <a:latin typeface="Times New Roman" panose="02020603050405020304" pitchFamily="18" charset="0"/>
                          <a:ea typeface="標楷體" panose="03000509000000000000" pitchFamily="65" charset="-120"/>
                        </a:rPr>
                        <a:t>題數</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2004259">
                <a:tc>
                  <a:txBody>
                    <a:bodyPr/>
                    <a:lstStyle/>
                    <a:p>
                      <a:pPr algn="l">
                        <a:lnSpc>
                          <a:spcPts val="1800"/>
                        </a:lnSpc>
                        <a:spcAft>
                          <a:spcPts val="0"/>
                        </a:spcAft>
                      </a:pPr>
                      <a:r>
                        <a:rPr lang="zh-TW" sz="1400" kern="0" baseline="0" dirty="0">
                          <a:effectLst/>
                          <a:latin typeface="Times New Roman" panose="02020603050405020304" pitchFamily="18" charset="0"/>
                          <a:ea typeface="標楷體" panose="03000509000000000000" pitchFamily="65" charset="-120"/>
                        </a:rPr>
                        <a:t>滿意度及商品</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baseline="0" dirty="0">
                          <a:effectLst/>
                          <a:latin typeface="Times New Roman" panose="02020603050405020304" pitchFamily="18" charset="0"/>
                          <a:ea typeface="標楷體" panose="03000509000000000000" pitchFamily="65" charset="-120"/>
                        </a:rPr>
                        <a:t>選擇全聯比選擇其他賣場更好。</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baseline="0" dirty="0">
                          <a:effectLst/>
                          <a:latin typeface="Times New Roman" panose="02020603050405020304" pitchFamily="18" charset="0"/>
                          <a:ea typeface="標楷體" panose="03000509000000000000" pitchFamily="65" charset="-120"/>
                        </a:rPr>
                        <a:t>比起其他賣場更喜歡全聯。</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baseline="0" dirty="0">
                          <a:effectLst/>
                          <a:latin typeface="Times New Roman" panose="02020603050405020304" pitchFamily="18" charset="0"/>
                          <a:ea typeface="標楷體" panose="03000509000000000000" pitchFamily="65" charset="-120"/>
                        </a:rPr>
                        <a:t>今天在全聯的購物經驗確如預期。</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baseline="0" dirty="0">
                          <a:effectLst/>
                          <a:latin typeface="Times New Roman" panose="02020603050405020304" pitchFamily="18" charset="0"/>
                          <a:ea typeface="標楷體" panose="03000509000000000000" pitchFamily="65" charset="-120"/>
                        </a:rPr>
                        <a:t>今天在全聯的購物是一個愉快的經驗。</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400" kern="100" baseline="0" dirty="0">
                          <a:effectLst/>
                          <a:latin typeface="Times New Roman" panose="02020603050405020304" pitchFamily="18" charset="0"/>
                          <a:ea typeface="標楷體" panose="03000509000000000000" pitchFamily="65" charset="-120"/>
                        </a:rPr>
                        <a:t>喜歡在全聯購物。</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400" kern="100" baseline="0" dirty="0">
                          <a:effectLst/>
                          <a:latin typeface="Times New Roman" panose="02020603050405020304" pitchFamily="18" charset="0"/>
                          <a:ea typeface="標楷體" panose="03000509000000000000" pitchFamily="65" charset="-120"/>
                        </a:rPr>
                        <a:t>這個全聯提供種類繁多的產品。</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400" kern="100" baseline="0" dirty="0">
                          <a:effectLst/>
                          <a:latin typeface="Times New Roman" panose="02020603050405020304" pitchFamily="18" charset="0"/>
                          <a:ea typeface="標楷體" panose="03000509000000000000" pitchFamily="65" charset="-120"/>
                        </a:rPr>
                        <a:t>這個全聯銷售高品質的產品。</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400" kern="100" baseline="0" dirty="0">
                          <a:effectLst/>
                          <a:latin typeface="Times New Roman" panose="02020603050405020304" pitchFamily="18" charset="0"/>
                          <a:ea typeface="標楷體" panose="03000509000000000000" pitchFamily="65" charset="-120"/>
                        </a:rPr>
                        <a:t>全聯有需要的可用產品。</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共</a:t>
                      </a: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8</a:t>
                      </a:r>
                      <a:r>
                        <a:rPr lang="zh-TW" sz="1400" kern="100" baseline="0" dirty="0">
                          <a:effectLst/>
                          <a:latin typeface="Times New Roman" panose="02020603050405020304" pitchFamily="18" charset="0"/>
                          <a:ea typeface="標楷體" panose="03000509000000000000" pitchFamily="65" charset="-120"/>
                        </a:rPr>
                        <a:t>題</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002130">
                <a:tc>
                  <a:txBody>
                    <a:bodyPr/>
                    <a:lstStyle/>
                    <a:p>
                      <a:pPr algn="l">
                        <a:lnSpc>
                          <a:spcPts val="1800"/>
                        </a:lnSpc>
                        <a:spcAft>
                          <a:spcPts val="0"/>
                        </a:spcAft>
                      </a:pPr>
                      <a:r>
                        <a:rPr lang="zh-TW" sz="1400" kern="0" baseline="0">
                          <a:effectLst/>
                          <a:latin typeface="Times New Roman" panose="02020603050405020304" pitchFamily="18" charset="0"/>
                          <a:ea typeface="標楷體" panose="03000509000000000000" pitchFamily="65" charset="-120"/>
                        </a:rPr>
                        <a:t>商店本身的問題</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15000"/>
                        </a:lnSpc>
                        <a:spcAft>
                          <a:spcPts val="0"/>
                        </a:spcAft>
                      </a:pPr>
                      <a:r>
                        <a:rPr lang="en-US" sz="1400" kern="100" baseline="0" dirty="0">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400" kern="100" baseline="0" dirty="0">
                          <a:effectLst/>
                          <a:latin typeface="Times New Roman" panose="02020603050405020304" pitchFamily="18" charset="0"/>
                          <a:ea typeface="標楷體" panose="03000509000000000000" pitchFamily="65" charset="-120"/>
                        </a:rPr>
                        <a:t>由於結帳櫃檯太少，等待時間超過了必要的時間。</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10. </a:t>
                      </a:r>
                      <a:r>
                        <a:rPr lang="zh-TW" sz="1400" kern="100" baseline="0" dirty="0">
                          <a:effectLst/>
                          <a:latin typeface="Times New Roman" panose="02020603050405020304" pitchFamily="18" charset="0"/>
                          <a:ea typeface="標楷體" panose="03000509000000000000" pitchFamily="65" charset="-120"/>
                        </a:rPr>
                        <a:t>商店責怪我結帳速度緩慢。</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11. </a:t>
                      </a:r>
                      <a:r>
                        <a:rPr lang="zh-TW" sz="1400" kern="100" baseline="0" dirty="0">
                          <a:effectLst/>
                          <a:latin typeface="Times New Roman" panose="02020603050405020304" pitchFamily="18" charset="0"/>
                          <a:ea typeface="標楷體" panose="03000509000000000000" pitchFamily="65" charset="-120"/>
                        </a:rPr>
                        <a:t>結帳時的員工工作緩慢。</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共</a:t>
                      </a: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sz="1400" kern="100" baseline="0" dirty="0">
                          <a:effectLst/>
                          <a:latin typeface="Times New Roman" panose="02020603050405020304" pitchFamily="18" charset="0"/>
                          <a:ea typeface="標楷體" panose="03000509000000000000" pitchFamily="65" charset="-120"/>
                        </a:rPr>
                        <a:t>題</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002130">
                <a:tc>
                  <a:txBody>
                    <a:bodyPr/>
                    <a:lstStyle/>
                    <a:p>
                      <a:pPr algn="l">
                        <a:lnSpc>
                          <a:spcPts val="1800"/>
                        </a:lnSpc>
                        <a:spcAft>
                          <a:spcPts val="0"/>
                        </a:spcAft>
                      </a:pPr>
                      <a:r>
                        <a:rPr lang="zh-TW" sz="1400" kern="0" baseline="0">
                          <a:effectLst/>
                          <a:latin typeface="Times New Roman" panose="02020603050405020304" pitchFamily="18" charset="0"/>
                          <a:ea typeface="標楷體" panose="03000509000000000000" pitchFamily="65" charset="-120"/>
                        </a:rPr>
                        <a:t>購買價值</a:t>
                      </a:r>
                      <a:endParaRPr lang="zh-TW" sz="14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12. </a:t>
                      </a:r>
                      <a:r>
                        <a:rPr lang="zh-TW" sz="1400" kern="100" baseline="0" dirty="0">
                          <a:effectLst/>
                          <a:latin typeface="Times New Roman" panose="02020603050405020304" pitchFamily="18" charset="0"/>
                          <a:ea typeface="標楷體" panose="03000509000000000000" pitchFamily="65" charset="-120"/>
                        </a:rPr>
                        <a:t>我剛買的產品對我很重要。</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13</a:t>
                      </a:r>
                      <a:r>
                        <a:rPr lang="en-US" sz="1400" kern="100" baseline="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sz="1400" kern="100" baseline="0" dirty="0">
                          <a:effectLst/>
                          <a:latin typeface="Times New Roman" panose="02020603050405020304" pitchFamily="18" charset="0"/>
                          <a:ea typeface="標楷體" panose="03000509000000000000" pitchFamily="65" charset="-120"/>
                        </a:rPr>
                        <a:t>我真的需要我買的產品。</a:t>
                      </a:r>
                    </a:p>
                    <a:p>
                      <a:pPr algn="l">
                        <a:lnSpc>
                          <a:spcPct val="115000"/>
                        </a:lnSpc>
                        <a:spcAft>
                          <a:spcPts val="0"/>
                        </a:spcAft>
                      </a:pPr>
                      <a:r>
                        <a:rPr lang="en-US" sz="1400" kern="100" baseline="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14.</a:t>
                      </a:r>
                      <a:r>
                        <a:rPr lang="en-US" sz="1400" kern="100" baseline="0" dirty="0" smtClean="0">
                          <a:effectLst/>
                          <a:latin typeface="Times New Roman" panose="02020603050405020304" pitchFamily="18" charset="0"/>
                          <a:ea typeface="標楷體" panose="03000509000000000000" pitchFamily="65" charset="-120"/>
                          <a:cs typeface="Times New Roman" panose="02020603050405020304" pitchFamily="18" charset="0"/>
                        </a:rPr>
                        <a:t> </a:t>
                      </a:r>
                      <a:r>
                        <a:rPr lang="zh-TW" sz="1400" kern="100" baseline="0" dirty="0">
                          <a:effectLst/>
                          <a:latin typeface="Times New Roman" panose="02020603050405020304" pitchFamily="18" charset="0"/>
                          <a:ea typeface="標楷體" panose="03000509000000000000" pitchFamily="65" charset="-120"/>
                        </a:rPr>
                        <a:t>我的購物車今天完全填滿了。</a:t>
                      </a:r>
                    </a:p>
                    <a:p>
                      <a:pPr algn="l">
                        <a:lnSpc>
                          <a:spcPct val="115000"/>
                        </a:lnSpc>
                        <a:spcAft>
                          <a:spcPts val="0"/>
                        </a:spcAft>
                      </a:pP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15. </a:t>
                      </a:r>
                      <a:r>
                        <a:rPr lang="zh-TW" sz="1400" kern="100" baseline="0" dirty="0">
                          <a:effectLst/>
                          <a:latin typeface="Times New Roman" panose="02020603050405020304" pitchFamily="18" charset="0"/>
                          <a:ea typeface="標楷體" panose="03000509000000000000" pitchFamily="65" charset="-120"/>
                        </a:rPr>
                        <a:t>今天是個愉快的經歷。</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ts val="1500"/>
                        </a:lnSpc>
                        <a:spcAft>
                          <a:spcPts val="0"/>
                        </a:spcAft>
                      </a:pPr>
                      <a:r>
                        <a:rPr lang="zh-TW" sz="1400" kern="100" baseline="0" dirty="0">
                          <a:effectLst/>
                          <a:latin typeface="Times New Roman" panose="02020603050405020304" pitchFamily="18" charset="0"/>
                          <a:ea typeface="標楷體" panose="03000509000000000000" pitchFamily="65" charset="-120"/>
                        </a:rPr>
                        <a:t>共</a:t>
                      </a:r>
                      <a:r>
                        <a:rPr lang="en-US" sz="14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a:t>
                      </a:r>
                      <a:r>
                        <a:rPr lang="zh-TW" sz="1400" kern="100" baseline="0" dirty="0">
                          <a:effectLst/>
                          <a:latin typeface="Times New Roman" panose="02020603050405020304" pitchFamily="18" charset="0"/>
                          <a:ea typeface="標楷體" panose="03000509000000000000" pitchFamily="65" charset="-120"/>
                        </a:rPr>
                        <a:t>題</a:t>
                      </a:r>
                      <a:endParaRPr lang="zh-TW" sz="14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51240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邊形 4"/>
          <p:cNvSpPr/>
          <p:nvPr/>
        </p:nvSpPr>
        <p:spPr>
          <a:xfrm>
            <a:off x="0" y="196553"/>
            <a:ext cx="1465322" cy="948583"/>
          </a:xfrm>
          <a:prstGeom prst="homePlate">
            <a:avLst/>
          </a:prstGeom>
          <a:solidFill>
            <a:schemeClr val="accent3">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第三章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研究方</a:t>
            </a:r>
            <a:r>
              <a:rPr lang="zh-TW" altLang="en-US" dirty="0">
                <a:latin typeface="標楷體" panose="03000509000000000000" pitchFamily="65" charset="-120"/>
                <a:ea typeface="標楷體" panose="03000509000000000000" pitchFamily="65" charset="-120"/>
              </a:rPr>
              <a:t>法</a:t>
            </a:r>
          </a:p>
        </p:txBody>
      </p:sp>
      <p:graphicFrame>
        <p:nvGraphicFramePr>
          <p:cNvPr id="6" name="資料庫圖表 5"/>
          <p:cNvGraphicFramePr/>
          <p:nvPr>
            <p:extLst>
              <p:ext uri="{D42A27DB-BD31-4B8C-83A1-F6EECF244321}">
                <p14:modId xmlns:p14="http://schemas.microsoft.com/office/powerpoint/2010/main" val="2051300731"/>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內容版面配置區 6"/>
          <p:cNvGraphicFramePr>
            <a:graphicFrameLocks noGrp="1"/>
          </p:cNvGraphicFramePr>
          <p:nvPr>
            <p:ph idx="1"/>
            <p:extLst>
              <p:ext uri="{D42A27DB-BD31-4B8C-83A1-F6EECF244321}">
                <p14:modId xmlns:p14="http://schemas.microsoft.com/office/powerpoint/2010/main" val="3668951772"/>
              </p:ext>
            </p:extLst>
          </p:nvPr>
        </p:nvGraphicFramePr>
        <p:xfrm>
          <a:off x="216806" y="1273629"/>
          <a:ext cx="11884037" cy="55843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08103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3492649256"/>
              </p:ext>
            </p:extLst>
          </p:nvPr>
        </p:nvGraphicFramePr>
        <p:xfrm>
          <a:off x="59821" y="1401511"/>
          <a:ext cx="12049569" cy="5281301"/>
        </p:xfrm>
        <a:graphic>
          <a:graphicData uri="http://schemas.openxmlformats.org/drawingml/2006/table">
            <a:tbl>
              <a:tblPr firstRow="1" bandRow="1">
                <a:tableStyleId>{69CF1AB2-1976-4502-BF36-3FF5EA218861}</a:tableStyleId>
              </a:tblPr>
              <a:tblGrid>
                <a:gridCol w="4016523">
                  <a:extLst>
                    <a:ext uri="{9D8B030D-6E8A-4147-A177-3AD203B41FA5}">
                      <a16:colId xmlns:a16="http://schemas.microsoft.com/office/drawing/2014/main" xmlns="" val="20000"/>
                    </a:ext>
                  </a:extLst>
                </a:gridCol>
                <a:gridCol w="4016523">
                  <a:extLst>
                    <a:ext uri="{9D8B030D-6E8A-4147-A177-3AD203B41FA5}">
                      <a16:colId xmlns:a16="http://schemas.microsoft.com/office/drawing/2014/main" xmlns="" val="20001"/>
                    </a:ext>
                  </a:extLst>
                </a:gridCol>
                <a:gridCol w="4016523">
                  <a:extLst>
                    <a:ext uri="{9D8B030D-6E8A-4147-A177-3AD203B41FA5}">
                      <a16:colId xmlns:a16="http://schemas.microsoft.com/office/drawing/2014/main" xmlns="" val="20002"/>
                    </a:ext>
                  </a:extLst>
                </a:gridCol>
              </a:tblGrid>
              <a:tr h="2644732">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10000"/>
                  </a:ext>
                </a:extLst>
              </a:tr>
              <a:tr h="2636569">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10001"/>
                  </a:ext>
                </a:extLst>
              </a:tr>
            </a:tbl>
          </a:graphicData>
        </a:graphic>
      </p:graphicFrame>
      <p:graphicFrame>
        <p:nvGraphicFramePr>
          <p:cNvPr id="8" name="圖表 7"/>
          <p:cNvGraphicFramePr>
            <a:graphicFrameLocks/>
          </p:cNvGraphicFramePr>
          <p:nvPr>
            <p:extLst>
              <p:ext uri="{D42A27DB-BD31-4B8C-83A1-F6EECF244321}">
                <p14:modId xmlns:p14="http://schemas.microsoft.com/office/powerpoint/2010/main" val="40909424"/>
              </p:ext>
            </p:extLst>
          </p:nvPr>
        </p:nvGraphicFramePr>
        <p:xfrm>
          <a:off x="59821" y="1735819"/>
          <a:ext cx="4101981" cy="2015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圖表 8"/>
          <p:cNvGraphicFramePr>
            <a:graphicFrameLocks/>
          </p:cNvGraphicFramePr>
          <p:nvPr>
            <p:extLst>
              <p:ext uri="{D42A27DB-BD31-4B8C-83A1-F6EECF244321}">
                <p14:modId xmlns:p14="http://schemas.microsoft.com/office/powerpoint/2010/main" val="3222347404"/>
              </p:ext>
            </p:extLst>
          </p:nvPr>
        </p:nvGraphicFramePr>
        <p:xfrm>
          <a:off x="4195984" y="1469878"/>
          <a:ext cx="3777241" cy="24265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圖表 9"/>
          <p:cNvGraphicFramePr>
            <a:graphicFrameLocks/>
          </p:cNvGraphicFramePr>
          <p:nvPr>
            <p:extLst>
              <p:ext uri="{D42A27DB-BD31-4B8C-83A1-F6EECF244321}">
                <p14:modId xmlns:p14="http://schemas.microsoft.com/office/powerpoint/2010/main" val="1466579706"/>
              </p:ext>
            </p:extLst>
          </p:nvPr>
        </p:nvGraphicFramePr>
        <p:xfrm>
          <a:off x="8236007" y="1401511"/>
          <a:ext cx="3734514" cy="25665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圖表 10"/>
          <p:cNvGraphicFramePr>
            <a:graphicFrameLocks/>
          </p:cNvGraphicFramePr>
          <p:nvPr>
            <p:extLst>
              <p:ext uri="{D42A27DB-BD31-4B8C-83A1-F6EECF244321}">
                <p14:modId xmlns:p14="http://schemas.microsoft.com/office/powerpoint/2010/main" val="1164091390"/>
              </p:ext>
            </p:extLst>
          </p:nvPr>
        </p:nvGraphicFramePr>
        <p:xfrm>
          <a:off x="152400" y="4171906"/>
          <a:ext cx="3829940" cy="23912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圖表 11"/>
          <p:cNvGraphicFramePr>
            <a:graphicFrameLocks/>
          </p:cNvGraphicFramePr>
          <p:nvPr>
            <p:extLst>
              <p:ext uri="{D42A27DB-BD31-4B8C-83A1-F6EECF244321}">
                <p14:modId xmlns:p14="http://schemas.microsoft.com/office/powerpoint/2010/main" val="295357388"/>
              </p:ext>
            </p:extLst>
          </p:nvPr>
        </p:nvGraphicFramePr>
        <p:xfrm>
          <a:off x="4147913" y="4042161"/>
          <a:ext cx="3873382" cy="252100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圖表 12"/>
          <p:cNvGraphicFramePr>
            <a:graphicFrameLocks/>
          </p:cNvGraphicFramePr>
          <p:nvPr>
            <p:extLst>
              <p:ext uri="{D42A27DB-BD31-4B8C-83A1-F6EECF244321}">
                <p14:modId xmlns:p14="http://schemas.microsoft.com/office/powerpoint/2010/main" val="39931770"/>
              </p:ext>
            </p:extLst>
          </p:nvPr>
        </p:nvGraphicFramePr>
        <p:xfrm>
          <a:off x="8420019" y="4171906"/>
          <a:ext cx="3689368" cy="2168495"/>
        </p:xfrm>
        <a:graphic>
          <a:graphicData uri="http://schemas.openxmlformats.org/drawingml/2006/chart">
            <c:chart xmlns:c="http://schemas.openxmlformats.org/drawingml/2006/chart" xmlns:r="http://schemas.openxmlformats.org/officeDocument/2006/relationships" r:id="rId7"/>
          </a:graphicData>
        </a:graphic>
      </p:graphicFrame>
      <p:sp>
        <p:nvSpPr>
          <p:cNvPr id="14" name="五邊形 1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15" name="資料庫圖表 14"/>
          <p:cNvGraphicFramePr/>
          <p:nvPr>
            <p:extLst>
              <p:ext uri="{D42A27DB-BD31-4B8C-83A1-F6EECF244321}">
                <p14:modId xmlns:p14="http://schemas.microsoft.com/office/powerpoint/2010/main" val="294358741"/>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12560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graphicFrame>
        <p:nvGraphicFramePr>
          <p:cNvPr id="4" name="內容版面配置區 5"/>
          <p:cNvGraphicFramePr>
            <a:graphicFrameLocks/>
          </p:cNvGraphicFramePr>
          <p:nvPr>
            <p:extLst>
              <p:ext uri="{D42A27DB-BD31-4B8C-83A1-F6EECF244321}">
                <p14:modId xmlns:p14="http://schemas.microsoft.com/office/powerpoint/2010/main" val="1470811274"/>
              </p:ext>
            </p:extLst>
          </p:nvPr>
        </p:nvGraphicFramePr>
        <p:xfrm>
          <a:off x="59821" y="1401511"/>
          <a:ext cx="12049569" cy="5281301"/>
        </p:xfrm>
        <a:graphic>
          <a:graphicData uri="http://schemas.openxmlformats.org/drawingml/2006/table">
            <a:tbl>
              <a:tblPr firstRow="1" bandRow="1">
                <a:tableStyleId>{69CF1AB2-1976-4502-BF36-3FF5EA218861}</a:tableStyleId>
              </a:tblPr>
              <a:tblGrid>
                <a:gridCol w="4016523">
                  <a:extLst>
                    <a:ext uri="{9D8B030D-6E8A-4147-A177-3AD203B41FA5}">
                      <a16:colId xmlns:a16="http://schemas.microsoft.com/office/drawing/2014/main" xmlns="" val="20000"/>
                    </a:ext>
                  </a:extLst>
                </a:gridCol>
                <a:gridCol w="4016523">
                  <a:extLst>
                    <a:ext uri="{9D8B030D-6E8A-4147-A177-3AD203B41FA5}">
                      <a16:colId xmlns:a16="http://schemas.microsoft.com/office/drawing/2014/main" xmlns="" val="20001"/>
                    </a:ext>
                  </a:extLst>
                </a:gridCol>
                <a:gridCol w="4016523">
                  <a:extLst>
                    <a:ext uri="{9D8B030D-6E8A-4147-A177-3AD203B41FA5}">
                      <a16:colId xmlns:a16="http://schemas.microsoft.com/office/drawing/2014/main" xmlns="" val="20002"/>
                    </a:ext>
                  </a:extLst>
                </a:gridCol>
              </a:tblGrid>
              <a:tr h="2644732">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10000"/>
                  </a:ext>
                </a:extLst>
              </a:tr>
              <a:tr h="2636569">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tc>
                  <a:txBody>
                    <a:bodyPr/>
                    <a:lstStyle/>
                    <a:p>
                      <a:endParaRPr lang="zh-TW" altLang="en-US"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10001"/>
                  </a:ext>
                </a:extLst>
              </a:tr>
            </a:tbl>
          </a:graphicData>
        </a:graphic>
      </p:graphicFrame>
      <p:graphicFrame>
        <p:nvGraphicFramePr>
          <p:cNvPr id="5" name="圖表 4"/>
          <p:cNvGraphicFramePr>
            <a:graphicFrameLocks/>
          </p:cNvGraphicFramePr>
          <p:nvPr>
            <p:extLst>
              <p:ext uri="{D42A27DB-BD31-4B8C-83A1-F6EECF244321}">
                <p14:modId xmlns:p14="http://schemas.microsoft.com/office/powerpoint/2010/main" val="1372857481"/>
              </p:ext>
            </p:extLst>
          </p:nvPr>
        </p:nvGraphicFramePr>
        <p:xfrm>
          <a:off x="126763" y="1482781"/>
          <a:ext cx="3855577" cy="25081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圖表 5"/>
          <p:cNvGraphicFramePr>
            <a:graphicFrameLocks/>
          </p:cNvGraphicFramePr>
          <p:nvPr>
            <p:extLst>
              <p:ext uri="{D42A27DB-BD31-4B8C-83A1-F6EECF244321}">
                <p14:modId xmlns:p14="http://schemas.microsoft.com/office/powerpoint/2010/main" val="1160557516"/>
              </p:ext>
            </p:extLst>
          </p:nvPr>
        </p:nvGraphicFramePr>
        <p:xfrm>
          <a:off x="8200271" y="1401511"/>
          <a:ext cx="3845607" cy="25081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圖表 6"/>
          <p:cNvGraphicFramePr>
            <a:graphicFrameLocks/>
          </p:cNvGraphicFramePr>
          <p:nvPr>
            <p:extLst>
              <p:ext uri="{D42A27DB-BD31-4B8C-83A1-F6EECF244321}">
                <p14:modId xmlns:p14="http://schemas.microsoft.com/office/powerpoint/2010/main" val="2609323090"/>
              </p:ext>
            </p:extLst>
          </p:nvPr>
        </p:nvGraphicFramePr>
        <p:xfrm>
          <a:off x="56971" y="4155393"/>
          <a:ext cx="3995159" cy="23629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圖表 7"/>
          <p:cNvGraphicFramePr>
            <a:graphicFrameLocks/>
          </p:cNvGraphicFramePr>
          <p:nvPr>
            <p:extLst>
              <p:ext uri="{D42A27DB-BD31-4B8C-83A1-F6EECF244321}">
                <p14:modId xmlns:p14="http://schemas.microsoft.com/office/powerpoint/2010/main" val="2916704732"/>
              </p:ext>
            </p:extLst>
          </p:nvPr>
        </p:nvGraphicFramePr>
        <p:xfrm>
          <a:off x="4192555" y="1485773"/>
          <a:ext cx="3803780" cy="25051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圖表 8"/>
          <p:cNvGraphicFramePr>
            <a:graphicFrameLocks/>
          </p:cNvGraphicFramePr>
          <p:nvPr>
            <p:extLst>
              <p:ext uri="{D42A27DB-BD31-4B8C-83A1-F6EECF244321}">
                <p14:modId xmlns:p14="http://schemas.microsoft.com/office/powerpoint/2010/main" val="2969982444"/>
              </p:ext>
            </p:extLst>
          </p:nvPr>
        </p:nvGraphicFramePr>
        <p:xfrm>
          <a:off x="4192555" y="4155393"/>
          <a:ext cx="3803780" cy="246001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圖表 9"/>
          <p:cNvGraphicFramePr>
            <a:graphicFrameLocks/>
          </p:cNvGraphicFramePr>
          <p:nvPr>
            <p:extLst>
              <p:ext uri="{D42A27DB-BD31-4B8C-83A1-F6EECF244321}">
                <p14:modId xmlns:p14="http://schemas.microsoft.com/office/powerpoint/2010/main" val="1618514537"/>
              </p:ext>
            </p:extLst>
          </p:nvPr>
        </p:nvGraphicFramePr>
        <p:xfrm>
          <a:off x="8136760" y="4086808"/>
          <a:ext cx="3972630" cy="2528596"/>
        </p:xfrm>
        <a:graphic>
          <a:graphicData uri="http://schemas.openxmlformats.org/drawingml/2006/chart">
            <c:chart xmlns:c="http://schemas.openxmlformats.org/drawingml/2006/chart" xmlns:r="http://schemas.openxmlformats.org/officeDocument/2006/relationships" r:id="rId7"/>
          </a:graphicData>
        </a:graphic>
      </p:graphicFrame>
      <p:sp>
        <p:nvSpPr>
          <p:cNvPr id="11" name="五邊形 10"/>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12" name="資料庫圖表 11"/>
          <p:cNvGraphicFramePr/>
          <p:nvPr>
            <p:extLst>
              <p:ext uri="{D42A27DB-BD31-4B8C-83A1-F6EECF244321}">
                <p14:modId xmlns:p14="http://schemas.microsoft.com/office/powerpoint/2010/main" val="641055599"/>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8107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xmlns="" id="{2B273E4B-B129-4CB7-A72F-6B5BA1B63C2F}"/>
              </a:ext>
            </a:extLst>
          </p:cNvPr>
          <p:cNvGraphicFramePr>
            <a:graphicFrameLocks noGrp="1"/>
          </p:cNvGraphicFramePr>
          <p:nvPr>
            <p:ph idx="1"/>
            <p:extLst>
              <p:ext uri="{D42A27DB-BD31-4B8C-83A1-F6EECF244321}">
                <p14:modId xmlns:p14="http://schemas.microsoft.com/office/powerpoint/2010/main" val="1385339391"/>
              </p:ext>
            </p:extLst>
          </p:nvPr>
        </p:nvGraphicFramePr>
        <p:xfrm>
          <a:off x="395875" y="1753326"/>
          <a:ext cx="11247848" cy="4714971"/>
        </p:xfrm>
        <a:graphic>
          <a:graphicData uri="http://schemas.openxmlformats.org/drawingml/2006/table">
            <a:tbl>
              <a:tblPr firstRow="1" firstCol="1" bandRow="1">
                <a:tableStyleId>{5C22544A-7EE6-4342-B048-85BDC9FD1C3A}</a:tableStyleId>
              </a:tblPr>
              <a:tblGrid>
                <a:gridCol w="904327">
                  <a:extLst>
                    <a:ext uri="{9D8B030D-6E8A-4147-A177-3AD203B41FA5}">
                      <a16:colId xmlns:a16="http://schemas.microsoft.com/office/drawing/2014/main" xmlns="" val="2762964837"/>
                    </a:ext>
                  </a:extLst>
                </a:gridCol>
                <a:gridCol w="6606985">
                  <a:extLst>
                    <a:ext uri="{9D8B030D-6E8A-4147-A177-3AD203B41FA5}">
                      <a16:colId xmlns:a16="http://schemas.microsoft.com/office/drawing/2014/main" xmlns="" val="4063598142"/>
                    </a:ext>
                  </a:extLst>
                </a:gridCol>
                <a:gridCol w="933571">
                  <a:extLst>
                    <a:ext uri="{9D8B030D-6E8A-4147-A177-3AD203B41FA5}">
                      <a16:colId xmlns:a16="http://schemas.microsoft.com/office/drawing/2014/main" xmlns="" val="3722594924"/>
                    </a:ext>
                  </a:extLst>
                </a:gridCol>
                <a:gridCol w="940321">
                  <a:extLst>
                    <a:ext uri="{9D8B030D-6E8A-4147-A177-3AD203B41FA5}">
                      <a16:colId xmlns:a16="http://schemas.microsoft.com/office/drawing/2014/main" xmlns="" val="3827321345"/>
                    </a:ext>
                  </a:extLst>
                </a:gridCol>
                <a:gridCol w="924573">
                  <a:extLst>
                    <a:ext uri="{9D8B030D-6E8A-4147-A177-3AD203B41FA5}">
                      <a16:colId xmlns:a16="http://schemas.microsoft.com/office/drawing/2014/main" xmlns="" val="2685522760"/>
                    </a:ext>
                  </a:extLst>
                </a:gridCol>
                <a:gridCol w="938071">
                  <a:extLst>
                    <a:ext uri="{9D8B030D-6E8A-4147-A177-3AD203B41FA5}">
                      <a16:colId xmlns:a16="http://schemas.microsoft.com/office/drawing/2014/main" xmlns="" val="482696835"/>
                    </a:ext>
                  </a:extLst>
                </a:gridCol>
              </a:tblGrid>
              <a:tr h="452120">
                <a:tc>
                  <a:txBody>
                    <a:bodyPr/>
                    <a:lstStyle/>
                    <a:p>
                      <a:pPr algn="l">
                        <a:lnSpc>
                          <a:spcPct val="10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編碼</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63500" algn="l">
                        <a:lnSpc>
                          <a:spcPct val="10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題目</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平均數</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標準差</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偏態</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峰度</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961826278"/>
                  </a:ext>
                </a:extLst>
              </a:tr>
              <a:tr h="332593">
                <a:tc>
                  <a:txBody>
                    <a:bodyPr/>
                    <a:lstStyle/>
                    <a:p>
                      <a:pPr algn="l">
                        <a:lnSpc>
                          <a:spcPct val="100000"/>
                        </a:lnSpc>
                      </a:pPr>
                      <a:r>
                        <a:rPr lang="en-US" sz="1800" kern="100" baseline="0" dirty="0">
                          <a:effectLst/>
                          <a:latin typeface="Times New Roman" panose="02020603050405020304" pitchFamily="18" charset="0"/>
                          <a:ea typeface="標楷體" panose="03000509000000000000" pitchFamily="65" charset="-120"/>
                          <a:cs typeface="Times New Roman" panose="02020603050405020304" pitchFamily="18" charset="0"/>
                        </a:rPr>
                        <a:t>E1</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排隊讓我感到心情不太好</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3.44</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1.357</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-0.094</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-0.67.</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332690116"/>
                  </a:ext>
                </a:extLst>
              </a:tr>
              <a:tr h="389573">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E</a:t>
                      </a:r>
                      <a:r>
                        <a:rPr lang="en-US" sz="1800" kern="100" baseline="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在等待期間我很無聊</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3.52</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1.319</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-0.221</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-0.618</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496217495"/>
                  </a:ext>
                </a:extLst>
              </a:tr>
              <a:tr h="389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E3</a:t>
                      </a:r>
                      <a:endParaRPr lang="zh-TW" alt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baseline="0" dirty="0">
                          <a:effectLst/>
                          <a:latin typeface="Times New Roman" panose="02020603050405020304" pitchFamily="18" charset="0"/>
                          <a:ea typeface="標楷體" panose="03000509000000000000" pitchFamily="65" charset="-120"/>
                        </a:rPr>
                        <a:t>我不喜歡排隊的時間</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baseline="0" dirty="0">
                          <a:effectLst/>
                          <a:latin typeface="Times New Roman" panose="02020603050405020304" pitchFamily="18" charset="0"/>
                          <a:ea typeface="標楷體" panose="03000509000000000000" pitchFamily="65" charset="-120"/>
                        </a:rPr>
                        <a:t>3.64</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baseline="0" dirty="0">
                          <a:effectLst/>
                          <a:latin typeface="Times New Roman" panose="02020603050405020304" pitchFamily="18" charset="0"/>
                          <a:ea typeface="標楷體" panose="03000509000000000000" pitchFamily="65" charset="-120"/>
                        </a:rPr>
                        <a:t>1.398</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baseline="0" dirty="0">
                          <a:effectLst/>
                          <a:latin typeface="Times New Roman" panose="02020603050405020304" pitchFamily="18" charset="0"/>
                          <a:ea typeface="標楷體" panose="03000509000000000000" pitchFamily="65" charset="-120"/>
                        </a:rPr>
                        <a:t>-0.189</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baseline="0" dirty="0">
                          <a:effectLst/>
                          <a:latin typeface="Times New Roman" panose="02020603050405020304" pitchFamily="18" charset="0"/>
                          <a:ea typeface="標楷體" panose="03000509000000000000" pitchFamily="65" charset="-120"/>
                        </a:rPr>
                        <a:t>-0.699</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582870124"/>
                  </a:ext>
                </a:extLst>
              </a:tr>
              <a:tr h="33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G1</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我覺得等候區很整潔</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4.1</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1.159</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-0.245</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-0.315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556207440"/>
                  </a:ext>
                </a:extLst>
              </a:tr>
              <a:tr h="33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G2</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我找得到等候區</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4.18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1.304</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-0.399</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-0.309</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787777858"/>
                  </a:ext>
                </a:extLst>
              </a:tr>
              <a:tr h="332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H1</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我必須結帳時等待很長時間</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3.4</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1.179</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0.093</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-0.144</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658909273"/>
                  </a:ext>
                </a:extLst>
              </a:tr>
              <a:tr h="332593">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H</a:t>
                      </a:r>
                      <a:r>
                        <a:rPr lang="en-US" sz="1800" kern="100" baseline="0" dirty="0">
                          <a:effectLst/>
                          <a:latin typeface="Times New Roman" panose="02020603050405020304" pitchFamily="18" charset="0"/>
                          <a:ea typeface="標楷體" panose="03000509000000000000" pitchFamily="65" charset="-120"/>
                        </a:rPr>
                        <a:t>2</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a:effectLst/>
                          <a:latin typeface="Times New Roman" panose="02020603050405020304" pitchFamily="18" charset="0"/>
                          <a:ea typeface="標楷體" panose="03000509000000000000" pitchFamily="65" charset="-120"/>
                        </a:rPr>
                        <a:t>等待時間比預期的短</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3.6</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1.113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0.121</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0.017</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257831598"/>
                  </a:ext>
                </a:extLst>
              </a:tr>
              <a:tr h="797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I1</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I2</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I3</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在等待今天的時候，我感到被周圍的事物所干擾</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我覺得我在等待的時候心煩意亂</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當我排隊時，有很多事情要做</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3.03</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2.98</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2.93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1.294</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1.269</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1.287</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0.266</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0.231</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0.227</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-0.431</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-0.451</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-0.634</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817587877"/>
                  </a:ext>
                </a:extLst>
              </a:tr>
              <a:tr h="997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J1</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J2</a:t>
                      </a:r>
                      <a:endParaRPr 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J</a:t>
                      </a:r>
                      <a:r>
                        <a:rPr lang="en-US" sz="1800" kern="100" baseline="0" dirty="0">
                          <a:effectLst/>
                          <a:latin typeface="Times New Roman" panose="02020603050405020304" pitchFamily="18" charset="0"/>
                          <a:ea typeface="標楷體" panose="03000509000000000000" pitchFamily="65" charset="-120"/>
                        </a:rPr>
                        <a:t>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我覺得只有少數的人可以享有優惠</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我覺得後來排隊的人在我之前得到了服務</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在我看來，其他收銀台的服務更快</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3.04</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2.92</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3.11</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1.422</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1.388</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1.390</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0.272</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0.388</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0.197</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-0.679</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-0.504</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-0.714</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4274373895"/>
                  </a:ext>
                </a:extLst>
              </a:tr>
            </a:tbl>
          </a:graphicData>
        </a:graphic>
      </p:graphicFrame>
      <p:sp>
        <p:nvSpPr>
          <p:cNvPr id="7" name="五邊形 6"/>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8" name="＞形箭號 7"/>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敘</a:t>
            </a:r>
            <a:r>
              <a:rPr lang="zh-TW" altLang="en-US" dirty="0">
                <a:solidFill>
                  <a:schemeClr val="bg1"/>
                </a:solidFill>
                <a:latin typeface="標楷體" panose="03000509000000000000" pitchFamily="65" charset="-120"/>
                <a:ea typeface="標楷體" panose="03000509000000000000" pitchFamily="65" charset="-120"/>
              </a:rPr>
              <a:t>述</a:t>
            </a:r>
            <a:r>
              <a:rPr lang="zh-TW" altLang="en-US" dirty="0" smtClean="0">
                <a:solidFill>
                  <a:schemeClr val="bg1"/>
                </a:solidFill>
                <a:latin typeface="標楷體" panose="03000509000000000000" pitchFamily="65" charset="-120"/>
                <a:ea typeface="標楷體" panose="03000509000000000000" pitchFamily="65" charset="-120"/>
              </a:rPr>
              <a:t>統</a:t>
            </a:r>
            <a:r>
              <a:rPr lang="zh-TW" altLang="en-US" dirty="0">
                <a:solidFill>
                  <a:schemeClr val="bg1"/>
                </a:solidFill>
                <a:latin typeface="標楷體" panose="03000509000000000000" pitchFamily="65" charset="-120"/>
                <a:ea typeface="標楷體" panose="03000509000000000000" pitchFamily="65" charset="-120"/>
              </a:rPr>
              <a:t>計</a:t>
            </a:r>
          </a:p>
        </p:txBody>
      </p:sp>
      <p:graphicFrame>
        <p:nvGraphicFramePr>
          <p:cNvPr id="9" name="資料庫圖表 8"/>
          <p:cNvGraphicFramePr/>
          <p:nvPr>
            <p:extLst>
              <p:ext uri="{D42A27DB-BD31-4B8C-83A1-F6EECF244321}">
                <p14:modId xmlns:p14="http://schemas.microsoft.com/office/powerpoint/2010/main" val="486202179"/>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橢圓 9"/>
          <p:cNvSpPr/>
          <p:nvPr/>
        </p:nvSpPr>
        <p:spPr>
          <a:xfrm>
            <a:off x="5138057" y="4865913"/>
            <a:ext cx="7434943" cy="2340429"/>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rPr>
              <a:t>民眾等候情</a:t>
            </a:r>
            <a:r>
              <a:rPr lang="zh-TW" altLang="en-US" sz="2400" dirty="0">
                <a:latin typeface="Times New Roman" panose="02020603050405020304" pitchFamily="18" charset="0"/>
                <a:ea typeface="標楷體" panose="03000509000000000000" pitchFamily="65" charset="-120"/>
              </a:rPr>
              <a:t>緒</a:t>
            </a:r>
            <a:r>
              <a:rPr lang="zh-TW" altLang="zh-TW" sz="2400" dirty="0" smtClean="0">
                <a:latin typeface="Times New Roman" panose="02020603050405020304" pitchFamily="18" charset="0"/>
                <a:ea typeface="標楷體" panose="03000509000000000000" pitchFamily="65" charset="-120"/>
              </a:rPr>
              <a:t>整體</a:t>
            </a:r>
            <a:r>
              <a:rPr lang="zh-TW" altLang="zh-TW" sz="2400" dirty="0">
                <a:latin typeface="Times New Roman" panose="02020603050405020304" pitchFamily="18" charset="0"/>
                <a:ea typeface="標楷體" panose="03000509000000000000" pitchFamily="65" charset="-120"/>
              </a:rPr>
              <a:t>得分平均數為</a:t>
            </a:r>
            <a:r>
              <a:rPr lang="en-US" altLang="zh-TW" sz="2400" dirty="0" smtClean="0">
                <a:latin typeface="Times New Roman" panose="02020603050405020304" pitchFamily="18" charset="0"/>
                <a:ea typeface="標楷體" panose="03000509000000000000" pitchFamily="65" charset="-120"/>
              </a:rPr>
              <a:t>3.3</a:t>
            </a:r>
          </a:p>
          <a:p>
            <a:pPr algn="ct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zh-TW" sz="2400" dirty="0" smtClean="0">
                <a:latin typeface="Times New Roman" panose="02020603050405020304" pitchFamily="18" charset="0"/>
                <a:ea typeface="標楷體" panose="03000509000000000000" pitchFamily="65" charset="-120"/>
              </a:rPr>
              <a:t>可</a:t>
            </a:r>
            <a:r>
              <a:rPr lang="zh-TW" altLang="zh-TW" sz="2400" dirty="0">
                <a:latin typeface="Times New Roman" panose="02020603050405020304" pitchFamily="18" charset="0"/>
                <a:ea typeface="標楷體" panose="03000509000000000000" pitchFamily="65" charset="-120"/>
              </a:rPr>
              <a:t>得知臺灣各地區民眾等候情緒從中高等級到中低等級</a:t>
            </a:r>
            <a:endParaRPr lang="zh-TW" altLang="en-US" sz="24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9454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xmlns="" id="{60646ACA-1C4D-4FE2-980A-AEC89555AD57}"/>
              </a:ext>
            </a:extLst>
          </p:cNvPr>
          <p:cNvGraphicFramePr>
            <a:graphicFrameLocks noGrp="1"/>
          </p:cNvGraphicFramePr>
          <p:nvPr>
            <p:ph idx="1"/>
            <p:extLst>
              <p:ext uri="{D42A27DB-BD31-4B8C-83A1-F6EECF244321}">
                <p14:modId xmlns:p14="http://schemas.microsoft.com/office/powerpoint/2010/main" val="4015860973"/>
              </p:ext>
            </p:extLst>
          </p:nvPr>
        </p:nvGraphicFramePr>
        <p:xfrm>
          <a:off x="1006475" y="1648460"/>
          <a:ext cx="10179050" cy="2933700"/>
        </p:xfrm>
        <a:graphic>
          <a:graphicData uri="http://schemas.openxmlformats.org/drawingml/2006/table">
            <a:tbl>
              <a:tblPr firstRow="1" firstCol="1" bandRow="1">
                <a:tableStyleId>{5C22544A-7EE6-4342-B048-85BDC9FD1C3A}</a:tableStyleId>
              </a:tblPr>
              <a:tblGrid>
                <a:gridCol w="818396">
                  <a:extLst>
                    <a:ext uri="{9D8B030D-6E8A-4147-A177-3AD203B41FA5}">
                      <a16:colId xmlns:a16="http://schemas.microsoft.com/office/drawing/2014/main" xmlns="" val="770032113"/>
                    </a:ext>
                  </a:extLst>
                </a:gridCol>
                <a:gridCol w="5979173">
                  <a:extLst>
                    <a:ext uri="{9D8B030D-6E8A-4147-A177-3AD203B41FA5}">
                      <a16:colId xmlns:a16="http://schemas.microsoft.com/office/drawing/2014/main" xmlns="" val="2564056666"/>
                    </a:ext>
                  </a:extLst>
                </a:gridCol>
                <a:gridCol w="844861">
                  <a:extLst>
                    <a:ext uri="{9D8B030D-6E8A-4147-A177-3AD203B41FA5}">
                      <a16:colId xmlns:a16="http://schemas.microsoft.com/office/drawing/2014/main" xmlns="" val="3216334948"/>
                    </a:ext>
                  </a:extLst>
                </a:gridCol>
                <a:gridCol w="850695">
                  <a:extLst>
                    <a:ext uri="{9D8B030D-6E8A-4147-A177-3AD203B41FA5}">
                      <a16:colId xmlns:a16="http://schemas.microsoft.com/office/drawing/2014/main" xmlns="" val="1126789453"/>
                    </a:ext>
                  </a:extLst>
                </a:gridCol>
                <a:gridCol w="836992">
                  <a:extLst>
                    <a:ext uri="{9D8B030D-6E8A-4147-A177-3AD203B41FA5}">
                      <a16:colId xmlns:a16="http://schemas.microsoft.com/office/drawing/2014/main" xmlns="" val="3476979823"/>
                    </a:ext>
                  </a:extLst>
                </a:gridCol>
                <a:gridCol w="848933">
                  <a:extLst>
                    <a:ext uri="{9D8B030D-6E8A-4147-A177-3AD203B41FA5}">
                      <a16:colId xmlns:a16="http://schemas.microsoft.com/office/drawing/2014/main" xmlns="" val="2731101022"/>
                    </a:ext>
                  </a:extLst>
                </a:gridCol>
              </a:tblGrid>
              <a:tr h="464820">
                <a:tc>
                  <a:txBody>
                    <a:bodyPr/>
                    <a:lstStyle/>
                    <a:p>
                      <a:pPr algn="l">
                        <a:lnSpc>
                          <a:spcPct val="15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編碼</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63500" algn="l">
                        <a:lnSpc>
                          <a:spcPct val="15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題目</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平均數</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標準差</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偏態</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峰度</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527323319"/>
                  </a:ext>
                </a:extLst>
              </a:tr>
              <a:tr h="457200">
                <a:tc>
                  <a:txBody>
                    <a:bodyPr/>
                    <a:lstStyle/>
                    <a:p>
                      <a:pPr algn="l">
                        <a:lnSpc>
                          <a:spcPct val="150000"/>
                        </a:lnSpc>
                      </a:pPr>
                      <a:r>
                        <a:rPr lang="en-US" sz="1800" kern="100" baseline="0" dirty="0">
                          <a:effectLst/>
                          <a:latin typeface="Times New Roman" panose="02020603050405020304" pitchFamily="18" charset="0"/>
                          <a:ea typeface="標楷體" panose="03000509000000000000" pitchFamily="65" charset="-120"/>
                          <a:cs typeface="Times New Roman" panose="02020603050405020304" pitchFamily="18" charset="0"/>
                        </a:rPr>
                        <a:t>B</a:t>
                      </a:r>
                      <a:r>
                        <a:rPr lang="en-US" sz="1800" kern="100" baseline="0" dirty="0">
                          <a:effectLst/>
                          <a:latin typeface="Times New Roman" panose="02020603050405020304" pitchFamily="18" charset="0"/>
                          <a:ea typeface="標楷體" panose="03000509000000000000" pitchFamily="65" charset="-120"/>
                        </a:rPr>
                        <a:t>1</a:t>
                      </a:r>
                      <a:endParaRPr lang="zh-TW" sz="1800" kern="100" baseline="0" dirty="0">
                        <a:effectLst/>
                        <a:latin typeface="Times New Roman" panose="02020603050405020304" pitchFamily="18" charset="0"/>
                        <a:ea typeface="標楷體" panose="03000509000000000000" pitchFamily="65" charset="-120"/>
                      </a:endParaRPr>
                    </a:p>
                    <a:p>
                      <a:pPr algn="l">
                        <a:lnSpc>
                          <a:spcPct val="15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B</a:t>
                      </a:r>
                      <a:r>
                        <a:rPr lang="en-US" sz="1800" kern="100" baseline="0" dirty="0">
                          <a:effectLst/>
                          <a:latin typeface="Times New Roman" panose="02020603050405020304" pitchFamily="18" charset="0"/>
                          <a:ea typeface="標楷體" panose="03000509000000000000" pitchFamily="65" charset="-120"/>
                        </a:rPr>
                        <a:t>2</a:t>
                      </a:r>
                      <a:endParaRPr lang="zh-TW" sz="1800" kern="100" baseline="0" dirty="0">
                        <a:effectLst/>
                        <a:latin typeface="Times New Roman" panose="02020603050405020304" pitchFamily="18" charset="0"/>
                        <a:ea typeface="標楷體" panose="03000509000000000000" pitchFamily="65" charset="-120"/>
                      </a:endParaRPr>
                    </a:p>
                    <a:p>
                      <a:pPr algn="l">
                        <a:lnSpc>
                          <a:spcPct val="15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B</a:t>
                      </a:r>
                      <a:r>
                        <a:rPr lang="en-US" sz="1800" kern="100" baseline="0" dirty="0">
                          <a:effectLst/>
                          <a:latin typeface="Times New Roman" panose="02020603050405020304" pitchFamily="18" charset="0"/>
                          <a:ea typeface="標楷體" panose="03000509000000000000" pitchFamily="65" charset="-120"/>
                        </a:rPr>
                        <a:t>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zh-TW" sz="1800" kern="100" baseline="0" dirty="0">
                          <a:effectLst/>
                          <a:latin typeface="Times New Roman" panose="02020603050405020304" pitchFamily="18" charset="0"/>
                          <a:ea typeface="標楷體" panose="03000509000000000000" pitchFamily="65" charset="-120"/>
                        </a:rPr>
                        <a:t>全聯的員工很友好</a:t>
                      </a:r>
                    </a:p>
                    <a:p>
                      <a:pPr algn="l">
                        <a:lnSpc>
                          <a:spcPct val="150000"/>
                        </a:lnSpc>
                        <a:spcAft>
                          <a:spcPts val="0"/>
                        </a:spcAft>
                      </a:pPr>
                      <a:r>
                        <a:rPr lang="zh-TW" sz="1800" kern="100" baseline="0" dirty="0">
                          <a:effectLst/>
                          <a:latin typeface="Times New Roman" panose="02020603050405020304" pitchFamily="18" charset="0"/>
                          <a:ea typeface="標楷體" panose="03000509000000000000" pitchFamily="65" charset="-120"/>
                        </a:rPr>
                        <a:t>全聯的員工知識淵博</a:t>
                      </a:r>
                    </a:p>
                    <a:p>
                      <a:pPr algn="l">
                        <a:lnSpc>
                          <a:spcPct val="150000"/>
                        </a:lnSpc>
                        <a:spcAft>
                          <a:spcPts val="0"/>
                        </a:spcAft>
                      </a:pPr>
                      <a:r>
                        <a:rPr lang="zh-TW" sz="1800" kern="100" baseline="0" dirty="0">
                          <a:effectLst/>
                          <a:latin typeface="Times New Roman" panose="02020603050405020304" pitchFamily="18" charset="0"/>
                          <a:ea typeface="標楷體" panose="03000509000000000000" pitchFamily="65" charset="-120"/>
                        </a:rPr>
                        <a:t>員工願意幫忙解決問題</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4.06</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3.69</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4.15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1.231</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1.216</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1.208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-0.448</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-0.039</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-0.468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-0.029</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-0.204</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-0.110</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442230118"/>
                  </a:ext>
                </a:extLst>
              </a:tr>
              <a:tr h="152400">
                <a:tc>
                  <a:txBody>
                    <a:bodyPr/>
                    <a:lstStyle/>
                    <a:p>
                      <a:pPr algn="l">
                        <a:lnSpc>
                          <a:spcPct val="15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D</a:t>
                      </a:r>
                      <a:r>
                        <a:rPr lang="en-US" sz="1800" kern="100" baseline="0" dirty="0">
                          <a:effectLst/>
                          <a:latin typeface="Times New Roman" panose="02020603050405020304" pitchFamily="18" charset="0"/>
                          <a:ea typeface="標楷體" panose="03000509000000000000" pitchFamily="65" charset="-120"/>
                        </a:rPr>
                        <a:t>1</a:t>
                      </a:r>
                    </a:p>
                    <a:p>
                      <a:pPr algn="l">
                        <a:lnSpc>
                          <a:spcPct val="150000"/>
                        </a:lnSpc>
                      </a:pPr>
                      <a:r>
                        <a:rPr lang="en-US" alt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D</a:t>
                      </a:r>
                      <a:r>
                        <a:rPr lang="en-US" altLang="zh-TW" sz="1800" kern="100" baseline="0" dirty="0">
                          <a:effectLst/>
                          <a:latin typeface="Times New Roman" panose="02020603050405020304" pitchFamily="18" charset="0"/>
                          <a:ea typeface="標楷體" panose="03000509000000000000" pitchFamily="65" charset="-120"/>
                        </a:rPr>
                        <a:t>2</a:t>
                      </a:r>
                      <a:endParaRPr lang="zh-TW" altLang="zh-TW" sz="1800" kern="100" baseline="0" dirty="0">
                        <a:effectLst/>
                        <a:latin typeface="Times New Roman" panose="02020603050405020304" pitchFamily="18" charset="0"/>
                        <a:ea typeface="標楷體" panose="03000509000000000000" pitchFamily="65" charset="-120"/>
                      </a:endParaRPr>
                    </a:p>
                    <a:p>
                      <a:pPr algn="l">
                        <a:lnSpc>
                          <a:spcPct val="150000"/>
                        </a:lnSpc>
                      </a:pPr>
                      <a:r>
                        <a:rPr lang="en-US" altLang="zh-TW"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D</a:t>
                      </a:r>
                      <a:r>
                        <a:rPr lang="en-US" altLang="zh-TW" sz="1800" kern="100" baseline="0" dirty="0">
                          <a:effectLst/>
                          <a:latin typeface="Times New Roman" panose="02020603050405020304" pitchFamily="18" charset="0"/>
                          <a:ea typeface="標楷體" panose="03000509000000000000" pitchFamily="65" charset="-120"/>
                        </a:rPr>
                        <a:t>3</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zh-TW" sz="1800" kern="100" baseline="0" dirty="0">
                          <a:effectLst/>
                          <a:latin typeface="Times New Roman" panose="02020603050405020304" pitchFamily="18" charset="0"/>
                          <a:ea typeface="標楷體" panose="03000509000000000000" pitchFamily="65" charset="-120"/>
                        </a:rPr>
                        <a:t>很容易找到需要的產品</a:t>
                      </a:r>
                      <a:endParaRPr lang="en-US" altLang="zh-TW" sz="1800" kern="100" baseline="0" dirty="0">
                        <a:effectLst/>
                        <a:latin typeface="Times New Roman" panose="02020603050405020304" pitchFamily="18" charset="0"/>
                        <a:ea typeface="標楷體" panose="03000509000000000000" pitchFamily="65" charset="-120"/>
                      </a:endParaRPr>
                    </a:p>
                    <a:p>
                      <a:pPr algn="l">
                        <a:lnSpc>
                          <a:spcPct val="150000"/>
                        </a:lnSpc>
                        <a:spcAft>
                          <a:spcPts val="0"/>
                        </a:spcAft>
                      </a:pPr>
                      <a:r>
                        <a:rPr lang="zh-TW" altLang="zh-TW" sz="1800" kern="100" baseline="0" dirty="0">
                          <a:effectLst/>
                          <a:latin typeface="Times New Roman" panose="02020603050405020304" pitchFamily="18" charset="0"/>
                          <a:ea typeface="標楷體" panose="03000509000000000000" pitchFamily="65" charset="-120"/>
                        </a:rPr>
                        <a:t>全聯的擺設具有視覺吸引力</a:t>
                      </a:r>
                    </a:p>
                    <a:p>
                      <a:pPr algn="l">
                        <a:lnSpc>
                          <a:spcPct val="150000"/>
                        </a:lnSpc>
                        <a:spcAft>
                          <a:spcPts val="0"/>
                        </a:spcAft>
                      </a:pPr>
                      <a:r>
                        <a:rPr lang="zh-TW" altLang="zh-TW" sz="1800" kern="100" baseline="0" dirty="0">
                          <a:effectLst/>
                          <a:latin typeface="Times New Roman" panose="02020603050405020304" pitchFamily="18" charset="0"/>
                          <a:ea typeface="標楷體" panose="03000509000000000000" pitchFamily="65" charset="-120"/>
                        </a:rPr>
                        <a:t>全聯有明確的商店佈局</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dirty="0">
                          <a:effectLst/>
                          <a:latin typeface="Times New Roman" panose="02020603050405020304" pitchFamily="18" charset="0"/>
                          <a:ea typeface="標楷體" panose="03000509000000000000" pitchFamily="65" charset="-120"/>
                        </a:rPr>
                        <a:t>4.23</a:t>
                      </a: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3.97</a:t>
                      </a:r>
                      <a:endParaRPr lang="zh-TW" altLang="zh-TW" sz="1800" kern="100" baseline="0" dirty="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4.19</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dirty="0">
                          <a:effectLst/>
                          <a:latin typeface="Times New Roman" panose="02020603050405020304" pitchFamily="18" charset="0"/>
                          <a:ea typeface="標楷體" panose="03000509000000000000" pitchFamily="65" charset="-120"/>
                        </a:rPr>
                        <a:t>1.183</a:t>
                      </a: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1.162</a:t>
                      </a:r>
                      <a:endParaRPr lang="zh-TW" altLang="zh-TW" sz="1800" kern="100" baseline="0" dirty="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1.178</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dirty="0">
                          <a:effectLst/>
                          <a:latin typeface="Times New Roman" panose="02020603050405020304" pitchFamily="18" charset="0"/>
                          <a:ea typeface="標楷體" panose="03000509000000000000" pitchFamily="65" charset="-120"/>
                        </a:rPr>
                        <a:t>-0.613</a:t>
                      </a: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-0.262</a:t>
                      </a:r>
                      <a:endParaRPr lang="zh-TW" altLang="zh-TW" sz="1800" kern="100" baseline="0" dirty="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-0.612</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800" kern="100" baseline="0" dirty="0">
                          <a:effectLst/>
                          <a:latin typeface="Times New Roman" panose="02020603050405020304" pitchFamily="18" charset="0"/>
                          <a:ea typeface="標楷體" panose="03000509000000000000" pitchFamily="65" charset="-120"/>
                        </a:rPr>
                        <a:t>0.281</a:t>
                      </a: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-0.065</a:t>
                      </a:r>
                      <a:endParaRPr lang="zh-TW" altLang="zh-TW" sz="1800" kern="100" baseline="0" dirty="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altLang="zh-TW" sz="1800" kern="100" baseline="0" dirty="0">
                          <a:effectLst/>
                          <a:latin typeface="Times New Roman" panose="02020603050405020304" pitchFamily="18" charset="0"/>
                          <a:ea typeface="標楷體" panose="03000509000000000000" pitchFamily="65" charset="-120"/>
                        </a:rPr>
                        <a:t>0.276</a:t>
                      </a:r>
                      <a:endParaRPr lang="zh-TW" alt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015505579"/>
                  </a:ext>
                </a:extLst>
              </a:tr>
            </a:tbl>
          </a:graphicData>
        </a:graphic>
      </p:graphicFrame>
      <p:sp>
        <p:nvSpPr>
          <p:cNvPr id="7" name="五邊形 6"/>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8" name="＞形箭號 7"/>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敘</a:t>
            </a:r>
            <a:r>
              <a:rPr lang="zh-TW" altLang="en-US" dirty="0">
                <a:solidFill>
                  <a:schemeClr val="bg1"/>
                </a:solidFill>
                <a:latin typeface="標楷體" panose="03000509000000000000" pitchFamily="65" charset="-120"/>
                <a:ea typeface="標楷體" panose="03000509000000000000" pitchFamily="65" charset="-120"/>
              </a:rPr>
              <a:t>述</a:t>
            </a:r>
            <a:r>
              <a:rPr lang="zh-TW" altLang="en-US" dirty="0" smtClean="0">
                <a:solidFill>
                  <a:schemeClr val="bg1"/>
                </a:solidFill>
                <a:latin typeface="標楷體" panose="03000509000000000000" pitchFamily="65" charset="-120"/>
                <a:ea typeface="標楷體" panose="03000509000000000000" pitchFamily="65" charset="-120"/>
              </a:rPr>
              <a:t>統</a:t>
            </a:r>
            <a:r>
              <a:rPr lang="zh-TW" altLang="en-US" dirty="0">
                <a:solidFill>
                  <a:schemeClr val="bg1"/>
                </a:solidFill>
                <a:latin typeface="標楷體" panose="03000509000000000000" pitchFamily="65" charset="-120"/>
                <a:ea typeface="標楷體" panose="03000509000000000000" pitchFamily="65" charset="-120"/>
              </a:rPr>
              <a:t>計</a:t>
            </a:r>
          </a:p>
        </p:txBody>
      </p:sp>
      <p:graphicFrame>
        <p:nvGraphicFramePr>
          <p:cNvPr id="9" name="資料庫圖表 8"/>
          <p:cNvGraphicFramePr/>
          <p:nvPr>
            <p:extLst>
              <p:ext uri="{D42A27DB-BD31-4B8C-83A1-F6EECF244321}">
                <p14:modId xmlns:p14="http://schemas.microsoft.com/office/powerpoint/2010/main" val="1195595951"/>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橢圓 9"/>
          <p:cNvSpPr/>
          <p:nvPr/>
        </p:nvSpPr>
        <p:spPr>
          <a:xfrm>
            <a:off x="4288971" y="5085483"/>
            <a:ext cx="8284029" cy="2120859"/>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rPr>
              <a:t>員工服務能力</a:t>
            </a:r>
            <a:r>
              <a:rPr lang="zh-TW" altLang="zh-TW" sz="2400" dirty="0" smtClean="0">
                <a:latin typeface="Times New Roman" panose="02020603050405020304" pitchFamily="18" charset="0"/>
                <a:ea typeface="標楷體" panose="03000509000000000000" pitchFamily="65" charset="-120"/>
              </a:rPr>
              <a:t>整體</a:t>
            </a:r>
            <a:r>
              <a:rPr lang="zh-TW" altLang="zh-TW" sz="2400" dirty="0">
                <a:latin typeface="Times New Roman" panose="02020603050405020304" pitchFamily="18" charset="0"/>
                <a:ea typeface="標楷體" panose="03000509000000000000" pitchFamily="65" charset="-120"/>
              </a:rPr>
              <a:t>得分平均數為</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4.05</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zh-TW" sz="2400" dirty="0" smtClean="0">
                <a:latin typeface="Times New Roman" panose="02020603050405020304" pitchFamily="18" charset="0"/>
                <a:ea typeface="標楷體" panose="03000509000000000000" pitchFamily="65" charset="-120"/>
              </a:rPr>
              <a:t>臺灣</a:t>
            </a:r>
            <a:r>
              <a:rPr lang="zh-TW" altLang="zh-TW" sz="2400" dirty="0">
                <a:latin typeface="Times New Roman" panose="02020603050405020304" pitchFamily="18" charset="0"/>
                <a:ea typeface="標楷體" panose="03000509000000000000" pitchFamily="65" charset="-120"/>
              </a:rPr>
              <a:t>各地區員工服務能力為中高等</a:t>
            </a:r>
            <a:endParaRPr lang="zh-TW" altLang="en-US" sz="24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2306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xmlns="" id="{6E2278E7-35DB-4864-B257-E0293A387474}"/>
              </a:ext>
            </a:extLst>
          </p:cNvPr>
          <p:cNvGraphicFramePr>
            <a:graphicFrameLocks noGrp="1"/>
          </p:cNvGraphicFramePr>
          <p:nvPr>
            <p:ph idx="1"/>
            <p:extLst>
              <p:ext uri="{D42A27DB-BD31-4B8C-83A1-F6EECF244321}">
                <p14:modId xmlns:p14="http://schemas.microsoft.com/office/powerpoint/2010/main" val="3278200850"/>
              </p:ext>
            </p:extLst>
          </p:nvPr>
        </p:nvGraphicFramePr>
        <p:xfrm>
          <a:off x="101917" y="1590036"/>
          <a:ext cx="11581765" cy="4729484"/>
        </p:xfrm>
        <a:graphic>
          <a:graphicData uri="http://schemas.openxmlformats.org/drawingml/2006/table">
            <a:tbl>
              <a:tblPr firstRow="1" firstCol="1" bandRow="1">
                <a:tableStyleId>{5C22544A-7EE6-4342-B048-85BDC9FD1C3A}</a:tableStyleId>
              </a:tblPr>
              <a:tblGrid>
                <a:gridCol w="933490">
                  <a:extLst>
                    <a:ext uri="{9D8B030D-6E8A-4147-A177-3AD203B41FA5}">
                      <a16:colId xmlns:a16="http://schemas.microsoft.com/office/drawing/2014/main" xmlns="" val="2823642170"/>
                    </a:ext>
                  </a:extLst>
                </a:gridCol>
                <a:gridCol w="6803129">
                  <a:extLst>
                    <a:ext uri="{9D8B030D-6E8A-4147-A177-3AD203B41FA5}">
                      <a16:colId xmlns:a16="http://schemas.microsoft.com/office/drawing/2014/main" xmlns="" val="443767239"/>
                    </a:ext>
                  </a:extLst>
                </a:gridCol>
                <a:gridCol w="961286">
                  <a:extLst>
                    <a:ext uri="{9D8B030D-6E8A-4147-A177-3AD203B41FA5}">
                      <a16:colId xmlns:a16="http://schemas.microsoft.com/office/drawing/2014/main" xmlns="" val="2908898198"/>
                    </a:ext>
                  </a:extLst>
                </a:gridCol>
                <a:gridCol w="968236">
                  <a:extLst>
                    <a:ext uri="{9D8B030D-6E8A-4147-A177-3AD203B41FA5}">
                      <a16:colId xmlns:a16="http://schemas.microsoft.com/office/drawing/2014/main" xmlns="" val="2270614403"/>
                    </a:ext>
                  </a:extLst>
                </a:gridCol>
                <a:gridCol w="952021">
                  <a:extLst>
                    <a:ext uri="{9D8B030D-6E8A-4147-A177-3AD203B41FA5}">
                      <a16:colId xmlns:a16="http://schemas.microsoft.com/office/drawing/2014/main" xmlns="" val="2220550626"/>
                    </a:ext>
                  </a:extLst>
                </a:gridCol>
                <a:gridCol w="963603">
                  <a:extLst>
                    <a:ext uri="{9D8B030D-6E8A-4147-A177-3AD203B41FA5}">
                      <a16:colId xmlns:a16="http://schemas.microsoft.com/office/drawing/2014/main" xmlns="" val="1330846382"/>
                    </a:ext>
                  </a:extLst>
                </a:gridCol>
              </a:tblGrid>
              <a:tr h="507585">
                <a:tc>
                  <a:txBody>
                    <a:bodyPr/>
                    <a:lstStyle/>
                    <a:p>
                      <a:pPr algn="l">
                        <a:lnSpc>
                          <a:spcPct val="10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編碼</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indent="63500" algn="l">
                        <a:lnSpc>
                          <a:spcPct val="100000"/>
                        </a:lnSpc>
                        <a:tabLst>
                          <a:tab pos="342900" algn="l"/>
                          <a:tab pos="381000" algn="l"/>
                        </a:tabLst>
                      </a:pPr>
                      <a:r>
                        <a:rPr lang="zh-TW" sz="1800" kern="100" baseline="0" dirty="0">
                          <a:effectLst/>
                          <a:latin typeface="Times New Roman" panose="02020603050405020304" pitchFamily="18" charset="0"/>
                          <a:ea typeface="標楷體" panose="03000509000000000000" pitchFamily="65" charset="-120"/>
                        </a:rPr>
                        <a:t>題目</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平均數</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標準差</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偏態</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tabLst>
                          <a:tab pos="342900" algn="l"/>
                          <a:tab pos="381000" algn="l"/>
                        </a:tabLst>
                      </a:pPr>
                      <a:r>
                        <a:rPr lang="zh-TW" sz="1800" kern="100" baseline="0">
                          <a:effectLst/>
                          <a:latin typeface="Times New Roman" panose="02020603050405020304" pitchFamily="18" charset="0"/>
                          <a:ea typeface="標楷體" panose="03000509000000000000" pitchFamily="65" charset="-120"/>
                        </a:rPr>
                        <a:t>峰度</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756901821"/>
                  </a:ext>
                </a:extLst>
              </a:tr>
              <a:tr h="260300">
                <a:tc>
                  <a:txBody>
                    <a:bodyPr/>
                    <a:lstStyle/>
                    <a:p>
                      <a:pPr algn="l">
                        <a:lnSpc>
                          <a:spcPct val="100000"/>
                        </a:lnSpc>
                      </a:pPr>
                      <a:r>
                        <a:rPr lang="en-US" sz="1800" kern="100" baseline="0" dirty="0">
                          <a:effectLst/>
                          <a:latin typeface="Times New Roman" panose="02020603050405020304" pitchFamily="18" charset="0"/>
                          <a:ea typeface="標楷體" panose="03000509000000000000" pitchFamily="65" charset="-120"/>
                          <a:cs typeface="Times New Roman" panose="02020603050405020304" pitchFamily="18" charset="0"/>
                        </a:rPr>
                        <a:t>A</a:t>
                      </a:r>
                      <a:r>
                        <a:rPr lang="en-US" sz="1800" kern="100" baseline="0" dirty="0">
                          <a:effectLst/>
                          <a:latin typeface="Times New Roman" panose="02020603050405020304" pitchFamily="18" charset="0"/>
                          <a:ea typeface="標楷體" panose="03000509000000000000" pitchFamily="65" charset="-120"/>
                        </a:rPr>
                        <a:t>1</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選擇全聯比選擇其他賣場更好</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4.01</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1.175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-0.386</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-0.094</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995038022"/>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A</a:t>
                      </a:r>
                      <a:r>
                        <a:rPr lang="en-US" sz="1800" kern="100" baseline="0" dirty="0">
                          <a:effectLst/>
                          <a:latin typeface="Times New Roman" panose="02020603050405020304" pitchFamily="18" charset="0"/>
                          <a:ea typeface="標楷體" panose="03000509000000000000" pitchFamily="65" charset="-120"/>
                        </a:rPr>
                        <a:t>2</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比起其他賣場更喜歡全聯</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4.02</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1.157</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-0.368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-0.119</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306146174"/>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A</a:t>
                      </a:r>
                      <a:r>
                        <a:rPr lang="en-US" sz="1800" kern="100" baseline="0" dirty="0">
                          <a:effectLst/>
                          <a:latin typeface="Times New Roman" panose="02020603050405020304" pitchFamily="18" charset="0"/>
                          <a:ea typeface="標楷體" panose="03000509000000000000" pitchFamily="65" charset="-120"/>
                        </a:rPr>
                        <a:t>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今天在全聯的購物經驗確如預期</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4.04</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1.143</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-0.481</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0.125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81669080"/>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A</a:t>
                      </a:r>
                      <a:r>
                        <a:rPr lang="en-US" sz="1800" kern="100" baseline="0" dirty="0">
                          <a:effectLst/>
                          <a:latin typeface="Times New Roman" panose="02020603050405020304" pitchFamily="18" charset="0"/>
                          <a:ea typeface="標楷體" panose="03000509000000000000" pitchFamily="65" charset="-120"/>
                        </a:rPr>
                        <a:t>4</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今天在全聯的購物是一個愉快的經驗</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4.08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1.182</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-0.522</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0.006</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4186225591"/>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A</a:t>
                      </a:r>
                      <a:r>
                        <a:rPr lang="en-US" sz="1800" kern="100" baseline="0" dirty="0">
                          <a:effectLst/>
                          <a:latin typeface="Times New Roman" panose="02020603050405020304" pitchFamily="18" charset="0"/>
                          <a:ea typeface="標楷體" panose="03000509000000000000" pitchFamily="65" charset="-120"/>
                        </a:rPr>
                        <a:t>5</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喜歡在全聯購物</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4.13</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1.139</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-0.494</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0.147</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877734191"/>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a:t>
                      </a:r>
                      <a:r>
                        <a:rPr lang="en-US" sz="1800" kern="100" baseline="0" dirty="0">
                          <a:effectLst/>
                          <a:latin typeface="Times New Roman" panose="02020603050405020304" pitchFamily="18" charset="0"/>
                          <a:ea typeface="標楷體" panose="03000509000000000000" pitchFamily="65" charset="-120"/>
                        </a:rPr>
                        <a:t>1</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這個全聯提供種類繁多的商品</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4.35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1.216</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-0.789</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0.513</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864640978"/>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a:t>
                      </a:r>
                      <a:r>
                        <a:rPr lang="en-US" sz="1800" kern="100" baseline="0" dirty="0">
                          <a:effectLst/>
                          <a:latin typeface="Times New Roman" panose="02020603050405020304" pitchFamily="18" charset="0"/>
                          <a:ea typeface="標楷體" panose="03000509000000000000" pitchFamily="65" charset="-120"/>
                        </a:rPr>
                        <a:t>2</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這個全聯銷售高品質的產品</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4.08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1.147</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-0.430</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0.211</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392161534"/>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a:t>
                      </a:r>
                      <a:r>
                        <a:rPr lang="en-US" sz="1800" kern="100" baseline="0" dirty="0">
                          <a:effectLst/>
                          <a:latin typeface="Times New Roman" panose="02020603050405020304" pitchFamily="18" charset="0"/>
                          <a:ea typeface="標楷體" panose="03000509000000000000" pitchFamily="65" charset="-120"/>
                        </a:rPr>
                        <a:t>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全聯有需要的可用產品</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4.40</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1.189</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-0.796</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0.482</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458667778"/>
                  </a:ext>
                </a:extLst>
              </a:tr>
              <a:tr h="2603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F</a:t>
                      </a:r>
                      <a:r>
                        <a:rPr lang="en-US" sz="1800" kern="100" baseline="0" dirty="0">
                          <a:effectLst/>
                          <a:latin typeface="Times New Roman" panose="02020603050405020304" pitchFamily="18" charset="0"/>
                          <a:ea typeface="標楷體" panose="03000509000000000000" pitchFamily="65" charset="-120"/>
                        </a:rPr>
                        <a:t>1</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由於結帳櫃檯太少，等待時間超過了必要的時間</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3.65</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1.370</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-0.049</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-0.637</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3656664797"/>
                  </a:ext>
                </a:extLst>
              </a:tr>
              <a:tr h="520600">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F</a:t>
                      </a:r>
                      <a:r>
                        <a:rPr lang="en-US" sz="1800" kern="100" baseline="0" dirty="0">
                          <a:effectLst/>
                          <a:latin typeface="Times New Roman" panose="02020603050405020304" pitchFamily="18" charset="0"/>
                          <a:ea typeface="標楷體" panose="03000509000000000000" pitchFamily="65" charset="-120"/>
                        </a:rPr>
                        <a:t>2</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F</a:t>
                      </a:r>
                      <a:r>
                        <a:rPr lang="en-US" sz="1800" kern="100" baseline="0" dirty="0">
                          <a:effectLst/>
                          <a:latin typeface="Times New Roman" panose="02020603050405020304" pitchFamily="18" charset="0"/>
                          <a:ea typeface="標楷體" panose="03000509000000000000" pitchFamily="65" charset="-120"/>
                        </a:rPr>
                        <a:t>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a:effectLst/>
                          <a:latin typeface="Times New Roman" panose="02020603050405020304" pitchFamily="18" charset="0"/>
                          <a:ea typeface="標楷體" panose="03000509000000000000" pitchFamily="65" charset="-120"/>
                        </a:rPr>
                        <a:t>商店責怪我結帳速度緩慢</a:t>
                      </a:r>
                    </a:p>
                    <a:p>
                      <a:pPr algn="l">
                        <a:lnSpc>
                          <a:spcPct val="100000"/>
                        </a:lnSpc>
                        <a:spcAft>
                          <a:spcPts val="0"/>
                        </a:spcAft>
                      </a:pPr>
                      <a:r>
                        <a:rPr lang="zh-TW" sz="1800" kern="100" baseline="0">
                          <a:effectLst/>
                          <a:latin typeface="Times New Roman" panose="02020603050405020304" pitchFamily="18" charset="0"/>
                          <a:ea typeface="標楷體" panose="03000509000000000000" pitchFamily="65" charset="-120"/>
                        </a:rPr>
                        <a:t>結帳時的員工工作緩慢</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3.05</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3.19</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1.384</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1.365</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0.237</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0.203</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-0.587</a:t>
                      </a:r>
                      <a:endParaRPr lang="zh-TW" sz="1800" kern="100" baseline="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a:effectLst/>
                          <a:latin typeface="Times New Roman" panose="02020603050405020304" pitchFamily="18" charset="0"/>
                          <a:ea typeface="標楷體" panose="03000509000000000000" pitchFamily="65" charset="-120"/>
                        </a:rPr>
                        <a:t>-0.635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1481796989"/>
                  </a:ext>
                </a:extLst>
              </a:tr>
              <a:tr h="1204379">
                <a:tc>
                  <a:txBody>
                    <a:bodyPr/>
                    <a:lstStyle/>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K</a:t>
                      </a:r>
                      <a:r>
                        <a:rPr lang="en-US" sz="1800" kern="100" baseline="0" dirty="0">
                          <a:effectLst/>
                          <a:latin typeface="Times New Roman" panose="02020603050405020304" pitchFamily="18" charset="0"/>
                          <a:ea typeface="標楷體" panose="03000509000000000000" pitchFamily="65" charset="-120"/>
                        </a:rPr>
                        <a:t>1</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K</a:t>
                      </a:r>
                      <a:r>
                        <a:rPr lang="en-US" sz="1800" kern="100" baseline="0" dirty="0">
                          <a:effectLst/>
                          <a:latin typeface="Times New Roman" panose="02020603050405020304" pitchFamily="18" charset="0"/>
                          <a:ea typeface="標楷體" panose="03000509000000000000" pitchFamily="65" charset="-120"/>
                        </a:rPr>
                        <a:t>2</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K</a:t>
                      </a:r>
                      <a:r>
                        <a:rPr lang="en-US" sz="1800" kern="100" baseline="0" dirty="0">
                          <a:effectLst/>
                          <a:latin typeface="Times New Roman" panose="02020603050405020304" pitchFamily="18" charset="0"/>
                          <a:ea typeface="標楷體" panose="03000509000000000000" pitchFamily="65" charset="-120"/>
                        </a:rPr>
                        <a:t>3</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pPr>
                      <a:r>
                        <a:rPr lang="en-US" sz="1800" b="1" kern="10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K</a:t>
                      </a:r>
                      <a:r>
                        <a:rPr lang="en-US" sz="1800" kern="100" baseline="0" dirty="0">
                          <a:effectLst/>
                          <a:latin typeface="Times New Roman" panose="02020603050405020304" pitchFamily="18" charset="0"/>
                          <a:ea typeface="標楷體" panose="03000509000000000000" pitchFamily="65" charset="-120"/>
                        </a:rPr>
                        <a:t>4</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我剛買的產品對我很重要</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我真的需要我買的產品</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我的購物車今天完全填滿了</a:t>
                      </a:r>
                    </a:p>
                    <a:p>
                      <a:pPr algn="l">
                        <a:lnSpc>
                          <a:spcPct val="100000"/>
                        </a:lnSpc>
                        <a:spcAft>
                          <a:spcPts val="0"/>
                        </a:spcAft>
                      </a:pPr>
                      <a:r>
                        <a:rPr lang="zh-TW" sz="1800" kern="100" baseline="0" dirty="0">
                          <a:effectLst/>
                          <a:latin typeface="Times New Roman" panose="02020603050405020304" pitchFamily="18" charset="0"/>
                          <a:ea typeface="標楷體" panose="03000509000000000000" pitchFamily="65" charset="-120"/>
                        </a:rPr>
                        <a:t>今天是個愉快的經歷</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4.07</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4.13</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3.30</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4.05</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1.113</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1.130</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1.367</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1.135</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-0.260</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-0.390</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0.065</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-0.226</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-0.023</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0.051</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-0.618</a:t>
                      </a:r>
                      <a:endParaRPr lang="zh-TW" sz="1800" kern="100" baseline="0" dirty="0">
                        <a:effectLst/>
                        <a:latin typeface="Times New Roman" panose="02020603050405020304" pitchFamily="18" charset="0"/>
                        <a:ea typeface="標楷體" panose="03000509000000000000" pitchFamily="65" charset="-120"/>
                      </a:endParaRPr>
                    </a:p>
                    <a:p>
                      <a:pPr algn="l">
                        <a:lnSpc>
                          <a:spcPct val="100000"/>
                        </a:lnSpc>
                        <a:spcAft>
                          <a:spcPts val="0"/>
                        </a:spcAft>
                      </a:pPr>
                      <a:r>
                        <a:rPr lang="en-US" sz="1800" kern="100" baseline="0" dirty="0">
                          <a:effectLst/>
                          <a:latin typeface="Times New Roman" panose="02020603050405020304" pitchFamily="18" charset="0"/>
                          <a:ea typeface="標楷體" panose="03000509000000000000" pitchFamily="65" charset="-120"/>
                        </a:rPr>
                        <a:t>-0.060</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709367974"/>
                  </a:ext>
                </a:extLst>
              </a:tr>
            </a:tbl>
          </a:graphicData>
        </a:graphic>
      </p:graphicFrame>
      <p:sp>
        <p:nvSpPr>
          <p:cNvPr id="5" name="五邊形 4"/>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6" name="＞形箭號 5"/>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敘</a:t>
            </a:r>
            <a:r>
              <a:rPr lang="zh-TW" altLang="en-US" dirty="0">
                <a:solidFill>
                  <a:schemeClr val="bg1"/>
                </a:solidFill>
                <a:latin typeface="標楷體" panose="03000509000000000000" pitchFamily="65" charset="-120"/>
                <a:ea typeface="標楷體" panose="03000509000000000000" pitchFamily="65" charset="-120"/>
              </a:rPr>
              <a:t>述</a:t>
            </a:r>
            <a:r>
              <a:rPr lang="zh-TW" altLang="en-US" dirty="0" smtClean="0">
                <a:solidFill>
                  <a:schemeClr val="bg1"/>
                </a:solidFill>
                <a:latin typeface="標楷體" panose="03000509000000000000" pitchFamily="65" charset="-120"/>
                <a:ea typeface="標楷體" panose="03000509000000000000" pitchFamily="65" charset="-120"/>
              </a:rPr>
              <a:t>統</a:t>
            </a:r>
            <a:r>
              <a:rPr lang="zh-TW" altLang="en-US" dirty="0">
                <a:solidFill>
                  <a:schemeClr val="bg1"/>
                </a:solidFill>
                <a:latin typeface="標楷體" panose="03000509000000000000" pitchFamily="65" charset="-120"/>
                <a:ea typeface="標楷體" panose="03000509000000000000" pitchFamily="65" charset="-120"/>
              </a:rPr>
              <a:t>計</a:t>
            </a:r>
          </a:p>
        </p:txBody>
      </p:sp>
      <p:graphicFrame>
        <p:nvGraphicFramePr>
          <p:cNvPr id="7" name="資料庫圖表 6"/>
          <p:cNvGraphicFramePr/>
          <p:nvPr>
            <p:extLst>
              <p:ext uri="{D42A27DB-BD31-4B8C-83A1-F6EECF244321}">
                <p14:modId xmlns:p14="http://schemas.microsoft.com/office/powerpoint/2010/main" val="1600975640"/>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橢圓 8"/>
          <p:cNvSpPr/>
          <p:nvPr/>
        </p:nvSpPr>
        <p:spPr>
          <a:xfrm>
            <a:off x="4288971" y="5085483"/>
            <a:ext cx="8284029" cy="2120859"/>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rPr>
              <a:t>顧客滿意</a:t>
            </a:r>
            <a:r>
              <a:rPr lang="zh-TW" altLang="en-US" sz="2400" dirty="0">
                <a:latin typeface="Times New Roman" panose="02020603050405020304" pitchFamily="18" charset="0"/>
                <a:ea typeface="標楷體" panose="03000509000000000000" pitchFamily="65" charset="-120"/>
              </a:rPr>
              <a:t>度整體得分平均數為</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3.9</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400" dirty="0" smtClean="0">
                <a:latin typeface="Times New Roman" panose="02020603050405020304" pitchFamily="18" charset="0"/>
                <a:ea typeface="標楷體" panose="03000509000000000000" pitchFamily="65" charset="-120"/>
              </a:rPr>
              <a:t>臺灣</a:t>
            </a:r>
            <a:r>
              <a:rPr lang="zh-TW" altLang="en-US" sz="2400" dirty="0">
                <a:latin typeface="Times New Roman" panose="02020603050405020304" pitchFamily="18" charset="0"/>
                <a:ea typeface="標楷體" panose="03000509000000000000" pitchFamily="65" charset="-120"/>
              </a:rPr>
              <a:t>各地區顧客滿意度為中高等</a:t>
            </a:r>
          </a:p>
        </p:txBody>
      </p:sp>
    </p:spTree>
    <p:extLst>
      <p:ext uri="{BB962C8B-B14F-4D97-AF65-F5344CB8AC3E}">
        <p14:creationId xmlns:p14="http://schemas.microsoft.com/office/powerpoint/2010/main" val="5829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5" name="＞形箭號 4"/>
          <p:cNvSpPr/>
          <p:nvPr/>
        </p:nvSpPr>
        <p:spPr>
          <a:xfrm>
            <a:off x="1182293" y="196552"/>
            <a:ext cx="1745963" cy="948583"/>
          </a:xfrm>
          <a:prstGeom prst="chevron">
            <a:avLst/>
          </a:prstGeom>
          <a:solidFill>
            <a:schemeClr val="accent4">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因素分析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6" name="資料庫圖表 5"/>
          <p:cNvGraphicFramePr/>
          <p:nvPr>
            <p:extLst>
              <p:ext uri="{D42A27DB-BD31-4B8C-83A1-F6EECF244321}">
                <p14:modId xmlns:p14="http://schemas.microsoft.com/office/powerpoint/2010/main" val="435981804"/>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902948995"/>
              </p:ext>
            </p:extLst>
          </p:nvPr>
        </p:nvGraphicFramePr>
        <p:xfrm>
          <a:off x="271235" y="4004619"/>
          <a:ext cx="11709865" cy="1954304"/>
        </p:xfrm>
        <a:graphic>
          <a:graphicData uri="http://schemas.openxmlformats.org/drawingml/2006/table">
            <a:tbl>
              <a:tblPr>
                <a:tableStyleId>{69CF1AB2-1976-4502-BF36-3FF5EA218861}</a:tableStyleId>
              </a:tblPr>
              <a:tblGrid>
                <a:gridCol w="4121873"/>
                <a:gridCol w="4423987"/>
                <a:gridCol w="3164005"/>
              </a:tblGrid>
              <a:tr h="418779">
                <a:tc gridSpan="2">
                  <a:txBody>
                    <a:bodyPr/>
                    <a:lstStyle/>
                    <a:p>
                      <a:pPr algn="l">
                        <a:lnSpc>
                          <a:spcPct val="150000"/>
                        </a:lnSpc>
                        <a:spcAft>
                          <a:spcPts val="0"/>
                        </a:spcAft>
                      </a:pPr>
                      <a:r>
                        <a:rPr lang="en-US" sz="1600" kern="100" baseline="0" dirty="0">
                          <a:effectLst/>
                          <a:latin typeface="Times New Roman" panose="02020603050405020304" pitchFamily="18" charset="0"/>
                          <a:ea typeface="標楷體" panose="03000509000000000000" pitchFamily="65" charset="-120"/>
                          <a:cs typeface="Times New Roman" panose="02020603050405020304" pitchFamily="18" charset="0"/>
                        </a:rPr>
                        <a:t>Kaiser-Meyer-</a:t>
                      </a:r>
                      <a:r>
                        <a:rPr lang="en-US" sz="1600" kern="100" baseline="0" dirty="0" err="1">
                          <a:effectLst/>
                          <a:latin typeface="Times New Roman" panose="02020603050405020304" pitchFamily="18" charset="0"/>
                          <a:ea typeface="標楷體" panose="03000509000000000000" pitchFamily="65" charset="-120"/>
                          <a:cs typeface="Times New Roman" panose="02020603050405020304" pitchFamily="18" charset="0"/>
                        </a:rPr>
                        <a:t>Olkin</a:t>
                      </a:r>
                      <a:r>
                        <a:rPr lang="zh-TW" sz="1600" kern="100" baseline="0" dirty="0">
                          <a:effectLst/>
                          <a:latin typeface="Times New Roman" panose="02020603050405020304" pitchFamily="18" charset="0"/>
                          <a:ea typeface="標楷體" panose="03000509000000000000" pitchFamily="65" charset="-120"/>
                        </a:rPr>
                        <a:t>取樣適切性量數</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hMerge="1">
                  <a:txBody>
                    <a:bodyPr/>
                    <a:lstStyle/>
                    <a:p>
                      <a:endParaRPr lang="zh-TW" altLang="en-US"/>
                    </a:p>
                  </a:txBody>
                  <a:tcPr/>
                </a:tc>
                <a:tc>
                  <a:txBody>
                    <a:bodyPr/>
                    <a:lstStyle/>
                    <a:p>
                      <a:pPr algn="l">
                        <a:lnSpc>
                          <a:spcPct val="150000"/>
                        </a:lnSpc>
                        <a:spcAft>
                          <a:spcPts val="0"/>
                        </a:spcAft>
                      </a:pPr>
                      <a:r>
                        <a:rPr lang="en-US" sz="1600" kern="100" baseline="0">
                          <a:effectLst/>
                          <a:latin typeface="Times New Roman" panose="02020603050405020304" pitchFamily="18" charset="0"/>
                          <a:ea typeface="標楷體" panose="03000509000000000000" pitchFamily="65" charset="-120"/>
                        </a:rPr>
                        <a:t>.885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697967">
                <a:tc rowSpan="3">
                  <a:txBody>
                    <a:bodyPr/>
                    <a:lstStyle/>
                    <a:p>
                      <a:pPr algn="l">
                        <a:lnSpc>
                          <a:spcPct val="150000"/>
                        </a:lnSpc>
                        <a:spcAft>
                          <a:spcPts val="0"/>
                        </a:spcAft>
                      </a:pPr>
                      <a:r>
                        <a:rPr lang="en-US" sz="16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Bartlett</a:t>
                      </a:r>
                      <a:r>
                        <a:rPr lang="en-US" sz="1600" kern="100" baseline="0" dirty="0">
                          <a:effectLst/>
                          <a:latin typeface="Times New Roman" panose="02020603050405020304" pitchFamily="18" charset="0"/>
                          <a:ea typeface="標楷體" panose="03000509000000000000" pitchFamily="65" charset="-120"/>
                        </a:rPr>
                        <a:t> </a:t>
                      </a:r>
                      <a:r>
                        <a:rPr lang="zh-TW" sz="1600" kern="100" baseline="0" dirty="0">
                          <a:effectLst/>
                          <a:latin typeface="Times New Roman" panose="02020603050405020304" pitchFamily="18" charset="0"/>
                          <a:ea typeface="標楷體" panose="03000509000000000000" pitchFamily="65" charset="-120"/>
                        </a:rPr>
                        <a:t>的球形檢定</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近似卡方分配</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4284.969</a:t>
                      </a:r>
                      <a:endParaRPr lang="zh-TW" sz="16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600" kern="100" baseline="0">
                          <a:effectLst/>
                          <a:latin typeface="Times New Roman" panose="02020603050405020304" pitchFamily="18" charset="0"/>
                          <a:ea typeface="標楷體" panose="03000509000000000000" pitchFamily="65" charset="-120"/>
                        </a:rPr>
                        <a:t> </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418779">
                <a:tc vMerge="1">
                  <a:txBody>
                    <a:bodyPr/>
                    <a:lstStyle/>
                    <a:p>
                      <a:endParaRPr lang="zh-TW" altLang="en-US"/>
                    </a:p>
                  </a:txBody>
                  <a:tcPr/>
                </a:tc>
                <a:tc>
                  <a:txBody>
                    <a:bodyPr/>
                    <a:lstStyle/>
                    <a:p>
                      <a:pPr algn="l">
                        <a:lnSpc>
                          <a:spcPct val="150000"/>
                        </a:lnSpc>
                        <a:spcAft>
                          <a:spcPts val="0"/>
                        </a:spcAft>
                      </a:pPr>
                      <a:r>
                        <a:rPr lang="en-US" sz="1600" kern="100" baseline="0" dirty="0" err="1">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df</a:t>
                      </a:r>
                      <a:endParaRPr lang="zh-TW" sz="16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en-US" sz="1600" kern="100" baseline="0" dirty="0">
                          <a:effectLst/>
                          <a:latin typeface="Times New Roman" panose="02020603050405020304" pitchFamily="18" charset="0"/>
                          <a:ea typeface="標楷體" panose="03000509000000000000" pitchFamily="65" charset="-120"/>
                        </a:rPr>
                        <a:t>78</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418779">
                <a:tc vMerge="1">
                  <a:txBody>
                    <a:bodyPr/>
                    <a:lstStyle/>
                    <a:p>
                      <a:endParaRPr lang="zh-TW" altLang="en-US"/>
                    </a:p>
                  </a:txBody>
                  <a:tcPr/>
                </a:tc>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顯著性</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en-US" sz="1600" kern="100" baseline="0" dirty="0">
                          <a:effectLst/>
                          <a:latin typeface="Times New Roman" panose="02020603050405020304" pitchFamily="18" charset="0"/>
                          <a:ea typeface="標楷體" panose="03000509000000000000" pitchFamily="65" charset="-120"/>
                        </a:rPr>
                        <a:t>.000</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bl>
          </a:graphicData>
        </a:graphic>
      </p:graphicFrame>
      <p:sp>
        <p:nvSpPr>
          <p:cNvPr id="8" name="矩形 7"/>
          <p:cNvSpPr/>
          <p:nvPr/>
        </p:nvSpPr>
        <p:spPr>
          <a:xfrm>
            <a:off x="1182293" y="2197466"/>
            <a:ext cx="10258593" cy="1514261"/>
          </a:xfrm>
          <a:prstGeom prst="rect">
            <a:avLst/>
          </a:prstGeom>
        </p:spPr>
        <p:txBody>
          <a:bodyPr wrap="square">
            <a:spAutoFit/>
          </a:bodyPr>
          <a:lstStyle/>
          <a:p>
            <a:pPr>
              <a:lnSpc>
                <a:spcPct val="110000"/>
              </a:lnSpc>
              <a:spcBef>
                <a:spcPts val="700"/>
              </a:spcBef>
              <a:buClr>
                <a:schemeClr val="tx2"/>
              </a:buClr>
            </a:pPr>
            <a:r>
              <a:rPr lang="zh-TW" altLang="zh-TW" sz="2800" dirty="0">
                <a:latin typeface="Times New Roman" panose="02020603050405020304" pitchFamily="18" charset="0"/>
                <a:ea typeface="標楷體" panose="03000509000000000000" pitchFamily="65" charset="-120"/>
              </a:rPr>
              <a:t>其</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KMO</a:t>
            </a:r>
            <a:r>
              <a:rPr lang="zh-TW" altLang="zh-TW" sz="2800" dirty="0">
                <a:latin typeface="Times New Roman" panose="02020603050405020304" pitchFamily="18" charset="0"/>
                <a:ea typeface="標楷體" panose="03000509000000000000" pitchFamily="65" charset="-120"/>
              </a:rPr>
              <a:t>值為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.885</a:t>
            </a:r>
            <a:r>
              <a:rPr lang="zh-TW" altLang="zh-TW" sz="2800" dirty="0">
                <a:latin typeface="Times New Roman" panose="02020603050405020304" pitchFamily="18" charset="0"/>
                <a:ea typeface="標楷體" panose="03000509000000000000" pitchFamily="65" charset="-120"/>
              </a:rPr>
              <a:t>，且</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Bartlett</a:t>
            </a:r>
            <a:r>
              <a:rPr lang="zh-TW" altLang="zh-TW" sz="2800" dirty="0">
                <a:latin typeface="Times New Roman" panose="02020603050405020304" pitchFamily="18" charset="0"/>
                <a:ea typeface="標楷體" panose="03000509000000000000" pitchFamily="65" charset="-120"/>
              </a:rPr>
              <a:t>的球形檢定值達顯著水準</a:t>
            </a:r>
            <a:r>
              <a:rPr lang="en-US" altLang="zh-TW"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p&lt;.001</a:t>
            </a:r>
            <a:r>
              <a:rPr lang="en-US" altLang="zh-TW" sz="2800" dirty="0">
                <a:latin typeface="Times New Roman" panose="02020603050405020304" pitchFamily="18" charset="0"/>
                <a:ea typeface="標楷體" panose="03000509000000000000" pitchFamily="65" charset="-120"/>
              </a:rPr>
              <a:t>)</a:t>
            </a:r>
            <a:r>
              <a:rPr lang="zh-TW" altLang="zh-TW" sz="2800" dirty="0">
                <a:latin typeface="Times New Roman" panose="02020603050405020304" pitchFamily="18" charset="0"/>
                <a:ea typeface="標楷體" panose="03000509000000000000" pitchFamily="65" charset="-120"/>
              </a:rPr>
              <a:t>，非常適合進行因素</a:t>
            </a:r>
            <a:r>
              <a:rPr lang="zh-TW" altLang="zh-TW" sz="2800" dirty="0" smtClean="0">
                <a:latin typeface="Times New Roman" panose="02020603050405020304" pitchFamily="18" charset="0"/>
                <a:ea typeface="標楷體" panose="03000509000000000000" pitchFamily="65" charset="-120"/>
              </a:rPr>
              <a:t>分析，</a:t>
            </a:r>
            <a:r>
              <a:rPr lang="zh-TW" altLang="zh-TW" sz="2800" dirty="0">
                <a:latin typeface="Times New Roman" panose="02020603050405020304" pitchFamily="18" charset="0"/>
                <a:ea typeface="標楷體" panose="03000509000000000000" pitchFamily="65" charset="-120"/>
              </a:rPr>
              <a:t>而在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Kaiser</a:t>
            </a:r>
            <a:r>
              <a:rPr lang="en-US" altLang="zh-TW" sz="2800" dirty="0">
                <a:latin typeface="Times New Roman" panose="02020603050405020304" pitchFamily="18" charset="0"/>
                <a:ea typeface="標楷體" panose="03000509000000000000" pitchFamily="65" charset="-120"/>
              </a:rPr>
              <a:t>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1974</a:t>
            </a:r>
            <a:r>
              <a:rPr lang="en-US" altLang="zh-TW" sz="2800" dirty="0">
                <a:latin typeface="Times New Roman" panose="02020603050405020304" pitchFamily="18" charset="0"/>
                <a:ea typeface="標楷體" panose="03000509000000000000" pitchFamily="65" charset="-120"/>
              </a:rPr>
              <a:t>)</a:t>
            </a:r>
            <a:r>
              <a:rPr lang="zh-TW" altLang="zh-TW" sz="2800" dirty="0">
                <a:latin typeface="Times New Roman" panose="02020603050405020304" pitchFamily="18" charset="0"/>
                <a:ea typeface="標楷體" panose="03000509000000000000" pitchFamily="65" charset="-120"/>
              </a:rPr>
              <a:t>的評語為最高等級「良好的」（</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0.8-1.0</a:t>
            </a:r>
            <a:r>
              <a:rPr lang="zh-TW" altLang="zh-TW" sz="2800" dirty="0">
                <a:latin typeface="Times New Roman" panose="02020603050405020304" pitchFamily="18" charset="0"/>
                <a:ea typeface="標楷體" panose="03000509000000000000" pitchFamily="65" charset="-120"/>
              </a:rPr>
              <a:t>）。</a:t>
            </a:r>
            <a:endParaRPr lang="zh-TW" altLang="en-US" sz="28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661152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58478904"/>
              </p:ext>
            </p:extLst>
          </p:nvPr>
        </p:nvGraphicFramePr>
        <p:xfrm>
          <a:off x="163285" y="261259"/>
          <a:ext cx="11832771" cy="4117598"/>
        </p:xfrm>
        <a:graphic>
          <a:graphicData uri="http://schemas.openxmlformats.org/drawingml/2006/table">
            <a:tbl>
              <a:tblPr firstRow="1" firstCol="1" bandRow="1">
                <a:tableStyleId>{5C22544A-7EE6-4342-B048-85BDC9FD1C3A}</a:tableStyleId>
              </a:tblPr>
              <a:tblGrid>
                <a:gridCol w="1262448"/>
                <a:gridCol w="6226923"/>
                <a:gridCol w="1796143"/>
                <a:gridCol w="1295400"/>
                <a:gridCol w="1251857"/>
              </a:tblGrid>
              <a:tr h="406271">
                <a:tc>
                  <a:txBody>
                    <a:bodyPr/>
                    <a:lstStyle/>
                    <a:p>
                      <a:pPr marL="90170" algn="l">
                        <a:spcAft>
                          <a:spcPts val="0"/>
                        </a:spcAft>
                      </a:pPr>
                      <a:r>
                        <a:rPr lang="zh-TW" sz="1600" kern="100" baseline="0" dirty="0">
                          <a:effectLst/>
                          <a:latin typeface="Times New Roman" panose="02020603050405020304" pitchFamily="18" charset="0"/>
                          <a:ea typeface="標楷體" panose="03000509000000000000" pitchFamily="65" charset="-120"/>
                        </a:rPr>
                        <a:t>因素</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304800" algn="l">
                        <a:spcAft>
                          <a:spcPts val="0"/>
                        </a:spcAft>
                      </a:pPr>
                      <a:r>
                        <a:rPr lang="zh-TW" sz="1600" kern="100" baseline="0">
                          <a:effectLst/>
                          <a:latin typeface="Times New Roman" panose="02020603050405020304" pitchFamily="18" charset="0"/>
                          <a:ea typeface="標楷體" panose="03000509000000000000" pitchFamily="65" charset="-120"/>
                        </a:rPr>
                        <a:t>題目</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304800" algn="l">
                        <a:spcAft>
                          <a:spcPts val="0"/>
                        </a:spcAft>
                      </a:pPr>
                      <a:r>
                        <a:rPr lang="zh-TW" sz="1600" kern="100" baseline="0">
                          <a:effectLst/>
                          <a:latin typeface="Times New Roman" panose="02020603050405020304" pitchFamily="18" charset="0"/>
                          <a:ea typeface="標楷體" panose="03000509000000000000" pitchFamily="65" charset="-120"/>
                        </a:rPr>
                        <a:t>負荷量</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indent="173990" algn="l">
                        <a:spcAft>
                          <a:spcPts val="0"/>
                        </a:spcAft>
                      </a:pPr>
                      <a:r>
                        <a:rPr lang="zh-TW" sz="1600" kern="100" baseline="0">
                          <a:effectLst/>
                          <a:latin typeface="Times New Roman" panose="02020603050405020304" pitchFamily="18" charset="0"/>
                          <a:ea typeface="標楷體" panose="03000509000000000000" pitchFamily="65" charset="-120"/>
                        </a:rPr>
                        <a:t>特徵值</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R="635" algn="l">
                        <a:spcAft>
                          <a:spcPts val="0"/>
                        </a:spcAft>
                      </a:pPr>
                      <a:r>
                        <a:rPr lang="zh-TW" sz="1600" kern="100" baseline="0">
                          <a:effectLst/>
                          <a:latin typeface="Times New Roman" panose="02020603050405020304" pitchFamily="18" charset="0"/>
                          <a:ea typeface="標楷體" panose="03000509000000000000" pitchFamily="65" charset="-120"/>
                        </a:rPr>
                        <a:t>解釋變異</a:t>
                      </a:r>
                      <a:r>
                        <a:rPr lang="en-US" sz="1600" kern="100" baseline="0">
                          <a:effectLst/>
                          <a:latin typeface="Times New Roman" panose="02020603050405020304" pitchFamily="18" charset="0"/>
                          <a:ea typeface="標楷體" panose="03000509000000000000" pitchFamily="65" charset="-120"/>
                        </a:rPr>
                        <a:t>%</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325016">
                <a:tc rowSpan="3">
                  <a:txBody>
                    <a:bodyPr/>
                    <a:lstStyle/>
                    <a:p>
                      <a:pPr algn="l">
                        <a:spcAft>
                          <a:spcPts val="0"/>
                        </a:spcAft>
                      </a:pPr>
                      <a:r>
                        <a:rPr lang="zh-TW" sz="1600" kern="0" baseline="0" dirty="0">
                          <a:effectLst/>
                          <a:latin typeface="Times New Roman" panose="02020603050405020304" pitchFamily="18" charset="0"/>
                          <a:ea typeface="標楷體" panose="03000509000000000000" pitchFamily="65" charset="-120"/>
                        </a:rPr>
                        <a:t>對等待的負面情緒反應</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 </a:t>
                      </a:r>
                      <a:r>
                        <a:rPr lang="zh-TW" sz="1600" kern="100" baseline="0" dirty="0">
                          <a:effectLst/>
                          <a:latin typeface="Times New Roman" panose="02020603050405020304" pitchFamily="18" charset="0"/>
                          <a:ea typeface="標楷體" panose="03000509000000000000" pitchFamily="65" charset="-120"/>
                        </a:rPr>
                        <a:t>排隊讓我感到心情不太好。</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.875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indent="173990" algn="l">
                        <a:spcAft>
                          <a:spcPts val="0"/>
                        </a:spcAft>
                      </a:pPr>
                      <a:r>
                        <a:rPr lang="en-US" sz="1600" kern="0" baseline="0">
                          <a:effectLst/>
                          <a:latin typeface="Times New Roman" panose="02020603050405020304" pitchFamily="18" charset="0"/>
                          <a:ea typeface="標楷體" panose="03000509000000000000" pitchFamily="65" charset="-120"/>
                        </a:rPr>
                        <a:t>6.378</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marR="635" algn="l">
                        <a:spcAft>
                          <a:spcPts val="0"/>
                        </a:spcAft>
                      </a:pPr>
                      <a:r>
                        <a:rPr lang="en-US" sz="1600" kern="0" baseline="0">
                          <a:effectLst/>
                          <a:latin typeface="Times New Roman" panose="02020603050405020304" pitchFamily="18" charset="0"/>
                          <a:ea typeface="標楷體" panose="03000509000000000000" pitchFamily="65" charset="-120"/>
                        </a:rPr>
                        <a:t>5.629</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325016">
                <a:tc vMerge="1">
                  <a:txBody>
                    <a:bodyPr/>
                    <a:lstStyle/>
                    <a:p>
                      <a:endParaRPr lang="zh-TW" altLang="en-US"/>
                    </a:p>
                  </a:txBody>
                  <a:tcP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2. </a:t>
                      </a:r>
                      <a:r>
                        <a:rPr lang="zh-TW" sz="1600" kern="100" baseline="0" dirty="0">
                          <a:effectLst/>
                          <a:latin typeface="Times New Roman" panose="02020603050405020304" pitchFamily="18" charset="0"/>
                          <a:ea typeface="標楷體" panose="03000509000000000000" pitchFamily="65" charset="-120"/>
                        </a:rPr>
                        <a:t>在等待期間我很無聊。</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.934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325016">
                <a:tc vMerge="1">
                  <a:txBody>
                    <a:bodyPr/>
                    <a:lstStyle/>
                    <a:p>
                      <a:endParaRPr lang="zh-TW" altLang="en-US"/>
                    </a:p>
                  </a:txBody>
                  <a:tcP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3. </a:t>
                      </a:r>
                      <a:r>
                        <a:rPr lang="zh-TW" sz="1600" kern="100" baseline="0" dirty="0">
                          <a:effectLst/>
                          <a:latin typeface="Times New Roman" panose="02020603050405020304" pitchFamily="18" charset="0"/>
                          <a:ea typeface="標楷體" panose="03000509000000000000" pitchFamily="65" charset="-120"/>
                        </a:rPr>
                        <a:t>我不喜歡排隊的時間。</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.879</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325016">
                <a:tc rowSpan="2">
                  <a:txBody>
                    <a:bodyPr/>
                    <a:lstStyle/>
                    <a:p>
                      <a:pPr algn="l">
                        <a:spcAft>
                          <a:spcPts val="0"/>
                        </a:spcAft>
                      </a:pPr>
                      <a:r>
                        <a:rPr lang="zh-TW" sz="1600" kern="0" baseline="0" dirty="0">
                          <a:effectLst/>
                          <a:latin typeface="Times New Roman" panose="02020603050405020304" pitchFamily="18" charset="0"/>
                          <a:ea typeface="標楷體" panose="03000509000000000000" pitchFamily="65" charset="-120"/>
                        </a:rPr>
                        <a:t>等候區及等待時間</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4. </a:t>
                      </a:r>
                      <a:r>
                        <a:rPr lang="zh-TW" sz="1600" kern="100" baseline="0" dirty="0">
                          <a:effectLst/>
                          <a:latin typeface="Times New Roman" panose="02020603050405020304" pitchFamily="18" charset="0"/>
                          <a:ea typeface="標楷體" panose="03000509000000000000" pitchFamily="65" charset="-120"/>
                        </a:rPr>
                        <a:t>我覺得等候區很整潔。</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.948</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indent="173990" algn="l">
                        <a:spcAft>
                          <a:spcPts val="0"/>
                        </a:spcAft>
                      </a:pPr>
                      <a:r>
                        <a:rPr lang="en-US" sz="1600" kern="100" baseline="0">
                          <a:effectLst/>
                          <a:latin typeface="Times New Roman" panose="02020603050405020304" pitchFamily="18" charset="0"/>
                          <a:ea typeface="標楷體" panose="03000509000000000000" pitchFamily="65" charset="-120"/>
                        </a:rPr>
                        <a:t>1.982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marR="635" algn="l">
                        <a:spcAft>
                          <a:spcPts val="0"/>
                        </a:spcAft>
                      </a:pPr>
                      <a:r>
                        <a:rPr lang="en-US" sz="1600" kern="0" baseline="0">
                          <a:effectLst/>
                          <a:latin typeface="Times New Roman" panose="02020603050405020304" pitchFamily="18" charset="0"/>
                          <a:ea typeface="標楷體" panose="03000509000000000000" pitchFamily="65" charset="-120"/>
                        </a:rPr>
                        <a:t>4.460</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731287">
                <a:tc vMerge="1">
                  <a:txBody>
                    <a:bodyPr/>
                    <a:lstStyle/>
                    <a:p>
                      <a:endParaRPr lang="zh-TW" altLang="en-US"/>
                    </a:p>
                  </a:txBody>
                  <a:tcP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5. </a:t>
                      </a:r>
                      <a:r>
                        <a:rPr lang="zh-TW" sz="1600" kern="100" baseline="0" dirty="0">
                          <a:effectLst/>
                          <a:latin typeface="Times New Roman" panose="02020603050405020304" pitchFamily="18" charset="0"/>
                          <a:ea typeface="標楷體" panose="03000509000000000000" pitchFamily="65" charset="-120"/>
                        </a:rPr>
                        <a:t>我找得到等候區。</a:t>
                      </a:r>
                    </a:p>
                    <a:p>
                      <a:pPr algn="l">
                        <a:spcAft>
                          <a:spcPts val="0"/>
                        </a:spcAft>
                      </a:pPr>
                      <a:r>
                        <a:rPr lang="en-US" sz="1600" kern="100" baseline="0" dirty="0">
                          <a:effectLst/>
                          <a:latin typeface="Times New Roman" panose="02020603050405020304" pitchFamily="18" charset="0"/>
                          <a:ea typeface="標楷體" panose="03000509000000000000" pitchFamily="65" charset="-120"/>
                        </a:rPr>
                        <a:t>6. </a:t>
                      </a:r>
                      <a:r>
                        <a:rPr lang="zh-TW" sz="1600" kern="100" baseline="0" dirty="0">
                          <a:effectLst/>
                          <a:latin typeface="Times New Roman" panose="02020603050405020304" pitchFamily="18" charset="0"/>
                          <a:ea typeface="標楷體" panose="03000509000000000000" pitchFamily="65" charset="-120"/>
                        </a:rPr>
                        <a:t>我必須結帳時等待很長時間。</a:t>
                      </a:r>
                    </a:p>
                    <a:p>
                      <a:pPr algn="l">
                        <a:spcAft>
                          <a:spcPts val="0"/>
                        </a:spcAft>
                      </a:pPr>
                      <a:r>
                        <a:rPr lang="en-US" sz="1600" kern="100" baseline="0" dirty="0">
                          <a:effectLst/>
                          <a:latin typeface="Times New Roman" panose="02020603050405020304" pitchFamily="18" charset="0"/>
                          <a:ea typeface="標楷體" panose="03000509000000000000" pitchFamily="65" charset="-120"/>
                        </a:rPr>
                        <a:t>7. </a:t>
                      </a:r>
                      <a:r>
                        <a:rPr lang="zh-TW" sz="1600" kern="100" baseline="0" dirty="0">
                          <a:effectLst/>
                          <a:latin typeface="Times New Roman" panose="02020603050405020304" pitchFamily="18" charset="0"/>
                          <a:ea typeface="標楷體" panose="03000509000000000000" pitchFamily="65" charset="-120"/>
                        </a:rPr>
                        <a:t>等待時間比預期的短。</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.735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 </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.463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1110887">
                <a:tc rowSpan="3">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焦急與心理不平衡</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7. </a:t>
                      </a:r>
                      <a:r>
                        <a:rPr lang="zh-TW" sz="1600" kern="100" baseline="0" dirty="0">
                          <a:effectLst/>
                          <a:latin typeface="Times New Roman" panose="02020603050405020304" pitchFamily="18" charset="0"/>
                          <a:ea typeface="標楷體" panose="03000509000000000000" pitchFamily="65" charset="-120"/>
                        </a:rPr>
                        <a:t>在等待今天的時候，我感到被周圍的事物所干擾。</a:t>
                      </a:r>
                    </a:p>
                    <a:p>
                      <a:pPr algn="l">
                        <a:spcAft>
                          <a:spcPts val="0"/>
                        </a:spcAft>
                      </a:pPr>
                      <a:r>
                        <a:rPr lang="en-US" sz="1600" kern="100" baseline="0" dirty="0">
                          <a:effectLst/>
                          <a:latin typeface="Times New Roman" panose="02020603050405020304" pitchFamily="18" charset="0"/>
                          <a:ea typeface="標楷體" panose="03000509000000000000" pitchFamily="65" charset="-120"/>
                        </a:rPr>
                        <a:t>8. </a:t>
                      </a:r>
                      <a:r>
                        <a:rPr lang="zh-TW" sz="1600" kern="100" baseline="0" dirty="0">
                          <a:effectLst/>
                          <a:latin typeface="Times New Roman" panose="02020603050405020304" pitchFamily="18" charset="0"/>
                          <a:ea typeface="標楷體" panose="03000509000000000000" pitchFamily="65" charset="-120"/>
                        </a:rPr>
                        <a:t>在等待期間我很無聊。</a:t>
                      </a:r>
                    </a:p>
                    <a:p>
                      <a:pPr algn="l">
                        <a:spcAft>
                          <a:spcPts val="0"/>
                        </a:spcAft>
                      </a:pPr>
                      <a:r>
                        <a:rPr lang="en-US" sz="1600" kern="100" baseline="0" dirty="0">
                          <a:effectLst/>
                          <a:latin typeface="Times New Roman" panose="02020603050405020304" pitchFamily="18" charset="0"/>
                          <a:ea typeface="標楷體" panose="03000509000000000000" pitchFamily="65" charset="-120"/>
                        </a:rPr>
                        <a:t>9 </a:t>
                      </a:r>
                      <a:r>
                        <a:rPr lang="zh-TW" sz="1600" kern="100" baseline="0" dirty="0">
                          <a:effectLst/>
                          <a:latin typeface="Times New Roman" panose="02020603050405020304" pitchFamily="18" charset="0"/>
                          <a:ea typeface="標楷體" panose="03000509000000000000" pitchFamily="65" charset="-120"/>
                        </a:rPr>
                        <a:t>我不喜歡排隊的時間。</a:t>
                      </a:r>
                    </a:p>
                    <a:p>
                      <a:pPr algn="l">
                        <a:spcAft>
                          <a:spcPts val="0"/>
                        </a:spcAft>
                      </a:pPr>
                      <a:r>
                        <a:rPr lang="en-US" sz="1600" kern="100" baseline="0" dirty="0">
                          <a:effectLst/>
                          <a:latin typeface="Times New Roman" panose="02020603050405020304" pitchFamily="18" charset="0"/>
                          <a:ea typeface="標楷體" panose="03000509000000000000" pitchFamily="65" charset="-120"/>
                        </a:rPr>
                        <a:t>10 </a:t>
                      </a:r>
                      <a:r>
                        <a:rPr lang="zh-TW" sz="1600" kern="100" baseline="0" dirty="0">
                          <a:effectLst/>
                          <a:latin typeface="Times New Roman" panose="02020603050405020304" pitchFamily="18" charset="0"/>
                          <a:ea typeface="標楷體" panose="03000509000000000000" pitchFamily="65" charset="-120"/>
                        </a:rPr>
                        <a:t>我覺得只有少數的人可以享有優惠。</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a:t>
                      </a:r>
                      <a:r>
                        <a:rPr lang="en-US" sz="1600" kern="100" baseline="0" dirty="0" smtClean="0">
                          <a:effectLst/>
                          <a:latin typeface="Times New Roman" panose="02020603050405020304" pitchFamily="18" charset="0"/>
                          <a:ea typeface="標楷體" panose="03000509000000000000" pitchFamily="65" charset="-120"/>
                        </a:rPr>
                        <a:t>809</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.784</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.889</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a:t>
                      </a:r>
                      <a:r>
                        <a:rPr lang="en-US" sz="1600" kern="100" baseline="0" dirty="0" smtClean="0">
                          <a:effectLst/>
                          <a:latin typeface="Times New Roman" panose="02020603050405020304" pitchFamily="18" charset="0"/>
                          <a:ea typeface="標楷體" panose="03000509000000000000" pitchFamily="65" charset="-120"/>
                        </a:rPr>
                        <a:t>859</a:t>
                      </a:r>
                      <a:endParaRPr lang="zh-TW" sz="1600" kern="100" baseline="0" dirty="0">
                        <a:effectLst/>
                        <a:latin typeface="Times New Roman" panose="02020603050405020304" pitchFamily="18" charset="0"/>
                        <a:ea typeface="標楷體" panose="03000509000000000000" pitchFamily="65" charset="-120"/>
                      </a:endParaRPr>
                    </a:p>
                  </a:txBody>
                  <a:tcPr marL="0" marR="0" marT="0" marB="0" anchor="ctr"/>
                </a:tc>
                <a:tc rowSpan="2">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1.413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marR="635" algn="l">
                        <a:spcAft>
                          <a:spcPts val="0"/>
                        </a:spcAft>
                      </a:pPr>
                      <a:r>
                        <a:rPr lang="en-US" sz="1600" kern="0" baseline="0" dirty="0">
                          <a:effectLst/>
                          <a:latin typeface="Times New Roman" panose="02020603050405020304" pitchFamily="18" charset="0"/>
                          <a:ea typeface="標楷體" panose="03000509000000000000" pitchFamily="65" charset="-120"/>
                        </a:rPr>
                        <a:t>1.887</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325016">
                <a:tc vMerge="1">
                  <a:txBody>
                    <a:bodyPr/>
                    <a:lstStyle/>
                    <a:p>
                      <a:endParaRPr lang="zh-TW" altLang="en-US"/>
                    </a:p>
                  </a:txBody>
                  <a:tcP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11 </a:t>
                      </a:r>
                      <a:r>
                        <a:rPr lang="zh-TW" sz="1600" kern="100" baseline="0">
                          <a:effectLst/>
                          <a:latin typeface="Times New Roman" panose="02020603050405020304" pitchFamily="18" charset="0"/>
                          <a:ea typeface="標楷體" panose="03000509000000000000" pitchFamily="65" charset="-120"/>
                        </a:rPr>
                        <a:t>我覺得後來排隊的人在我之前得到了服務。</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00" baseline="0" dirty="0" smtClean="0">
                          <a:effectLst/>
                          <a:latin typeface="Times New Roman" panose="02020603050405020304" pitchFamily="18" charset="0"/>
                          <a:ea typeface="標楷體" panose="03000509000000000000" pitchFamily="65" charset="-120"/>
                        </a:rPr>
                        <a:t>.892</a:t>
                      </a:r>
                      <a:endParaRPr lang="zh-TW" altLang="zh-TW" sz="1600" kern="100" baseline="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81254">
                <a:tc vMerge="1">
                  <a:txBody>
                    <a:bodyPr/>
                    <a:lstStyle/>
                    <a:p>
                      <a:endParaRPr lang="zh-TW" altLang="en-US"/>
                    </a:p>
                  </a:txBody>
                  <a:tcP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12 </a:t>
                      </a:r>
                      <a:r>
                        <a:rPr lang="zh-TW" sz="1600" kern="100" baseline="0">
                          <a:effectLst/>
                          <a:latin typeface="Times New Roman" panose="02020603050405020304" pitchFamily="18" charset="0"/>
                          <a:ea typeface="標楷體" panose="03000509000000000000" pitchFamily="65" charset="-120"/>
                        </a:rPr>
                        <a:t>在我看來，其他收銀台的服務更快</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kern="100" baseline="0" dirty="0" smtClean="0">
                          <a:effectLst/>
                          <a:latin typeface="Times New Roman" panose="02020603050405020304" pitchFamily="18" charset="0"/>
                          <a:ea typeface="標楷體" panose="03000509000000000000" pitchFamily="65" charset="-120"/>
                        </a:rPr>
                        <a:t>.787</a:t>
                      </a:r>
                      <a:endParaRPr lang="zh-TW" altLang="zh-TW" sz="1600" kern="100" baseline="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endParaRPr lang="zh-TW" sz="1600" kern="100" baseline="0" dirty="0">
                        <a:effectLst/>
                        <a:latin typeface="Times New Roman" panose="02020603050405020304" pitchFamily="18" charset="0"/>
                        <a:ea typeface="標楷體" panose="03000509000000000000" pitchFamily="65" charset="-120"/>
                      </a:endParaRPr>
                    </a:p>
                  </a:txBody>
                  <a:tcPr marL="0" marR="0" marT="0" marB="0" anchor="ctr"/>
                </a:tc>
                <a:tc>
                  <a:txBody>
                    <a:bodyPr/>
                    <a:lstStyle/>
                    <a:p>
                      <a:pPr algn="l"/>
                      <a:endParaRPr lang="zh-TW" sz="1600" kern="100" baseline="0" dirty="0">
                        <a:effectLst/>
                        <a:latin typeface="Times New Roman" panose="02020603050405020304" pitchFamily="18" charset="0"/>
                        <a:ea typeface="標楷體" panose="03000509000000000000" pitchFamily="65" charset="-120"/>
                      </a:endParaRPr>
                    </a:p>
                  </a:txBody>
                  <a:tcPr marL="0" marR="0" marT="0" marB="0" anchor="ctr"/>
                </a:tc>
              </a:tr>
            </a:tbl>
          </a:graphicData>
        </a:graphic>
      </p:graphicFrame>
      <p:sp>
        <p:nvSpPr>
          <p:cNvPr id="5" name="矩形 4"/>
          <p:cNvSpPr/>
          <p:nvPr/>
        </p:nvSpPr>
        <p:spPr>
          <a:xfrm>
            <a:off x="936170" y="4499983"/>
            <a:ext cx="11059886" cy="2246769"/>
          </a:xfrm>
          <a:prstGeom prst="rect">
            <a:avLst/>
          </a:prstGeom>
        </p:spPr>
        <p:txBody>
          <a:bodyPr wrap="square">
            <a:spAutoFit/>
          </a:bodyPr>
          <a:lstStyle/>
          <a:p>
            <a:r>
              <a:rPr lang="en-US" altLang="zh-TW" sz="2800" dirty="0" smtClean="0">
                <a:latin typeface="Times New Roman" panose="02020603050405020304" pitchFamily="18" charset="0"/>
                <a:ea typeface="標楷體" panose="03000509000000000000" pitchFamily="65" charset="-120"/>
              </a:rPr>
              <a:t>1.</a:t>
            </a:r>
            <a:r>
              <a:rPr lang="zh-TW" altLang="en-US" sz="2800" dirty="0" smtClean="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全聯消費者等候狀況」進行因素分析，可發現量表有三個因素特徵值大於</a:t>
            </a:r>
            <a:r>
              <a:rPr lang="en-US" altLang="zh-TW" sz="2800" dirty="0" smtClean="0">
                <a:latin typeface="Times New Roman" panose="02020603050405020304" pitchFamily="18" charset="0"/>
                <a:ea typeface="標楷體" panose="03000509000000000000" pitchFamily="65" charset="-120"/>
              </a:rPr>
              <a:t>1</a:t>
            </a:r>
            <a:r>
              <a:rPr lang="zh-TW" altLang="en-US" sz="2800" dirty="0" smtClean="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當變數能解釋的變異超過</a:t>
            </a:r>
            <a:r>
              <a:rPr lang="en-US" altLang="zh-TW" sz="2800" dirty="0">
                <a:latin typeface="Times New Roman" panose="02020603050405020304" pitchFamily="18" charset="0"/>
                <a:ea typeface="標楷體" panose="03000509000000000000" pitchFamily="65" charset="-120"/>
              </a:rPr>
              <a:t>1</a:t>
            </a:r>
            <a:r>
              <a:rPr lang="zh-TW" altLang="en-US" sz="2800" dirty="0">
                <a:latin typeface="Times New Roman" panose="02020603050405020304" pitchFamily="18" charset="0"/>
                <a:ea typeface="標楷體" panose="03000509000000000000" pitchFamily="65" charset="-120"/>
              </a:rPr>
              <a:t>時，即表示很</a:t>
            </a:r>
            <a:r>
              <a:rPr lang="zh-TW" altLang="en-US" sz="2800" dirty="0" smtClean="0">
                <a:latin typeface="Times New Roman" panose="02020603050405020304" pitchFamily="18" charset="0"/>
                <a:ea typeface="標楷體" panose="03000509000000000000" pitchFamily="65" charset="-120"/>
              </a:rPr>
              <a:t>重要。</a:t>
            </a:r>
            <a:endParaRPr lang="en-US" altLang="zh-TW" sz="2800" dirty="0" smtClean="0">
              <a:latin typeface="Times New Roman" panose="02020603050405020304" pitchFamily="18" charset="0"/>
              <a:ea typeface="標楷體" panose="03000509000000000000" pitchFamily="65" charset="-120"/>
            </a:endParaRPr>
          </a:p>
          <a:p>
            <a:r>
              <a:rPr lang="en-US" altLang="zh-TW" sz="2800" dirty="0" smtClean="0">
                <a:latin typeface="Times New Roman" panose="02020603050405020304" pitchFamily="18" charset="0"/>
                <a:ea typeface="標楷體" panose="03000509000000000000" pitchFamily="65" charset="-120"/>
              </a:rPr>
              <a:t>2.</a:t>
            </a:r>
            <a:r>
              <a:rPr lang="zh-TW" altLang="en-US" sz="2800" dirty="0" smtClean="0">
                <a:latin typeface="Times New Roman" panose="02020603050405020304" pitchFamily="18" charset="0"/>
                <a:ea typeface="標楷體" panose="03000509000000000000" pitchFamily="65" charset="-120"/>
              </a:rPr>
              <a:t>因素</a:t>
            </a:r>
            <a:r>
              <a:rPr lang="zh-TW" altLang="en-US" sz="2800" dirty="0">
                <a:latin typeface="Times New Roman" panose="02020603050405020304" pitchFamily="18" charset="0"/>
                <a:ea typeface="標楷體" panose="03000509000000000000" pitchFamily="65" charset="-120"/>
              </a:rPr>
              <a:t>負荷</a:t>
            </a:r>
            <a:r>
              <a:rPr lang="zh-TW" altLang="en-US" sz="2800" dirty="0" smtClean="0">
                <a:latin typeface="Times New Roman" panose="02020603050405020304" pitchFamily="18" charset="0"/>
                <a:ea typeface="標楷體" panose="03000509000000000000" pitchFamily="65" charset="-120"/>
              </a:rPr>
              <a:t>量代表</a:t>
            </a:r>
            <a:r>
              <a:rPr lang="zh-TW" altLang="en-US" sz="2800" dirty="0">
                <a:latin typeface="Times New Roman" panose="02020603050405020304" pitchFamily="18" charset="0"/>
                <a:ea typeface="標楷體" panose="03000509000000000000" pitchFamily="65" charset="-120"/>
              </a:rPr>
              <a:t>著因素和變數之間的關係，高的因素負荷代表變數影響因素的代表性也較高，一般而言大於或等於</a:t>
            </a:r>
            <a:r>
              <a:rPr lang="en-US" altLang="zh-TW" sz="2800" dirty="0">
                <a:latin typeface="Times New Roman" panose="02020603050405020304" pitchFamily="18" charset="0"/>
                <a:ea typeface="標楷體" panose="03000509000000000000" pitchFamily="65" charset="-120"/>
              </a:rPr>
              <a:t>.4</a:t>
            </a:r>
            <a:r>
              <a:rPr lang="zh-TW" altLang="en-US" sz="2800" dirty="0">
                <a:latin typeface="Times New Roman" panose="02020603050405020304" pitchFamily="18" charset="0"/>
                <a:ea typeface="標楷體" panose="03000509000000000000" pitchFamily="65" charset="-120"/>
              </a:rPr>
              <a:t>時，即視為是</a:t>
            </a:r>
            <a:r>
              <a:rPr lang="zh-TW" altLang="en-US" sz="2800" dirty="0" smtClean="0">
                <a:latin typeface="Times New Roman" panose="02020603050405020304" pitchFamily="18" charset="0"/>
                <a:ea typeface="標楷體" panose="03000509000000000000" pitchFamily="65" charset="-120"/>
              </a:rPr>
              <a:t>重要。</a:t>
            </a:r>
            <a:endParaRPr lang="en-US" altLang="zh-TW" sz="2800" dirty="0" smtClean="0">
              <a:latin typeface="Times New Roman" panose="02020603050405020304" pitchFamily="18" charset="0"/>
              <a:ea typeface="標楷體" panose="03000509000000000000" pitchFamily="65" charset="-120"/>
            </a:endParaRPr>
          </a:p>
          <a:p>
            <a:r>
              <a:rPr lang="en-US" altLang="zh-TW" sz="2800" dirty="0" smtClean="0">
                <a:latin typeface="Times New Roman" panose="02020603050405020304" pitchFamily="18" charset="0"/>
                <a:ea typeface="標楷體" panose="03000509000000000000" pitchFamily="65" charset="-120"/>
              </a:rPr>
              <a:t>3.</a:t>
            </a:r>
            <a:r>
              <a:rPr lang="zh-TW" altLang="en-US" sz="2800" dirty="0" smtClean="0">
                <a:latin typeface="Times New Roman" panose="02020603050405020304" pitchFamily="18" charset="0"/>
                <a:ea typeface="標楷體" panose="03000509000000000000" pitchFamily="65" charset="-120"/>
              </a:rPr>
              <a:t>所以</a:t>
            </a:r>
            <a:r>
              <a:rPr lang="zh-TW" altLang="en-US" sz="2800" dirty="0">
                <a:latin typeface="Times New Roman" panose="02020603050405020304" pitchFamily="18" charset="0"/>
                <a:ea typeface="標楷體" panose="03000509000000000000" pitchFamily="65" charset="-120"/>
              </a:rPr>
              <a:t>取絕對值大於</a:t>
            </a:r>
            <a:r>
              <a:rPr lang="en-US" altLang="zh-TW" sz="2800" dirty="0">
                <a:latin typeface="Times New Roman" panose="02020603050405020304" pitchFamily="18" charset="0"/>
                <a:ea typeface="標楷體" panose="03000509000000000000" pitchFamily="65" charset="-120"/>
              </a:rPr>
              <a:t>.4</a:t>
            </a:r>
            <a:r>
              <a:rPr lang="zh-TW" altLang="en-US" sz="2800" dirty="0">
                <a:latin typeface="Times New Roman" panose="02020603050405020304" pitchFamily="18" charset="0"/>
                <a:ea typeface="標楷體" panose="03000509000000000000" pitchFamily="65" charset="-120"/>
              </a:rPr>
              <a:t>的項目加以命名驗證形成構面。</a:t>
            </a:r>
          </a:p>
        </p:txBody>
      </p:sp>
      <p:sp>
        <p:nvSpPr>
          <p:cNvPr id="6" name="橢圓 5"/>
          <p:cNvSpPr/>
          <p:nvPr/>
        </p:nvSpPr>
        <p:spPr>
          <a:xfrm>
            <a:off x="6313715" y="3039915"/>
            <a:ext cx="5682342" cy="1338942"/>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zh-TW" sz="2800" dirty="0">
                <a:latin typeface="Times New Roman" panose="02020603050405020304" pitchFamily="18" charset="0"/>
                <a:ea typeface="標楷體" panose="03000509000000000000" pitchFamily="65" charset="-120"/>
              </a:rPr>
              <a:t>總解釋</a:t>
            </a:r>
            <a:r>
              <a:rPr lang="zh-TW" altLang="zh-TW" sz="2800" dirty="0" smtClean="0">
                <a:latin typeface="Times New Roman" panose="02020603050405020304" pitchFamily="18" charset="0"/>
                <a:ea typeface="標楷體" panose="03000509000000000000" pitchFamily="65" charset="-120"/>
              </a:rPr>
              <a:t>變異達</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11.976%</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4584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45642428"/>
              </p:ext>
            </p:extLst>
          </p:nvPr>
        </p:nvGraphicFramePr>
        <p:xfrm>
          <a:off x="294084" y="1866297"/>
          <a:ext cx="6046895" cy="4440499"/>
        </p:xfrm>
        <a:graphic>
          <a:graphicData uri="http://schemas.openxmlformats.org/drawingml/2006/chart">
            <c:chart xmlns:c="http://schemas.openxmlformats.org/drawingml/2006/chart" xmlns:r="http://schemas.openxmlformats.org/officeDocument/2006/relationships" r:id="rId2"/>
          </a:graphicData>
        </a:graphic>
      </p:graphicFrame>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09494">
            <a:off x="4177787" y="3285461"/>
            <a:ext cx="885817" cy="885817"/>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0063" y="2625832"/>
            <a:ext cx="4855739" cy="3680964"/>
          </a:xfrm>
        </p:spPr>
      </p:pic>
      <p:sp>
        <p:nvSpPr>
          <p:cNvPr id="3" name="五邊形 2"/>
          <p:cNvSpPr/>
          <p:nvPr/>
        </p:nvSpPr>
        <p:spPr>
          <a:xfrm>
            <a:off x="0" y="196553"/>
            <a:ext cx="1465322" cy="948583"/>
          </a:xfrm>
          <a:prstGeom prst="homePlate">
            <a:avLst/>
          </a:prstGeom>
          <a:solidFill>
            <a:schemeClr val="accent3">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第一章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緒論</a:t>
            </a:r>
            <a:endParaRPr lang="zh-TW" altLang="en-US" dirty="0">
              <a:latin typeface="標楷體" panose="03000509000000000000" pitchFamily="65" charset="-120"/>
              <a:ea typeface="標楷體" panose="03000509000000000000" pitchFamily="65" charset="-120"/>
            </a:endParaRPr>
          </a:p>
        </p:txBody>
      </p:sp>
      <p:graphicFrame>
        <p:nvGraphicFramePr>
          <p:cNvPr id="8" name="資料庫圖表 7"/>
          <p:cNvGraphicFramePr/>
          <p:nvPr>
            <p:extLst>
              <p:ext uri="{D42A27DB-BD31-4B8C-83A1-F6EECF244321}">
                <p14:modId xmlns:p14="http://schemas.microsoft.com/office/powerpoint/2010/main" val="720393786"/>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4951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extLst>
              <p:ext uri="{D42A27DB-BD31-4B8C-83A1-F6EECF244321}">
                <p14:modId xmlns:p14="http://schemas.microsoft.com/office/powerpoint/2010/main" val="4104528603"/>
              </p:ext>
            </p:extLst>
          </p:nvPr>
        </p:nvGraphicFramePr>
        <p:xfrm>
          <a:off x="1055914" y="3974179"/>
          <a:ext cx="10177463" cy="1920240"/>
        </p:xfrm>
        <a:graphic>
          <a:graphicData uri="http://schemas.openxmlformats.org/drawingml/2006/table">
            <a:tbl>
              <a:tblPr>
                <a:tableStyleId>{69CF1AB2-1976-4502-BF36-3FF5EA218861}</a:tableStyleId>
              </a:tblPr>
              <a:tblGrid>
                <a:gridCol w="3582467"/>
                <a:gridCol w="3845046"/>
                <a:gridCol w="2749950"/>
              </a:tblGrid>
              <a:tr h="253538">
                <a:tc gridSpan="2">
                  <a:txBody>
                    <a:bodyPr/>
                    <a:lstStyle/>
                    <a:p>
                      <a:pPr algn="l">
                        <a:lnSpc>
                          <a:spcPct val="150000"/>
                        </a:lnSpc>
                        <a:spcAft>
                          <a:spcPts val="0"/>
                        </a:spcAft>
                      </a:pPr>
                      <a:r>
                        <a:rPr lang="en-US" sz="1800" kern="100" baseline="0" dirty="0">
                          <a:effectLst/>
                          <a:latin typeface="Times New Roman" panose="02020603050405020304" pitchFamily="18" charset="0"/>
                          <a:ea typeface="標楷體" panose="03000509000000000000" pitchFamily="65" charset="-120"/>
                          <a:cs typeface="Times New Roman" panose="02020603050405020304" pitchFamily="18" charset="0"/>
                        </a:rPr>
                        <a:t>Kaiser-Meyer-</a:t>
                      </a:r>
                      <a:r>
                        <a:rPr lang="en-US" sz="1800" kern="100" baseline="0" dirty="0" err="1">
                          <a:effectLst/>
                          <a:latin typeface="Times New Roman" panose="02020603050405020304" pitchFamily="18" charset="0"/>
                          <a:ea typeface="標楷體" panose="03000509000000000000" pitchFamily="65" charset="-120"/>
                          <a:cs typeface="Times New Roman" panose="02020603050405020304" pitchFamily="18" charset="0"/>
                        </a:rPr>
                        <a:t>Olkin</a:t>
                      </a:r>
                      <a:r>
                        <a:rPr lang="zh-TW" sz="1800" kern="100" baseline="0" dirty="0">
                          <a:effectLst/>
                          <a:latin typeface="Times New Roman" panose="02020603050405020304" pitchFamily="18" charset="0"/>
                          <a:ea typeface="標楷體" panose="03000509000000000000" pitchFamily="65" charset="-120"/>
                        </a:rPr>
                        <a:t>取樣適切性量數</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hMerge="1">
                  <a:txBody>
                    <a:bodyPr/>
                    <a:lstStyle/>
                    <a:p>
                      <a:endParaRPr lang="zh-TW" altLang="en-US"/>
                    </a:p>
                  </a:txBody>
                  <a:tcPr/>
                </a:tc>
                <a:tc>
                  <a:txBody>
                    <a:bodyPr/>
                    <a:lstStyle/>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.885</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422563">
                <a:tc rowSpan="3">
                  <a:txBody>
                    <a:bodyPr/>
                    <a:lstStyle/>
                    <a:p>
                      <a:pPr algn="l">
                        <a:lnSpc>
                          <a:spcPct val="150000"/>
                        </a:lnSpc>
                        <a:spcAft>
                          <a:spcPts val="0"/>
                        </a:spcAft>
                      </a:pPr>
                      <a:r>
                        <a:rPr lang="en-US" sz="18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Bartlett</a:t>
                      </a:r>
                      <a:r>
                        <a:rPr lang="en-US" sz="1800" kern="100" baseline="0" dirty="0">
                          <a:effectLst/>
                          <a:latin typeface="Times New Roman" panose="02020603050405020304" pitchFamily="18" charset="0"/>
                          <a:ea typeface="標楷體" panose="03000509000000000000" pitchFamily="65" charset="-120"/>
                        </a:rPr>
                        <a:t> </a:t>
                      </a:r>
                      <a:r>
                        <a:rPr lang="zh-TW" sz="1800" kern="100" baseline="0" dirty="0">
                          <a:effectLst/>
                          <a:latin typeface="Times New Roman" panose="02020603050405020304" pitchFamily="18" charset="0"/>
                          <a:ea typeface="標楷體" panose="03000509000000000000" pitchFamily="65" charset="-120"/>
                        </a:rPr>
                        <a:t>的球形檢定</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zh-TW" sz="1800" kern="100" baseline="0" dirty="0">
                          <a:effectLst/>
                          <a:latin typeface="Times New Roman" panose="02020603050405020304" pitchFamily="18" charset="0"/>
                          <a:ea typeface="標楷體" panose="03000509000000000000" pitchFamily="65" charset="-120"/>
                        </a:rPr>
                        <a:t>近似卡方分配</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800" kern="100" baseline="0">
                          <a:effectLst/>
                          <a:latin typeface="Times New Roman" panose="02020603050405020304" pitchFamily="18" charset="0"/>
                          <a:ea typeface="標楷體" panose="03000509000000000000" pitchFamily="65" charset="-120"/>
                        </a:rPr>
                        <a:t>4284.969</a:t>
                      </a:r>
                      <a:endParaRPr lang="zh-TW" sz="18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 </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253538">
                <a:tc vMerge="1">
                  <a:txBody>
                    <a:bodyPr/>
                    <a:lstStyle/>
                    <a:p>
                      <a:endParaRPr lang="zh-TW" altLang="en-US"/>
                    </a:p>
                  </a:txBody>
                  <a:tcPr/>
                </a:tc>
                <a:tc>
                  <a:txBody>
                    <a:bodyPr/>
                    <a:lstStyle/>
                    <a:p>
                      <a:pPr algn="l">
                        <a:lnSpc>
                          <a:spcPct val="150000"/>
                        </a:lnSpc>
                        <a:spcAft>
                          <a:spcPts val="0"/>
                        </a:spcAft>
                      </a:pPr>
                      <a:r>
                        <a:rPr lang="en-US" sz="1800" kern="100" baseline="0" dirty="0" err="1">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df</a:t>
                      </a:r>
                      <a:endParaRPr lang="zh-TW" sz="18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en-US" sz="1800" kern="100" baseline="0">
                          <a:effectLst/>
                          <a:latin typeface="Times New Roman" panose="02020603050405020304" pitchFamily="18" charset="0"/>
                          <a:ea typeface="標楷體" panose="03000509000000000000" pitchFamily="65" charset="-120"/>
                        </a:rPr>
                        <a:t>78</a:t>
                      </a:r>
                      <a:endParaRPr lang="zh-TW" sz="18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253538">
                <a:tc vMerge="1">
                  <a:txBody>
                    <a:bodyPr/>
                    <a:lstStyle/>
                    <a:p>
                      <a:endParaRPr lang="zh-TW" altLang="en-US"/>
                    </a:p>
                  </a:txBody>
                  <a:tcPr/>
                </a:tc>
                <a:tc>
                  <a:txBody>
                    <a:bodyPr/>
                    <a:lstStyle/>
                    <a:p>
                      <a:pPr algn="l">
                        <a:lnSpc>
                          <a:spcPct val="150000"/>
                        </a:lnSpc>
                        <a:spcAft>
                          <a:spcPts val="0"/>
                        </a:spcAft>
                      </a:pPr>
                      <a:r>
                        <a:rPr lang="zh-TW" sz="1800" kern="100" baseline="0" dirty="0">
                          <a:effectLst/>
                          <a:latin typeface="Times New Roman" panose="02020603050405020304" pitchFamily="18" charset="0"/>
                          <a:ea typeface="標楷體" panose="03000509000000000000" pitchFamily="65" charset="-120"/>
                        </a:rPr>
                        <a:t>顯著性</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en-US" sz="1800" kern="100" baseline="0" dirty="0">
                          <a:effectLst/>
                          <a:latin typeface="Times New Roman" panose="02020603050405020304" pitchFamily="18" charset="0"/>
                          <a:ea typeface="標楷體" panose="03000509000000000000" pitchFamily="65" charset="-120"/>
                        </a:rPr>
                        <a:t>.000</a:t>
                      </a:r>
                      <a:endParaRPr lang="zh-TW" sz="18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bl>
          </a:graphicData>
        </a:graphic>
      </p:graphicFrame>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5" name="＞形箭號 4"/>
          <p:cNvSpPr/>
          <p:nvPr/>
        </p:nvSpPr>
        <p:spPr>
          <a:xfrm>
            <a:off x="1182293" y="196552"/>
            <a:ext cx="1745963" cy="948583"/>
          </a:xfrm>
          <a:prstGeom prst="chevron">
            <a:avLst/>
          </a:prstGeom>
          <a:solidFill>
            <a:schemeClr val="accent4">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因素分析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6" name="資料庫圖表 5"/>
          <p:cNvGraphicFramePr/>
          <p:nvPr>
            <p:extLst>
              <p:ext uri="{D42A27DB-BD31-4B8C-83A1-F6EECF244321}">
                <p14:modId xmlns:p14="http://schemas.microsoft.com/office/powerpoint/2010/main" val="1922493718"/>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1182293" y="2303307"/>
            <a:ext cx="9648993" cy="954107"/>
          </a:xfrm>
          <a:prstGeom prst="rect">
            <a:avLst/>
          </a:prstGeom>
        </p:spPr>
        <p:txBody>
          <a:bodyPr wrap="square">
            <a:spAutoFit/>
          </a:bodyPr>
          <a:lstStyle/>
          <a:p>
            <a:r>
              <a:rPr lang="zh-TW" altLang="en-US" sz="2800" dirty="0" smtClean="0">
                <a:latin typeface="Times New Roman" panose="02020603050405020304" pitchFamily="18" charset="0"/>
                <a:ea typeface="標楷體" panose="03000509000000000000" pitchFamily="65" charset="-120"/>
              </a:rPr>
              <a:t>其</a:t>
            </a:r>
            <a:r>
              <a:rPr lang="en-US" altLang="zh-TW" sz="2800" kern="1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KMO</a:t>
            </a:r>
            <a:r>
              <a:rPr lang="zh-TW" altLang="en-US" sz="2800" dirty="0">
                <a:latin typeface="Times New Roman" panose="02020603050405020304" pitchFamily="18" charset="0"/>
                <a:ea typeface="標楷體" panose="03000509000000000000" pitchFamily="65" charset="-120"/>
              </a:rPr>
              <a:t>值為</a:t>
            </a:r>
            <a:r>
              <a:rPr lang="en-US" altLang="zh-TW" sz="2800" dirty="0">
                <a:latin typeface="Times New Roman" panose="02020603050405020304" pitchFamily="18" charset="0"/>
                <a:ea typeface="標楷體" panose="03000509000000000000" pitchFamily="65" charset="-120"/>
              </a:rPr>
              <a:t>.885</a:t>
            </a:r>
            <a:r>
              <a:rPr lang="zh-TW" altLang="en-US" sz="2800" dirty="0">
                <a:latin typeface="Times New Roman" panose="02020603050405020304" pitchFamily="18" charset="0"/>
                <a:ea typeface="標楷體" panose="03000509000000000000" pitchFamily="65" charset="-120"/>
              </a:rPr>
              <a:t>，且</a:t>
            </a:r>
            <a:r>
              <a:rPr lang="en-US" altLang="zh-TW" sz="2800" kern="1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Bartlett</a:t>
            </a:r>
            <a:r>
              <a:rPr lang="en-US" altLang="zh-TW" sz="2800" dirty="0">
                <a:latin typeface="Times New Roman" panose="02020603050405020304" pitchFamily="18" charset="0"/>
                <a:ea typeface="標楷體" panose="03000509000000000000" pitchFamily="65" charset="-120"/>
              </a:rPr>
              <a:t> </a:t>
            </a:r>
            <a:r>
              <a:rPr lang="zh-TW" altLang="en-US" sz="2800" dirty="0">
                <a:latin typeface="Times New Roman" panose="02020603050405020304" pitchFamily="18" charset="0"/>
                <a:ea typeface="標楷體" panose="03000509000000000000" pitchFamily="65" charset="-120"/>
              </a:rPr>
              <a:t>的球形檢定值達顯著水準</a:t>
            </a:r>
            <a:r>
              <a:rPr lang="en-US" altLang="zh-TW"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a:t>
            </a:r>
            <a:r>
              <a:rPr lang="en-US" altLang="zh-TW" sz="2800" dirty="0">
                <a:latin typeface="Times New Roman" panose="02020603050405020304" pitchFamily="18" charset="0"/>
                <a:ea typeface="標楷體" panose="03000509000000000000" pitchFamily="65" charset="-120"/>
              </a:rPr>
              <a:t>&lt;.001)</a:t>
            </a:r>
            <a:r>
              <a:rPr lang="zh-TW" altLang="en-US" sz="2800" dirty="0">
                <a:latin typeface="Times New Roman" panose="02020603050405020304" pitchFamily="18" charset="0"/>
                <a:ea typeface="標楷體" panose="03000509000000000000" pitchFamily="65" charset="-120"/>
              </a:rPr>
              <a:t>，非常適合進行因素</a:t>
            </a:r>
            <a:r>
              <a:rPr lang="zh-TW" altLang="en-US" sz="2800" dirty="0" smtClean="0">
                <a:latin typeface="Times New Roman" panose="02020603050405020304" pitchFamily="18" charset="0"/>
                <a:ea typeface="標楷體" panose="03000509000000000000" pitchFamily="65" charset="-120"/>
              </a:rPr>
              <a:t>分析。</a:t>
            </a:r>
            <a:endParaRPr lang="zh-TW" altLang="en-US" sz="28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516774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extLst>
              <p:ext uri="{D42A27DB-BD31-4B8C-83A1-F6EECF244321}">
                <p14:modId xmlns:p14="http://schemas.microsoft.com/office/powerpoint/2010/main" val="1871689828"/>
              </p:ext>
            </p:extLst>
          </p:nvPr>
        </p:nvGraphicFramePr>
        <p:xfrm>
          <a:off x="175497" y="1632857"/>
          <a:ext cx="11733473" cy="2786744"/>
        </p:xfrm>
        <a:graphic>
          <a:graphicData uri="http://schemas.openxmlformats.org/drawingml/2006/table">
            <a:tbl>
              <a:tblPr firstRow="1" firstCol="1" bandRow="1">
                <a:tableStyleId>{5C22544A-7EE6-4342-B048-85BDC9FD1C3A}</a:tableStyleId>
              </a:tblPr>
              <a:tblGrid>
                <a:gridCol w="2777589"/>
                <a:gridCol w="2837392"/>
                <a:gridCol w="3082600"/>
                <a:gridCol w="1237711"/>
                <a:gridCol w="1798181"/>
              </a:tblGrid>
              <a:tr h="603928">
                <a:tc>
                  <a:txBody>
                    <a:bodyPr/>
                    <a:lstStyle/>
                    <a:p>
                      <a:pPr marL="90170" algn="l">
                        <a:spcAft>
                          <a:spcPts val="0"/>
                        </a:spcAft>
                      </a:pPr>
                      <a:r>
                        <a:rPr lang="zh-TW" sz="1600" kern="100" baseline="0" dirty="0">
                          <a:effectLst/>
                          <a:latin typeface="Times New Roman" panose="02020603050405020304" pitchFamily="18" charset="0"/>
                          <a:ea typeface="標楷體" panose="03000509000000000000" pitchFamily="65" charset="-120"/>
                        </a:rPr>
                        <a:t>因素</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304800" algn="l">
                        <a:spcAft>
                          <a:spcPts val="0"/>
                        </a:spcAft>
                      </a:pPr>
                      <a:r>
                        <a:rPr lang="zh-TW" sz="1600" kern="100" baseline="0">
                          <a:effectLst/>
                          <a:latin typeface="Times New Roman" panose="02020603050405020304" pitchFamily="18" charset="0"/>
                          <a:ea typeface="標楷體" panose="03000509000000000000" pitchFamily="65" charset="-120"/>
                        </a:rPr>
                        <a:t>題目</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304800" algn="l">
                        <a:spcAft>
                          <a:spcPts val="0"/>
                        </a:spcAft>
                      </a:pPr>
                      <a:r>
                        <a:rPr lang="zh-TW" sz="1600" kern="100" baseline="0" dirty="0">
                          <a:effectLst/>
                          <a:latin typeface="Times New Roman" panose="02020603050405020304" pitchFamily="18" charset="0"/>
                          <a:ea typeface="標楷體" panose="03000509000000000000" pitchFamily="65" charset="-120"/>
                        </a:rPr>
                        <a:t>負荷量</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indent="173990" algn="l">
                        <a:spcAft>
                          <a:spcPts val="0"/>
                        </a:spcAft>
                      </a:pPr>
                      <a:r>
                        <a:rPr lang="zh-TW" sz="1600" kern="100" baseline="0">
                          <a:effectLst/>
                          <a:latin typeface="Times New Roman" panose="02020603050405020304" pitchFamily="18" charset="0"/>
                          <a:ea typeface="標楷體" panose="03000509000000000000" pitchFamily="65" charset="-120"/>
                        </a:rPr>
                        <a:t>特徵值</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R="635" algn="l">
                        <a:spcAft>
                          <a:spcPts val="0"/>
                        </a:spcAft>
                      </a:pPr>
                      <a:r>
                        <a:rPr lang="zh-TW" sz="1600" kern="100" baseline="0">
                          <a:effectLst/>
                          <a:latin typeface="Times New Roman" panose="02020603050405020304" pitchFamily="18" charset="0"/>
                          <a:ea typeface="標楷體" panose="03000509000000000000" pitchFamily="65" charset="-120"/>
                        </a:rPr>
                        <a:t>解釋變異</a:t>
                      </a:r>
                      <a:r>
                        <a:rPr lang="en-US" sz="1600" kern="100" baseline="0">
                          <a:effectLst/>
                          <a:latin typeface="Times New Roman" panose="02020603050405020304" pitchFamily="18" charset="0"/>
                          <a:ea typeface="標楷體" panose="03000509000000000000" pitchFamily="65" charset="-120"/>
                        </a:rPr>
                        <a:t>%</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491125">
                <a:tc rowSpan="3">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員工及室內格局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16. </a:t>
                      </a:r>
                      <a:r>
                        <a:rPr lang="zh-TW" sz="1600" kern="100" baseline="0" dirty="0">
                          <a:effectLst/>
                          <a:latin typeface="Times New Roman" panose="02020603050405020304" pitchFamily="18" charset="0"/>
                          <a:ea typeface="標楷體" panose="03000509000000000000" pitchFamily="65" charset="-120"/>
                        </a:rPr>
                        <a:t>全聯的員工很友好。</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.872</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indent="173990" algn="l">
                        <a:spcAft>
                          <a:spcPts val="0"/>
                        </a:spcAft>
                      </a:pPr>
                      <a:r>
                        <a:rPr lang="en-US" sz="1600" kern="0" baseline="0">
                          <a:effectLst/>
                          <a:latin typeface="Times New Roman" panose="02020603050405020304" pitchFamily="18" charset="0"/>
                          <a:ea typeface="標楷體" panose="03000509000000000000" pitchFamily="65" charset="-120"/>
                        </a:rPr>
                        <a:t>4.510</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marR="635" algn="l">
                        <a:spcAft>
                          <a:spcPts val="0"/>
                        </a:spcAft>
                      </a:pPr>
                      <a:r>
                        <a:rPr lang="en-US" sz="1600" kern="0" baseline="0" dirty="0">
                          <a:effectLst/>
                          <a:latin typeface="Times New Roman" panose="02020603050405020304" pitchFamily="18" charset="0"/>
                          <a:ea typeface="標楷體" panose="03000509000000000000" pitchFamily="65" charset="-120"/>
                        </a:rPr>
                        <a:t>75.166</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491125">
                <a:tc vMerge="1">
                  <a:txBody>
                    <a:bodyPr/>
                    <a:lstStyle/>
                    <a:p>
                      <a:endParaRPr lang="zh-TW" altLang="en-US"/>
                    </a:p>
                  </a:txBody>
                  <a:tcP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17. </a:t>
                      </a:r>
                      <a:r>
                        <a:rPr lang="zh-TW" sz="1600" kern="100" baseline="0">
                          <a:effectLst/>
                          <a:latin typeface="Times New Roman" panose="02020603050405020304" pitchFamily="18" charset="0"/>
                          <a:ea typeface="標楷體" panose="03000509000000000000" pitchFamily="65" charset="-120"/>
                        </a:rPr>
                        <a:t>全聯的員工知識淵博。</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.820</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1200566">
                <a:tc vMerge="1">
                  <a:txBody>
                    <a:bodyPr/>
                    <a:lstStyle/>
                    <a:p>
                      <a:endParaRPr lang="zh-TW" altLang="en-US"/>
                    </a:p>
                  </a:txBody>
                  <a:tcP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18. </a:t>
                      </a:r>
                      <a:r>
                        <a:rPr lang="zh-TW" sz="1600" kern="100" baseline="0" dirty="0">
                          <a:effectLst/>
                          <a:latin typeface="Times New Roman" panose="02020603050405020304" pitchFamily="18" charset="0"/>
                          <a:ea typeface="標楷體" panose="03000509000000000000" pitchFamily="65" charset="-120"/>
                        </a:rPr>
                        <a:t>員工願意幫忙解決問題。</a:t>
                      </a:r>
                    </a:p>
                    <a:p>
                      <a:pPr algn="l">
                        <a:spcAft>
                          <a:spcPts val="0"/>
                        </a:spcAft>
                      </a:pPr>
                      <a:r>
                        <a:rPr lang="en-US" sz="1600" kern="100" baseline="0" dirty="0">
                          <a:effectLst/>
                          <a:latin typeface="Times New Roman" panose="02020603050405020304" pitchFamily="18" charset="0"/>
                          <a:ea typeface="標楷體" panose="03000509000000000000" pitchFamily="65" charset="-120"/>
                        </a:rPr>
                        <a:t>1. </a:t>
                      </a:r>
                      <a:r>
                        <a:rPr lang="zh-TW" sz="1600" kern="100" baseline="0" dirty="0">
                          <a:effectLst/>
                          <a:latin typeface="Times New Roman" panose="02020603050405020304" pitchFamily="18" charset="0"/>
                          <a:ea typeface="標楷體" panose="03000509000000000000" pitchFamily="65" charset="-120"/>
                        </a:rPr>
                        <a:t>很容易找到需要的產品。</a:t>
                      </a:r>
                    </a:p>
                    <a:p>
                      <a:pPr algn="l">
                        <a:spcAft>
                          <a:spcPts val="0"/>
                        </a:spcAft>
                      </a:pPr>
                      <a:r>
                        <a:rPr lang="en-US" sz="1600" kern="100" baseline="0" dirty="0">
                          <a:effectLst/>
                          <a:latin typeface="Times New Roman" panose="02020603050405020304" pitchFamily="18" charset="0"/>
                          <a:ea typeface="標楷體" panose="03000509000000000000" pitchFamily="65" charset="-120"/>
                        </a:rPr>
                        <a:t>2. </a:t>
                      </a:r>
                      <a:r>
                        <a:rPr lang="zh-TW" sz="1600" kern="100" baseline="0" dirty="0">
                          <a:effectLst/>
                          <a:latin typeface="Times New Roman" panose="02020603050405020304" pitchFamily="18" charset="0"/>
                          <a:ea typeface="標楷體" panose="03000509000000000000" pitchFamily="65" charset="-120"/>
                        </a:rPr>
                        <a:t>全聯的擺設具有視覺吸引力。</a:t>
                      </a:r>
                    </a:p>
                    <a:p>
                      <a:pPr algn="l">
                        <a:spcAft>
                          <a:spcPts val="0"/>
                        </a:spcAft>
                      </a:pPr>
                      <a:r>
                        <a:rPr lang="en-US" sz="1600" kern="100" baseline="0" dirty="0">
                          <a:effectLst/>
                          <a:latin typeface="Times New Roman" panose="02020603050405020304" pitchFamily="18" charset="0"/>
                          <a:ea typeface="標楷體" panose="03000509000000000000" pitchFamily="65" charset="-120"/>
                        </a:rPr>
                        <a:t>3. </a:t>
                      </a:r>
                      <a:r>
                        <a:rPr lang="zh-TW" sz="1600" kern="100" baseline="0" dirty="0">
                          <a:effectLst/>
                          <a:latin typeface="Times New Roman" panose="02020603050405020304" pitchFamily="18" charset="0"/>
                          <a:ea typeface="標楷體" panose="03000509000000000000" pitchFamily="65" charset="-120"/>
                        </a:rPr>
                        <a:t>全聯有明確的商店佈局。</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.886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.886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.878</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.858</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bl>
          </a:graphicData>
        </a:graphic>
      </p:graphicFrame>
      <p:sp>
        <p:nvSpPr>
          <p:cNvPr id="4" name="五邊形 3"/>
          <p:cNvSpPr/>
          <p:nvPr/>
        </p:nvSpPr>
        <p:spPr>
          <a:xfrm>
            <a:off x="0" y="196552"/>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5" name="＞形箭號 4"/>
          <p:cNvSpPr/>
          <p:nvPr/>
        </p:nvSpPr>
        <p:spPr>
          <a:xfrm>
            <a:off x="1182293" y="196552"/>
            <a:ext cx="1745963" cy="948583"/>
          </a:xfrm>
          <a:prstGeom prst="chevron">
            <a:avLst/>
          </a:prstGeom>
          <a:solidFill>
            <a:schemeClr val="accent4">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因素分析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6" name="資料庫圖表 5"/>
          <p:cNvGraphicFramePr/>
          <p:nvPr>
            <p:extLst>
              <p:ext uri="{D42A27DB-BD31-4B8C-83A1-F6EECF244321}">
                <p14:modId xmlns:p14="http://schemas.microsoft.com/office/powerpoint/2010/main" val="3953845049"/>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36172" y="4730820"/>
            <a:ext cx="10787742" cy="1384995"/>
          </a:xfrm>
          <a:prstGeom prst="rect">
            <a:avLst/>
          </a:prstGeom>
        </p:spPr>
        <p:txBody>
          <a:bodyPr wrap="square">
            <a:spAutoFit/>
          </a:bodyPr>
          <a:lstStyle/>
          <a:p>
            <a:r>
              <a:rPr lang="en-US" altLang="zh-TW" sz="2800" dirty="0" smtClean="0">
                <a:latin typeface="Times New Roman" panose="02020603050405020304" pitchFamily="18" charset="0"/>
                <a:ea typeface="標楷體" panose="03000509000000000000" pitchFamily="65" charset="-120"/>
              </a:rPr>
              <a:t>1.</a:t>
            </a:r>
            <a:r>
              <a:rPr lang="zh-TW" altLang="en-US" sz="2800" dirty="0" smtClean="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員工服務能力」進行因素分析，可發現量表只有三個因素特徵值大於</a:t>
            </a:r>
            <a:r>
              <a:rPr lang="en-US" altLang="zh-TW" sz="2800" dirty="0" smtClean="0">
                <a:latin typeface="Times New Roman" panose="02020603050405020304" pitchFamily="18" charset="0"/>
                <a:ea typeface="標楷體" panose="03000509000000000000" pitchFamily="65" charset="-120"/>
              </a:rPr>
              <a:t>1</a:t>
            </a:r>
            <a:r>
              <a:rPr lang="zh-TW" altLang="en-US" sz="2800" dirty="0" smtClean="0">
                <a:latin typeface="Times New Roman" panose="02020603050405020304" pitchFamily="18" charset="0"/>
                <a:ea typeface="標楷體" panose="03000509000000000000" pitchFamily="65" charset="-120"/>
              </a:rPr>
              <a:t>。</a:t>
            </a:r>
            <a:endParaRPr lang="en-US" altLang="zh-TW" sz="2800" dirty="0">
              <a:latin typeface="Times New Roman" panose="02020603050405020304" pitchFamily="18" charset="0"/>
              <a:ea typeface="標楷體" panose="03000509000000000000" pitchFamily="65" charset="-120"/>
            </a:endParaRPr>
          </a:p>
          <a:p>
            <a:r>
              <a:rPr lang="en-US" altLang="zh-TW" sz="2800" dirty="0" smtClean="0">
                <a:latin typeface="Times New Roman" panose="02020603050405020304" pitchFamily="18" charset="0"/>
                <a:ea typeface="標楷體" panose="03000509000000000000" pitchFamily="65" charset="-120"/>
              </a:rPr>
              <a:t>2.</a:t>
            </a:r>
            <a:r>
              <a:rPr lang="zh-TW" altLang="en-US" sz="2800" dirty="0" smtClean="0">
                <a:latin typeface="Times New Roman" panose="02020603050405020304" pitchFamily="18" charset="0"/>
                <a:ea typeface="標楷體" panose="03000509000000000000" pitchFamily="65" charset="-120"/>
              </a:rPr>
              <a:t>因素</a:t>
            </a:r>
            <a:r>
              <a:rPr lang="zh-TW" altLang="en-US" sz="2800" dirty="0">
                <a:latin typeface="Times New Roman" panose="02020603050405020304" pitchFamily="18" charset="0"/>
                <a:ea typeface="標楷體" panose="03000509000000000000" pitchFamily="65" charset="-120"/>
              </a:rPr>
              <a:t>負荷量絕對值大於</a:t>
            </a:r>
            <a:r>
              <a:rPr lang="en-US" altLang="zh-TW" sz="2800" dirty="0">
                <a:latin typeface="Times New Roman" panose="02020603050405020304" pitchFamily="18" charset="0"/>
                <a:ea typeface="標楷體" panose="03000509000000000000" pitchFamily="65" charset="-120"/>
              </a:rPr>
              <a:t>.4</a:t>
            </a:r>
            <a:r>
              <a:rPr lang="zh-TW" altLang="en-US" sz="2800" dirty="0">
                <a:latin typeface="Times New Roman" panose="02020603050405020304" pitchFamily="18" charset="0"/>
                <a:ea typeface="標楷體" panose="03000509000000000000" pitchFamily="65" charset="-120"/>
              </a:rPr>
              <a:t>的項目加以命名驗證形成構面。</a:t>
            </a:r>
          </a:p>
        </p:txBody>
      </p:sp>
      <p:sp>
        <p:nvSpPr>
          <p:cNvPr id="9" name="橢圓 8"/>
          <p:cNvSpPr/>
          <p:nvPr/>
        </p:nvSpPr>
        <p:spPr>
          <a:xfrm>
            <a:off x="6313715" y="3039915"/>
            <a:ext cx="5682342" cy="1338942"/>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zh-TW" sz="2800" dirty="0">
                <a:latin typeface="Times New Roman" panose="02020603050405020304" pitchFamily="18" charset="0"/>
                <a:ea typeface="標楷體" panose="03000509000000000000" pitchFamily="65" charset="-120"/>
              </a:rPr>
              <a:t>總解釋變異</a:t>
            </a:r>
            <a:r>
              <a:rPr lang="zh-TW" altLang="zh-TW" sz="2800" dirty="0" smtClean="0">
                <a:latin typeface="Times New Roman" panose="02020603050405020304" pitchFamily="18" charset="0"/>
                <a:ea typeface="標楷體" panose="03000509000000000000" pitchFamily="65" charset="-120"/>
              </a:rPr>
              <a:t>高達</a:t>
            </a:r>
            <a:r>
              <a:rPr lang="en-US" altLang="zh-TW" sz="2800" dirty="0" smtClean="0">
                <a:latin typeface="Times New Roman" panose="02020603050405020304" pitchFamily="18" charset="0"/>
                <a:ea typeface="標楷體" panose="03000509000000000000" pitchFamily="65" charset="-120"/>
              </a:rPr>
              <a:t>75.166%</a:t>
            </a:r>
            <a:endParaRPr lang="zh-TW" altLang="en-US" sz="28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33193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5" name="＞形箭號 4"/>
          <p:cNvSpPr/>
          <p:nvPr/>
        </p:nvSpPr>
        <p:spPr>
          <a:xfrm>
            <a:off x="1182293" y="196552"/>
            <a:ext cx="1745963" cy="948583"/>
          </a:xfrm>
          <a:prstGeom prst="chevron">
            <a:avLst/>
          </a:prstGeom>
          <a:solidFill>
            <a:schemeClr val="accent4">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因素分析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6" name="資料庫圖表 5"/>
          <p:cNvGraphicFramePr/>
          <p:nvPr>
            <p:extLst>
              <p:ext uri="{D42A27DB-BD31-4B8C-83A1-F6EECF244321}">
                <p14:modId xmlns:p14="http://schemas.microsoft.com/office/powerpoint/2010/main" val="2131544263"/>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86350" y="1987621"/>
            <a:ext cx="10443650" cy="1384995"/>
          </a:xfrm>
          <a:prstGeom prst="rect">
            <a:avLst/>
          </a:prstGeom>
        </p:spPr>
        <p:txBody>
          <a:bodyPr wrap="square">
            <a:spAutoFit/>
          </a:bodyPr>
          <a:lstStyle/>
          <a:p>
            <a:r>
              <a:rPr lang="zh-TW" altLang="en-US" sz="2800" dirty="0" smtClean="0">
                <a:latin typeface="Times New Roman" panose="02020603050405020304" pitchFamily="18" charset="0"/>
                <a:ea typeface="標楷體" panose="03000509000000000000" pitchFamily="65" charset="-120"/>
              </a:rPr>
              <a:t>其</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KMO</a:t>
            </a:r>
            <a:r>
              <a:rPr lang="zh-TW" altLang="en-US" sz="2800" dirty="0">
                <a:latin typeface="Times New Roman" panose="02020603050405020304" pitchFamily="18" charset="0"/>
                <a:ea typeface="標楷體" panose="03000509000000000000" pitchFamily="65" charset="-120"/>
              </a:rPr>
              <a:t>值為</a:t>
            </a:r>
            <a:r>
              <a:rPr lang="en-US" altLang="zh-TW" sz="2800" dirty="0">
                <a:latin typeface="Times New Roman" panose="02020603050405020304" pitchFamily="18" charset="0"/>
                <a:ea typeface="標楷體" panose="03000509000000000000" pitchFamily="65" charset="-120"/>
              </a:rPr>
              <a:t>.920</a:t>
            </a:r>
            <a:r>
              <a:rPr lang="zh-TW" altLang="en-US" sz="2800" dirty="0">
                <a:latin typeface="Times New Roman" panose="02020603050405020304" pitchFamily="18" charset="0"/>
                <a:ea typeface="標楷體" panose="03000509000000000000" pitchFamily="65" charset="-120"/>
              </a:rPr>
              <a:t>，且</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Bartlett</a:t>
            </a:r>
            <a:r>
              <a:rPr lang="zh-TW" altLang="en-US" sz="2800" dirty="0">
                <a:latin typeface="Times New Roman" panose="02020603050405020304" pitchFamily="18" charset="0"/>
                <a:ea typeface="標楷體" panose="03000509000000000000" pitchFamily="65" charset="-120"/>
              </a:rPr>
              <a:t>的球形檢定值達顯著水準</a:t>
            </a:r>
            <a:r>
              <a:rPr lang="en-US" altLang="zh-TW"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a:t>
            </a:r>
            <a:r>
              <a:rPr lang="en-US" altLang="zh-TW" sz="2800" dirty="0">
                <a:latin typeface="Times New Roman" panose="02020603050405020304" pitchFamily="18" charset="0"/>
                <a:ea typeface="標楷體" panose="03000509000000000000" pitchFamily="65" charset="-120"/>
              </a:rPr>
              <a:t>&lt;.001)</a:t>
            </a:r>
            <a:r>
              <a:rPr lang="zh-TW" altLang="en-US" sz="2800" dirty="0">
                <a:latin typeface="Times New Roman" panose="02020603050405020304" pitchFamily="18" charset="0"/>
                <a:ea typeface="標楷體" panose="03000509000000000000" pitchFamily="65" charset="-120"/>
              </a:rPr>
              <a:t>，非常適合進行因素</a:t>
            </a:r>
            <a:r>
              <a:rPr lang="zh-TW" altLang="en-US" sz="2800" dirty="0" smtClean="0">
                <a:latin typeface="Times New Roman" panose="02020603050405020304" pitchFamily="18" charset="0"/>
                <a:ea typeface="標楷體" panose="03000509000000000000" pitchFamily="65" charset="-120"/>
              </a:rPr>
              <a:t>分析，而</a:t>
            </a:r>
            <a:r>
              <a:rPr lang="zh-TW" altLang="en-US" sz="2800" dirty="0">
                <a:latin typeface="Times New Roman" panose="02020603050405020304" pitchFamily="18" charset="0"/>
                <a:ea typeface="標楷體" panose="03000509000000000000" pitchFamily="65" charset="-120"/>
              </a:rPr>
              <a:t>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Kaiser</a:t>
            </a:r>
            <a:r>
              <a:rPr lang="en-US" altLang="zh-TW" sz="2800" dirty="0">
                <a:latin typeface="Times New Roman" panose="02020603050405020304" pitchFamily="18" charset="0"/>
                <a:ea typeface="標楷體" panose="03000509000000000000" pitchFamily="65" charset="-120"/>
              </a:rPr>
              <a:t> (1974)</a:t>
            </a:r>
            <a:r>
              <a:rPr lang="zh-TW" altLang="en-US" sz="2800" dirty="0">
                <a:latin typeface="Times New Roman" panose="02020603050405020304" pitchFamily="18" charset="0"/>
                <a:ea typeface="標楷體" panose="03000509000000000000" pitchFamily="65" charset="-120"/>
              </a:rPr>
              <a:t>的評語為最高等級「良好的」（</a:t>
            </a:r>
            <a:r>
              <a:rPr lang="en-US" altLang="zh-TW" sz="2800" dirty="0">
                <a:latin typeface="Times New Roman" panose="02020603050405020304" pitchFamily="18" charset="0"/>
                <a:ea typeface="標楷體" panose="03000509000000000000" pitchFamily="65" charset="-120"/>
              </a:rPr>
              <a:t>0.8-1.0</a:t>
            </a:r>
            <a:r>
              <a:rPr lang="zh-TW" altLang="en-US" sz="2800" dirty="0">
                <a:latin typeface="Times New Roman" panose="02020603050405020304" pitchFamily="18" charset="0"/>
                <a:ea typeface="標楷體" panose="03000509000000000000" pitchFamily="65" charset="-120"/>
              </a:rPr>
              <a:t>）。</a:t>
            </a:r>
          </a:p>
        </p:txBody>
      </p:sp>
      <p:graphicFrame>
        <p:nvGraphicFramePr>
          <p:cNvPr id="10" name="表格 9"/>
          <p:cNvGraphicFramePr>
            <a:graphicFrameLocks noGrp="1"/>
          </p:cNvGraphicFramePr>
          <p:nvPr>
            <p:extLst>
              <p:ext uri="{D42A27DB-BD31-4B8C-83A1-F6EECF244321}">
                <p14:modId xmlns:p14="http://schemas.microsoft.com/office/powerpoint/2010/main" val="659639050"/>
              </p:ext>
            </p:extLst>
          </p:nvPr>
        </p:nvGraphicFramePr>
        <p:xfrm>
          <a:off x="1118650" y="3865324"/>
          <a:ext cx="10179050" cy="1706880"/>
        </p:xfrm>
        <a:graphic>
          <a:graphicData uri="http://schemas.openxmlformats.org/drawingml/2006/table">
            <a:tbl>
              <a:tblPr>
                <a:tableStyleId>{69CF1AB2-1976-4502-BF36-3FF5EA218861}</a:tableStyleId>
              </a:tblPr>
              <a:tblGrid>
                <a:gridCol w="3583026"/>
                <a:gridCol w="3845645"/>
                <a:gridCol w="2750379"/>
              </a:tblGrid>
              <a:tr h="253577">
                <a:tc gridSpan="2">
                  <a:txBody>
                    <a:bodyPr/>
                    <a:lstStyle/>
                    <a:p>
                      <a:pPr algn="l">
                        <a:lnSpc>
                          <a:spcPct val="150000"/>
                        </a:lnSpc>
                        <a:spcAft>
                          <a:spcPts val="0"/>
                        </a:spcAft>
                      </a:pPr>
                      <a:r>
                        <a:rPr lang="en-US" sz="1600" kern="100" baseline="0" dirty="0">
                          <a:effectLst/>
                          <a:latin typeface="Times New Roman" panose="02020603050405020304" pitchFamily="18" charset="0"/>
                          <a:ea typeface="標楷體" panose="03000509000000000000" pitchFamily="65" charset="-120"/>
                          <a:cs typeface="Times New Roman" panose="02020603050405020304" pitchFamily="18" charset="0"/>
                        </a:rPr>
                        <a:t>Kaiser-Meyer-</a:t>
                      </a:r>
                      <a:r>
                        <a:rPr lang="en-US" sz="1600" kern="100" baseline="0" dirty="0" err="1">
                          <a:effectLst/>
                          <a:latin typeface="Times New Roman" panose="02020603050405020304" pitchFamily="18" charset="0"/>
                          <a:ea typeface="標楷體" panose="03000509000000000000" pitchFamily="65" charset="-120"/>
                          <a:cs typeface="Times New Roman" panose="02020603050405020304" pitchFamily="18" charset="0"/>
                        </a:rPr>
                        <a:t>Olkin</a:t>
                      </a:r>
                      <a:r>
                        <a:rPr lang="zh-TW" sz="1600" kern="100" baseline="0" dirty="0">
                          <a:effectLst/>
                          <a:latin typeface="Times New Roman" panose="02020603050405020304" pitchFamily="18" charset="0"/>
                          <a:ea typeface="標楷體" panose="03000509000000000000" pitchFamily="65" charset="-120"/>
                        </a:rPr>
                        <a:t>取樣適切性量數</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hMerge="1">
                  <a:txBody>
                    <a:bodyPr/>
                    <a:lstStyle/>
                    <a:p>
                      <a:endParaRPr lang="zh-TW" altLang="en-US"/>
                    </a:p>
                  </a:txBody>
                  <a:tcPr/>
                </a:tc>
                <a:tc>
                  <a:txBody>
                    <a:bodyPr/>
                    <a:lstStyle/>
                    <a:p>
                      <a:pPr algn="l">
                        <a:lnSpc>
                          <a:spcPct val="150000"/>
                        </a:lnSpc>
                        <a:spcAft>
                          <a:spcPts val="0"/>
                        </a:spcAft>
                      </a:pPr>
                      <a:r>
                        <a:rPr lang="en-US" sz="1600" kern="100" baseline="0">
                          <a:effectLst/>
                          <a:latin typeface="Times New Roman" panose="02020603050405020304" pitchFamily="18" charset="0"/>
                          <a:ea typeface="標楷體" panose="03000509000000000000" pitchFamily="65" charset="-120"/>
                        </a:rPr>
                        <a:t>.920</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422629">
                <a:tc rowSpan="3">
                  <a:txBody>
                    <a:bodyPr/>
                    <a:lstStyle/>
                    <a:p>
                      <a:pPr algn="l">
                        <a:lnSpc>
                          <a:spcPct val="150000"/>
                        </a:lnSpc>
                        <a:spcAft>
                          <a:spcPts val="0"/>
                        </a:spcAft>
                      </a:pPr>
                      <a:r>
                        <a:rPr lang="en-US" sz="16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Bartlett</a:t>
                      </a:r>
                      <a:r>
                        <a:rPr lang="en-US" sz="1600" kern="100" baseline="0" dirty="0">
                          <a:effectLst/>
                          <a:latin typeface="Times New Roman" panose="02020603050405020304" pitchFamily="18" charset="0"/>
                          <a:ea typeface="標楷體" panose="03000509000000000000" pitchFamily="65" charset="-120"/>
                        </a:rPr>
                        <a:t> </a:t>
                      </a:r>
                      <a:r>
                        <a:rPr lang="zh-TW" sz="1600" kern="100" baseline="0" dirty="0">
                          <a:effectLst/>
                          <a:latin typeface="Times New Roman" panose="02020603050405020304" pitchFamily="18" charset="0"/>
                          <a:ea typeface="標楷體" panose="03000509000000000000" pitchFamily="65" charset="-120"/>
                        </a:rPr>
                        <a:t>的球形檢定</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近似卡方分配</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5946.413</a:t>
                      </a:r>
                      <a:endParaRPr lang="zh-TW" sz="1600" kern="100" baseline="0">
                        <a:effectLst/>
                        <a:latin typeface="Times New Roman" panose="02020603050405020304" pitchFamily="18" charset="0"/>
                        <a:ea typeface="標楷體" panose="03000509000000000000" pitchFamily="65" charset="-120"/>
                      </a:endParaRPr>
                    </a:p>
                    <a:p>
                      <a:pPr algn="l">
                        <a:lnSpc>
                          <a:spcPct val="150000"/>
                        </a:lnSpc>
                        <a:spcAft>
                          <a:spcPts val="0"/>
                        </a:spcAft>
                      </a:pPr>
                      <a:r>
                        <a:rPr lang="en-US" sz="1600" kern="100" baseline="0">
                          <a:effectLst/>
                          <a:latin typeface="Times New Roman" panose="02020603050405020304" pitchFamily="18" charset="0"/>
                          <a:ea typeface="標楷體" panose="03000509000000000000" pitchFamily="65" charset="-120"/>
                        </a:rPr>
                        <a:t> </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253577">
                <a:tc vMerge="1">
                  <a:txBody>
                    <a:bodyPr/>
                    <a:lstStyle/>
                    <a:p>
                      <a:endParaRPr lang="zh-TW" altLang="en-US"/>
                    </a:p>
                  </a:txBody>
                  <a:tcPr/>
                </a:tc>
                <a:tc>
                  <a:txBody>
                    <a:bodyPr/>
                    <a:lstStyle/>
                    <a:p>
                      <a:pPr algn="l">
                        <a:lnSpc>
                          <a:spcPct val="150000"/>
                        </a:lnSpc>
                        <a:spcAft>
                          <a:spcPts val="0"/>
                        </a:spcAft>
                      </a:pPr>
                      <a:r>
                        <a:rPr lang="en-US" sz="1600" kern="100" baseline="0" dirty="0" err="1">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df</a:t>
                      </a:r>
                      <a:endParaRPr lang="zh-TW" sz="1600" kern="100" baseline="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en-US" sz="1600" kern="100" baseline="0" dirty="0">
                          <a:effectLst/>
                          <a:latin typeface="Times New Roman" panose="02020603050405020304" pitchFamily="18" charset="0"/>
                          <a:ea typeface="標楷體" panose="03000509000000000000" pitchFamily="65" charset="-120"/>
                        </a:rPr>
                        <a:t>105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253577">
                <a:tc vMerge="1">
                  <a:txBody>
                    <a:bodyPr/>
                    <a:lstStyle/>
                    <a:p>
                      <a:endParaRPr lang="zh-TW" altLang="en-US"/>
                    </a:p>
                  </a:txBody>
                  <a:tcPr/>
                </a:tc>
                <a:tc>
                  <a:txBody>
                    <a:bodyPr/>
                    <a:lstStyle/>
                    <a:p>
                      <a:pPr algn="l">
                        <a:lnSpc>
                          <a:spcPct val="150000"/>
                        </a:lnSpc>
                        <a:spcAft>
                          <a:spcPts val="0"/>
                        </a:spcAft>
                      </a:pPr>
                      <a:r>
                        <a:rPr lang="zh-TW" sz="1600" kern="100" baseline="0">
                          <a:effectLst/>
                          <a:latin typeface="Times New Roman" panose="02020603050405020304" pitchFamily="18" charset="0"/>
                          <a:ea typeface="標楷體" panose="03000509000000000000" pitchFamily="65" charset="-120"/>
                        </a:rPr>
                        <a:t>顯著性</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50000"/>
                        </a:lnSpc>
                        <a:spcAft>
                          <a:spcPts val="0"/>
                        </a:spcAft>
                      </a:pPr>
                      <a:r>
                        <a:rPr lang="en-US" sz="1600" kern="100" baseline="0" dirty="0">
                          <a:effectLst/>
                          <a:latin typeface="Times New Roman" panose="02020603050405020304" pitchFamily="18" charset="0"/>
                          <a:ea typeface="標楷體" panose="03000509000000000000" pitchFamily="65" charset="-120"/>
                        </a:rPr>
                        <a:t>.000</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1595786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extLst>
              <p:ext uri="{D42A27DB-BD31-4B8C-83A1-F6EECF244321}">
                <p14:modId xmlns:p14="http://schemas.microsoft.com/office/powerpoint/2010/main" val="312691968"/>
              </p:ext>
            </p:extLst>
          </p:nvPr>
        </p:nvGraphicFramePr>
        <p:xfrm>
          <a:off x="355783" y="0"/>
          <a:ext cx="11425931" cy="4531230"/>
        </p:xfrm>
        <a:graphic>
          <a:graphicData uri="http://schemas.openxmlformats.org/drawingml/2006/table">
            <a:tbl>
              <a:tblPr firstRow="1" firstCol="1" bandRow="1">
                <a:tableStyleId>{5C22544A-7EE6-4342-B048-85BDC9FD1C3A}</a:tableStyleId>
              </a:tblPr>
              <a:tblGrid>
                <a:gridCol w="1926772"/>
                <a:gridCol w="4038600"/>
                <a:gridCol w="2645229"/>
                <a:gridCol w="1426028"/>
                <a:gridCol w="1389302"/>
              </a:tblGrid>
              <a:tr h="338116">
                <a:tc>
                  <a:txBody>
                    <a:bodyPr/>
                    <a:lstStyle/>
                    <a:p>
                      <a:pPr marL="90170" algn="l">
                        <a:spcAft>
                          <a:spcPts val="0"/>
                        </a:spcAft>
                      </a:pPr>
                      <a:r>
                        <a:rPr lang="zh-TW" sz="1600" kern="100" baseline="0" dirty="0">
                          <a:effectLst/>
                          <a:latin typeface="Times New Roman" panose="02020603050405020304" pitchFamily="18" charset="0"/>
                          <a:ea typeface="標楷體" panose="03000509000000000000" pitchFamily="65" charset="-120"/>
                        </a:rPr>
                        <a:t>因素</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304800" algn="l">
                        <a:spcAft>
                          <a:spcPts val="0"/>
                        </a:spcAft>
                      </a:pPr>
                      <a:r>
                        <a:rPr lang="zh-TW" sz="1600" kern="100" baseline="0" dirty="0">
                          <a:effectLst/>
                          <a:latin typeface="Times New Roman" panose="02020603050405020304" pitchFamily="18" charset="0"/>
                          <a:ea typeface="標楷體" panose="03000509000000000000" pitchFamily="65" charset="-120"/>
                        </a:rPr>
                        <a:t>題目</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L="304800" algn="l">
                        <a:spcAft>
                          <a:spcPts val="0"/>
                        </a:spcAft>
                      </a:pPr>
                      <a:r>
                        <a:rPr lang="zh-TW" sz="1600" kern="100" baseline="0">
                          <a:effectLst/>
                          <a:latin typeface="Times New Roman" panose="02020603050405020304" pitchFamily="18" charset="0"/>
                          <a:ea typeface="標楷體" panose="03000509000000000000" pitchFamily="65" charset="-120"/>
                        </a:rPr>
                        <a:t>負荷量</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indent="173990" algn="l">
                        <a:spcAft>
                          <a:spcPts val="0"/>
                        </a:spcAft>
                      </a:pPr>
                      <a:r>
                        <a:rPr lang="zh-TW" sz="1600" kern="100" baseline="0">
                          <a:effectLst/>
                          <a:latin typeface="Times New Roman" panose="02020603050405020304" pitchFamily="18" charset="0"/>
                          <a:ea typeface="標楷體" panose="03000509000000000000" pitchFamily="65" charset="-120"/>
                        </a:rPr>
                        <a:t>特徵值</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R="635" algn="l">
                        <a:spcAft>
                          <a:spcPts val="0"/>
                        </a:spcAft>
                      </a:pPr>
                      <a:r>
                        <a:rPr lang="zh-TW" sz="1600" kern="100" baseline="0">
                          <a:effectLst/>
                          <a:latin typeface="Times New Roman" panose="02020603050405020304" pitchFamily="18" charset="0"/>
                          <a:ea typeface="標楷體" panose="03000509000000000000" pitchFamily="65" charset="-120"/>
                        </a:rPr>
                        <a:t>解釋變異</a:t>
                      </a:r>
                      <a:r>
                        <a:rPr lang="en-US" sz="1600" kern="100" baseline="0">
                          <a:effectLst/>
                          <a:latin typeface="Times New Roman" panose="02020603050405020304" pitchFamily="18" charset="0"/>
                          <a:ea typeface="標楷體" panose="03000509000000000000" pitchFamily="65" charset="-120"/>
                        </a:rPr>
                        <a:t>%</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270494">
                <a:tc rowSpan="3">
                  <a:txBody>
                    <a:bodyPr/>
                    <a:lstStyle/>
                    <a:p>
                      <a:pPr algn="l">
                        <a:spcAft>
                          <a:spcPts val="0"/>
                        </a:spcAft>
                      </a:pPr>
                      <a:r>
                        <a:rPr lang="zh-TW" sz="1600" kern="0" baseline="0" dirty="0">
                          <a:effectLst/>
                          <a:latin typeface="Times New Roman" panose="02020603050405020304" pitchFamily="18" charset="0"/>
                          <a:ea typeface="標楷體" panose="03000509000000000000" pitchFamily="65" charset="-120"/>
                        </a:rPr>
                        <a:t>滿意度及商品</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6. </a:t>
                      </a:r>
                      <a:r>
                        <a:rPr lang="zh-TW" sz="1600" kern="100" baseline="0">
                          <a:effectLst/>
                          <a:latin typeface="Times New Roman" panose="02020603050405020304" pitchFamily="18" charset="0"/>
                          <a:ea typeface="標楷體" panose="03000509000000000000" pitchFamily="65" charset="-120"/>
                        </a:rPr>
                        <a:t>選擇全聯比選擇其他賣場更好。</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.926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indent="173990" algn="l">
                        <a:spcAft>
                          <a:spcPts val="0"/>
                        </a:spcAft>
                      </a:pPr>
                      <a:r>
                        <a:rPr lang="en-US" sz="1600" kern="0" baseline="0">
                          <a:effectLst/>
                          <a:latin typeface="Times New Roman" panose="02020603050405020304" pitchFamily="18" charset="0"/>
                          <a:ea typeface="標楷體" panose="03000509000000000000" pitchFamily="65" charset="-120"/>
                        </a:rPr>
                        <a:t>8.037</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marR="635" algn="l">
                        <a:spcAft>
                          <a:spcPts val="0"/>
                        </a:spcAft>
                      </a:pPr>
                      <a:r>
                        <a:rPr lang="en-US" sz="1600" kern="0" baseline="0">
                          <a:effectLst/>
                          <a:latin typeface="Times New Roman" panose="02020603050405020304" pitchFamily="18" charset="0"/>
                          <a:ea typeface="標楷體" panose="03000509000000000000" pitchFamily="65" charset="-120"/>
                        </a:rPr>
                        <a:t>7.319</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811481">
                <a:tc vMerge="1">
                  <a:txBody>
                    <a:bodyPr/>
                    <a:lstStyle/>
                    <a:p>
                      <a:endParaRPr lang="zh-TW" altLang="en-US"/>
                    </a:p>
                  </a:txBody>
                  <a:tcP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7. </a:t>
                      </a:r>
                      <a:r>
                        <a:rPr lang="zh-TW" sz="1600" kern="100" baseline="0" dirty="0">
                          <a:effectLst/>
                          <a:latin typeface="Times New Roman" panose="02020603050405020304" pitchFamily="18" charset="0"/>
                          <a:ea typeface="標楷體" panose="03000509000000000000" pitchFamily="65" charset="-120"/>
                        </a:rPr>
                        <a:t>比起其他賣場更喜歡全聯。</a:t>
                      </a:r>
                    </a:p>
                    <a:p>
                      <a:pPr algn="l">
                        <a:spcAft>
                          <a:spcPts val="0"/>
                        </a:spcAft>
                      </a:pPr>
                      <a:r>
                        <a:rPr lang="en-US" sz="1600" kern="100" baseline="0" dirty="0">
                          <a:effectLst/>
                          <a:latin typeface="Times New Roman" panose="02020603050405020304" pitchFamily="18" charset="0"/>
                          <a:ea typeface="標楷體" panose="03000509000000000000" pitchFamily="65" charset="-120"/>
                        </a:rPr>
                        <a:t>7. </a:t>
                      </a:r>
                      <a:r>
                        <a:rPr lang="zh-TW" sz="1600" kern="100" baseline="0" dirty="0">
                          <a:effectLst/>
                          <a:latin typeface="Times New Roman" panose="02020603050405020304" pitchFamily="18" charset="0"/>
                          <a:ea typeface="標楷體" panose="03000509000000000000" pitchFamily="65" charset="-120"/>
                        </a:rPr>
                        <a:t>今天在全聯的購物經驗確如預期。</a:t>
                      </a:r>
                    </a:p>
                    <a:p>
                      <a:pPr algn="l">
                        <a:spcAft>
                          <a:spcPts val="0"/>
                        </a:spcAft>
                      </a:pPr>
                      <a:r>
                        <a:rPr lang="en-US" sz="1600" kern="100" baseline="0" dirty="0">
                          <a:effectLst/>
                          <a:latin typeface="Times New Roman" panose="02020603050405020304" pitchFamily="18" charset="0"/>
                          <a:ea typeface="標楷體" panose="03000509000000000000" pitchFamily="65" charset="-120"/>
                        </a:rPr>
                        <a:t>7. </a:t>
                      </a:r>
                      <a:r>
                        <a:rPr lang="zh-TW" sz="1600" kern="100" baseline="0" dirty="0">
                          <a:effectLst/>
                          <a:latin typeface="Times New Roman" panose="02020603050405020304" pitchFamily="18" charset="0"/>
                          <a:ea typeface="標楷體" panose="03000509000000000000" pitchFamily="65" charset="-120"/>
                        </a:rPr>
                        <a:t>今天在全聯的購物是一個愉快的經驗。</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.915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.878</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.913</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999018">
                <a:tc vMerge="1">
                  <a:txBody>
                    <a:bodyPr/>
                    <a:lstStyle/>
                    <a:p>
                      <a:endParaRPr lang="zh-TW" altLang="en-US"/>
                    </a:p>
                  </a:txBody>
                  <a:tcP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8. </a:t>
                      </a:r>
                      <a:r>
                        <a:rPr lang="zh-TW" sz="1600" kern="100" baseline="0">
                          <a:effectLst/>
                          <a:latin typeface="Times New Roman" panose="02020603050405020304" pitchFamily="18" charset="0"/>
                          <a:ea typeface="標楷體" panose="03000509000000000000" pitchFamily="65" charset="-120"/>
                        </a:rPr>
                        <a:t>喜歡在全聯購物。</a:t>
                      </a:r>
                    </a:p>
                    <a:p>
                      <a:pPr algn="l">
                        <a:spcAft>
                          <a:spcPts val="0"/>
                        </a:spcAft>
                      </a:pPr>
                      <a:r>
                        <a:rPr lang="en-US" sz="1600" kern="100" baseline="0">
                          <a:effectLst/>
                          <a:latin typeface="Times New Roman" panose="02020603050405020304" pitchFamily="18" charset="0"/>
                          <a:ea typeface="標楷體" panose="03000509000000000000" pitchFamily="65" charset="-120"/>
                        </a:rPr>
                        <a:t>6. </a:t>
                      </a:r>
                      <a:r>
                        <a:rPr lang="zh-TW" sz="1600" kern="100" baseline="0">
                          <a:effectLst/>
                          <a:latin typeface="Times New Roman" panose="02020603050405020304" pitchFamily="18" charset="0"/>
                          <a:ea typeface="標楷體" panose="03000509000000000000" pitchFamily="65" charset="-120"/>
                        </a:rPr>
                        <a:t>這個全聯提供種類繁多的產品。</a:t>
                      </a:r>
                    </a:p>
                    <a:p>
                      <a:pPr algn="l">
                        <a:spcAft>
                          <a:spcPts val="0"/>
                        </a:spcAft>
                      </a:pPr>
                      <a:r>
                        <a:rPr lang="en-US" sz="1600" kern="100" baseline="0">
                          <a:effectLst/>
                          <a:latin typeface="Times New Roman" panose="02020603050405020304" pitchFamily="18" charset="0"/>
                          <a:ea typeface="標楷體" panose="03000509000000000000" pitchFamily="65" charset="-120"/>
                        </a:rPr>
                        <a:t>7. </a:t>
                      </a:r>
                      <a:r>
                        <a:rPr lang="zh-TW" sz="1600" kern="100" baseline="0">
                          <a:effectLst/>
                          <a:latin typeface="Times New Roman" panose="02020603050405020304" pitchFamily="18" charset="0"/>
                          <a:ea typeface="標楷體" panose="03000509000000000000" pitchFamily="65" charset="-120"/>
                        </a:rPr>
                        <a:t>這個全聯銷售高品質的產品。</a:t>
                      </a:r>
                    </a:p>
                    <a:p>
                      <a:pPr algn="l">
                        <a:spcAft>
                          <a:spcPts val="0"/>
                        </a:spcAft>
                      </a:pPr>
                      <a:r>
                        <a:rPr lang="en-US" sz="1600" kern="100" baseline="0">
                          <a:effectLst/>
                          <a:latin typeface="Times New Roman" panose="02020603050405020304" pitchFamily="18" charset="0"/>
                          <a:ea typeface="標楷體" panose="03000509000000000000" pitchFamily="65" charset="-120"/>
                        </a:rPr>
                        <a:t>8. </a:t>
                      </a:r>
                      <a:r>
                        <a:rPr lang="zh-TW" sz="1600" kern="100" baseline="0">
                          <a:effectLst/>
                          <a:latin typeface="Times New Roman" panose="02020603050405020304" pitchFamily="18" charset="0"/>
                          <a:ea typeface="標楷體" panose="03000509000000000000" pitchFamily="65" charset="-120"/>
                        </a:rPr>
                        <a:t>全聯有需要的可用產品。</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.903</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.770</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.647</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.796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270494">
                <a:tc rowSpan="2">
                  <a:txBody>
                    <a:bodyPr/>
                    <a:lstStyle/>
                    <a:p>
                      <a:pPr algn="l">
                        <a:spcAft>
                          <a:spcPts val="0"/>
                        </a:spcAft>
                      </a:pPr>
                      <a:r>
                        <a:rPr lang="zh-TW" sz="1600" kern="0" baseline="0" dirty="0">
                          <a:effectLst/>
                          <a:latin typeface="Times New Roman" panose="02020603050405020304" pitchFamily="18" charset="0"/>
                          <a:ea typeface="標楷體" panose="03000509000000000000" pitchFamily="65" charset="-120"/>
                        </a:rPr>
                        <a:t>商店本身的問題</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 </a:t>
                      </a:r>
                      <a:r>
                        <a:rPr lang="zh-TW" sz="1600" kern="100" baseline="0" dirty="0">
                          <a:effectLst/>
                          <a:latin typeface="Times New Roman" panose="02020603050405020304" pitchFamily="18" charset="0"/>
                          <a:ea typeface="標楷體" panose="03000509000000000000" pitchFamily="65" charset="-120"/>
                        </a:rPr>
                        <a:t>由於結帳櫃檯太少，等待時間超過了必要的時間。</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.684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indent="173990" algn="l">
                        <a:spcAft>
                          <a:spcPts val="0"/>
                        </a:spcAft>
                      </a:pPr>
                      <a:r>
                        <a:rPr lang="en-US" sz="1600" kern="100" baseline="0">
                          <a:effectLst/>
                          <a:latin typeface="Times New Roman" panose="02020603050405020304" pitchFamily="18" charset="0"/>
                          <a:ea typeface="標楷體" panose="03000509000000000000" pitchFamily="65" charset="-120"/>
                        </a:rPr>
                        <a:t>2.426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marR="635" algn="l">
                        <a:spcAft>
                          <a:spcPts val="0"/>
                        </a:spcAft>
                      </a:pPr>
                      <a:r>
                        <a:rPr lang="en-US" sz="1600" kern="0" baseline="0">
                          <a:effectLst/>
                          <a:latin typeface="Times New Roman" panose="02020603050405020304" pitchFamily="18" charset="0"/>
                          <a:ea typeface="標楷體" panose="03000509000000000000" pitchFamily="65" charset="-120"/>
                        </a:rPr>
                        <a:t>3.025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r h="542467">
                <a:tc vMerge="1">
                  <a:txBody>
                    <a:bodyPr/>
                    <a:lstStyle/>
                    <a:p>
                      <a:endParaRPr lang="zh-TW" altLang="en-US"/>
                    </a:p>
                  </a:txBody>
                  <a:tcP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2. </a:t>
                      </a:r>
                      <a:r>
                        <a:rPr lang="zh-TW" sz="1600" kern="100" baseline="0">
                          <a:effectLst/>
                          <a:latin typeface="Times New Roman" panose="02020603050405020304" pitchFamily="18" charset="0"/>
                          <a:ea typeface="標楷體" panose="03000509000000000000" pitchFamily="65" charset="-120"/>
                        </a:rPr>
                        <a:t>商店責怪我結帳速度緩慢。</a:t>
                      </a:r>
                    </a:p>
                    <a:p>
                      <a:pPr algn="l">
                        <a:spcAft>
                          <a:spcPts val="0"/>
                        </a:spcAft>
                      </a:pPr>
                      <a:r>
                        <a:rPr lang="en-US" sz="1600" kern="100" baseline="0">
                          <a:effectLst/>
                          <a:latin typeface="Times New Roman" panose="02020603050405020304" pitchFamily="18" charset="0"/>
                          <a:ea typeface="標楷體" panose="03000509000000000000" pitchFamily="65" charset="-120"/>
                        </a:rPr>
                        <a:t>2. </a:t>
                      </a:r>
                      <a:r>
                        <a:rPr lang="zh-TW" sz="1600" kern="100" baseline="0">
                          <a:effectLst/>
                          <a:latin typeface="Times New Roman" panose="02020603050405020304" pitchFamily="18" charset="0"/>
                          <a:ea typeface="標楷體" panose="03000509000000000000" pitchFamily="65" charset="-120"/>
                        </a:rPr>
                        <a:t>結帳時的員工工作緩慢。</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a:t>
                      </a:r>
                      <a:r>
                        <a:rPr lang="en-US" sz="1600" kern="100" baseline="0" dirty="0" smtClean="0">
                          <a:effectLst/>
                          <a:latin typeface="Times New Roman" panose="02020603050405020304" pitchFamily="18" charset="0"/>
                          <a:ea typeface="標楷體" panose="03000509000000000000" pitchFamily="65" charset="-120"/>
                        </a:rPr>
                        <a:t>878</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.943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tr>
              <a:tr h="1081974">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購買價值</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11. </a:t>
                      </a:r>
                      <a:r>
                        <a:rPr lang="zh-TW" sz="1600" kern="100" baseline="0">
                          <a:effectLst/>
                          <a:latin typeface="Times New Roman" panose="02020603050405020304" pitchFamily="18" charset="0"/>
                          <a:ea typeface="標楷體" panose="03000509000000000000" pitchFamily="65" charset="-120"/>
                        </a:rPr>
                        <a:t>我剛買的產品對我很重要。</a:t>
                      </a:r>
                    </a:p>
                    <a:p>
                      <a:pPr algn="l">
                        <a:spcAft>
                          <a:spcPts val="0"/>
                        </a:spcAft>
                      </a:pPr>
                      <a:r>
                        <a:rPr lang="en-US" sz="1600" kern="100" baseline="0">
                          <a:effectLst/>
                          <a:latin typeface="Times New Roman" panose="02020603050405020304" pitchFamily="18" charset="0"/>
                          <a:ea typeface="標楷體" panose="03000509000000000000" pitchFamily="65" charset="-120"/>
                        </a:rPr>
                        <a:t>11. </a:t>
                      </a:r>
                      <a:r>
                        <a:rPr lang="zh-TW" sz="1600" kern="100" baseline="0">
                          <a:effectLst/>
                          <a:latin typeface="Times New Roman" panose="02020603050405020304" pitchFamily="18" charset="0"/>
                          <a:ea typeface="標楷體" panose="03000509000000000000" pitchFamily="65" charset="-120"/>
                        </a:rPr>
                        <a:t>我真的需要我買的產品。</a:t>
                      </a:r>
                    </a:p>
                    <a:p>
                      <a:pPr algn="l">
                        <a:spcAft>
                          <a:spcPts val="0"/>
                        </a:spcAft>
                      </a:pPr>
                      <a:r>
                        <a:rPr lang="en-US" sz="1600" kern="100" baseline="0">
                          <a:effectLst/>
                          <a:latin typeface="Times New Roman" panose="02020603050405020304" pitchFamily="18" charset="0"/>
                          <a:ea typeface="標楷體" panose="03000509000000000000" pitchFamily="65" charset="-120"/>
                        </a:rPr>
                        <a:t>11. </a:t>
                      </a:r>
                      <a:r>
                        <a:rPr lang="zh-TW" sz="1600" kern="100" baseline="0">
                          <a:effectLst/>
                          <a:latin typeface="Times New Roman" panose="02020603050405020304" pitchFamily="18" charset="0"/>
                          <a:ea typeface="標楷體" panose="03000509000000000000" pitchFamily="65" charset="-120"/>
                        </a:rPr>
                        <a:t>我的購物車今天完全填滿了。</a:t>
                      </a:r>
                    </a:p>
                    <a:p>
                      <a:pPr algn="l">
                        <a:spcAft>
                          <a:spcPts val="0"/>
                        </a:spcAft>
                      </a:pPr>
                      <a:r>
                        <a:rPr lang="en-US" sz="1600" kern="100" baseline="0">
                          <a:effectLst/>
                          <a:latin typeface="Times New Roman" panose="02020603050405020304" pitchFamily="18" charset="0"/>
                          <a:ea typeface="標楷體" panose="03000509000000000000" pitchFamily="65" charset="-120"/>
                        </a:rPr>
                        <a:t>12. </a:t>
                      </a:r>
                      <a:r>
                        <a:rPr lang="zh-TW" sz="1600" kern="100" baseline="0">
                          <a:effectLst/>
                          <a:latin typeface="Times New Roman" panose="02020603050405020304" pitchFamily="18" charset="0"/>
                          <a:ea typeface="標楷體" panose="03000509000000000000" pitchFamily="65" charset="-120"/>
                        </a:rPr>
                        <a:t>今天是個愉快的經歷。</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.865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.760</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.550</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.652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1.078</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marR="635" algn="l">
                        <a:spcAft>
                          <a:spcPts val="0"/>
                        </a:spcAft>
                      </a:pPr>
                      <a:r>
                        <a:rPr lang="en-US" sz="1600" kern="0" baseline="0" dirty="0">
                          <a:effectLst/>
                          <a:latin typeface="Times New Roman" panose="02020603050405020304" pitchFamily="18" charset="0"/>
                          <a:ea typeface="標楷體" panose="03000509000000000000" pitchFamily="65" charset="-120"/>
                        </a:rPr>
                        <a:t>5.569</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r>
            </a:tbl>
          </a:graphicData>
        </a:graphic>
      </p:graphicFrame>
      <p:sp>
        <p:nvSpPr>
          <p:cNvPr id="2" name="矩形 1"/>
          <p:cNvSpPr/>
          <p:nvPr/>
        </p:nvSpPr>
        <p:spPr>
          <a:xfrm>
            <a:off x="790222" y="4611231"/>
            <a:ext cx="11401778" cy="2246769"/>
          </a:xfrm>
          <a:prstGeom prst="rect">
            <a:avLst/>
          </a:prstGeom>
        </p:spPr>
        <p:txBody>
          <a:bodyPr wrap="square">
            <a:spAutoFit/>
          </a:bodyPr>
          <a:lstStyle/>
          <a:p>
            <a:r>
              <a:rPr lang="en-US" altLang="zh-TW" sz="2800" dirty="0" smtClean="0">
                <a:latin typeface="Times New Roman" panose="02020603050405020304" pitchFamily="18" charset="0"/>
                <a:ea typeface="標楷體" panose="03000509000000000000" pitchFamily="65" charset="-120"/>
              </a:rPr>
              <a:t>1.</a:t>
            </a:r>
            <a:r>
              <a:rPr lang="zh-TW" altLang="zh-TW" sz="2800" dirty="0" smtClean="0">
                <a:latin typeface="Times New Roman" panose="02020603050405020304" pitchFamily="18" charset="0"/>
                <a:ea typeface="標楷體" panose="03000509000000000000" pitchFamily="65" charset="-120"/>
              </a:rPr>
              <a:t>將</a:t>
            </a:r>
            <a:r>
              <a:rPr lang="zh-TW" altLang="zh-TW" sz="2800" dirty="0">
                <a:latin typeface="Times New Roman" panose="02020603050405020304" pitchFamily="18" charset="0"/>
                <a:ea typeface="標楷體" panose="03000509000000000000" pitchFamily="65" charset="-120"/>
              </a:rPr>
              <a:t>「顧客滿意度」進行因素分析，可發現量表有三個因素特徵值大於</a:t>
            </a:r>
            <a:r>
              <a:rPr lang="en-US" altLang="zh-TW" sz="2800" dirty="0" smtClean="0">
                <a:latin typeface="Times New Roman" panose="02020603050405020304" pitchFamily="18" charset="0"/>
                <a:ea typeface="標楷體" panose="03000509000000000000" pitchFamily="65" charset="-120"/>
              </a:rPr>
              <a:t>1</a:t>
            </a:r>
          </a:p>
          <a:p>
            <a:r>
              <a:rPr lang="zh-TW" altLang="zh-TW" sz="2800" dirty="0" smtClean="0">
                <a:latin typeface="Times New Roman" panose="02020603050405020304" pitchFamily="18" charset="0"/>
                <a:ea typeface="標楷體" panose="03000509000000000000" pitchFamily="65" charset="-120"/>
              </a:rPr>
              <a:t>當</a:t>
            </a:r>
            <a:r>
              <a:rPr lang="zh-TW" altLang="zh-TW" sz="2800" dirty="0">
                <a:latin typeface="Times New Roman" panose="02020603050405020304" pitchFamily="18" charset="0"/>
                <a:ea typeface="標楷體" panose="03000509000000000000" pitchFamily="65" charset="-120"/>
              </a:rPr>
              <a:t>變數能解釋的變異超過</a:t>
            </a:r>
            <a:r>
              <a:rPr lang="en-US" altLang="zh-TW" sz="2800" dirty="0">
                <a:latin typeface="Times New Roman" panose="02020603050405020304" pitchFamily="18" charset="0"/>
                <a:ea typeface="標楷體" panose="03000509000000000000" pitchFamily="65" charset="-120"/>
              </a:rPr>
              <a:t>1</a:t>
            </a:r>
            <a:r>
              <a:rPr lang="zh-TW" altLang="zh-TW" sz="2800" dirty="0">
                <a:latin typeface="Times New Roman" panose="02020603050405020304" pitchFamily="18" charset="0"/>
                <a:ea typeface="標楷體" panose="03000509000000000000" pitchFamily="65" charset="-120"/>
              </a:rPr>
              <a:t>時，即表示很</a:t>
            </a:r>
            <a:r>
              <a:rPr lang="zh-TW" altLang="zh-TW" sz="2800" dirty="0" smtClean="0">
                <a:latin typeface="Times New Roman" panose="02020603050405020304" pitchFamily="18" charset="0"/>
                <a:ea typeface="標楷體" panose="03000509000000000000" pitchFamily="65" charset="-120"/>
              </a:rPr>
              <a:t>重要</a:t>
            </a:r>
            <a:r>
              <a:rPr lang="zh-TW" altLang="en-US" sz="2800" dirty="0" smtClean="0">
                <a:latin typeface="Times New Roman" panose="02020603050405020304" pitchFamily="18" charset="0"/>
                <a:ea typeface="標楷體" panose="03000509000000000000" pitchFamily="65" charset="-120"/>
              </a:rPr>
              <a:t>。</a:t>
            </a:r>
            <a:endParaRPr lang="en-US" altLang="zh-TW" sz="2800" dirty="0" smtClean="0">
              <a:latin typeface="Times New Roman" panose="02020603050405020304" pitchFamily="18" charset="0"/>
              <a:ea typeface="標楷體" panose="03000509000000000000" pitchFamily="65" charset="-120"/>
            </a:endParaRPr>
          </a:p>
          <a:p>
            <a:r>
              <a:rPr lang="en-US" altLang="zh-TW" sz="2800" dirty="0" smtClean="0">
                <a:latin typeface="Times New Roman" panose="02020603050405020304" pitchFamily="18" charset="0"/>
                <a:ea typeface="標楷體" panose="03000509000000000000" pitchFamily="65" charset="-120"/>
              </a:rPr>
              <a:t>2.</a:t>
            </a:r>
            <a:r>
              <a:rPr lang="zh-TW" altLang="zh-TW" sz="2800" dirty="0" smtClean="0">
                <a:latin typeface="Times New Roman" panose="02020603050405020304" pitchFamily="18" charset="0"/>
                <a:ea typeface="標楷體" panose="03000509000000000000" pitchFamily="65" charset="-120"/>
              </a:rPr>
              <a:t>因素</a:t>
            </a:r>
            <a:r>
              <a:rPr lang="zh-TW" altLang="zh-TW" sz="2800" dirty="0">
                <a:latin typeface="Times New Roman" panose="02020603050405020304" pitchFamily="18" charset="0"/>
                <a:ea typeface="標楷體" panose="03000509000000000000" pitchFamily="65" charset="-120"/>
              </a:rPr>
              <a:t>負荷</a:t>
            </a:r>
            <a:r>
              <a:rPr lang="zh-TW" altLang="zh-TW" sz="2800" dirty="0" smtClean="0">
                <a:latin typeface="Times New Roman" panose="02020603050405020304" pitchFamily="18" charset="0"/>
                <a:ea typeface="標楷體" panose="03000509000000000000" pitchFamily="65" charset="-120"/>
              </a:rPr>
              <a:t>量代表</a:t>
            </a:r>
            <a:r>
              <a:rPr lang="zh-TW" altLang="zh-TW" sz="2800" dirty="0">
                <a:latin typeface="Times New Roman" panose="02020603050405020304" pitchFamily="18" charset="0"/>
                <a:ea typeface="標楷體" panose="03000509000000000000" pitchFamily="65" charset="-120"/>
              </a:rPr>
              <a:t>著因素和變數之間的關係，高的因素負荷代表變數影響因素的代表性也較高，一般而言大於或等於</a:t>
            </a:r>
            <a:r>
              <a:rPr lang="en-US" altLang="zh-TW" sz="2800" dirty="0">
                <a:latin typeface="Times New Roman" panose="02020603050405020304" pitchFamily="18" charset="0"/>
                <a:ea typeface="標楷體" panose="03000509000000000000" pitchFamily="65" charset="-120"/>
              </a:rPr>
              <a:t>.4</a:t>
            </a:r>
            <a:r>
              <a:rPr lang="zh-TW" altLang="zh-TW" sz="2800" dirty="0">
                <a:latin typeface="Times New Roman" panose="02020603050405020304" pitchFamily="18" charset="0"/>
                <a:ea typeface="標楷體" panose="03000509000000000000" pitchFamily="65" charset="-120"/>
              </a:rPr>
              <a:t>時，即視為是重要</a:t>
            </a:r>
            <a:r>
              <a:rPr lang="zh-TW" altLang="zh-TW" sz="2800" dirty="0" smtClean="0">
                <a:latin typeface="Times New Roman" panose="02020603050405020304" pitchFamily="18" charset="0"/>
                <a:ea typeface="標楷體" panose="03000509000000000000" pitchFamily="65" charset="-120"/>
              </a:rPr>
              <a:t>的</a:t>
            </a:r>
            <a:r>
              <a:rPr lang="zh-TW" altLang="en-US" sz="2800" dirty="0">
                <a:latin typeface="Times New Roman" panose="02020603050405020304" pitchFamily="18" charset="0"/>
                <a:ea typeface="標楷體" panose="03000509000000000000" pitchFamily="65" charset="-120"/>
              </a:rPr>
              <a:t>。</a:t>
            </a:r>
            <a:endParaRPr lang="en-US" altLang="zh-TW" sz="2800" dirty="0" smtClean="0">
              <a:latin typeface="Times New Roman" panose="02020603050405020304" pitchFamily="18" charset="0"/>
              <a:ea typeface="標楷體" panose="03000509000000000000" pitchFamily="65" charset="-120"/>
            </a:endParaRPr>
          </a:p>
          <a:p>
            <a:r>
              <a:rPr lang="en-US" altLang="zh-TW" sz="2800" dirty="0" smtClean="0">
                <a:latin typeface="Times New Roman" panose="02020603050405020304" pitchFamily="18" charset="0"/>
                <a:ea typeface="標楷體" panose="03000509000000000000" pitchFamily="65" charset="-120"/>
              </a:rPr>
              <a:t>3.</a:t>
            </a:r>
            <a:r>
              <a:rPr lang="zh-TW" altLang="zh-TW" sz="2800" dirty="0" smtClean="0">
                <a:latin typeface="Times New Roman" panose="02020603050405020304" pitchFamily="18" charset="0"/>
                <a:ea typeface="標楷體" panose="03000509000000000000" pitchFamily="65" charset="-120"/>
              </a:rPr>
              <a:t>取</a:t>
            </a:r>
            <a:r>
              <a:rPr lang="zh-TW" altLang="zh-TW" sz="2800" dirty="0">
                <a:latin typeface="Times New Roman" panose="02020603050405020304" pitchFamily="18" charset="0"/>
                <a:ea typeface="標楷體" panose="03000509000000000000" pitchFamily="65" charset="-120"/>
              </a:rPr>
              <a:t>絕對值大於</a:t>
            </a:r>
            <a:r>
              <a:rPr lang="en-US" altLang="zh-TW" sz="2800" dirty="0">
                <a:latin typeface="Times New Roman" panose="02020603050405020304" pitchFamily="18" charset="0"/>
                <a:ea typeface="標楷體" panose="03000509000000000000" pitchFamily="65" charset="-120"/>
              </a:rPr>
              <a:t>.4</a:t>
            </a:r>
            <a:r>
              <a:rPr lang="zh-TW" altLang="zh-TW" sz="2800" dirty="0">
                <a:latin typeface="Times New Roman" panose="02020603050405020304" pitchFamily="18" charset="0"/>
                <a:ea typeface="標楷體" panose="03000509000000000000" pitchFamily="65" charset="-120"/>
              </a:rPr>
              <a:t>的項目加以命名驗證形成構面。</a:t>
            </a:r>
            <a:endParaRPr lang="zh-TW" altLang="en-US" sz="2800" dirty="0">
              <a:latin typeface="Times New Roman" panose="02020603050405020304" pitchFamily="18" charset="0"/>
              <a:ea typeface="標楷體" panose="03000509000000000000" pitchFamily="65" charset="-120"/>
            </a:endParaRPr>
          </a:p>
        </p:txBody>
      </p:sp>
      <p:sp>
        <p:nvSpPr>
          <p:cNvPr id="4" name="橢圓 3"/>
          <p:cNvSpPr/>
          <p:nvPr/>
        </p:nvSpPr>
        <p:spPr>
          <a:xfrm>
            <a:off x="6313715" y="3039915"/>
            <a:ext cx="5682342" cy="1338942"/>
          </a:xfrm>
          <a:prstGeom prst="ellipse">
            <a:avLst/>
          </a:prstGeom>
          <a:solidFill>
            <a:srgbClr val="FFC0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zh-TW" sz="2800" dirty="0">
                <a:latin typeface="Times New Roman" panose="02020603050405020304" pitchFamily="18" charset="0"/>
                <a:ea typeface="標楷體" panose="03000509000000000000" pitchFamily="65" charset="-120"/>
              </a:rPr>
              <a:t>總解釋</a:t>
            </a:r>
            <a:r>
              <a:rPr lang="zh-TW" altLang="zh-TW" sz="2800" dirty="0" smtClean="0">
                <a:latin typeface="Times New Roman" panose="02020603050405020304" pitchFamily="18" charset="0"/>
                <a:ea typeface="標楷體" panose="03000509000000000000" pitchFamily="65" charset="-120"/>
              </a:rPr>
              <a:t>變異達</a:t>
            </a:r>
            <a:r>
              <a:rPr lang="en-US" altLang="zh-TW" sz="2800" dirty="0" smtClean="0">
                <a:latin typeface="Times New Roman" panose="02020603050405020304" pitchFamily="18" charset="0"/>
                <a:ea typeface="標楷體" panose="03000509000000000000" pitchFamily="65" charset="-120"/>
              </a:rPr>
              <a:t>15.913%</a:t>
            </a:r>
            <a:endParaRPr lang="zh-TW" altLang="en-US" sz="28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8336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2729660094"/>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91506227"/>
              </p:ext>
            </p:extLst>
          </p:nvPr>
        </p:nvGraphicFramePr>
        <p:xfrm>
          <a:off x="3156858" y="1363623"/>
          <a:ext cx="8302503" cy="2194560"/>
        </p:xfrm>
        <a:graphic>
          <a:graphicData uri="http://schemas.openxmlformats.org/drawingml/2006/table">
            <a:tbl>
              <a:tblPr firstRow="1" firstCol="1" bandRow="1">
                <a:tableStyleId>{5C22544A-7EE6-4342-B048-85BDC9FD1C3A}</a:tableStyleId>
              </a:tblPr>
              <a:tblGrid>
                <a:gridCol w="2895600"/>
                <a:gridCol w="2732314"/>
                <a:gridCol w="1589315"/>
                <a:gridCol w="1085274"/>
              </a:tblGrid>
              <a:tr h="107950">
                <a:tc>
                  <a:txBody>
                    <a:bodyPr/>
                    <a:lstStyle/>
                    <a:p>
                      <a:pPr algn="l">
                        <a:lnSpc>
                          <a:spcPct val="150000"/>
                        </a:lnSpc>
                        <a:spcAft>
                          <a:spcPts val="0"/>
                        </a:spcAft>
                      </a:pPr>
                      <a:r>
                        <a:rPr lang="zh-TW" sz="1600" kern="0" baseline="0" dirty="0">
                          <a:effectLst/>
                          <a:latin typeface="Times New Roman" panose="02020603050405020304" pitchFamily="18" charset="0"/>
                          <a:ea typeface="標楷體" panose="03000509000000000000" pitchFamily="65" charset="-120"/>
                        </a:rPr>
                        <a:t>構面</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zh-TW" sz="1600" kern="0" baseline="0">
                          <a:effectLst/>
                          <a:latin typeface="Times New Roman" panose="02020603050405020304" pitchFamily="18" charset="0"/>
                          <a:ea typeface="標楷體" panose="03000509000000000000" pitchFamily="65" charset="-120"/>
                        </a:rPr>
                        <a:t>正式問卷題號</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zh-TW" sz="1600" kern="0" baseline="0">
                          <a:effectLst/>
                          <a:latin typeface="Times New Roman" panose="02020603050405020304" pitchFamily="18" charset="0"/>
                          <a:ea typeface="標楷體" panose="03000509000000000000" pitchFamily="65" charset="-120"/>
                        </a:rPr>
                        <a:t>整體信度</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107950">
                <a:tc>
                  <a:txBody>
                    <a:bodyPr/>
                    <a:lstStyle/>
                    <a:p>
                      <a:pPr algn="l">
                        <a:lnSpc>
                          <a:spcPct val="150000"/>
                        </a:lnSpc>
                        <a:spcAft>
                          <a:spcPts val="0"/>
                        </a:spcAft>
                      </a:pPr>
                      <a:r>
                        <a:rPr lang="zh-TW" sz="1600" kern="0" baseline="0" dirty="0">
                          <a:effectLst/>
                          <a:latin typeface="Times New Roman" panose="02020603050405020304" pitchFamily="18" charset="0"/>
                          <a:ea typeface="標楷體" panose="03000509000000000000" pitchFamily="65" charset="-120"/>
                        </a:rPr>
                        <a:t>對等待的負面情緒反應</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18-1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18-2</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18-3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.923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rowSpan="3">
                  <a:txBody>
                    <a:bodyPr/>
                    <a:lstStyle/>
                    <a:p>
                      <a:pPr algn="l">
                        <a:lnSpc>
                          <a:spcPct val="150000"/>
                        </a:lnSpc>
                        <a:spcAft>
                          <a:spcPts val="0"/>
                        </a:spcAft>
                      </a:pPr>
                      <a:r>
                        <a:rPr lang="en-US" sz="1600" kern="0" baseline="0">
                          <a:effectLst/>
                          <a:latin typeface="Times New Roman" panose="02020603050405020304" pitchFamily="18" charset="0"/>
                          <a:ea typeface="標楷體" panose="03000509000000000000" pitchFamily="65" charset="-120"/>
                        </a:rPr>
                        <a:t>.900</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19113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等待區</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20-1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20-2</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.809</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tr>
              <a:tr h="191135">
                <a:tc>
                  <a:txBody>
                    <a:bodyPr/>
                    <a:lstStyle/>
                    <a:p>
                      <a:pPr algn="l">
                        <a:lnSpc>
                          <a:spcPct val="150000"/>
                        </a:lnSpc>
                        <a:spcAft>
                          <a:spcPts val="0"/>
                        </a:spcAft>
                      </a:pPr>
                      <a:r>
                        <a:rPr lang="zh-TW" sz="1600" kern="100" baseline="0">
                          <a:effectLst/>
                          <a:latin typeface="Times New Roman" panose="02020603050405020304" pitchFamily="18" charset="0"/>
                          <a:ea typeface="標楷體" panose="03000509000000000000" pitchFamily="65" charset="-120"/>
                        </a:rPr>
                        <a:t>等候時間</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21-1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21-2</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.348</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tr>
              <a:tr h="19113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焦急</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a:effectLst/>
                          <a:latin typeface="Times New Roman" panose="02020603050405020304" pitchFamily="18" charset="0"/>
                          <a:ea typeface="標楷體" panose="03000509000000000000" pitchFamily="65" charset="-120"/>
                        </a:rPr>
                        <a:t>22-1</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22-2</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22-3</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.929</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 </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191135">
                <a:tc>
                  <a:txBody>
                    <a:bodyPr/>
                    <a:lstStyle/>
                    <a:p>
                      <a:pPr algn="l">
                        <a:lnSpc>
                          <a:spcPct val="150000"/>
                        </a:lnSpc>
                        <a:spcAft>
                          <a:spcPts val="0"/>
                        </a:spcAft>
                      </a:pPr>
                      <a:r>
                        <a:rPr lang="zh-TW" sz="1600" kern="100" baseline="0">
                          <a:effectLst/>
                          <a:latin typeface="Times New Roman" panose="02020603050405020304" pitchFamily="18" charset="0"/>
                          <a:ea typeface="標楷體" panose="03000509000000000000" pitchFamily="65" charset="-120"/>
                        </a:rPr>
                        <a:t>心理不平衡</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a:effectLst/>
                          <a:latin typeface="Times New Roman" panose="02020603050405020304" pitchFamily="18" charset="0"/>
                          <a:ea typeface="標楷體" panose="03000509000000000000" pitchFamily="65" charset="-120"/>
                        </a:rPr>
                        <a:t>23-1</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23-2</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23-3</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.901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 </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964556828"/>
              </p:ext>
            </p:extLst>
          </p:nvPr>
        </p:nvGraphicFramePr>
        <p:xfrm>
          <a:off x="3156858" y="3680321"/>
          <a:ext cx="8302503" cy="1097280"/>
        </p:xfrm>
        <a:graphic>
          <a:graphicData uri="http://schemas.openxmlformats.org/drawingml/2006/table">
            <a:tbl>
              <a:tblPr firstRow="1" firstCol="1" bandRow="1">
                <a:tableStyleId>{5C22544A-7EE6-4342-B048-85BDC9FD1C3A}</a:tableStyleId>
              </a:tblPr>
              <a:tblGrid>
                <a:gridCol w="2895600"/>
                <a:gridCol w="2764971"/>
                <a:gridCol w="1578429"/>
                <a:gridCol w="1063503"/>
              </a:tblGrid>
              <a:tr h="342807">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構面</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zh-TW" sz="1600" kern="0" baseline="0" dirty="0">
                          <a:effectLst/>
                          <a:latin typeface="Times New Roman" panose="02020603050405020304" pitchFamily="18" charset="0"/>
                          <a:ea typeface="標楷體" panose="03000509000000000000" pitchFamily="65" charset="-120"/>
                        </a:rPr>
                        <a:t>正式問卷題號</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marL="0" algn="l" defTabSz="914400" rtl="0" eaLnBrk="1" latinLnBrk="0" hangingPunct="1">
                        <a:lnSpc>
                          <a:spcPct val="150000"/>
                        </a:lnSpc>
                        <a:spcAft>
                          <a:spcPts val="0"/>
                        </a:spcAft>
                      </a:pPr>
                      <a:r>
                        <a:rPr lang="en-US" sz="1600" b="1" kern="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600" b="1" kern="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zh-TW" sz="1600" kern="0" baseline="0">
                          <a:effectLst/>
                          <a:latin typeface="Times New Roman" panose="02020603050405020304" pitchFamily="18" charset="0"/>
                          <a:ea typeface="標楷體" panose="03000509000000000000" pitchFamily="65" charset="-120"/>
                        </a:rPr>
                        <a:t>整體信度</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3619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員工</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15-1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15-2</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15-3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.901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rowSpan="2">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.934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36195">
                <a:tc>
                  <a:txBody>
                    <a:bodyPr/>
                    <a:lstStyle/>
                    <a:p>
                      <a:pPr algn="l">
                        <a:lnSpc>
                          <a:spcPct val="150000"/>
                        </a:lnSpc>
                        <a:spcAft>
                          <a:spcPts val="0"/>
                        </a:spcAft>
                      </a:pPr>
                      <a:r>
                        <a:rPr lang="zh-TW" sz="1600" kern="100" baseline="0">
                          <a:effectLst/>
                          <a:latin typeface="Times New Roman" panose="02020603050405020304" pitchFamily="18" charset="0"/>
                          <a:ea typeface="標楷體" panose="03000509000000000000" pitchFamily="65" charset="-120"/>
                        </a:rPr>
                        <a:t>佈局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17-1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17-2</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17-3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.916</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473077114"/>
              </p:ext>
            </p:extLst>
          </p:nvPr>
        </p:nvGraphicFramePr>
        <p:xfrm>
          <a:off x="3189515" y="4899739"/>
          <a:ext cx="8269846" cy="1828800"/>
        </p:xfrm>
        <a:graphic>
          <a:graphicData uri="http://schemas.openxmlformats.org/drawingml/2006/table">
            <a:tbl>
              <a:tblPr firstRow="1" firstCol="1" bandRow="1">
                <a:tableStyleId>{5C22544A-7EE6-4342-B048-85BDC9FD1C3A}</a:tableStyleId>
              </a:tblPr>
              <a:tblGrid>
                <a:gridCol w="2852057"/>
                <a:gridCol w="2775858"/>
                <a:gridCol w="1600199"/>
                <a:gridCol w="1041732"/>
              </a:tblGrid>
              <a:tr h="34743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構面</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zh-TW" sz="1600" kern="0" baseline="0" dirty="0">
                          <a:effectLst/>
                          <a:latin typeface="Times New Roman" panose="02020603050405020304" pitchFamily="18" charset="0"/>
                          <a:ea typeface="標楷體" panose="03000509000000000000" pitchFamily="65" charset="-120"/>
                        </a:rPr>
                        <a:t>正式問卷題號</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marL="0" algn="l" defTabSz="914400" rtl="0" eaLnBrk="1" latinLnBrk="0" hangingPunct="1">
                        <a:lnSpc>
                          <a:spcPct val="150000"/>
                        </a:lnSpc>
                        <a:spcAft>
                          <a:spcPts val="0"/>
                        </a:spcAft>
                      </a:pPr>
                      <a:r>
                        <a:rPr lang="en-US" sz="1600" b="1" kern="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600" b="1" kern="0" baseline="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zh-TW" sz="1600" kern="0" baseline="0">
                          <a:effectLst/>
                          <a:latin typeface="Times New Roman" panose="02020603050405020304" pitchFamily="18" charset="0"/>
                          <a:ea typeface="標楷體" panose="03000509000000000000" pitchFamily="65" charset="-120"/>
                        </a:rPr>
                        <a:t>整體信度</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3619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商品</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16-1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16-2</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16-3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.955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rowSpan="3">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.927</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r h="3619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商店</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19-1</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19-2</a:t>
                      </a:r>
                      <a:r>
                        <a:rPr lang="zh-TW" sz="1600" kern="0" baseline="0" dirty="0">
                          <a:effectLst/>
                          <a:latin typeface="Times New Roman" panose="02020603050405020304" pitchFamily="18" charset="0"/>
                          <a:ea typeface="標楷體" panose="03000509000000000000" pitchFamily="65" charset="-120"/>
                        </a:rPr>
                        <a:t>、</a:t>
                      </a:r>
                      <a:r>
                        <a:rPr lang="en-US" sz="1600" kern="0" baseline="0" dirty="0">
                          <a:effectLst/>
                          <a:latin typeface="Times New Roman" panose="02020603050405020304" pitchFamily="18" charset="0"/>
                          <a:ea typeface="標楷體" panose="03000509000000000000" pitchFamily="65" charset="-120"/>
                        </a:rPr>
                        <a:t>19-3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.923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tr>
              <a:tr h="36195">
                <a:tc>
                  <a:txBody>
                    <a:bodyPr/>
                    <a:lstStyle/>
                    <a:p>
                      <a:pPr algn="l">
                        <a:lnSpc>
                          <a:spcPct val="150000"/>
                        </a:lnSpc>
                        <a:spcAft>
                          <a:spcPts val="0"/>
                        </a:spcAft>
                      </a:pPr>
                      <a:r>
                        <a:rPr lang="zh-TW" sz="1600" kern="100" baseline="0">
                          <a:effectLst/>
                          <a:latin typeface="Times New Roman" panose="02020603050405020304" pitchFamily="18" charset="0"/>
                          <a:ea typeface="標楷體" panose="03000509000000000000" pitchFamily="65" charset="-120"/>
                        </a:rPr>
                        <a:t>購買價值</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a:effectLst/>
                          <a:latin typeface="Times New Roman" panose="02020603050405020304" pitchFamily="18" charset="0"/>
                          <a:ea typeface="標楷體" panose="03000509000000000000" pitchFamily="65" charset="-120"/>
                        </a:rPr>
                        <a:t>24-1</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24-2</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24-3</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24-4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.880</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tr>
              <a:tr h="36195">
                <a:tc>
                  <a:txBody>
                    <a:bodyPr/>
                    <a:lstStyle/>
                    <a:p>
                      <a:pPr algn="l">
                        <a:lnSpc>
                          <a:spcPct val="150000"/>
                        </a:lnSpc>
                        <a:spcAft>
                          <a:spcPts val="0"/>
                        </a:spcAft>
                      </a:pPr>
                      <a:r>
                        <a:rPr lang="zh-TW" sz="1600" kern="100" baseline="0" dirty="0">
                          <a:effectLst/>
                          <a:latin typeface="Times New Roman" panose="02020603050405020304" pitchFamily="18" charset="0"/>
                          <a:ea typeface="標楷體" panose="03000509000000000000" pitchFamily="65" charset="-120"/>
                        </a:rPr>
                        <a:t>滿意度</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a:effectLst/>
                          <a:latin typeface="Times New Roman" panose="02020603050405020304" pitchFamily="18" charset="0"/>
                          <a:ea typeface="標楷體" panose="03000509000000000000" pitchFamily="65" charset="-120"/>
                        </a:rPr>
                        <a:t>14-1</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14-2</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14-3</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14-4</a:t>
                      </a:r>
                      <a:r>
                        <a:rPr lang="zh-TW" sz="1600" kern="0" baseline="0">
                          <a:effectLst/>
                          <a:latin typeface="Times New Roman" panose="02020603050405020304" pitchFamily="18" charset="0"/>
                          <a:ea typeface="標楷體" panose="03000509000000000000" pitchFamily="65" charset="-120"/>
                        </a:rPr>
                        <a:t>、</a:t>
                      </a:r>
                      <a:r>
                        <a:rPr lang="en-US" sz="1600" kern="0" baseline="0">
                          <a:effectLst/>
                          <a:latin typeface="Times New Roman" panose="02020603050405020304" pitchFamily="18" charset="0"/>
                          <a:ea typeface="標楷體" panose="03000509000000000000" pitchFamily="65" charset="-120"/>
                        </a:rPr>
                        <a:t>14-5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.834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l">
                        <a:lnSpc>
                          <a:spcPct val="150000"/>
                        </a:lnSpc>
                        <a:spcAft>
                          <a:spcPts val="0"/>
                        </a:spcAft>
                      </a:pPr>
                      <a:r>
                        <a:rPr lang="en-US" sz="1600" kern="0" baseline="0" dirty="0">
                          <a:effectLst/>
                          <a:latin typeface="Times New Roman" panose="02020603050405020304" pitchFamily="18" charset="0"/>
                          <a:ea typeface="標楷體" panose="03000509000000000000" pitchFamily="65" charset="-120"/>
                        </a:rPr>
                        <a:t> </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r>
            </a:tbl>
          </a:graphicData>
        </a:graphic>
      </p:graphicFrame>
      <p:sp>
        <p:nvSpPr>
          <p:cNvPr id="12" name="矩形 11"/>
          <p:cNvSpPr/>
          <p:nvPr/>
        </p:nvSpPr>
        <p:spPr>
          <a:xfrm>
            <a:off x="1621971" y="1363623"/>
            <a:ext cx="1436915" cy="2194560"/>
          </a:xfrm>
          <a:prstGeom prst="rect">
            <a:avLst/>
          </a:prstGeom>
          <a:ln w="571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民眾等候</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情緒</a:t>
            </a:r>
            <a:endParaRPr lang="zh-TW" altLang="en-US" dirty="0">
              <a:latin typeface="標楷體" panose="03000509000000000000" pitchFamily="65" charset="-120"/>
              <a:ea typeface="標楷體" panose="03000509000000000000" pitchFamily="65" charset="-120"/>
            </a:endParaRPr>
          </a:p>
        </p:txBody>
      </p:sp>
      <p:sp>
        <p:nvSpPr>
          <p:cNvPr id="13" name="矩形 12"/>
          <p:cNvSpPr/>
          <p:nvPr/>
        </p:nvSpPr>
        <p:spPr>
          <a:xfrm>
            <a:off x="1621971" y="3680321"/>
            <a:ext cx="1436915" cy="1097280"/>
          </a:xfrm>
          <a:prstGeom prst="rect">
            <a:avLst/>
          </a:prstGeom>
          <a:ln w="571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員工</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服務能力</a:t>
            </a:r>
            <a:endParaRPr lang="zh-TW" altLang="en-US" dirty="0">
              <a:latin typeface="標楷體" panose="03000509000000000000" pitchFamily="65" charset="-120"/>
              <a:ea typeface="標楷體" panose="03000509000000000000" pitchFamily="65" charset="-120"/>
            </a:endParaRPr>
          </a:p>
        </p:txBody>
      </p:sp>
      <p:sp>
        <p:nvSpPr>
          <p:cNvPr id="14" name="矩形 13"/>
          <p:cNvSpPr/>
          <p:nvPr/>
        </p:nvSpPr>
        <p:spPr>
          <a:xfrm>
            <a:off x="1621972" y="4899739"/>
            <a:ext cx="1436914" cy="1828800"/>
          </a:xfrm>
          <a:prstGeom prst="rect">
            <a:avLst/>
          </a:prstGeom>
          <a:ln w="5715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顧客滿意度</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30763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6" name="＞形箭號 5"/>
          <p:cNvSpPr/>
          <p:nvPr/>
        </p:nvSpPr>
        <p:spPr>
          <a:xfrm>
            <a:off x="1182293" y="196552"/>
            <a:ext cx="1745963" cy="948583"/>
          </a:xfrm>
          <a:prstGeom prst="chevron">
            <a:avLst/>
          </a:prstGeom>
          <a:solidFill>
            <a:schemeClr val="accent4">
              <a:lumMod val="40000"/>
              <a:lumOff val="6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差異分析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3691473718"/>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402586579"/>
              </p:ext>
            </p:extLst>
          </p:nvPr>
        </p:nvGraphicFramePr>
        <p:xfrm>
          <a:off x="212372" y="1581433"/>
          <a:ext cx="11708695" cy="5079014"/>
        </p:xfrm>
        <a:graphic>
          <a:graphicData uri="http://schemas.openxmlformats.org/drawingml/2006/table">
            <a:tbl>
              <a:tblPr firstRow="1" firstCol="1" bandRow="1">
                <a:tableStyleId>{5C22544A-7EE6-4342-B048-85BDC9FD1C3A}</a:tableStyleId>
              </a:tblPr>
              <a:tblGrid>
                <a:gridCol w="1458904"/>
                <a:gridCol w="2735151"/>
                <a:gridCol w="1948327"/>
                <a:gridCol w="1948327"/>
                <a:gridCol w="1810164"/>
                <a:gridCol w="1807822"/>
              </a:tblGrid>
              <a:tr h="634877">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背景變項</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對等待的負面</a:t>
                      </a:r>
                      <a:r>
                        <a:rPr lang="zh-TW" sz="1600" kern="100" baseline="0" dirty="0" smtClean="0">
                          <a:effectLst/>
                          <a:latin typeface="Times New Roman" panose="02020603050405020304" pitchFamily="18" charset="0"/>
                          <a:ea typeface="標楷體" panose="03000509000000000000" pitchFamily="65" charset="-120"/>
                        </a:rPr>
                        <a:t>情緒</a:t>
                      </a:r>
                      <a:r>
                        <a:rPr lang="zh-TW" sz="1600" kern="100" baseline="0" dirty="0">
                          <a:effectLst/>
                          <a:latin typeface="Times New Roman" panose="02020603050405020304" pitchFamily="18" charset="0"/>
                          <a:ea typeface="標楷體" panose="03000509000000000000" pitchFamily="65" charset="-120"/>
                        </a:rPr>
                        <a:t>反應</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等待區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等候時間</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焦急</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心理不平衡</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634877">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性別</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.634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.035*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.017*</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.023*</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.015*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952315">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年齡</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.129</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.020*</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3&gt;2,3&gt;6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.032*</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3&gt;1</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3&gt;2,3&gt;6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.339</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4&gt;6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.358</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952315">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職業</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.076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1&gt;5,2&gt;5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3&gt;5,4&gt;5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.005**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1&gt;5,2&gt;4,2&gt;5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3&gt;5,4&gt;5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.003**</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1&gt;5,2&gt;5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3&gt;1,3&gt;5,4&gt;5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.106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3&gt;1,3&gt;5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.023*</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3&gt;1,3&gt;5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952315">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現居地區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.305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2&gt;4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.146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.006**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2&gt;1,2&gt;4</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3&gt;1,3&gt;4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.116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2&gt;1,2&gt;4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.003**</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2&gt;1,2&gt;4</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3&gt;1,3&gt;4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952315">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平均月收入金額</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.377</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2&gt;4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.446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7&gt;2,7&gt;3</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.116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7&gt;1,7&gt;2</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7&gt;3,7&gt;4,7&gt;5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.046*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2&gt;1,2&gt;4</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.028*</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2&gt;1,2&gt;4</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3&gt;4,7&gt;1,7&gt;4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558431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6" name="＞形箭號 5"/>
          <p:cNvSpPr/>
          <p:nvPr/>
        </p:nvSpPr>
        <p:spPr>
          <a:xfrm>
            <a:off x="1182293" y="196552"/>
            <a:ext cx="1745963" cy="948583"/>
          </a:xfrm>
          <a:prstGeom prst="chevron">
            <a:avLst/>
          </a:prstGeom>
          <a:solidFill>
            <a:schemeClr val="accent4">
              <a:lumMod val="40000"/>
              <a:lumOff val="6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差異分析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2119664662"/>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891940203"/>
              </p:ext>
            </p:extLst>
          </p:nvPr>
        </p:nvGraphicFramePr>
        <p:xfrm>
          <a:off x="536204" y="1607396"/>
          <a:ext cx="10820418" cy="4849848"/>
        </p:xfrm>
        <a:graphic>
          <a:graphicData uri="http://schemas.openxmlformats.org/drawingml/2006/table">
            <a:tbl>
              <a:tblPr firstRow="1" firstCol="1" bandRow="1">
                <a:tableStyleId>{5C22544A-7EE6-4342-B048-85BDC9FD1C3A}</a:tableStyleId>
              </a:tblPr>
              <a:tblGrid>
                <a:gridCol w="2649368"/>
                <a:gridCol w="4896136"/>
                <a:gridCol w="3274914"/>
              </a:tblGrid>
              <a:tr h="373065">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背景變項</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員工</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佈局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373065">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性別</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.261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.446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119196">
                <a:tc>
                  <a:txBody>
                    <a:bodyPr/>
                    <a:lstStyle/>
                    <a:p>
                      <a:pPr algn="l">
                        <a:spcAft>
                          <a:spcPts val="0"/>
                        </a:spcAft>
                      </a:pPr>
                      <a:r>
                        <a:rPr lang="zh-TW" sz="1600" kern="0" baseline="0" dirty="0">
                          <a:effectLst/>
                          <a:latin typeface="Times New Roman" panose="02020603050405020304" pitchFamily="18" charset="0"/>
                          <a:ea typeface="標楷體" panose="03000509000000000000" pitchFamily="65" charset="-120"/>
                        </a:rPr>
                        <a:t>年齡</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.005**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4&gt;1,4&gt;2,4&gt;6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5&gt;2,5&gt;6</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.395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119196">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職業</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.008**</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1&gt;5,2&gt;1,2&gt;5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3&gt;5,4&gt;5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.016*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1&gt;5,2&gt;5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3&gt;5,4&gt;5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373065">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現居地區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.683</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.495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492261">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平均月收入金額</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0" baseline="0" dirty="0">
                          <a:effectLst/>
                          <a:latin typeface="Times New Roman" panose="02020603050405020304" pitchFamily="18" charset="0"/>
                          <a:ea typeface="標楷體" panose="03000509000000000000" pitchFamily="65" charset="-120"/>
                        </a:rPr>
                        <a:t>.001**</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0" baseline="0" dirty="0">
                          <a:effectLst/>
                          <a:latin typeface="Times New Roman" panose="02020603050405020304" pitchFamily="18" charset="0"/>
                          <a:ea typeface="標楷體" panose="03000509000000000000" pitchFamily="65" charset="-120"/>
                        </a:rPr>
                        <a:t>1&gt;2,6&gt;2</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0" baseline="0" dirty="0">
                          <a:effectLst/>
                          <a:latin typeface="Times New Roman" panose="02020603050405020304" pitchFamily="18" charset="0"/>
                          <a:ea typeface="標楷體" panose="03000509000000000000" pitchFamily="65" charset="-120"/>
                        </a:rPr>
                        <a:t>6&gt;3,6&gt;4,7&gt;1</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0" baseline="0" dirty="0">
                          <a:effectLst/>
                          <a:latin typeface="Times New Roman" panose="02020603050405020304" pitchFamily="18" charset="0"/>
                          <a:ea typeface="標楷體" panose="03000509000000000000" pitchFamily="65" charset="-120"/>
                        </a:rPr>
                        <a:t>7&gt;2,7&gt;3,7&gt;4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.038*</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1&gt;2,7&gt;2</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7&gt;3,7&gt;4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33498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sp>
        <p:nvSpPr>
          <p:cNvPr id="6" name="＞形箭號 5"/>
          <p:cNvSpPr/>
          <p:nvPr/>
        </p:nvSpPr>
        <p:spPr>
          <a:xfrm>
            <a:off x="1182293" y="196552"/>
            <a:ext cx="1745963" cy="948583"/>
          </a:xfrm>
          <a:prstGeom prst="chevron">
            <a:avLst/>
          </a:prstGeom>
          <a:solidFill>
            <a:schemeClr val="accent4">
              <a:lumMod val="40000"/>
              <a:lumOff val="6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差異分析</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1486373699"/>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342553718"/>
              </p:ext>
            </p:extLst>
          </p:nvPr>
        </p:nvGraphicFramePr>
        <p:xfrm>
          <a:off x="641349" y="1637878"/>
          <a:ext cx="10624962" cy="4469413"/>
        </p:xfrm>
        <a:graphic>
          <a:graphicData uri="http://schemas.openxmlformats.org/drawingml/2006/table">
            <a:tbl>
              <a:tblPr firstRow="1" firstCol="1" bandRow="1">
                <a:tableStyleId>{5C22544A-7EE6-4342-B048-85BDC9FD1C3A}</a:tableStyleId>
              </a:tblPr>
              <a:tblGrid>
                <a:gridCol w="1623494"/>
                <a:gridCol w="2996239"/>
                <a:gridCol w="2003868"/>
                <a:gridCol w="2001743"/>
                <a:gridCol w="1999618"/>
              </a:tblGrid>
              <a:tr h="279338">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背景變項</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商品</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0" baseline="0">
                          <a:effectLst/>
                          <a:latin typeface="Times New Roman" panose="02020603050405020304" pitchFamily="18" charset="0"/>
                          <a:ea typeface="標楷體" panose="03000509000000000000" pitchFamily="65" charset="-120"/>
                        </a:rPr>
                        <a:t>    </a:t>
                      </a:r>
                      <a:r>
                        <a:rPr lang="zh-TW" sz="1600" kern="0" baseline="0">
                          <a:effectLst/>
                          <a:latin typeface="Times New Roman" panose="02020603050405020304" pitchFamily="18" charset="0"/>
                          <a:ea typeface="標楷體" panose="03000509000000000000" pitchFamily="65" charset="-120"/>
                        </a:rPr>
                        <a:t>商店</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購買價值</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滿意度</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558677">
                <a:tc>
                  <a:txBody>
                    <a:bodyPr/>
                    <a:lstStyle/>
                    <a:p>
                      <a:pPr algn="l">
                        <a:spcAft>
                          <a:spcPts val="0"/>
                        </a:spcAft>
                      </a:pPr>
                      <a:r>
                        <a:rPr lang="zh-TW" sz="1600" kern="100" baseline="0" dirty="0">
                          <a:effectLst/>
                          <a:latin typeface="Times New Roman" panose="02020603050405020304" pitchFamily="18" charset="0"/>
                          <a:ea typeface="標楷體" panose="03000509000000000000" pitchFamily="65" charset="-120"/>
                        </a:rPr>
                        <a:t>性別</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.491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.001**</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.032*</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1&gt;2</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.969</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838015">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年齡</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.022*</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1&gt;2,1&gt;6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3&gt;6,4&gt;6,5&gt;6</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.339</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.490</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.056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1&gt;6,2&gt;6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3&gt;6,4&gt;6,5&gt;6</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117353">
                <a:tc>
                  <a:txBody>
                    <a:bodyPr/>
                    <a:lstStyle/>
                    <a:p>
                      <a:pPr algn="l">
                        <a:spcAft>
                          <a:spcPts val="0"/>
                        </a:spcAft>
                      </a:pPr>
                      <a:r>
                        <a:rPr lang="zh-TW" sz="1600" kern="100" baseline="0">
                          <a:effectLst/>
                          <a:latin typeface="Times New Roman" panose="02020603050405020304" pitchFamily="18" charset="0"/>
                          <a:ea typeface="標楷體" panose="03000509000000000000" pitchFamily="65" charset="-120"/>
                        </a:rPr>
                        <a:t>職業</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.021*</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1&gt;5,2&gt;5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3&gt;5,4&gt;5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.012*</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2&gt;5</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3&gt;1,3&gt;4,3&gt;5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.006**</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1&gt;5,2&gt;4</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2&gt;5,3&gt;5,4&gt;5</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.006**</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1&gt;4,1&gt;5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2&gt;4,2&gt;5</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3&gt;4,3&gt;5,4&gt;5</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558677">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現居地區</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.531</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.930</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2&gt;1,2&gt;4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.079</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2&gt;1</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.466</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r h="1117353">
                <a:tc>
                  <a:txBody>
                    <a:bodyPr/>
                    <a:lstStyle/>
                    <a:p>
                      <a:pPr algn="l">
                        <a:spcAft>
                          <a:spcPts val="0"/>
                        </a:spcAft>
                      </a:pPr>
                      <a:r>
                        <a:rPr lang="zh-TW" sz="1600" kern="0" baseline="0">
                          <a:effectLst/>
                          <a:latin typeface="Times New Roman" panose="02020603050405020304" pitchFamily="18" charset="0"/>
                          <a:ea typeface="標楷體" panose="03000509000000000000" pitchFamily="65" charset="-120"/>
                        </a:rPr>
                        <a:t>平均月收入金額</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.069</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7&gt;2,7&gt;3,7&gt;4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.039*</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6&gt;1,6&gt;2</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6&gt;3,6&gt;4</a:t>
                      </a:r>
                      <a:endParaRPr lang="zh-TW" sz="1600" kern="100" baseline="0">
                        <a:effectLst/>
                        <a:latin typeface="Times New Roman" panose="02020603050405020304" pitchFamily="18" charset="0"/>
                        <a:ea typeface="標楷體" panose="03000509000000000000" pitchFamily="65" charset="-120"/>
                      </a:endParaRPr>
                    </a:p>
                    <a:p>
                      <a:pPr algn="l">
                        <a:spcAft>
                          <a:spcPts val="0"/>
                        </a:spcAft>
                      </a:pPr>
                      <a:r>
                        <a:rPr lang="en-US" sz="1600" kern="100" baseline="0">
                          <a:effectLst/>
                          <a:latin typeface="Times New Roman" panose="02020603050405020304" pitchFamily="18" charset="0"/>
                          <a:ea typeface="標楷體" panose="03000509000000000000" pitchFamily="65" charset="-120"/>
                        </a:rPr>
                        <a:t>7&gt;1,7&gt;3,7&gt;4</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a:effectLst/>
                          <a:latin typeface="Times New Roman" panose="02020603050405020304" pitchFamily="18" charset="0"/>
                          <a:ea typeface="標楷體" panose="03000509000000000000" pitchFamily="65" charset="-120"/>
                        </a:rPr>
                        <a:t>.011*</a:t>
                      </a:r>
                      <a:endParaRPr lang="zh-TW" sz="1600" kern="100" baseline="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600" kern="100" baseline="0" dirty="0">
                          <a:effectLst/>
                          <a:latin typeface="Times New Roman" panose="02020603050405020304" pitchFamily="18" charset="0"/>
                          <a:ea typeface="標楷體" panose="03000509000000000000" pitchFamily="65" charset="-120"/>
                        </a:rPr>
                        <a:t>.361</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1&gt;2,7&gt;2</a:t>
                      </a:r>
                      <a:endParaRPr lang="zh-TW" sz="1600" kern="100" baseline="0" dirty="0">
                        <a:effectLst/>
                        <a:latin typeface="Times New Roman" panose="02020603050405020304" pitchFamily="18" charset="0"/>
                        <a:ea typeface="標楷體" panose="03000509000000000000" pitchFamily="65" charset="-120"/>
                      </a:endParaRPr>
                    </a:p>
                    <a:p>
                      <a:pPr algn="l">
                        <a:spcAft>
                          <a:spcPts val="0"/>
                        </a:spcAft>
                      </a:pPr>
                      <a:r>
                        <a:rPr lang="en-US" sz="1600" kern="100" baseline="0" dirty="0">
                          <a:effectLst/>
                          <a:latin typeface="Times New Roman" panose="02020603050405020304" pitchFamily="18" charset="0"/>
                          <a:ea typeface="標楷體" panose="03000509000000000000" pitchFamily="65" charset="-120"/>
                        </a:rPr>
                        <a:t>7&gt;3,7&gt;4</a:t>
                      </a:r>
                      <a:endParaRPr lang="zh-TW" sz="160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953866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2633725722"/>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6691358" y="1507375"/>
            <a:ext cx="5409486" cy="3970318"/>
          </a:xfrm>
          <a:prstGeom prst="rect">
            <a:avLst/>
          </a:prstGeom>
        </p:spPr>
        <p:txBody>
          <a:bodyPr wrap="square">
            <a:spAutoFit/>
          </a:bodyPr>
          <a:lstStyle/>
          <a:p>
            <a:r>
              <a:rPr lang="en-US" altLang="zh-TW" sz="2800" dirty="0" smtClean="0">
                <a:latin typeface="Times New Roman" panose="02020603050405020304" pitchFamily="18" charset="0"/>
                <a:ea typeface="標楷體" panose="03000509000000000000" pitchFamily="65" charset="-120"/>
              </a:rPr>
              <a:t>1.</a:t>
            </a:r>
            <a:r>
              <a:rPr lang="zh-TW" altLang="en-US" sz="2800" dirty="0" smtClean="0">
                <a:latin typeface="Times New Roman" panose="02020603050405020304" pitchFamily="18" charset="0"/>
                <a:ea typeface="標楷體" panose="03000509000000000000" pitchFamily="65" charset="-120"/>
              </a:rPr>
              <a:t> </a:t>
            </a:r>
            <a:r>
              <a:rPr lang="en-US" altLang="zh-TW" sz="2800" dirty="0" smtClean="0">
                <a:latin typeface="Times New Roman" panose="02020603050405020304" pitchFamily="18" charset="0"/>
                <a:ea typeface="標楷體" panose="03000509000000000000" pitchFamily="65" charset="-120"/>
              </a:rPr>
              <a:t>0.274&lt;0.3</a:t>
            </a:r>
            <a:r>
              <a:rPr lang="zh-TW" altLang="zh-TW" sz="2800" dirty="0">
                <a:latin typeface="Times New Roman" panose="02020603050405020304" pitchFamily="18" charset="0"/>
                <a:ea typeface="標楷體" panose="03000509000000000000" pitchFamily="65" charset="-120"/>
              </a:rPr>
              <a:t>模式適配度為</a:t>
            </a:r>
            <a:r>
              <a:rPr lang="zh-TW" altLang="en-US" sz="2800" dirty="0">
                <a:solidFill>
                  <a:srgbClr val="FF0000"/>
                </a:solidFill>
                <a:latin typeface="Times New Roman" panose="02020603050405020304" pitchFamily="18" charset="0"/>
                <a:ea typeface="標楷體" panose="03000509000000000000" pitchFamily="65" charset="-120"/>
              </a:rPr>
              <a:t>優良</a:t>
            </a:r>
            <a:r>
              <a:rPr lang="zh-TW" altLang="zh-TW" sz="2800" dirty="0">
                <a:latin typeface="Times New Roman" panose="02020603050405020304" pitchFamily="18" charset="0"/>
                <a:ea typeface="標楷體" panose="03000509000000000000" pitchFamily="65" charset="-120"/>
              </a:rPr>
              <a:t>。</a:t>
            </a:r>
            <a:endParaRPr lang="en-US" altLang="zh-TW" sz="2800" dirty="0">
              <a:latin typeface="Times New Roman" panose="02020603050405020304" pitchFamily="18" charset="0"/>
              <a:ea typeface="標楷體" panose="03000509000000000000" pitchFamily="65" charset="-120"/>
            </a:endParaRPr>
          </a:p>
          <a:p>
            <a:r>
              <a:rPr lang="zh-TW" altLang="en-US" sz="2800" dirty="0">
                <a:latin typeface="Times New Roman" panose="02020603050405020304" pitchFamily="18" charset="0"/>
                <a:ea typeface="標楷體" panose="03000509000000000000" pitchFamily="65" charset="-120"/>
              </a:rPr>
              <a:t>民眾等候情緒</a:t>
            </a:r>
            <a:r>
              <a:rPr lang="zh-TW" altLang="zh-TW" sz="2800" dirty="0">
                <a:latin typeface="Times New Roman" panose="02020603050405020304" pitchFamily="18" charset="0"/>
                <a:ea typeface="標楷體" panose="03000509000000000000" pitchFamily="65" charset="-120"/>
              </a:rPr>
              <a:t>對</a:t>
            </a:r>
            <a:r>
              <a:rPr lang="zh-TW" altLang="en-US" sz="2800" dirty="0">
                <a:latin typeface="Times New Roman" panose="02020603050405020304" pitchFamily="18" charset="0"/>
                <a:ea typeface="標楷體" panose="03000509000000000000" pitchFamily="65" charset="-120"/>
              </a:rPr>
              <a:t>顧客滿意度</a:t>
            </a:r>
            <a:r>
              <a:rPr lang="zh-TW" altLang="en-US" sz="2800" dirty="0">
                <a:solidFill>
                  <a:srgbClr val="FF0000"/>
                </a:solidFill>
                <a:latin typeface="Times New Roman" panose="02020603050405020304" pitchFamily="18" charset="0"/>
                <a:ea typeface="標楷體" panose="03000509000000000000" pitchFamily="65" charset="-120"/>
              </a:rPr>
              <a:t>具有解釋</a:t>
            </a:r>
            <a:r>
              <a:rPr lang="zh-TW" altLang="en-US" sz="2800" dirty="0" smtClean="0">
                <a:solidFill>
                  <a:srgbClr val="FF0000"/>
                </a:solidFill>
                <a:latin typeface="Times New Roman" panose="02020603050405020304" pitchFamily="18" charset="0"/>
                <a:ea typeface="標楷體" panose="03000509000000000000" pitchFamily="65" charset="-120"/>
              </a:rPr>
              <a:t>性</a:t>
            </a:r>
            <a:r>
              <a:rPr lang="zh-TW" altLang="en-US" sz="2800" dirty="0" smtClean="0">
                <a:latin typeface="Times New Roman" panose="02020603050405020304" pitchFamily="18" charset="0"/>
                <a:ea typeface="標楷體" panose="03000509000000000000" pitchFamily="65" charset="-120"/>
              </a:rPr>
              <a:t>。</a:t>
            </a:r>
            <a:endParaRPr lang="en-US" altLang="zh-TW" sz="2800" dirty="0">
              <a:latin typeface="Times New Roman" panose="02020603050405020304" pitchFamily="18" charset="0"/>
              <a:ea typeface="標楷體" panose="03000509000000000000" pitchFamily="65" charset="-120"/>
            </a:endParaRPr>
          </a:p>
          <a:p>
            <a:pPr>
              <a:lnSpc>
                <a:spcPct val="150000"/>
              </a:lnSpc>
            </a:pPr>
            <a:r>
              <a:rPr lang="en-US" altLang="zh-TW" sz="2800" dirty="0" smtClean="0">
                <a:latin typeface="Times New Roman" panose="02020603050405020304" pitchFamily="18" charset="0"/>
                <a:ea typeface="標楷體" panose="03000509000000000000" pitchFamily="65" charset="-120"/>
              </a:rPr>
              <a:t>2.</a:t>
            </a:r>
            <a:r>
              <a:rPr lang="zh-TW" altLang="en-US" sz="2800" dirty="0" smtClean="0">
                <a:latin typeface="Times New Roman" panose="02020603050405020304" pitchFamily="18" charset="0"/>
                <a:ea typeface="標楷體" panose="03000509000000000000" pitchFamily="65" charset="-120"/>
              </a:rPr>
              <a:t> </a:t>
            </a:r>
            <a:r>
              <a:rPr lang="en-US" altLang="zh-TW" sz="2800" dirty="0" smtClean="0">
                <a:latin typeface="Times New Roman" panose="02020603050405020304" pitchFamily="18" charset="0"/>
                <a:ea typeface="標楷體" panose="03000509000000000000" pitchFamily="65" charset="-120"/>
              </a:rPr>
              <a:t>0.786&gt;0.3</a:t>
            </a:r>
            <a:r>
              <a:rPr lang="zh-TW" altLang="en-US" sz="2800" dirty="0">
                <a:latin typeface="Times New Roman" panose="02020603050405020304" pitchFamily="18" charset="0"/>
                <a:ea typeface="標楷體" panose="03000509000000000000" pitchFamily="65" charset="-120"/>
              </a:rPr>
              <a:t>模式適配度為</a:t>
            </a:r>
            <a:r>
              <a:rPr lang="zh-TW" altLang="en-US" sz="2800" dirty="0">
                <a:solidFill>
                  <a:srgbClr val="FF0000"/>
                </a:solidFill>
                <a:latin typeface="Times New Roman" panose="02020603050405020304" pitchFamily="18" charset="0"/>
                <a:ea typeface="標楷體" panose="03000509000000000000" pitchFamily="65" charset="-120"/>
              </a:rPr>
              <a:t>十全十美</a:t>
            </a:r>
            <a:r>
              <a:rPr lang="zh-TW" altLang="en-US" sz="2800" dirty="0">
                <a:latin typeface="Times New Roman" panose="02020603050405020304" pitchFamily="18" charset="0"/>
                <a:ea typeface="標楷體" panose="03000509000000000000" pitchFamily="65" charset="-120"/>
              </a:rPr>
              <a:t>。</a:t>
            </a:r>
            <a:endParaRPr lang="en-US" altLang="zh-TW" sz="2800" dirty="0">
              <a:latin typeface="Times New Roman" panose="02020603050405020304" pitchFamily="18" charset="0"/>
              <a:ea typeface="標楷體" panose="03000509000000000000" pitchFamily="65" charset="-120"/>
            </a:endParaRPr>
          </a:p>
          <a:p>
            <a:pPr>
              <a:lnSpc>
                <a:spcPct val="150000"/>
              </a:lnSpc>
            </a:pPr>
            <a:r>
              <a:rPr lang="zh-TW" altLang="en-US" sz="2800" dirty="0">
                <a:latin typeface="Times New Roman" panose="02020603050405020304" pitchFamily="18" charset="0"/>
                <a:ea typeface="標楷體" panose="03000509000000000000" pitchFamily="65" charset="-120"/>
              </a:rPr>
              <a:t>民眾等候情緒對顧客滿意度的潛在變項解釋力調整後</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R2</a:t>
            </a:r>
            <a:r>
              <a:rPr lang="zh-TW" altLang="en-US" sz="2800" dirty="0">
                <a:latin typeface="Times New Roman" panose="02020603050405020304" pitchFamily="18" charset="0"/>
                <a:ea typeface="標楷體" panose="03000509000000000000" pitchFamily="65" charset="-120"/>
              </a:rPr>
              <a:t>為</a:t>
            </a:r>
            <a:r>
              <a:rPr lang="en-US" altLang="zh-TW" sz="2800" dirty="0">
                <a:latin typeface="Times New Roman" panose="02020603050405020304" pitchFamily="18" charset="0"/>
                <a:ea typeface="標楷體" panose="03000509000000000000" pitchFamily="65" charset="-120"/>
              </a:rPr>
              <a:t>78.6%</a:t>
            </a:r>
          </a:p>
        </p:txBody>
      </p:sp>
      <p:pic>
        <p:nvPicPr>
          <p:cNvPr id="8" name="Picture 1" descr="Picture"/>
          <p:cNvPicPr>
            <a:picLocks noChangeAspect="1"/>
          </p:cNvPicPr>
          <p:nvPr/>
        </p:nvPicPr>
        <p:blipFill>
          <a:blip r:embed="rId7"/>
          <a:stretch>
            <a:fillRect/>
          </a:stretch>
        </p:blipFill>
        <p:spPr>
          <a:xfrm>
            <a:off x="519287" y="1584888"/>
            <a:ext cx="6162682" cy="4953000"/>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2908606658"/>
              </p:ext>
            </p:extLst>
          </p:nvPr>
        </p:nvGraphicFramePr>
        <p:xfrm>
          <a:off x="7349383" y="5581606"/>
          <a:ext cx="3828516" cy="896106"/>
        </p:xfrm>
        <a:graphic>
          <a:graphicData uri="http://schemas.openxmlformats.org/drawingml/2006/table">
            <a:tbl>
              <a:tblPr>
                <a:tableStyleId>{8A107856-5554-42FB-B03E-39F5DBC370BA}</a:tableStyleId>
              </a:tblPr>
              <a:tblGrid>
                <a:gridCol w="1781589"/>
                <a:gridCol w="2046927"/>
              </a:tblGrid>
              <a:tr h="29870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9525" marR="9525" marT="9525" marB="0" anchor="ctr"/>
                </a:tc>
                <a:tc>
                  <a:txBody>
                    <a:bodyPr/>
                    <a:lstStyle/>
                    <a:p>
                      <a:pPr algn="l" fontAlgn="ctr"/>
                      <a:r>
                        <a:rPr lang="en-US" sz="1600" u="none" strike="noStrike" baseline="0" dirty="0">
                          <a:effectLst/>
                          <a:latin typeface="Times New Roman" panose="02020603050405020304" pitchFamily="18" charset="0"/>
                          <a:ea typeface="標楷體" panose="03000509000000000000" pitchFamily="65" charset="-120"/>
                          <a:cs typeface="Times New Roman" panose="02020603050405020304" pitchFamily="18" charset="0"/>
                        </a:rPr>
                        <a:t>R Square Adjusted</a:t>
                      </a:r>
                      <a:endParaRPr lang="en-US" sz="1600" b="1" i="0" u="none" strike="noStrike" baseline="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0" anchor="ctr"/>
                </a:tc>
              </a:tr>
              <a:tr h="29870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員工服務能力</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9525" marR="9525" marT="9525" marB="0" anchor="ctr"/>
                </a:tc>
                <a:tc>
                  <a:txBody>
                    <a:bodyPr/>
                    <a:lstStyle/>
                    <a:p>
                      <a:pPr algn="l" fontAlgn="ctr"/>
                      <a:r>
                        <a:rPr lang="en-US" altLang="zh-TW" sz="1600" u="none" strike="noStrike" baseline="0">
                          <a:effectLst/>
                          <a:latin typeface="Times New Roman" panose="02020603050405020304" pitchFamily="18" charset="0"/>
                          <a:ea typeface="標楷體" panose="03000509000000000000" pitchFamily="65" charset="-120"/>
                        </a:rPr>
                        <a:t>0.274</a:t>
                      </a:r>
                      <a:endParaRPr lang="en-US" altLang="zh-TW" sz="1600" b="0" i="0" u="none" strike="noStrike" baseline="0">
                        <a:solidFill>
                          <a:srgbClr val="000000"/>
                        </a:solidFill>
                        <a:effectLst/>
                        <a:latin typeface="Times New Roman" panose="02020603050405020304" pitchFamily="18" charset="0"/>
                        <a:ea typeface="標楷體" panose="03000509000000000000" pitchFamily="65" charset="-120"/>
                      </a:endParaRPr>
                    </a:p>
                  </a:txBody>
                  <a:tcPr marL="9525" marR="9525" marT="9525" marB="0" anchor="ctr"/>
                </a:tc>
              </a:tr>
              <a:tr h="29870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顧客滿意度</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9525" marR="9525" marT="9525"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0.786</a:t>
                      </a:r>
                      <a:endParaRPr lang="en-US" altLang="zh-TW" sz="1600" b="0"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9525" marR="9525" marT="9525" marB="0" anchor="ctr"/>
                </a:tc>
              </a:tr>
            </a:tbl>
          </a:graphicData>
        </a:graphic>
      </p:graphicFrame>
    </p:spTree>
    <p:extLst>
      <p:ext uri="{BB962C8B-B14F-4D97-AF65-F5344CB8AC3E}">
        <p14:creationId xmlns:p14="http://schemas.microsoft.com/office/powerpoint/2010/main" val="3447627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4131938226"/>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字方塊 7"/>
          <p:cNvSpPr txBox="1"/>
          <p:nvPr/>
        </p:nvSpPr>
        <p:spPr>
          <a:xfrm>
            <a:off x="6572235" y="4187817"/>
            <a:ext cx="2592288" cy="1477328"/>
          </a:xfrm>
          <a:prstGeom prst="rect">
            <a:avLst/>
          </a:prstGeom>
          <a:noFill/>
          <a:ln>
            <a:noFill/>
          </a:ln>
        </p:spPr>
        <p:txBody>
          <a:bodyPr wrap="square" rtlCol="0" anchor="ctr" anchorCtr="1">
            <a:spAutoFit/>
          </a:bodyPr>
          <a:lstStyle/>
          <a:p>
            <a:r>
              <a:rPr lang="zh-TW" altLang="en-US" b="1" dirty="0" smtClean="0">
                <a:latin typeface="Times New Roman" panose="02020603050405020304" pitchFamily="18" charset="0"/>
                <a:ea typeface="標楷體" panose="03000509000000000000" pitchFamily="65" charset="-120"/>
              </a:rPr>
              <a:t>標準</a:t>
            </a:r>
            <a:endParaRPr lang="en-US" altLang="zh-TW" b="1" dirty="0" smtClean="0">
              <a:latin typeface="Times New Roman" panose="02020603050405020304" pitchFamily="18" charset="0"/>
              <a:ea typeface="標楷體" panose="03000509000000000000" pitchFamily="65" charset="-120"/>
            </a:endParaRPr>
          </a:p>
          <a:p>
            <a:r>
              <a:rPr lang="zh-TW" altLang="en-US" dirty="0" smtClean="0">
                <a:latin typeface="Times New Roman" panose="02020603050405020304" pitchFamily="18" charset="0"/>
                <a:ea typeface="標楷體" panose="03000509000000000000" pitchFamily="65" charset="-120"/>
              </a:rPr>
              <a:t>弱</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0.02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r>
              <a:rPr lang="en-US" altLang="zh-TW"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0.15</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0.15</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r>
              <a:rPr lang="en-US" altLang="zh-TW"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強（</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a:t>
            </a:r>
            <a:r>
              <a:rPr lang="en-US" altLang="zh-TW"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0.15</a:t>
            </a:r>
            <a:r>
              <a:rPr lang="zh-TW" altLang="en-US" dirty="0">
                <a:latin typeface="Times New Roman" panose="02020603050405020304" pitchFamily="18" charset="0"/>
                <a:ea typeface="標楷體" panose="03000509000000000000" pitchFamily="65" charset="-120"/>
              </a:rPr>
              <a:t>）</a:t>
            </a:r>
            <a:endParaRPr lang="en-US" altLang="zh-TW" dirty="0">
              <a:latin typeface="Times New Roman" panose="02020603050405020304" pitchFamily="18" charset="0"/>
              <a:ea typeface="標楷體" panose="03000509000000000000" pitchFamily="65" charset="-120"/>
            </a:endParaRPr>
          </a:p>
          <a:p>
            <a:endParaRPr lang="zh-TW" altLang="en-US" dirty="0" smtClean="0">
              <a:latin typeface="Times New Roman" panose="02020603050405020304" pitchFamily="18" charset="0"/>
              <a:ea typeface="標楷體" panose="03000509000000000000" pitchFamily="65" charset="-120"/>
            </a:endParaRPr>
          </a:p>
        </p:txBody>
      </p:sp>
      <p:pic>
        <p:nvPicPr>
          <p:cNvPr id="9" name="Picture 1" descr="Picture"/>
          <p:cNvPicPr>
            <a:picLocks noChangeAspect="1"/>
          </p:cNvPicPr>
          <p:nvPr/>
        </p:nvPicPr>
        <p:blipFill>
          <a:blip r:embed="rId7"/>
          <a:stretch>
            <a:fillRect/>
          </a:stretch>
        </p:blipFill>
        <p:spPr>
          <a:xfrm>
            <a:off x="468013" y="1570723"/>
            <a:ext cx="6162682" cy="4953000"/>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4041805852"/>
              </p:ext>
            </p:extLst>
          </p:nvPr>
        </p:nvGraphicFramePr>
        <p:xfrm>
          <a:off x="6630695" y="5513343"/>
          <a:ext cx="5067657" cy="1010380"/>
        </p:xfrm>
        <a:graphic>
          <a:graphicData uri="http://schemas.openxmlformats.org/drawingml/2006/table">
            <a:tbl>
              <a:tblPr>
                <a:tableStyleId>{8A107856-5554-42FB-B03E-39F5DBC370BA}</a:tableStyleId>
              </a:tblPr>
              <a:tblGrid>
                <a:gridCol w="1375925"/>
                <a:gridCol w="1316001"/>
                <a:gridCol w="1290415"/>
                <a:gridCol w="1085316"/>
              </a:tblGrid>
              <a:tr h="183853">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員工服務能力</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民眾等候情緒</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顧客滿意度</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r>
              <a:tr h="183853">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員工服務能力</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8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　</a:t>
                      </a:r>
                      <a:endParaRPr lang="zh-TW" altLang="en-US" sz="1600" b="1" i="0" u="none" strike="noStrike" baseline="0">
                        <a:solidFill>
                          <a:srgbClr val="8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en-US" altLang="zh-TW" sz="1600" u="none" strike="noStrike" baseline="0" dirty="0" smtClean="0">
                          <a:effectLst/>
                          <a:latin typeface="Times New Roman" panose="02020603050405020304" pitchFamily="18" charset="0"/>
                          <a:ea typeface="標楷體" panose="03000509000000000000" pitchFamily="65" charset="-120"/>
                        </a:rPr>
                        <a:t>1.840(</a:t>
                      </a:r>
                      <a:r>
                        <a:rPr lang="zh-TW" altLang="en-US" sz="1600" u="none" strike="noStrike" baseline="0" dirty="0" smtClean="0">
                          <a:effectLst/>
                          <a:latin typeface="Times New Roman" panose="02020603050405020304" pitchFamily="18" charset="0"/>
                          <a:ea typeface="標楷體" panose="03000509000000000000" pitchFamily="65" charset="-120"/>
                        </a:rPr>
                        <a:t>強</a:t>
                      </a:r>
                      <a:r>
                        <a:rPr lang="en-US" altLang="zh-TW" sz="1600" u="none" strike="noStrike" baseline="0" dirty="0" smtClean="0">
                          <a:effectLst/>
                          <a:latin typeface="Times New Roman" panose="02020603050405020304" pitchFamily="18" charset="0"/>
                          <a:ea typeface="標楷體" panose="03000509000000000000" pitchFamily="65" charset="-120"/>
                        </a:rPr>
                        <a:t>)</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8755" marR="8755" marT="8755" marB="0" anchor="ctr"/>
                </a:tc>
              </a:tr>
              <a:tr h="183853">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民眾等候情緒</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en-US" altLang="zh-TW" sz="1600" u="none" strike="noStrike" baseline="0" dirty="0" smtClean="0">
                          <a:effectLst/>
                          <a:latin typeface="Times New Roman" panose="02020603050405020304" pitchFamily="18" charset="0"/>
                          <a:ea typeface="標楷體" panose="03000509000000000000" pitchFamily="65" charset="-120"/>
                        </a:rPr>
                        <a:t>0.381(</a:t>
                      </a:r>
                      <a:r>
                        <a:rPr lang="zh-TW" altLang="en-US" sz="1600" u="none" strike="noStrike" baseline="0" dirty="0" smtClean="0">
                          <a:effectLst/>
                          <a:latin typeface="Times New Roman" panose="02020603050405020304" pitchFamily="18" charset="0"/>
                          <a:ea typeface="標楷體" panose="03000509000000000000" pitchFamily="65" charset="-120"/>
                        </a:rPr>
                        <a:t>強</a:t>
                      </a:r>
                      <a:r>
                        <a:rPr lang="en-US" altLang="zh-TW" sz="1600" u="none" strike="noStrike" baseline="0" dirty="0" smtClean="0">
                          <a:effectLst/>
                          <a:latin typeface="Times New Roman" panose="02020603050405020304" pitchFamily="18" charset="0"/>
                          <a:ea typeface="標楷體" panose="03000509000000000000" pitchFamily="65" charset="-120"/>
                        </a:rPr>
                        <a:t>)</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8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en-US" altLang="zh-TW" sz="1600" u="none" strike="noStrike" baseline="0" dirty="0" smtClean="0">
                          <a:effectLst/>
                          <a:latin typeface="Times New Roman" panose="02020603050405020304" pitchFamily="18" charset="0"/>
                          <a:ea typeface="標楷體" panose="03000509000000000000" pitchFamily="65" charset="-120"/>
                        </a:rPr>
                        <a:t>0.202(</a:t>
                      </a:r>
                      <a:r>
                        <a:rPr lang="zh-TW" altLang="en-US" sz="1600" u="none" strike="noStrike" baseline="0" dirty="0" smtClean="0">
                          <a:effectLst/>
                          <a:latin typeface="Times New Roman" panose="02020603050405020304" pitchFamily="18" charset="0"/>
                          <a:ea typeface="標楷體" panose="03000509000000000000" pitchFamily="65" charset="-120"/>
                        </a:rPr>
                        <a:t>強</a:t>
                      </a:r>
                      <a:r>
                        <a:rPr lang="en-US" altLang="zh-TW" sz="1600" u="none" strike="noStrike" baseline="0" dirty="0" smtClean="0">
                          <a:effectLst/>
                          <a:latin typeface="Times New Roman" panose="02020603050405020304" pitchFamily="18" charset="0"/>
                          <a:ea typeface="標楷體" panose="03000509000000000000" pitchFamily="65" charset="-120"/>
                        </a:rPr>
                        <a:t>)</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8755" marR="8755" marT="8755" marB="0" anchor="ctr"/>
                </a:tc>
              </a:tr>
              <a:tr h="183853">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顧客滿意度</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　</a:t>
                      </a:r>
                      <a:endParaRPr lang="zh-TW" altLang="en-US" sz="1600" b="1" i="0" u="none" strike="noStrike" baseline="0">
                        <a:solidFill>
                          <a:srgbClr val="8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800000"/>
                        </a:solidFill>
                        <a:effectLst/>
                        <a:latin typeface="Times New Roman" panose="02020603050405020304" pitchFamily="18" charset="0"/>
                        <a:ea typeface="標楷體" panose="03000509000000000000" pitchFamily="65" charset="-120"/>
                      </a:endParaRPr>
                    </a:p>
                  </a:txBody>
                  <a:tcPr marL="8755" marR="8755" marT="8755" marB="0" anchor="ctr"/>
                </a:tc>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800000"/>
                        </a:solidFill>
                        <a:effectLst/>
                        <a:latin typeface="Times New Roman" panose="02020603050405020304" pitchFamily="18" charset="0"/>
                        <a:ea typeface="標楷體" panose="03000509000000000000" pitchFamily="65" charset="-120"/>
                      </a:endParaRPr>
                    </a:p>
                  </a:txBody>
                  <a:tcPr marL="8755" marR="8755" marT="8755" marB="0" anchor="ctr"/>
                </a:tc>
              </a:tr>
            </a:tbl>
          </a:graphicData>
        </a:graphic>
      </p:graphicFrame>
      <p:sp>
        <p:nvSpPr>
          <p:cNvPr id="10" name="矩形 9"/>
          <p:cNvSpPr/>
          <p:nvPr/>
        </p:nvSpPr>
        <p:spPr>
          <a:xfrm>
            <a:off x="6090894" y="1525567"/>
            <a:ext cx="5930189" cy="2677656"/>
          </a:xfrm>
          <a:prstGeom prst="rect">
            <a:avLst/>
          </a:prstGeom>
        </p:spPr>
        <p:txBody>
          <a:bodyPr wrap="square">
            <a:spAutoFit/>
          </a:bodyPr>
          <a:lstStyle/>
          <a:p>
            <a:pPr indent="-342900">
              <a:buFont typeface="+mj-lt"/>
              <a:buAutoNum type="arabicPeriod"/>
            </a:pPr>
            <a:r>
              <a:rPr lang="zh-TW" altLang="en-US" sz="2800" dirty="0">
                <a:latin typeface="Times New Roman" panose="02020603050405020304" pitchFamily="18" charset="0"/>
                <a:ea typeface="標楷體" panose="03000509000000000000" pitchFamily="65" charset="-120"/>
              </a:rPr>
              <a:t>民眾等候情緒</a:t>
            </a:r>
            <a:r>
              <a:rPr lang="zh-TW" altLang="zh-TW" sz="2800" dirty="0">
                <a:latin typeface="Times New Roman" panose="02020603050405020304" pitchFamily="18" charset="0"/>
                <a:ea typeface="標楷體" panose="03000509000000000000" pitchFamily="65" charset="-120"/>
              </a:rPr>
              <a:t>對於</a:t>
            </a:r>
            <a:r>
              <a:rPr lang="zh-TW" altLang="en-US" sz="2800" dirty="0">
                <a:latin typeface="Times New Roman" panose="02020603050405020304" pitchFamily="18" charset="0"/>
                <a:ea typeface="標楷體" panose="03000509000000000000" pitchFamily="65" charset="-120"/>
              </a:rPr>
              <a:t>員工服務能力</a:t>
            </a:r>
            <a:r>
              <a:rPr lang="zh-TW" altLang="zh-TW" sz="2800" dirty="0">
                <a:latin typeface="Times New Roman" panose="02020603050405020304" pitchFamily="18" charset="0"/>
                <a:ea typeface="標楷體" panose="03000509000000000000" pitchFamily="65" charset="-120"/>
              </a:rPr>
              <a:t>的影響力為</a:t>
            </a:r>
            <a:r>
              <a:rPr lang="zh-TW" altLang="en-US" sz="2800" dirty="0">
                <a:solidFill>
                  <a:srgbClr val="FF0000"/>
                </a:solidFill>
                <a:latin typeface="Times New Roman" panose="02020603050405020304" pitchFamily="18" charset="0"/>
                <a:ea typeface="標楷體" panose="03000509000000000000" pitchFamily="65" charset="-120"/>
              </a:rPr>
              <a:t>強</a:t>
            </a:r>
            <a:r>
              <a:rPr lang="en-US" altLang="zh-TW" sz="2800" dirty="0">
                <a:latin typeface="Times New Roman" panose="02020603050405020304" pitchFamily="18" charset="0"/>
                <a:ea typeface="標楷體" panose="03000509000000000000" pitchFamily="65" charset="-120"/>
              </a:rPr>
              <a:t>(0.381)</a:t>
            </a:r>
          </a:p>
          <a:p>
            <a:pPr indent="-342900">
              <a:buFont typeface="+mj-lt"/>
              <a:buAutoNum type="arabicPeriod"/>
            </a:pPr>
            <a:r>
              <a:rPr lang="zh-TW" altLang="en-US" sz="2800" dirty="0">
                <a:latin typeface="Times New Roman" panose="02020603050405020304" pitchFamily="18" charset="0"/>
                <a:ea typeface="標楷體" panose="03000509000000000000" pitchFamily="65" charset="-120"/>
              </a:rPr>
              <a:t>員工服務能力對於顧客滿意度的影響力為</a:t>
            </a:r>
            <a:r>
              <a:rPr lang="zh-TW" altLang="en-US" sz="2800" dirty="0">
                <a:solidFill>
                  <a:srgbClr val="FF0000"/>
                </a:solidFill>
                <a:latin typeface="Times New Roman" panose="02020603050405020304" pitchFamily="18" charset="0"/>
                <a:ea typeface="標楷體" panose="03000509000000000000" pitchFamily="65" charset="-120"/>
              </a:rPr>
              <a:t>強</a:t>
            </a:r>
            <a:r>
              <a:rPr lang="en-US" altLang="zh-TW" sz="2800" dirty="0">
                <a:latin typeface="Times New Roman" panose="02020603050405020304" pitchFamily="18" charset="0"/>
                <a:ea typeface="標楷體" panose="03000509000000000000" pitchFamily="65" charset="-120"/>
              </a:rPr>
              <a:t>(1.840)</a:t>
            </a:r>
          </a:p>
          <a:p>
            <a:pPr indent="-342900">
              <a:buFont typeface="+mj-lt"/>
              <a:buAutoNum type="arabicPeriod"/>
            </a:pPr>
            <a:r>
              <a:rPr lang="zh-TW" altLang="en-US" sz="2800" dirty="0">
                <a:latin typeface="Times New Roman" panose="02020603050405020304" pitchFamily="18" charset="0"/>
                <a:ea typeface="標楷體" panose="03000509000000000000" pitchFamily="65" charset="-120"/>
              </a:rPr>
              <a:t>民眾等候情緒</a:t>
            </a:r>
            <a:r>
              <a:rPr lang="zh-TW" altLang="zh-TW" sz="2800" dirty="0">
                <a:latin typeface="Times New Roman" panose="02020603050405020304" pitchFamily="18" charset="0"/>
                <a:ea typeface="標楷體" panose="03000509000000000000" pitchFamily="65" charset="-120"/>
              </a:rPr>
              <a:t>對於</a:t>
            </a:r>
            <a:r>
              <a:rPr lang="zh-TW" altLang="en-US" sz="2800" dirty="0">
                <a:latin typeface="Times New Roman" panose="02020603050405020304" pitchFamily="18" charset="0"/>
                <a:ea typeface="標楷體" panose="03000509000000000000" pitchFamily="65" charset="-120"/>
              </a:rPr>
              <a:t>顧客滿意度</a:t>
            </a:r>
            <a:r>
              <a:rPr lang="zh-TW" altLang="zh-TW" sz="2800" dirty="0">
                <a:latin typeface="Times New Roman" panose="02020603050405020304" pitchFamily="18" charset="0"/>
                <a:ea typeface="標楷體" panose="03000509000000000000" pitchFamily="65" charset="-120"/>
              </a:rPr>
              <a:t>的影響力為</a:t>
            </a:r>
            <a:r>
              <a:rPr lang="zh-TW" altLang="en-US" sz="2800" dirty="0">
                <a:solidFill>
                  <a:srgbClr val="FF0000"/>
                </a:solidFill>
                <a:latin typeface="Times New Roman" panose="02020603050405020304" pitchFamily="18" charset="0"/>
                <a:ea typeface="標楷體" panose="03000509000000000000" pitchFamily="65" charset="-120"/>
              </a:rPr>
              <a:t>強</a:t>
            </a:r>
            <a:r>
              <a:rPr lang="en-US" altLang="zh-TW" sz="2800" dirty="0">
                <a:latin typeface="Times New Roman" panose="02020603050405020304" pitchFamily="18" charset="0"/>
                <a:ea typeface="標楷體" panose="03000509000000000000" pitchFamily="65" charset="-120"/>
              </a:rPr>
              <a:t>(0.202)</a:t>
            </a:r>
          </a:p>
        </p:txBody>
      </p:sp>
    </p:spTree>
    <p:extLst>
      <p:ext uri="{BB962C8B-B14F-4D97-AF65-F5344CB8AC3E}">
        <p14:creationId xmlns:p14="http://schemas.microsoft.com/office/powerpoint/2010/main" val="793887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03849" y="1521152"/>
            <a:ext cx="11079903" cy="5336848"/>
          </a:xfrm>
        </p:spPr>
        <p:txBody>
          <a:bodyPr>
            <a:normAutofit/>
          </a:bodyPr>
          <a:lstStyle/>
          <a:p>
            <a:pPr marL="0" indent="0">
              <a:buNone/>
            </a:pPr>
            <a:r>
              <a:rPr lang="zh-TW" altLang="zh-TW" sz="2400" dirty="0">
                <a:latin typeface="標楷體" panose="03000509000000000000" pitchFamily="65" charset="-120"/>
                <a:ea typeface="標楷體" panose="03000509000000000000" pitchFamily="65" charset="-120"/>
              </a:rPr>
              <a:t>一、了解臺灣民眾不同背景之現況</a:t>
            </a:r>
          </a:p>
          <a:p>
            <a:pPr marL="0" indent="0">
              <a:buNone/>
            </a:pPr>
            <a:r>
              <a:rPr lang="zh-TW" altLang="zh-TW" sz="2400" dirty="0">
                <a:latin typeface="標楷體" panose="03000509000000000000" pitchFamily="65" charset="-120"/>
                <a:ea typeface="標楷體" panose="03000509000000000000" pitchFamily="65" charset="-120"/>
              </a:rPr>
              <a:t>二、了解民眾等候情緒之現況</a:t>
            </a:r>
          </a:p>
          <a:p>
            <a:pPr marL="0" indent="0">
              <a:buNone/>
            </a:pPr>
            <a:r>
              <a:rPr lang="zh-TW" altLang="zh-TW" sz="2400" dirty="0">
                <a:latin typeface="標楷體" panose="03000509000000000000" pitchFamily="65" charset="-120"/>
                <a:ea typeface="標楷體" panose="03000509000000000000" pitchFamily="65" charset="-120"/>
              </a:rPr>
              <a:t>三、了解員工服務能力之現況</a:t>
            </a:r>
          </a:p>
          <a:p>
            <a:pPr marL="0" indent="0">
              <a:buNone/>
            </a:pPr>
            <a:r>
              <a:rPr lang="zh-TW" altLang="zh-TW" sz="2400" dirty="0">
                <a:latin typeface="標楷體" panose="03000509000000000000" pitchFamily="65" charset="-120"/>
                <a:ea typeface="標楷體" panose="03000509000000000000" pitchFamily="65" charset="-120"/>
              </a:rPr>
              <a:t>四、了解顧客滿意度之現況</a:t>
            </a:r>
          </a:p>
          <a:p>
            <a:pPr marL="0" indent="0">
              <a:buNone/>
            </a:pPr>
            <a:r>
              <a:rPr lang="zh-TW" altLang="zh-TW" sz="2400" dirty="0">
                <a:latin typeface="標楷體" panose="03000509000000000000" pitchFamily="65" charset="-120"/>
                <a:ea typeface="標楷體" panose="03000509000000000000" pitchFamily="65" charset="-120"/>
              </a:rPr>
              <a:t>五、分析臺灣民眾不同背景與民眾等候情緒之差異</a:t>
            </a:r>
          </a:p>
          <a:p>
            <a:pPr marL="0" indent="0">
              <a:buNone/>
            </a:pPr>
            <a:r>
              <a:rPr lang="zh-TW" altLang="zh-TW" sz="2400" dirty="0">
                <a:latin typeface="標楷體" panose="03000509000000000000" pitchFamily="65" charset="-120"/>
                <a:ea typeface="標楷體" panose="03000509000000000000" pitchFamily="65" charset="-120"/>
              </a:rPr>
              <a:t>六、分析臺灣民眾不同背景與員工服務能力之差異</a:t>
            </a:r>
          </a:p>
          <a:p>
            <a:pPr marL="0" indent="0">
              <a:buNone/>
            </a:pPr>
            <a:r>
              <a:rPr lang="zh-TW" altLang="zh-TW" sz="2400" dirty="0">
                <a:latin typeface="標楷體" panose="03000509000000000000" pitchFamily="65" charset="-120"/>
                <a:ea typeface="標楷體" panose="03000509000000000000" pitchFamily="65" charset="-120"/>
              </a:rPr>
              <a:t>七、分析臺灣民眾不同背景與顧客滿意度之差異</a:t>
            </a:r>
          </a:p>
          <a:p>
            <a:pPr marL="0" indent="0">
              <a:buNone/>
            </a:pPr>
            <a:r>
              <a:rPr lang="zh-TW" altLang="zh-TW" sz="2400" dirty="0">
                <a:latin typeface="標楷體" panose="03000509000000000000" pitchFamily="65" charset="-120"/>
                <a:ea typeface="標楷體" panose="03000509000000000000" pitchFamily="65" charset="-120"/>
              </a:rPr>
              <a:t>八、驗證臺灣民眾不同背景、民眾等候情緒、員工服務能力與顧客滿意度之關係</a:t>
            </a:r>
          </a:p>
          <a:p>
            <a:pPr marL="0" indent="0">
              <a:buNone/>
            </a:pPr>
            <a:r>
              <a:rPr lang="zh-TW" altLang="zh-TW" sz="2400" dirty="0">
                <a:latin typeface="標楷體" panose="03000509000000000000" pitchFamily="65" charset="-120"/>
                <a:ea typeface="標楷體" panose="03000509000000000000" pitchFamily="65" charset="-120"/>
              </a:rPr>
              <a:t>九、建構臺灣民眾不同背景、民眾等候情緒、員工服務能力與顧客滿意之模式</a:t>
            </a:r>
            <a:r>
              <a:rPr lang="en-US" altLang="zh-TW" sz="2400" dirty="0"/>
              <a:t>  </a:t>
            </a:r>
            <a:endParaRPr lang="zh-TW" altLang="zh-TW" sz="2400" dirty="0"/>
          </a:p>
        </p:txBody>
      </p:sp>
      <p:sp>
        <p:nvSpPr>
          <p:cNvPr id="7" name="五邊形 6"/>
          <p:cNvSpPr/>
          <p:nvPr/>
        </p:nvSpPr>
        <p:spPr>
          <a:xfrm>
            <a:off x="0" y="196553"/>
            <a:ext cx="1465322" cy="948583"/>
          </a:xfrm>
          <a:prstGeom prst="homePlate">
            <a:avLst/>
          </a:prstGeom>
          <a:solidFill>
            <a:schemeClr val="accent3">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第一章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緒論</a:t>
            </a:r>
            <a:endParaRPr lang="zh-TW" altLang="en-US" dirty="0">
              <a:latin typeface="標楷體" panose="03000509000000000000" pitchFamily="65" charset="-120"/>
              <a:ea typeface="標楷體" panose="03000509000000000000" pitchFamily="65" charset="-120"/>
            </a:endParaRPr>
          </a:p>
        </p:txBody>
      </p:sp>
      <p:graphicFrame>
        <p:nvGraphicFramePr>
          <p:cNvPr id="8" name="資料庫圖表 7"/>
          <p:cNvGraphicFramePr/>
          <p:nvPr>
            <p:extLst>
              <p:ext uri="{D42A27DB-BD31-4B8C-83A1-F6EECF244321}">
                <p14:modId xmlns:p14="http://schemas.microsoft.com/office/powerpoint/2010/main" val="2678511528"/>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587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2909621395"/>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1" descr="Picture"/>
          <p:cNvPicPr>
            <a:picLocks noChangeAspect="1"/>
          </p:cNvPicPr>
          <p:nvPr/>
        </p:nvPicPr>
        <p:blipFill>
          <a:blip r:embed="rId7"/>
          <a:stretch>
            <a:fillRect/>
          </a:stretch>
        </p:blipFill>
        <p:spPr>
          <a:xfrm>
            <a:off x="143271" y="1969760"/>
            <a:ext cx="7166683" cy="4319943"/>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781323207"/>
              </p:ext>
            </p:extLst>
          </p:nvPr>
        </p:nvGraphicFramePr>
        <p:xfrm>
          <a:off x="7472325" y="5016381"/>
          <a:ext cx="4158502" cy="1461330"/>
        </p:xfrm>
        <a:graphic>
          <a:graphicData uri="http://schemas.openxmlformats.org/drawingml/2006/table">
            <a:tbl>
              <a:tblPr>
                <a:tableStyleId>{69CF1AB2-1976-4502-BF36-3FF5EA218861}</a:tableStyleId>
              </a:tblPr>
              <a:tblGrid>
                <a:gridCol w="2241611"/>
                <a:gridCol w="1916891"/>
              </a:tblGrid>
              <a:tr h="527877">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sz="1600" u="none" strike="noStrike" baseline="0" dirty="0">
                          <a:effectLst/>
                          <a:latin typeface="Times New Roman" panose="02020603050405020304" pitchFamily="18" charset="0"/>
                          <a:ea typeface="標楷體" panose="03000509000000000000" pitchFamily="65" charset="-120"/>
                          <a:cs typeface="Times New Roman" panose="02020603050405020304" pitchFamily="18" charset="0"/>
                        </a:rPr>
                        <a:t>Average Variance Extracted (AVE)</a:t>
                      </a:r>
                      <a:endParaRPr lang="en-US" sz="1600" b="1" i="0" u="none" strike="noStrike" baseline="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7236" marR="7236" marT="7236" marB="0" anchor="ctr"/>
                </a:tc>
              </a:tr>
              <a:tr h="311151">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員工服務能力</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0.751</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r h="311151">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民眾等候情緒</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0.345</a:t>
                      </a:r>
                      <a:endParaRPr lang="en-US" altLang="zh-TW" sz="1600" b="1" i="0" u="none" strike="noStrike" baseline="0" dirty="0">
                        <a:solidFill>
                          <a:srgbClr val="800000"/>
                        </a:solidFill>
                        <a:effectLst/>
                        <a:latin typeface="Times New Roman" panose="02020603050405020304" pitchFamily="18" charset="0"/>
                        <a:ea typeface="標楷體" panose="03000509000000000000" pitchFamily="65" charset="-120"/>
                      </a:endParaRPr>
                    </a:p>
                  </a:txBody>
                  <a:tcPr marL="7236" marR="7236" marT="7236" marB="0" anchor="ctr"/>
                </a:tc>
              </a:tr>
              <a:tr h="311151">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顧客滿意度</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0.536</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bl>
          </a:graphicData>
        </a:graphic>
      </p:graphicFrame>
      <p:sp>
        <p:nvSpPr>
          <p:cNvPr id="9" name="矩形 8"/>
          <p:cNvSpPr/>
          <p:nvPr/>
        </p:nvSpPr>
        <p:spPr>
          <a:xfrm>
            <a:off x="7472325" y="1969760"/>
            <a:ext cx="4404644" cy="2246769"/>
          </a:xfrm>
          <a:prstGeom prst="rect">
            <a:avLst/>
          </a:prstGeom>
        </p:spPr>
        <p:txBody>
          <a:bodyPr wrap="square">
            <a:spAutoFit/>
          </a:bodyPr>
          <a:lstStyle/>
          <a:p>
            <a:r>
              <a:rPr lang="zh-TW" altLang="en-US" sz="2800" dirty="0">
                <a:latin typeface="Times New Roman" panose="02020603050405020304" pitchFamily="18" charset="0"/>
                <a:ea typeface="標楷體" panose="03000509000000000000" pitchFamily="65" charset="-120"/>
              </a:rPr>
              <a:t>平均萃取變異數（</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AVE</a:t>
            </a:r>
            <a:r>
              <a:rPr lang="zh-TW" altLang="en-US" sz="2800" dirty="0">
                <a:latin typeface="Times New Roman" panose="02020603050405020304" pitchFamily="18" charset="0"/>
                <a:ea typeface="標楷體" panose="03000509000000000000" pitchFamily="65" charset="-120"/>
              </a:rPr>
              <a:t>）門檻值為</a:t>
            </a:r>
            <a:r>
              <a:rPr lang="en-US" altLang="zh-TW" sz="2800" dirty="0">
                <a:latin typeface="Times New Roman" panose="02020603050405020304" pitchFamily="18" charset="0"/>
                <a:ea typeface="標楷體" panose="03000509000000000000" pitchFamily="65" charset="-120"/>
              </a:rPr>
              <a:t>0.5</a:t>
            </a:r>
            <a:r>
              <a:rPr lang="zh-TW" altLang="en-US" sz="2800" dirty="0">
                <a:latin typeface="Times New Roman" panose="02020603050405020304" pitchFamily="18" charset="0"/>
                <a:ea typeface="標楷體" panose="03000509000000000000" pitchFamily="65" charset="-120"/>
              </a:rPr>
              <a:t>，根據圖表知，此三個因素中除了民眾等候情緒未達到標準，其餘構面</a:t>
            </a:r>
            <a:r>
              <a:rPr lang="zh-TW" altLang="en-US" sz="2800" dirty="0">
                <a:solidFill>
                  <a:srgbClr val="FF0000"/>
                </a:solidFill>
                <a:latin typeface="Times New Roman" panose="02020603050405020304" pitchFamily="18" charset="0"/>
                <a:ea typeface="標楷體" panose="03000509000000000000" pitchFamily="65" charset="-120"/>
              </a:rPr>
              <a:t>皆達到標準</a:t>
            </a:r>
            <a:r>
              <a:rPr lang="zh-TW" altLang="en-US" sz="2800" dirty="0">
                <a:latin typeface="Times New Roman" panose="02020603050405020304" pitchFamily="18" charset="0"/>
                <a:ea typeface="標楷體" panose="03000509000000000000" pitchFamily="65" charset="-120"/>
              </a:rPr>
              <a:t>。</a:t>
            </a:r>
          </a:p>
        </p:txBody>
      </p:sp>
    </p:spTree>
    <p:extLst>
      <p:ext uri="{BB962C8B-B14F-4D97-AF65-F5344CB8AC3E}">
        <p14:creationId xmlns:p14="http://schemas.microsoft.com/office/powerpoint/2010/main" val="1674474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1983083334"/>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1" descr="Picture"/>
          <p:cNvPicPr>
            <a:picLocks noChangeAspect="1"/>
          </p:cNvPicPr>
          <p:nvPr/>
        </p:nvPicPr>
        <p:blipFill>
          <a:blip r:embed="rId7"/>
          <a:stretch>
            <a:fillRect/>
          </a:stretch>
        </p:blipFill>
        <p:spPr>
          <a:xfrm>
            <a:off x="212112" y="2007629"/>
            <a:ext cx="6863128" cy="4136966"/>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1766775659"/>
              </p:ext>
            </p:extLst>
          </p:nvPr>
        </p:nvGraphicFramePr>
        <p:xfrm>
          <a:off x="7169244" y="5270782"/>
          <a:ext cx="4369685" cy="1004304"/>
        </p:xfrm>
        <a:graphic>
          <a:graphicData uri="http://schemas.openxmlformats.org/drawingml/2006/table">
            <a:tbl>
              <a:tblPr>
                <a:tableStyleId>{69CF1AB2-1976-4502-BF36-3FF5EA218861}</a:tableStyleId>
              </a:tblPr>
              <a:tblGrid>
                <a:gridCol w="2064266"/>
                <a:gridCol w="2305419"/>
              </a:tblGrid>
              <a:tr h="15196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sz="1600" u="none" strike="noStrike" baseline="0" dirty="0">
                          <a:effectLst/>
                          <a:latin typeface="Times New Roman" panose="02020603050405020304" pitchFamily="18" charset="0"/>
                          <a:ea typeface="標楷體" panose="03000509000000000000" pitchFamily="65" charset="-120"/>
                          <a:cs typeface="Times New Roman" panose="02020603050405020304" pitchFamily="18" charset="0"/>
                        </a:rPr>
                        <a:t>Composite Reliability</a:t>
                      </a:r>
                      <a:endParaRPr lang="en-US" sz="1600" b="1" i="0" u="none" strike="noStrike" baseline="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7236" marR="7236" marT="7236" marB="0" anchor="ctr"/>
                </a:tc>
              </a:tr>
              <a:tr h="15196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員工服務能力</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0.948</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r h="151962">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民眾等候情緒</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0.871</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r h="151962">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顧客滿意度</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a:effectLst/>
                          <a:latin typeface="Times New Roman" panose="02020603050405020304" pitchFamily="18" charset="0"/>
                          <a:ea typeface="標楷體" panose="03000509000000000000" pitchFamily="65" charset="-120"/>
                        </a:rPr>
                        <a:t>0.942</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bl>
          </a:graphicData>
        </a:graphic>
      </p:graphicFrame>
      <p:sp>
        <p:nvSpPr>
          <p:cNvPr id="9" name="矩形 8"/>
          <p:cNvSpPr/>
          <p:nvPr/>
        </p:nvSpPr>
        <p:spPr>
          <a:xfrm>
            <a:off x="7281016" y="2169999"/>
            <a:ext cx="4504702" cy="1815882"/>
          </a:xfrm>
          <a:prstGeom prst="rect">
            <a:avLst/>
          </a:prstGeom>
        </p:spPr>
        <p:txBody>
          <a:bodyPr wrap="square">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CR</a:t>
            </a:r>
            <a:r>
              <a:rPr lang="zh-TW" altLang="zh-TW" sz="2800" dirty="0">
                <a:latin typeface="Times New Roman" panose="02020603050405020304" pitchFamily="18" charset="0"/>
                <a:ea typeface="標楷體" panose="03000509000000000000" pitchFamily="65" charset="-120"/>
              </a:rPr>
              <a:t>潛在變項組成信度門檻值為</a:t>
            </a:r>
            <a:r>
              <a:rPr lang="en-US" altLang="zh-TW" sz="2800" dirty="0">
                <a:latin typeface="Times New Roman" panose="02020603050405020304" pitchFamily="18" charset="0"/>
                <a:ea typeface="標楷體" panose="03000509000000000000" pitchFamily="65" charset="-120"/>
              </a:rPr>
              <a:t>0.7</a:t>
            </a:r>
          </a:p>
          <a:p>
            <a:endParaRPr lang="en-US" altLang="zh-TW" sz="2800" dirty="0">
              <a:latin typeface="Times New Roman" panose="02020603050405020304" pitchFamily="18" charset="0"/>
              <a:ea typeface="標楷體" panose="03000509000000000000" pitchFamily="65" charset="-120"/>
            </a:endParaRPr>
          </a:p>
          <a:p>
            <a:r>
              <a:rPr lang="zh-TW" altLang="zh-TW" sz="2800" dirty="0">
                <a:latin typeface="Times New Roman" panose="02020603050405020304" pitchFamily="18" charset="0"/>
                <a:ea typeface="標楷體" panose="03000509000000000000" pitchFamily="65" charset="-120"/>
              </a:rPr>
              <a:t>此</a:t>
            </a:r>
            <a:r>
              <a:rPr lang="zh-TW" altLang="en-US" sz="2800" dirty="0">
                <a:latin typeface="Times New Roman" panose="02020603050405020304" pitchFamily="18" charset="0"/>
                <a:ea typeface="標楷體" panose="03000509000000000000" pitchFamily="65" charset="-120"/>
              </a:rPr>
              <a:t>三</a:t>
            </a:r>
            <a:r>
              <a:rPr lang="zh-TW" altLang="zh-TW" sz="2800" dirty="0">
                <a:latin typeface="Times New Roman" panose="02020603050405020304" pitchFamily="18" charset="0"/>
                <a:ea typeface="標楷體" panose="03000509000000000000" pitchFamily="65" charset="-120"/>
              </a:rPr>
              <a:t>個因素構面</a:t>
            </a:r>
            <a:r>
              <a:rPr lang="zh-TW" altLang="zh-TW" sz="2800" dirty="0">
                <a:solidFill>
                  <a:srgbClr val="FF0000"/>
                </a:solidFill>
                <a:latin typeface="Times New Roman" panose="02020603050405020304" pitchFamily="18" charset="0"/>
                <a:ea typeface="標楷體" panose="03000509000000000000" pitchFamily="65" charset="-120"/>
              </a:rPr>
              <a:t>皆達到標準</a:t>
            </a:r>
            <a:endParaRPr lang="zh-TW" altLang="en-US" sz="2800" dirty="0">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5727500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611465755"/>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1" descr="Picture"/>
          <p:cNvPicPr>
            <a:picLocks noChangeAspect="1"/>
          </p:cNvPicPr>
          <p:nvPr/>
        </p:nvPicPr>
        <p:blipFill>
          <a:blip r:embed="rId7"/>
          <a:stretch>
            <a:fillRect/>
          </a:stretch>
        </p:blipFill>
        <p:spPr>
          <a:xfrm>
            <a:off x="288280" y="2202263"/>
            <a:ext cx="6162682" cy="4025900"/>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2902180830"/>
              </p:ext>
            </p:extLst>
          </p:nvPr>
        </p:nvGraphicFramePr>
        <p:xfrm>
          <a:off x="6946780" y="5223859"/>
          <a:ext cx="3858441" cy="1004304"/>
        </p:xfrm>
        <a:graphic>
          <a:graphicData uri="http://schemas.openxmlformats.org/drawingml/2006/table">
            <a:tbl>
              <a:tblPr>
                <a:tableStyleId>{69CF1AB2-1976-4502-BF36-3FF5EA218861}</a:tableStyleId>
              </a:tblPr>
              <a:tblGrid>
                <a:gridCol w="2064266"/>
                <a:gridCol w="1794175"/>
              </a:tblGrid>
              <a:tr h="15196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　</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sz="1600" u="none" strike="noStrike" baseline="0" dirty="0">
                          <a:effectLst/>
                          <a:latin typeface="Times New Roman" panose="02020603050405020304" pitchFamily="18" charset="0"/>
                          <a:ea typeface="標楷體" panose="03000509000000000000" pitchFamily="65" charset="-120"/>
                          <a:cs typeface="Times New Roman" panose="02020603050405020304" pitchFamily="18" charset="0"/>
                        </a:rPr>
                        <a:t>Cronbach's Alpha</a:t>
                      </a:r>
                      <a:endParaRPr lang="en-US" sz="1600" b="1" i="0" u="none" strike="noStrike" baseline="0" dirty="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7236" marR="7236" marT="7236" marB="0" anchor="ctr"/>
                </a:tc>
              </a:tr>
              <a:tr h="15196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員工服務能力</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smtClean="0">
                          <a:effectLst/>
                          <a:latin typeface="Times New Roman" panose="02020603050405020304" pitchFamily="18" charset="0"/>
                          <a:ea typeface="標楷體" panose="03000509000000000000" pitchFamily="65" charset="-120"/>
                        </a:rPr>
                        <a:t>0.934(</a:t>
                      </a:r>
                      <a:r>
                        <a:rPr lang="zh-TW" altLang="en-US" sz="1600" u="none" strike="noStrike" baseline="0" dirty="0" smtClean="0">
                          <a:effectLst/>
                          <a:latin typeface="Times New Roman" panose="02020603050405020304" pitchFamily="18" charset="0"/>
                          <a:ea typeface="標楷體" panose="03000509000000000000" pitchFamily="65" charset="-120"/>
                        </a:rPr>
                        <a:t>高</a:t>
                      </a:r>
                      <a:r>
                        <a:rPr lang="en-US" altLang="zh-TW" sz="1600" u="none" strike="noStrike" baseline="0" dirty="0" smtClean="0">
                          <a:effectLst/>
                          <a:latin typeface="Times New Roman" panose="02020603050405020304" pitchFamily="18" charset="0"/>
                          <a:ea typeface="標楷體" panose="03000509000000000000" pitchFamily="65" charset="-120"/>
                        </a:rPr>
                        <a:t>)</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r h="151962">
                <a:tc>
                  <a:txBody>
                    <a:bodyPr/>
                    <a:lstStyle/>
                    <a:p>
                      <a:pPr algn="l" fontAlgn="ctr"/>
                      <a:r>
                        <a:rPr lang="zh-TW" altLang="en-US" sz="1600" u="none" strike="noStrike" baseline="0">
                          <a:effectLst/>
                          <a:latin typeface="Times New Roman" panose="02020603050405020304" pitchFamily="18" charset="0"/>
                          <a:ea typeface="標楷體" panose="03000509000000000000" pitchFamily="65" charset="-120"/>
                        </a:rPr>
                        <a:t>民眾等候情緒</a:t>
                      </a:r>
                      <a:endParaRPr lang="zh-TW" altLang="en-US" sz="1600" b="1" i="0" u="none" strike="noStrike" baseline="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smtClean="0">
                          <a:effectLst/>
                          <a:latin typeface="Times New Roman" panose="02020603050405020304" pitchFamily="18" charset="0"/>
                          <a:ea typeface="標楷體" panose="03000509000000000000" pitchFamily="65" charset="-120"/>
                        </a:rPr>
                        <a:t>0.898(</a:t>
                      </a:r>
                      <a:r>
                        <a:rPr lang="zh-TW" altLang="en-US" sz="1600" u="none" strike="noStrike" baseline="0" dirty="0" smtClean="0">
                          <a:effectLst/>
                          <a:latin typeface="Times New Roman" panose="02020603050405020304" pitchFamily="18" charset="0"/>
                          <a:ea typeface="標楷體" panose="03000509000000000000" pitchFamily="65" charset="-120"/>
                        </a:rPr>
                        <a:t>高</a:t>
                      </a:r>
                      <a:r>
                        <a:rPr lang="en-US" altLang="zh-TW" sz="1600" u="none" strike="noStrike" baseline="0" dirty="0" smtClean="0">
                          <a:effectLst/>
                          <a:latin typeface="Times New Roman" panose="02020603050405020304" pitchFamily="18" charset="0"/>
                          <a:ea typeface="標楷體" panose="03000509000000000000" pitchFamily="65" charset="-120"/>
                        </a:rPr>
                        <a:t>)</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r h="151962">
                <a:tc>
                  <a:txBody>
                    <a:bodyPr/>
                    <a:lstStyle/>
                    <a:p>
                      <a:pPr algn="l" fontAlgn="ctr"/>
                      <a:r>
                        <a:rPr lang="zh-TW" altLang="en-US" sz="1600" u="none" strike="noStrike" baseline="0" dirty="0">
                          <a:effectLst/>
                          <a:latin typeface="Times New Roman" panose="02020603050405020304" pitchFamily="18" charset="0"/>
                          <a:ea typeface="標楷體" panose="03000509000000000000" pitchFamily="65" charset="-120"/>
                        </a:rPr>
                        <a:t>顧客滿意度</a:t>
                      </a:r>
                      <a:endParaRPr lang="zh-TW" altLang="en-US" sz="1600" b="1" i="0" u="none" strike="noStrike" baseline="0" dirty="0">
                        <a:solidFill>
                          <a:srgbClr val="000000"/>
                        </a:solidFill>
                        <a:effectLst/>
                        <a:latin typeface="Times New Roman" panose="02020603050405020304" pitchFamily="18" charset="0"/>
                        <a:ea typeface="標楷體" panose="03000509000000000000" pitchFamily="65" charset="-120"/>
                      </a:endParaRPr>
                    </a:p>
                  </a:txBody>
                  <a:tcPr marL="7236" marR="7236" marT="7236" marB="0" anchor="ctr"/>
                </a:tc>
                <a:tc>
                  <a:txBody>
                    <a:bodyPr/>
                    <a:lstStyle/>
                    <a:p>
                      <a:pPr algn="l" fontAlgn="ctr"/>
                      <a:r>
                        <a:rPr lang="en-US" altLang="zh-TW" sz="1600" u="none" strike="noStrike" baseline="0" dirty="0" smtClean="0">
                          <a:effectLst/>
                          <a:latin typeface="Times New Roman" panose="02020603050405020304" pitchFamily="18" charset="0"/>
                          <a:ea typeface="標楷體" panose="03000509000000000000" pitchFamily="65" charset="-120"/>
                        </a:rPr>
                        <a:t>0.932(</a:t>
                      </a:r>
                      <a:r>
                        <a:rPr lang="zh-TW" altLang="en-US" sz="1600" u="none" strike="noStrike" baseline="0" dirty="0" smtClean="0">
                          <a:effectLst/>
                          <a:latin typeface="Times New Roman" panose="02020603050405020304" pitchFamily="18" charset="0"/>
                          <a:ea typeface="標楷體" panose="03000509000000000000" pitchFamily="65" charset="-120"/>
                        </a:rPr>
                        <a:t>高</a:t>
                      </a:r>
                      <a:r>
                        <a:rPr lang="en-US" altLang="zh-TW" sz="1600" u="none" strike="noStrike" baseline="0" dirty="0" smtClean="0">
                          <a:effectLst/>
                          <a:latin typeface="Times New Roman" panose="02020603050405020304" pitchFamily="18" charset="0"/>
                          <a:ea typeface="標楷體" panose="03000509000000000000" pitchFamily="65" charset="-120"/>
                        </a:rPr>
                        <a:t>)</a:t>
                      </a:r>
                      <a:endParaRPr lang="en-US" altLang="zh-TW" sz="1600" b="1" i="0" u="none" strike="noStrike" baseline="0" dirty="0">
                        <a:solidFill>
                          <a:srgbClr val="008000"/>
                        </a:solidFill>
                        <a:effectLst/>
                        <a:latin typeface="Times New Roman" panose="02020603050405020304" pitchFamily="18" charset="0"/>
                        <a:ea typeface="標楷體" panose="03000509000000000000" pitchFamily="65" charset="-120"/>
                      </a:endParaRPr>
                    </a:p>
                  </a:txBody>
                  <a:tcPr marL="7236" marR="7236" marT="7236" marB="0" anchor="ctr"/>
                </a:tc>
              </a:tr>
            </a:tbl>
          </a:graphicData>
        </a:graphic>
      </p:graphicFrame>
      <p:sp>
        <p:nvSpPr>
          <p:cNvPr id="9" name="矩形 8"/>
          <p:cNvSpPr/>
          <p:nvPr/>
        </p:nvSpPr>
        <p:spPr>
          <a:xfrm>
            <a:off x="6946779" y="2583997"/>
            <a:ext cx="3650005" cy="1631216"/>
          </a:xfrm>
          <a:prstGeom prst="rect">
            <a:avLst/>
          </a:prstGeom>
        </p:spPr>
        <p:txBody>
          <a:bodyPr wrap="square">
            <a:spAutoFit/>
          </a:bodyPr>
          <a:lstStyle/>
          <a:p>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全部都為</a:t>
            </a:r>
            <a:r>
              <a:rPr lang="zh-TW" altLang="en-US" sz="2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高信度</a:t>
            </a:r>
            <a:endParaRPr lang="en-US" altLang="zh-TW" sz="28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標準：</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低</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信度（</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α&lt;0.35</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dirty="0">
                <a:latin typeface="Times New Roman" panose="02020603050405020304" pitchFamily="18" charset="0"/>
                <a:ea typeface="標楷體" panose="03000509000000000000" pitchFamily="65" charset="-120"/>
                <a:cs typeface="Times New Roman" panose="02020603050405020304" pitchFamily="18" charset="0"/>
              </a:rPr>
              <a:t>中信度（</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0.35&lt;α&lt;0.70</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dirty="0">
                <a:latin typeface="Times New Roman" panose="02020603050405020304" pitchFamily="18" charset="0"/>
                <a:ea typeface="標楷體" panose="03000509000000000000" pitchFamily="65" charset="-120"/>
                <a:cs typeface="Times New Roman" panose="02020603050405020304" pitchFamily="18" charset="0"/>
              </a:rPr>
              <a:t>高信度（</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α&gt;0.70</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957439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第四章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研究結果</a:t>
            </a:r>
            <a:endParaRPr lang="zh-TW" altLang="en-US" dirty="0">
              <a:latin typeface="標楷體" panose="03000509000000000000" pitchFamily="65" charset="-120"/>
              <a:ea typeface="標楷體" panose="03000509000000000000" pitchFamily="65" charset="-120"/>
            </a:endParaRPr>
          </a:p>
        </p:txBody>
      </p:sp>
      <p:graphicFrame>
        <p:nvGraphicFramePr>
          <p:cNvPr id="5" name="資料庫圖表 4"/>
          <p:cNvGraphicFramePr/>
          <p:nvPr>
            <p:extLst>
              <p:ext uri="{D42A27DB-BD31-4B8C-83A1-F6EECF244321}">
                <p14:modId xmlns:p14="http://schemas.microsoft.com/office/powerpoint/2010/main" val="3017398871"/>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圖片 5"/>
          <p:cNvPicPr/>
          <p:nvPr/>
        </p:nvPicPr>
        <p:blipFill>
          <a:blip r:embed="rId7" cstate="print">
            <a:extLst>
              <a:ext uri="{28A0092B-C50C-407E-A947-70E740481C1C}">
                <a14:useLocalDpi xmlns:a14="http://schemas.microsoft.com/office/drawing/2010/main" val="0"/>
              </a:ext>
            </a:extLst>
          </a:blip>
          <a:stretch>
            <a:fillRect/>
          </a:stretch>
        </p:blipFill>
        <p:spPr>
          <a:xfrm>
            <a:off x="732661" y="1354666"/>
            <a:ext cx="10748139" cy="5407378"/>
          </a:xfrm>
          <a:prstGeom prst="rect">
            <a:avLst/>
          </a:prstGeom>
        </p:spPr>
      </p:pic>
    </p:spTree>
    <p:extLst>
      <p:ext uri="{BB962C8B-B14F-4D97-AF65-F5344CB8AC3E}">
        <p14:creationId xmlns:p14="http://schemas.microsoft.com/office/powerpoint/2010/main" val="552926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latin typeface="標楷體" panose="03000509000000000000" pitchFamily="65" charset="-120"/>
                <a:ea typeface="標楷體" panose="03000509000000000000" pitchFamily="65" charset="-120"/>
              </a:rPr>
              <a:t>第五章</a:t>
            </a:r>
            <a:endParaRPr lang="en-US" altLang="zh-TW" sz="1600" dirty="0" smtClean="0">
              <a:solidFill>
                <a:schemeClr val="tx1"/>
              </a:solidFill>
              <a:latin typeface="標楷體" panose="03000509000000000000" pitchFamily="65" charset="-120"/>
              <a:ea typeface="標楷體" panose="03000509000000000000" pitchFamily="65" charset="-120"/>
            </a:endParaRPr>
          </a:p>
          <a:p>
            <a:pPr algn="ctr"/>
            <a:r>
              <a:rPr lang="zh-TW" altLang="en-US" sz="1600" dirty="0" smtClean="0">
                <a:solidFill>
                  <a:schemeClr val="tx1"/>
                </a:solidFill>
                <a:latin typeface="標楷體" panose="03000509000000000000" pitchFamily="65" charset="-120"/>
                <a:ea typeface="標楷體" panose="03000509000000000000" pitchFamily="65" charset="-120"/>
              </a:rPr>
              <a:t>結論與建</a:t>
            </a:r>
            <a:r>
              <a:rPr lang="zh-TW" altLang="en-US" sz="1600" dirty="0">
                <a:solidFill>
                  <a:schemeClr val="tx1"/>
                </a:solidFill>
                <a:latin typeface="標楷體" panose="03000509000000000000" pitchFamily="65" charset="-120"/>
                <a:ea typeface="標楷體" panose="03000509000000000000" pitchFamily="65" charset="-120"/>
              </a:rPr>
              <a:t>議</a:t>
            </a:r>
          </a:p>
        </p:txBody>
      </p:sp>
      <p:sp>
        <p:nvSpPr>
          <p:cNvPr id="9" name="＞形箭號 8"/>
          <p:cNvSpPr/>
          <p:nvPr/>
        </p:nvSpPr>
        <p:spPr>
          <a:xfrm>
            <a:off x="1182293" y="196552"/>
            <a:ext cx="1745963" cy="948583"/>
          </a:xfrm>
          <a:prstGeom prst="chevron">
            <a:avLst/>
          </a:prstGeom>
          <a:solidFill>
            <a:schemeClr val="accent4">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結論</a:t>
            </a:r>
            <a:endParaRPr lang="zh-TW" altLang="en-US" dirty="0">
              <a:solidFill>
                <a:schemeClr val="bg1"/>
              </a:solidFill>
              <a:latin typeface="標楷體" panose="03000509000000000000" pitchFamily="65" charset="-120"/>
              <a:ea typeface="標楷體" panose="03000509000000000000" pitchFamily="65" charset="-120"/>
            </a:endParaRPr>
          </a:p>
        </p:txBody>
      </p:sp>
      <p:sp>
        <p:nvSpPr>
          <p:cNvPr id="2" name="矩形 1"/>
          <p:cNvSpPr/>
          <p:nvPr/>
        </p:nvSpPr>
        <p:spPr>
          <a:xfrm>
            <a:off x="868821" y="1893522"/>
            <a:ext cx="10539813" cy="3970318"/>
          </a:xfrm>
          <a:prstGeom prst="rect">
            <a:avLst/>
          </a:prstGeom>
        </p:spPr>
        <p:txBody>
          <a:bodyPr wrap="square">
            <a:spAutoFit/>
          </a:bodyPr>
          <a:lstStyle/>
          <a:p>
            <a:pPr marL="457189" indent="-457189"/>
            <a:r>
              <a:rPr lang="zh-TW" altLang="en-US" sz="2800" dirty="0">
                <a:latin typeface="Times New Roman" panose="02020603050405020304" pitchFamily="18" charset="0"/>
                <a:ea typeface="標楷體" panose="03000509000000000000" pitchFamily="65" charset="-120"/>
              </a:rPr>
              <a:t>由本研究受試者統計資料發現，在臺灣民眾等候情緒五因素中，由「</a:t>
            </a:r>
            <a:r>
              <a:rPr lang="zh-TW" altLang="en-US" sz="2800" dirty="0">
                <a:solidFill>
                  <a:srgbClr val="FF0000"/>
                </a:solidFill>
                <a:latin typeface="Times New Roman" panose="02020603050405020304" pitchFamily="18" charset="0"/>
                <a:ea typeface="標楷體" panose="03000509000000000000" pitchFamily="65" charset="-120"/>
              </a:rPr>
              <a:t>等待區</a:t>
            </a:r>
            <a:r>
              <a:rPr lang="zh-TW" altLang="en-US"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M</a:t>
            </a:r>
            <a:r>
              <a:rPr lang="en-US" altLang="zh-TW" sz="2800" dirty="0">
                <a:latin typeface="Times New Roman" panose="02020603050405020304" pitchFamily="18" charset="0"/>
                <a:ea typeface="標楷體" panose="03000509000000000000" pitchFamily="65" charset="-120"/>
              </a:rPr>
              <a:t>=4.14</a:t>
            </a:r>
            <a:r>
              <a:rPr lang="zh-TW" altLang="en-US" sz="2800" dirty="0">
                <a:latin typeface="Times New Roman" panose="02020603050405020304" pitchFamily="18" charset="0"/>
                <a:ea typeface="標楷體" panose="03000509000000000000" pitchFamily="65" charset="-120"/>
              </a:rPr>
              <a:t>最高，因為等候區整潔、且指標明確讓顧客們容易找到。次之，「</a:t>
            </a:r>
            <a:r>
              <a:rPr lang="zh-TW" altLang="en-US" sz="2800" dirty="0">
                <a:solidFill>
                  <a:srgbClr val="FF0000"/>
                </a:solidFill>
                <a:latin typeface="Times New Roman" panose="02020603050405020304" pitchFamily="18" charset="0"/>
                <a:ea typeface="標楷體" panose="03000509000000000000" pitchFamily="65" charset="-120"/>
              </a:rPr>
              <a:t>對等待的負面情緒反應</a:t>
            </a:r>
            <a:r>
              <a:rPr lang="zh-TW" altLang="en-US"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M</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平均數</a:t>
            </a:r>
            <a:r>
              <a:rPr lang="en-US" altLang="zh-TW" sz="2800" dirty="0">
                <a:latin typeface="Times New Roman" panose="02020603050405020304" pitchFamily="18" charset="0"/>
                <a:ea typeface="標楷體" panose="03000509000000000000" pitchFamily="65" charset="-120"/>
              </a:rPr>
              <a:t>)=3.53</a:t>
            </a:r>
            <a:r>
              <a:rPr lang="zh-TW" altLang="en-US" sz="2800" dirty="0">
                <a:latin typeface="Times New Roman" panose="02020603050405020304" pitchFamily="18" charset="0"/>
                <a:ea typeface="標楷體" panose="03000509000000000000" pitchFamily="65" charset="-120"/>
              </a:rPr>
              <a:t>，因為一般大眾都不喜歡等待。</a:t>
            </a:r>
            <a:endParaRPr lang="en-US" altLang="zh-TW" sz="2800" dirty="0">
              <a:latin typeface="Times New Roman" panose="02020603050405020304" pitchFamily="18" charset="0"/>
              <a:ea typeface="標楷體" panose="03000509000000000000" pitchFamily="65" charset="-120"/>
            </a:endParaRPr>
          </a:p>
          <a:p>
            <a:pPr marL="457189" indent="-457189"/>
            <a:r>
              <a:rPr lang="zh-TW" altLang="en-US" sz="2800" dirty="0">
                <a:latin typeface="Times New Roman" panose="02020603050405020304" pitchFamily="18" charset="0"/>
                <a:ea typeface="標楷體" panose="03000509000000000000" pitchFamily="65" charset="-120"/>
              </a:rPr>
              <a:t>在員工服務能力部分，有關員工服務能力的兩個因素中，由「</a:t>
            </a:r>
            <a:r>
              <a:rPr lang="zh-TW" altLang="en-US" sz="2800" dirty="0">
                <a:solidFill>
                  <a:srgbClr val="FF0000"/>
                </a:solidFill>
                <a:latin typeface="Times New Roman" panose="02020603050405020304" pitchFamily="18" charset="0"/>
                <a:ea typeface="標楷體" panose="03000509000000000000" pitchFamily="65" charset="-120"/>
              </a:rPr>
              <a:t>佈局</a:t>
            </a:r>
            <a:r>
              <a:rPr lang="zh-TW" altLang="en-US"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M</a:t>
            </a:r>
            <a:r>
              <a:rPr lang="en-US" altLang="zh-TW" sz="2800" dirty="0">
                <a:latin typeface="Times New Roman" panose="02020603050405020304" pitchFamily="18" charset="0"/>
                <a:ea typeface="標楷體" panose="03000509000000000000" pitchFamily="65" charset="-120"/>
              </a:rPr>
              <a:t>=4.13</a:t>
            </a:r>
            <a:r>
              <a:rPr lang="zh-TW" altLang="en-US" sz="2800" dirty="0">
                <a:latin typeface="Times New Roman" panose="02020603050405020304" pitchFamily="18" charset="0"/>
                <a:ea typeface="標楷體" panose="03000509000000000000" pitchFamily="65" charset="-120"/>
              </a:rPr>
              <a:t>最高，因為容易找到商品，可以使顧客</a:t>
            </a:r>
            <a:r>
              <a:rPr lang="zh-TW" altLang="en-US" sz="2800" dirty="0">
                <a:solidFill>
                  <a:srgbClr val="002060"/>
                </a:solidFill>
                <a:latin typeface="Times New Roman" panose="02020603050405020304" pitchFamily="18" charset="0"/>
                <a:ea typeface="標楷體" panose="03000509000000000000" pitchFamily="65" charset="-120"/>
              </a:rPr>
              <a:t>花更短時間購買</a:t>
            </a:r>
            <a:r>
              <a:rPr lang="zh-TW" altLang="en-US" sz="2800" dirty="0">
                <a:latin typeface="Times New Roman" panose="02020603050405020304" pitchFamily="18" charset="0"/>
                <a:ea typeface="標楷體" panose="03000509000000000000" pitchFamily="65" charset="-120"/>
              </a:rPr>
              <a:t>。</a:t>
            </a:r>
            <a:endParaRPr lang="en-US" altLang="zh-TW" sz="2800" dirty="0">
              <a:latin typeface="Times New Roman" panose="02020603050405020304" pitchFamily="18" charset="0"/>
              <a:ea typeface="標楷體" panose="03000509000000000000" pitchFamily="65" charset="-120"/>
            </a:endParaRPr>
          </a:p>
          <a:p>
            <a:pPr marL="457189" indent="-457189"/>
            <a:r>
              <a:rPr lang="zh-TW" altLang="en-US" sz="2800" dirty="0">
                <a:latin typeface="Times New Roman" panose="02020603050405020304" pitchFamily="18" charset="0"/>
                <a:ea typeface="標楷體" panose="03000509000000000000" pitchFamily="65" charset="-120"/>
              </a:rPr>
              <a:t>在顧客滿意度部份，有關顧客滿意度的四個因素中，「</a:t>
            </a:r>
            <a:r>
              <a:rPr lang="zh-TW" altLang="en-US" sz="2800" dirty="0">
                <a:solidFill>
                  <a:srgbClr val="FF0000"/>
                </a:solidFill>
                <a:latin typeface="Times New Roman" panose="02020603050405020304" pitchFamily="18" charset="0"/>
                <a:ea typeface="標楷體" panose="03000509000000000000" pitchFamily="65" charset="-120"/>
              </a:rPr>
              <a:t>商品</a:t>
            </a:r>
            <a:r>
              <a:rPr lang="zh-TW" altLang="en-US" sz="2800" dirty="0">
                <a:latin typeface="Times New Roman" panose="02020603050405020304" pitchFamily="18" charset="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M</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平均數</a:t>
            </a:r>
            <a:r>
              <a:rPr lang="en-US" altLang="zh-TW" sz="2800" dirty="0">
                <a:latin typeface="Times New Roman" panose="02020603050405020304" pitchFamily="18" charset="0"/>
                <a:ea typeface="標楷體" panose="03000509000000000000" pitchFamily="65" charset="-120"/>
              </a:rPr>
              <a:t>)=4.27</a:t>
            </a:r>
            <a:r>
              <a:rPr lang="zh-TW" altLang="en-US" sz="2800" dirty="0">
                <a:latin typeface="Times New Roman" panose="02020603050405020304" pitchFamily="18" charset="0"/>
                <a:ea typeface="標楷體" panose="03000509000000000000" pitchFamily="65" charset="-120"/>
              </a:rPr>
              <a:t>最高，因為有眾多商品，可供顧客</a:t>
            </a:r>
            <a:r>
              <a:rPr lang="zh-TW" altLang="en-US" sz="2800" dirty="0">
                <a:solidFill>
                  <a:srgbClr val="002060"/>
                </a:solidFill>
                <a:latin typeface="Times New Roman" panose="02020603050405020304" pitchFamily="18" charset="0"/>
                <a:ea typeface="標楷體" panose="03000509000000000000" pitchFamily="65" charset="-120"/>
              </a:rPr>
              <a:t>有更多選擇，更能滿足顧客需求。</a:t>
            </a:r>
            <a:endParaRPr lang="zh-TW" altLang="zh-TW" sz="2800" dirty="0">
              <a:solidFill>
                <a:srgbClr val="00206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195631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latin typeface="標楷體" panose="03000509000000000000" pitchFamily="65" charset="-120"/>
                <a:ea typeface="標楷體" panose="03000509000000000000" pitchFamily="65" charset="-120"/>
              </a:rPr>
              <a:t>第五章</a:t>
            </a:r>
            <a:endParaRPr lang="en-US" altLang="zh-TW" sz="1600" dirty="0" smtClean="0">
              <a:solidFill>
                <a:schemeClr val="tx1"/>
              </a:solidFill>
              <a:latin typeface="標楷體" panose="03000509000000000000" pitchFamily="65" charset="-120"/>
              <a:ea typeface="標楷體" panose="03000509000000000000" pitchFamily="65" charset="-120"/>
            </a:endParaRPr>
          </a:p>
          <a:p>
            <a:pPr algn="ctr"/>
            <a:r>
              <a:rPr lang="zh-TW" altLang="en-US" sz="1600" dirty="0" smtClean="0">
                <a:solidFill>
                  <a:schemeClr val="tx1"/>
                </a:solidFill>
                <a:latin typeface="標楷體" panose="03000509000000000000" pitchFamily="65" charset="-120"/>
                <a:ea typeface="標楷體" panose="03000509000000000000" pitchFamily="65" charset="-120"/>
              </a:rPr>
              <a:t>結論與建</a:t>
            </a:r>
            <a:r>
              <a:rPr lang="zh-TW" altLang="en-US" sz="1600" dirty="0">
                <a:solidFill>
                  <a:schemeClr val="tx1"/>
                </a:solidFill>
                <a:latin typeface="標楷體" panose="03000509000000000000" pitchFamily="65" charset="-120"/>
                <a:ea typeface="標楷體" panose="03000509000000000000" pitchFamily="65" charset="-120"/>
              </a:rPr>
              <a:t>議</a:t>
            </a:r>
          </a:p>
        </p:txBody>
      </p:sp>
      <p:sp>
        <p:nvSpPr>
          <p:cNvPr id="6" name="＞形箭號 5"/>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建議</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1170367370"/>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931570" y="1371453"/>
            <a:ext cx="11260430" cy="5170646"/>
          </a:xfrm>
          <a:prstGeom prst="rect">
            <a:avLst/>
          </a:prstGeom>
        </p:spPr>
        <p:txBody>
          <a:bodyPr wrap="square">
            <a:spAutoFit/>
          </a:bodyPr>
          <a:lstStyle/>
          <a:p>
            <a:pPr marL="342900" lvl="0" indent="-342900">
              <a:lnSpc>
                <a:spcPct val="150000"/>
              </a:lnSpc>
              <a:spcAft>
                <a:spcPts val="0"/>
              </a:spcAft>
              <a:buFont typeface="+mj-lt"/>
              <a:buAutoNum type="arabicPeriod"/>
              <a:tabLst>
                <a:tab pos="443865" algn="l"/>
              </a:tabLst>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許多主婦們帶小孩不方便購物，建議增添兒童遊樂區，讓主婦輕鬆購物。</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tabLst>
                <a:tab pos="443865" algn="l"/>
              </a:tabLst>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建議增加體驗活動，如試吃活動、試用品包發送及現場體驗產品，使消費者增加購買意願</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tabLst>
                <a:tab pos="443865" algn="l"/>
              </a:tabLst>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少部分門市店面較小，又因要符合商品多樣化的條件，使得走道寬度縮小至僅能一人通過，讓部分通過的消費者感到不方便，並時常發生商品掉落等問題，建議應增加走道寬度，以減少消費者的不便及掉落的次數。</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tabLst>
                <a:tab pos="443865" algn="l"/>
              </a:tabLst>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少數店家缺少停車場，造成顧客停車的不便，建議如果每家店都設置特約停車場，相信也能為顧客提供更好的服務。</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tabLst>
                <a:tab pos="443865" algn="l"/>
              </a:tabLst>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改善服務態度，有員工會在上班時間聊天並把個人情緒帶入工作中，建議員工有職前訓練培養，加強員工的服務態度及危機處理能力。</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tabLst>
                <a:tab pos="443865" algn="l"/>
              </a:tabLst>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近期愈來愈多外國消費者，為了使全聯躍身國際，建議加強員工語言能力，鼓勵並補助員工休閒時間學習。</a:t>
            </a:r>
            <a:endPar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62402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latin typeface="標楷體" panose="03000509000000000000" pitchFamily="65" charset="-120"/>
                <a:ea typeface="標楷體" panose="03000509000000000000" pitchFamily="65" charset="-120"/>
              </a:rPr>
              <a:t>第五章</a:t>
            </a:r>
            <a:endParaRPr lang="en-US" altLang="zh-TW" sz="1600" dirty="0" smtClean="0">
              <a:solidFill>
                <a:schemeClr val="tx1"/>
              </a:solidFill>
              <a:latin typeface="標楷體" panose="03000509000000000000" pitchFamily="65" charset="-120"/>
              <a:ea typeface="標楷體" panose="03000509000000000000" pitchFamily="65" charset="-120"/>
            </a:endParaRPr>
          </a:p>
          <a:p>
            <a:pPr algn="ctr"/>
            <a:r>
              <a:rPr lang="zh-TW" altLang="en-US" sz="1600" dirty="0" smtClean="0">
                <a:solidFill>
                  <a:schemeClr val="tx1"/>
                </a:solidFill>
                <a:latin typeface="標楷體" panose="03000509000000000000" pitchFamily="65" charset="-120"/>
                <a:ea typeface="標楷體" panose="03000509000000000000" pitchFamily="65" charset="-120"/>
              </a:rPr>
              <a:t>結論與建</a:t>
            </a:r>
            <a:r>
              <a:rPr lang="zh-TW" altLang="en-US" sz="1600" dirty="0">
                <a:solidFill>
                  <a:schemeClr val="tx1"/>
                </a:solidFill>
                <a:latin typeface="標楷體" panose="03000509000000000000" pitchFamily="65" charset="-120"/>
                <a:ea typeface="標楷體" panose="03000509000000000000" pitchFamily="65" charset="-120"/>
              </a:rPr>
              <a:t>議</a:t>
            </a:r>
          </a:p>
        </p:txBody>
      </p:sp>
      <p:sp>
        <p:nvSpPr>
          <p:cNvPr id="6" name="＞形箭號 5"/>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建議</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2259674503"/>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182293" y="1900365"/>
            <a:ext cx="10284542" cy="3539430"/>
          </a:xfrm>
          <a:prstGeom prst="rect">
            <a:avLst/>
          </a:prstGeom>
        </p:spPr>
        <p:txBody>
          <a:bodyPr wrap="square">
            <a:spAutoFit/>
          </a:bodyPr>
          <a:lstStyle/>
          <a:p>
            <a:r>
              <a:rPr lang="zh-TW" altLang="zh-TW" sz="28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全聯福利中心實在真便宜」，這是耳熟能詳的廣告。全聯的發展，使大家不再大老遠跑去郊區量販店就可以享受價格優惠，全聯鄉村包圍城市的展店策略發生綜效，在社區巷弄間開始發現全聯的蹤影。而全聯的廣告行銷都很成功，一個廣告時常使人印象深刻，也時常會搭配節慶有不一樣的廣告呈現，但現在是個人人不離手機的年代。我認為可以增加一些網頁或影片的廣告，就像現在很多</a:t>
            </a:r>
            <a:r>
              <a:rPr lang="en-US" altLang="zh-TW" sz="2800" dirty="0" err="1"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youtuber</a:t>
            </a:r>
            <a:r>
              <a:rPr lang="zh-TW" altLang="zh-TW" sz="28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會</a:t>
            </a:r>
            <a:r>
              <a:rPr lang="zh-TW" altLang="zh-TW" sz="28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開箱全聯的產品做開箱試吃，我認為這就是一個很吸引買氣的方式，一個好的廣告，會使人深植人心。</a:t>
            </a:r>
            <a:endParaRPr lang="zh-TW" altLang="en-US" sz="28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128039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latin typeface="標楷體" panose="03000509000000000000" pitchFamily="65" charset="-120"/>
                <a:ea typeface="標楷體" panose="03000509000000000000" pitchFamily="65" charset="-120"/>
              </a:rPr>
              <a:t>第五章</a:t>
            </a:r>
            <a:endParaRPr lang="en-US" altLang="zh-TW" sz="1600" dirty="0" smtClean="0">
              <a:solidFill>
                <a:schemeClr val="tx1"/>
              </a:solidFill>
              <a:latin typeface="標楷體" panose="03000509000000000000" pitchFamily="65" charset="-120"/>
              <a:ea typeface="標楷體" panose="03000509000000000000" pitchFamily="65" charset="-120"/>
            </a:endParaRPr>
          </a:p>
          <a:p>
            <a:pPr algn="ctr"/>
            <a:r>
              <a:rPr lang="zh-TW" altLang="en-US" sz="1600" dirty="0" smtClean="0">
                <a:solidFill>
                  <a:schemeClr val="tx1"/>
                </a:solidFill>
                <a:latin typeface="標楷體" panose="03000509000000000000" pitchFamily="65" charset="-120"/>
                <a:ea typeface="標楷體" panose="03000509000000000000" pitchFamily="65" charset="-120"/>
              </a:rPr>
              <a:t>結論與建</a:t>
            </a:r>
            <a:r>
              <a:rPr lang="zh-TW" altLang="en-US" sz="1600" dirty="0">
                <a:solidFill>
                  <a:schemeClr val="tx1"/>
                </a:solidFill>
                <a:latin typeface="標楷體" panose="03000509000000000000" pitchFamily="65" charset="-120"/>
                <a:ea typeface="標楷體" panose="03000509000000000000" pitchFamily="65" charset="-120"/>
              </a:rPr>
              <a:t>議</a:t>
            </a:r>
          </a:p>
        </p:txBody>
      </p:sp>
      <p:sp>
        <p:nvSpPr>
          <p:cNvPr id="6" name="＞形箭號 5"/>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建議</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2277129126"/>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968476" y="1579650"/>
            <a:ext cx="10432027" cy="4247317"/>
          </a:xfrm>
          <a:prstGeom prst="rect">
            <a:avLst/>
          </a:prstGeom>
        </p:spPr>
        <p:txBody>
          <a:bodyPr wrap="square">
            <a:spAutoFit/>
          </a:bodyPr>
          <a:lstStyle/>
          <a:p>
            <a:pPr marL="342900" lvl="0" indent="-342900">
              <a:lnSpc>
                <a:spcPct val="150000"/>
              </a:lnSpc>
              <a:spcAft>
                <a:spcPts val="0"/>
              </a:spcAft>
              <a:buFont typeface="+mj-lt"/>
              <a:buAutoNum type="arabicPeriod"/>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全聯主打生鮮產品要讓消費者吃得安心、買得放心，全聯將會建置食安溯源雲端平臺以及生產履歷，方便讓消費者上網搜尋，了解食材的來源及生產過程。</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銅板美食高</a:t>
            </a:r>
            <a:r>
              <a:rPr lang="en-US"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CP </a:t>
            </a: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值聯名甜點引發搶購潮，我認為不只甜點可以做聯名，一般的熟時也可以有大飯店的主廚明星商品，讓消費者身在全聯，卻能有在向高級餐廳美食的享受。</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全聯首度推出咖哩祭活動，集結了日、台、韓、泰等四國共計</a:t>
            </a:r>
            <a:r>
              <a:rPr lang="en-US"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21 </a:t>
            </a: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款咖哩，一舉拉抬相關業績雙位數成長。我認為可以增加這類的活動，不僅增加購買預慾望，更可以提升買氣。</a:t>
            </a:r>
            <a:endParaRPr lang="zh-TW"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42900" lvl="0" indent="-342900">
              <a:lnSpc>
                <a:spcPct val="150000"/>
              </a:lnSpc>
              <a:spcAft>
                <a:spcPts val="0"/>
              </a:spcAft>
              <a:buFont typeface="+mj-lt"/>
              <a:buAutoNum type="arabicPeriod"/>
            </a:pPr>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現在社會重視環保議題，隨著現今健康和環保意識當道，標榜無矽靈的洗髮精或是添加無患子等天然有機成分的清潔商品熱銷，全聯可以更往這方面發展，會讓訴求友善環境的商品打動人心。</a:t>
            </a:r>
            <a:endPar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60658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0" y="196553"/>
            <a:ext cx="1465322" cy="948583"/>
          </a:xfrm>
          <a:prstGeom prst="homePlate">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latin typeface="標楷體" panose="03000509000000000000" pitchFamily="65" charset="-120"/>
                <a:ea typeface="標楷體" panose="03000509000000000000" pitchFamily="65" charset="-120"/>
              </a:rPr>
              <a:t>第五章</a:t>
            </a:r>
            <a:endParaRPr lang="en-US" altLang="zh-TW" sz="1600" dirty="0" smtClean="0">
              <a:solidFill>
                <a:schemeClr val="tx1"/>
              </a:solidFill>
              <a:latin typeface="標楷體" panose="03000509000000000000" pitchFamily="65" charset="-120"/>
              <a:ea typeface="標楷體" panose="03000509000000000000" pitchFamily="65" charset="-120"/>
            </a:endParaRPr>
          </a:p>
          <a:p>
            <a:pPr algn="ctr"/>
            <a:r>
              <a:rPr lang="zh-TW" altLang="en-US" sz="1600" dirty="0" smtClean="0">
                <a:solidFill>
                  <a:schemeClr val="tx1"/>
                </a:solidFill>
                <a:latin typeface="標楷體" panose="03000509000000000000" pitchFamily="65" charset="-120"/>
                <a:ea typeface="標楷體" panose="03000509000000000000" pitchFamily="65" charset="-120"/>
              </a:rPr>
              <a:t>結論與建</a:t>
            </a:r>
            <a:r>
              <a:rPr lang="zh-TW" altLang="en-US" sz="1600" dirty="0">
                <a:solidFill>
                  <a:schemeClr val="tx1"/>
                </a:solidFill>
                <a:latin typeface="標楷體" panose="03000509000000000000" pitchFamily="65" charset="-120"/>
                <a:ea typeface="標楷體" panose="03000509000000000000" pitchFamily="65" charset="-120"/>
              </a:rPr>
              <a:t>議</a:t>
            </a:r>
          </a:p>
        </p:txBody>
      </p:sp>
      <p:sp>
        <p:nvSpPr>
          <p:cNvPr id="6" name="＞形箭號 5"/>
          <p:cNvSpPr/>
          <p:nvPr/>
        </p:nvSpPr>
        <p:spPr>
          <a:xfrm>
            <a:off x="1182293" y="196552"/>
            <a:ext cx="1745963" cy="948583"/>
          </a:xfrm>
          <a:prstGeom prst="chevron">
            <a:avLst/>
          </a:prstGeom>
          <a:solidFill>
            <a:schemeClr val="accent4">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latin typeface="標楷體" panose="03000509000000000000" pitchFamily="65" charset="-120"/>
                <a:ea typeface="標楷體" panose="03000509000000000000" pitchFamily="65" charset="-120"/>
              </a:rPr>
              <a:t>建議</a:t>
            </a:r>
            <a:endParaRPr lang="zh-TW" altLang="en-US" dirty="0">
              <a:solidFill>
                <a:schemeClr val="bg1"/>
              </a:solidFill>
              <a:latin typeface="標楷體" panose="03000509000000000000" pitchFamily="65" charset="-120"/>
              <a:ea typeface="標楷體" panose="03000509000000000000" pitchFamily="65" charset="-120"/>
            </a:endParaRPr>
          </a:p>
        </p:txBody>
      </p:sp>
      <p:graphicFrame>
        <p:nvGraphicFramePr>
          <p:cNvPr id="7" name="資料庫圖表 6"/>
          <p:cNvGraphicFramePr/>
          <p:nvPr>
            <p:extLst>
              <p:ext uri="{D42A27DB-BD31-4B8C-83A1-F6EECF244321}">
                <p14:modId xmlns:p14="http://schemas.microsoft.com/office/powerpoint/2010/main" val="3793939745"/>
              </p:ext>
            </p:extLst>
          </p:nvPr>
        </p:nvGraphicFramePr>
        <p:xfrm>
          <a:off x="3145971" y="196553"/>
          <a:ext cx="8954873"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288341" y="1820181"/>
            <a:ext cx="10200652" cy="2246769"/>
          </a:xfrm>
          <a:prstGeom prst="rect">
            <a:avLst/>
          </a:prstGeom>
        </p:spPr>
        <p:txBody>
          <a:bodyPr wrap="square">
            <a:spAutoFit/>
          </a:bodyPr>
          <a:lstStyle/>
          <a:p>
            <a:r>
              <a:rPr lang="zh-TW" altLang="zh-TW" sz="2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透過</a:t>
            </a:r>
            <a:r>
              <a:rPr lang="en-US" altLang="zh-TW" sz="2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Smart PLS</a:t>
            </a:r>
            <a:r>
              <a:rPr lang="zh-TW" altLang="zh-TW" sz="2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的驗證與模式分析，顯示此模式成立且具良好適配結果，因此臺灣民眾等候情緒、員工服務能力和顧客滿意度之關係與模式具有極強烈顯著正向關係。建議在提升臺灣民眾等候情緒前，可先提升員工服務能力，具備良好的服務態度，將有助於顧客滿意度之提升。</a:t>
            </a:r>
            <a:endParaRPr lang="zh-TW" altLang="en-US" sz="28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963224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314354467"/>
              </p:ext>
            </p:extLst>
          </p:nvPr>
        </p:nvGraphicFramePr>
        <p:xfrm>
          <a:off x="1829676" y="434887"/>
          <a:ext cx="8348364" cy="6213740"/>
        </p:xfrm>
        <a:graphic>
          <a:graphicData uri="http://schemas.openxmlformats.org/drawingml/2006/table">
            <a:tbl>
              <a:tblPr firstRow="1" bandRow="1">
                <a:tableStyleId>{22838BEF-8BB2-4498-84A7-C5851F593DF1}</a:tableStyleId>
              </a:tblPr>
              <a:tblGrid>
                <a:gridCol w="1391394"/>
                <a:gridCol w="1391394"/>
                <a:gridCol w="1391394"/>
                <a:gridCol w="1391394"/>
                <a:gridCol w="1391394"/>
                <a:gridCol w="1391394"/>
              </a:tblGrid>
              <a:tr h="1063199">
                <a:tc>
                  <a:txBody>
                    <a:bodyPr/>
                    <a:lstStyle/>
                    <a:p>
                      <a:pPr algn="ctr"/>
                      <a:endParaRPr lang="zh-TW" altLang="en-US" sz="1600" baseline="0" dirty="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algn="ctr" rtl="0" eaLnBrk="1" latinLnBrk="0" hangingPunct="1"/>
                      <a:r>
                        <a:rPr kumimoji="0" lang="en-US" altLang="zh-TW" sz="2000" kern="1200" baseline="0" dirty="0" smtClean="0">
                          <a:latin typeface="Times New Roman" panose="02020603050405020304" pitchFamily="18" charset="0"/>
                          <a:ea typeface="標楷體" panose="03000509000000000000" pitchFamily="65" charset="-120"/>
                        </a:rPr>
                        <a:t>05170463</a:t>
                      </a:r>
                      <a:endParaRPr kumimoji="0" lang="zh-TW" altLang="en-US" sz="2000" kern="1200" baseline="0" dirty="0" smtClean="0">
                        <a:latin typeface="Times New Roman" panose="02020603050405020304" pitchFamily="18" charset="0"/>
                        <a:ea typeface="標楷體" panose="03000509000000000000" pitchFamily="65" charset="-120"/>
                      </a:endParaRPr>
                    </a:p>
                    <a:p>
                      <a:pPr marL="0" algn="ctr" rtl="0" eaLnBrk="1" latinLnBrk="0" hangingPunct="1"/>
                      <a:r>
                        <a:rPr kumimoji="0" lang="zh-TW" altLang="en-US" sz="2000" kern="1200" baseline="0" dirty="0" smtClean="0">
                          <a:latin typeface="Times New Roman" panose="02020603050405020304" pitchFamily="18" charset="0"/>
                          <a:ea typeface="標楷體" panose="03000509000000000000" pitchFamily="65" charset="-120"/>
                        </a:rPr>
                        <a:t>蔡宜諠*</a:t>
                      </a:r>
                      <a:endParaRPr kumimoji="0" lang="zh-TW" altLang="en-US" sz="2000" b="1" kern="1200" baseline="0" dirty="0">
                        <a:solidFill>
                          <a:schemeClr val="lt1"/>
                        </a:solidFill>
                        <a:latin typeface="Times New Roman" panose="02020603050405020304" pitchFamily="18" charset="0"/>
                        <a:ea typeface="標楷體" panose="03000509000000000000" pitchFamily="65" charset="-120"/>
                        <a:cs typeface="+mn-cs"/>
                      </a:endParaRPr>
                    </a:p>
                  </a:txBody>
                  <a:tcPr anchor="ctr"/>
                </a:tc>
                <a:tc>
                  <a:txBody>
                    <a:bodyPr/>
                    <a:lstStyle/>
                    <a:p>
                      <a:pPr marL="0" algn="ctr" rtl="0" eaLnBrk="1" latinLnBrk="0" hangingPunct="1"/>
                      <a:r>
                        <a:rPr kumimoji="0" lang="en-US" altLang="zh-TW" sz="2000" kern="1200" baseline="0" dirty="0" smtClean="0">
                          <a:latin typeface="Times New Roman" panose="02020603050405020304" pitchFamily="18" charset="0"/>
                          <a:ea typeface="標楷體" panose="03000509000000000000" pitchFamily="65" charset="-120"/>
                        </a:rPr>
                        <a:t>05170561</a:t>
                      </a:r>
                      <a:endParaRPr kumimoji="0" lang="zh-TW" altLang="en-US" sz="2000" kern="1200" baseline="0" dirty="0">
                        <a:latin typeface="Times New Roman" panose="02020603050405020304" pitchFamily="18" charset="0"/>
                        <a:ea typeface="標楷體" panose="03000509000000000000" pitchFamily="65" charset="-120"/>
                      </a:endParaRPr>
                    </a:p>
                    <a:p>
                      <a:pPr marL="0" algn="ctr" rtl="0" eaLnBrk="1" latinLnBrk="0" hangingPunct="1"/>
                      <a:r>
                        <a:rPr kumimoji="0" lang="zh-TW" altLang="en-US" sz="2000" kern="1200" baseline="0" dirty="0" smtClean="0">
                          <a:latin typeface="Times New Roman" panose="02020603050405020304" pitchFamily="18" charset="0"/>
                          <a:ea typeface="標楷體" panose="03000509000000000000" pitchFamily="65" charset="-120"/>
                        </a:rPr>
                        <a:t>張芳瑜</a:t>
                      </a:r>
                      <a:endParaRPr kumimoji="0" lang="zh-TW" altLang="en-US" sz="2000" b="1" kern="1200" baseline="0" dirty="0">
                        <a:solidFill>
                          <a:schemeClr val="lt1"/>
                        </a:solidFill>
                        <a:latin typeface="Times New Roman" panose="02020603050405020304" pitchFamily="18" charset="0"/>
                        <a:ea typeface="標楷體" panose="03000509000000000000" pitchFamily="65" charset="-120"/>
                        <a:cs typeface="+mn-cs"/>
                      </a:endParaRPr>
                    </a:p>
                  </a:txBody>
                  <a:tcPr anchor="ctr"/>
                </a:tc>
                <a:tc>
                  <a:txBody>
                    <a:bodyPr/>
                    <a:lstStyle/>
                    <a:p>
                      <a:pPr marL="0" algn="ctr" rtl="0" eaLnBrk="1" latinLnBrk="0" hangingPunct="1"/>
                      <a:r>
                        <a:rPr kumimoji="0" lang="en-US" altLang="zh-TW" sz="2000" kern="1200" baseline="0" dirty="0" smtClean="0">
                          <a:latin typeface="Times New Roman" panose="02020603050405020304" pitchFamily="18" charset="0"/>
                          <a:ea typeface="標楷體" panose="03000509000000000000" pitchFamily="65" charset="-120"/>
                        </a:rPr>
                        <a:t>05170755</a:t>
                      </a:r>
                      <a:endParaRPr kumimoji="0" lang="zh-TW" altLang="en-US" sz="2000" kern="1200" baseline="0" dirty="0">
                        <a:latin typeface="Times New Roman" panose="02020603050405020304" pitchFamily="18" charset="0"/>
                        <a:ea typeface="標楷體" panose="03000509000000000000" pitchFamily="65" charset="-120"/>
                      </a:endParaRPr>
                    </a:p>
                    <a:p>
                      <a:pPr marL="0" algn="ctr" rtl="0" eaLnBrk="1" latinLnBrk="0" hangingPunct="1"/>
                      <a:r>
                        <a:rPr kumimoji="0" lang="zh-TW" altLang="en-US" sz="2000" kern="1200" baseline="0" dirty="0" smtClean="0">
                          <a:latin typeface="Times New Roman" panose="02020603050405020304" pitchFamily="18" charset="0"/>
                          <a:ea typeface="標楷體" panose="03000509000000000000" pitchFamily="65" charset="-120"/>
                        </a:rPr>
                        <a:t>張予綺</a:t>
                      </a:r>
                      <a:endParaRPr kumimoji="0" lang="zh-TW" altLang="en-US" sz="2000" b="1" kern="1200" baseline="0" dirty="0">
                        <a:solidFill>
                          <a:schemeClr val="lt1"/>
                        </a:solidFill>
                        <a:latin typeface="Times New Roman" panose="02020603050405020304" pitchFamily="18" charset="0"/>
                        <a:ea typeface="標楷體" panose="03000509000000000000" pitchFamily="65" charset="-120"/>
                        <a:cs typeface="+mn-cs"/>
                      </a:endParaRPr>
                    </a:p>
                  </a:txBody>
                  <a:tcPr anchor="ctr"/>
                </a:tc>
                <a:tc>
                  <a:txBody>
                    <a:bodyPr/>
                    <a:lstStyle/>
                    <a:p>
                      <a:pPr marL="0" algn="ctr" rtl="0" eaLnBrk="1" latinLnBrk="0" hangingPunct="1"/>
                      <a:r>
                        <a:rPr kumimoji="0" lang="en-US" altLang="zh-TW" sz="2000" kern="1200" baseline="0" dirty="0" smtClean="0">
                          <a:latin typeface="Times New Roman" panose="02020603050405020304" pitchFamily="18" charset="0"/>
                          <a:ea typeface="標楷體" panose="03000509000000000000" pitchFamily="65" charset="-120"/>
                        </a:rPr>
                        <a:t>05170153</a:t>
                      </a:r>
                      <a:endParaRPr kumimoji="0" lang="zh-TW" altLang="en-US" sz="2000" kern="1200" baseline="0" dirty="0">
                        <a:latin typeface="Times New Roman" panose="02020603050405020304" pitchFamily="18" charset="0"/>
                        <a:ea typeface="標楷體" panose="03000509000000000000" pitchFamily="65" charset="-120"/>
                      </a:endParaRPr>
                    </a:p>
                    <a:p>
                      <a:pPr marL="0" algn="ctr" rtl="0" eaLnBrk="1" latinLnBrk="0" hangingPunct="1"/>
                      <a:r>
                        <a:rPr kumimoji="0" lang="zh-TW" altLang="en-US" sz="2000" kern="1200" baseline="0" dirty="0" smtClean="0">
                          <a:latin typeface="Times New Roman" panose="02020603050405020304" pitchFamily="18" charset="0"/>
                          <a:ea typeface="標楷體" panose="03000509000000000000" pitchFamily="65" charset="-120"/>
                        </a:rPr>
                        <a:t>彭郁淇</a:t>
                      </a:r>
                      <a:endParaRPr kumimoji="0" lang="zh-TW" altLang="en-US" sz="2000" b="1" kern="1200" baseline="0" dirty="0">
                        <a:solidFill>
                          <a:schemeClr val="lt1"/>
                        </a:solidFill>
                        <a:latin typeface="Times New Roman" panose="02020603050405020304" pitchFamily="18" charset="0"/>
                        <a:ea typeface="標楷體" panose="03000509000000000000" pitchFamily="65" charset="-12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000" kern="1200" baseline="0" noProof="0" dirty="0" smtClean="0">
                          <a:latin typeface="Times New Roman" panose="02020603050405020304" pitchFamily="18" charset="0"/>
                          <a:ea typeface="標楷體" panose="03000509000000000000" pitchFamily="65" charset="-120"/>
                        </a:rPr>
                        <a:t>05170915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000" kern="1200" baseline="0" noProof="0" dirty="0" smtClean="0">
                          <a:latin typeface="Times New Roman" panose="02020603050405020304" pitchFamily="18" charset="0"/>
                          <a:ea typeface="標楷體" panose="03000509000000000000" pitchFamily="65" charset="-120"/>
                        </a:rPr>
                        <a:t>李秉融</a:t>
                      </a:r>
                      <a:endParaRPr kumimoji="0" lang="zh-TW" altLang="en-US" sz="2000" b="1" kern="1200" baseline="0" noProof="0" dirty="0" smtClean="0">
                        <a:solidFill>
                          <a:schemeClr val="lt1"/>
                        </a:solidFill>
                        <a:latin typeface="Times New Roman" panose="02020603050405020304" pitchFamily="18" charset="0"/>
                        <a:ea typeface="標楷體" panose="03000509000000000000" pitchFamily="65" charset="-120"/>
                        <a:cs typeface="+mn-cs"/>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第一章</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第三章</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第四章</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第五章</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分析</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r>
              <a:tr h="828822">
                <a:tc>
                  <a:txBody>
                    <a:bodyPr/>
                    <a:lstStyle/>
                    <a:p>
                      <a:pPr algn="ctr"/>
                      <a:r>
                        <a:rPr lang="zh-TW" altLang="en-US" baseline="0" dirty="0" smtClean="0">
                          <a:latin typeface="Times New Roman" panose="02020603050405020304" pitchFamily="18" charset="0"/>
                          <a:ea typeface="標楷體" panose="03000509000000000000" pitchFamily="65" charset="-120"/>
                        </a:rPr>
                        <a:t>參考文獻</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附錄</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PPT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口試</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algn="ct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a:latin typeface="Times New Roman" panose="02020603050405020304" pitchFamily="18" charset="0"/>
                        <a:ea typeface="標楷體" panose="03000509000000000000" pitchFamily="65" charset="-12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aseline="0" dirty="0" smtClean="0">
                          <a:latin typeface="Times New Roman" panose="02020603050405020304" pitchFamily="18" charset="0"/>
                          <a:ea typeface="標楷體" panose="03000509000000000000" pitchFamily="65" charset="-120"/>
                          <a:sym typeface="Wingdings 2"/>
                        </a:rPr>
                        <a:t></a:t>
                      </a:r>
                      <a:endParaRPr lang="zh-TW" altLang="en-US" sz="1800" b="1" baseline="0" dirty="0" smtClean="0">
                        <a:latin typeface="Times New Roman" panose="02020603050405020304" pitchFamily="18" charset="0"/>
                        <a:ea typeface="標楷體" panose="03000509000000000000" pitchFamily="65" charset="-120"/>
                        <a:cs typeface="Times New Roman" pitchFamily="18" charset="0"/>
                      </a:endParaRPr>
                    </a:p>
                  </a:txBody>
                  <a:tcPr anchor="ctr"/>
                </a:tc>
              </a:tr>
              <a:tr h="480191">
                <a:tc>
                  <a:txBody>
                    <a:bodyPr/>
                    <a:lstStyle/>
                    <a:p>
                      <a:pPr algn="ctr"/>
                      <a:r>
                        <a:rPr lang="zh-TW" altLang="en-US" baseline="0" dirty="0" smtClean="0">
                          <a:latin typeface="Times New Roman" panose="02020603050405020304" pitchFamily="18" charset="0"/>
                          <a:ea typeface="標楷體" panose="03000509000000000000" pitchFamily="65" charset="-120"/>
                        </a:rPr>
                        <a:t>百分比</a:t>
                      </a:r>
                      <a:endParaRPr lang="en-US" altLang="zh-TW" baseline="0" dirty="0" smtClean="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smtClean="0">
                          <a:latin typeface="Times New Roman" panose="02020603050405020304" pitchFamily="18" charset="0"/>
                          <a:ea typeface="標楷體" panose="03000509000000000000" pitchFamily="65" charset="-120"/>
                        </a:rPr>
                        <a:t>20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smtClean="0">
                          <a:latin typeface="Times New Roman" panose="02020603050405020304" pitchFamily="18" charset="0"/>
                          <a:ea typeface="標楷體" panose="03000509000000000000" pitchFamily="65" charset="-120"/>
                        </a:rPr>
                        <a:t>20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smtClean="0">
                          <a:latin typeface="Times New Roman" panose="02020603050405020304" pitchFamily="18" charset="0"/>
                          <a:ea typeface="標楷體" panose="03000509000000000000" pitchFamily="65" charset="-120"/>
                        </a:rPr>
                        <a:t>20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smtClean="0">
                          <a:latin typeface="Times New Roman" panose="02020603050405020304" pitchFamily="18" charset="0"/>
                          <a:ea typeface="標楷體" panose="03000509000000000000" pitchFamily="65" charset="-120"/>
                        </a:rPr>
                        <a:t>20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smtClean="0">
                          <a:latin typeface="Times New Roman" panose="02020603050405020304" pitchFamily="18" charset="0"/>
                          <a:ea typeface="標楷體" panose="03000509000000000000" pitchFamily="65" charset="-120"/>
                        </a:rPr>
                        <a:t>20</a:t>
                      </a:r>
                      <a:endParaRPr lang="zh-TW" altLang="en-US" baseline="0" dirty="0">
                        <a:latin typeface="Times New Roman" panose="02020603050405020304" pitchFamily="18" charset="0"/>
                        <a:ea typeface="標楷體" panose="03000509000000000000" pitchFamily="65" charset="-120"/>
                      </a:endParaRPr>
                    </a:p>
                  </a:txBody>
                  <a:tcPr anchor="ctr"/>
                </a:tc>
              </a:tr>
            </a:tbl>
          </a:graphicData>
        </a:graphic>
      </p:graphicFrame>
      <p:sp>
        <p:nvSpPr>
          <p:cNvPr id="5" name="五邊形 4"/>
          <p:cNvSpPr/>
          <p:nvPr/>
        </p:nvSpPr>
        <p:spPr>
          <a:xfrm>
            <a:off x="0" y="196553"/>
            <a:ext cx="1465322" cy="948583"/>
          </a:xfrm>
          <a:prstGeom prst="homePlat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latin typeface="標楷體" panose="03000509000000000000" pitchFamily="65" charset="-120"/>
                <a:ea typeface="標楷體" panose="03000509000000000000" pitchFamily="65" charset="-120"/>
              </a:rPr>
              <a:t>工作分配表</a:t>
            </a:r>
            <a:endParaRPr lang="zh-TW" altLang="en-US" sz="16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5536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內容版面配置區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717" y="1528817"/>
            <a:ext cx="3130109" cy="2347583"/>
          </a:xfrm>
          <a:prstGeom prst="rect">
            <a:avLst/>
          </a:prstGeom>
          <a:ln w="88900" cap="sq" cmpd="thickThin">
            <a:solidFill>
              <a:srgbClr val="000000"/>
            </a:solidFill>
            <a:prstDash val="solid"/>
            <a:miter lim="800000"/>
          </a:ln>
          <a:effectLst>
            <a:innerShdw blurRad="76200">
              <a:srgbClr val="000000"/>
            </a:innerShdw>
          </a:effectLst>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038" y="1456611"/>
            <a:ext cx="2007836" cy="2339129"/>
          </a:xfrm>
          <a:prstGeom prst="rect">
            <a:avLst/>
          </a:prstGeom>
        </p:spPr>
      </p:pic>
      <p:pic>
        <p:nvPicPr>
          <p:cNvPr id="15" name="圖片 14"/>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foregroundMark x1="94262" y1="97380" x2="8470" y2="92576"/>
                        <a14:foregroundMark x1="87432" y1="84279" x2="73224" y2="52402"/>
                        <a14:foregroundMark x1="95082" y1="84716" x2="33607" y2="72052"/>
                        <a14:foregroundMark x1="46448" y1="86463" x2="86885" y2="40175"/>
                        <a14:foregroundMark x1="95628" y1="71616" x2="94536" y2="84716"/>
                        <a14:foregroundMark x1="90164" y1="69869" x2="87432" y2="79476"/>
                        <a14:foregroundMark x1="56011" y1="87336" x2="32240" y2="75546"/>
                        <a14:foregroundMark x1="59016" y1="88646" x2="65027" y2="65066"/>
                        <a14:foregroundMark x1="85792" y1="37118" x2="77322" y2="39301"/>
                        <a14:foregroundMark x1="87705" y1="33188" x2="74863" y2="43668"/>
                        <a14:foregroundMark x1="82787" y1="41921" x2="68579" y2="46288"/>
                        <a14:foregroundMark x1="54645" y1="77729" x2="56831" y2="82969"/>
                      </a14:backgroundRemoval>
                    </a14:imgEffect>
                  </a14:imgLayer>
                </a14:imgProps>
              </a:ext>
              <a:ext uri="{28A0092B-C50C-407E-A947-70E740481C1C}">
                <a14:useLocalDpi xmlns:a14="http://schemas.microsoft.com/office/drawing/2010/main" val="0"/>
              </a:ext>
            </a:extLst>
          </a:blip>
          <a:stretch>
            <a:fillRect/>
          </a:stretch>
        </p:blipFill>
        <p:spPr>
          <a:xfrm>
            <a:off x="839622" y="4433128"/>
            <a:ext cx="3246893" cy="2030122"/>
          </a:xfrm>
          <a:prstGeom prst="rect">
            <a:avLst/>
          </a:prstGeom>
        </p:spPr>
      </p:pic>
      <p:pic>
        <p:nvPicPr>
          <p:cNvPr id="16" name="圖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2224" y="3274068"/>
            <a:ext cx="5080000" cy="3810000"/>
          </a:xfrm>
          <a:prstGeom prst="rect">
            <a:avLst/>
          </a:prstGeom>
        </p:spPr>
      </p:pic>
      <p:pic>
        <p:nvPicPr>
          <p:cNvPr id="17" name="圖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8682" y="2768126"/>
            <a:ext cx="2557685" cy="5115370"/>
          </a:xfrm>
          <a:prstGeom prst="rect">
            <a:avLst/>
          </a:prstGeom>
        </p:spPr>
      </p:pic>
      <p:sp>
        <p:nvSpPr>
          <p:cNvPr id="18" name="矩形 17"/>
          <p:cNvSpPr/>
          <p:nvPr/>
        </p:nvSpPr>
        <p:spPr>
          <a:xfrm>
            <a:off x="8859200" y="6001585"/>
            <a:ext cx="1566670" cy="461665"/>
          </a:xfrm>
          <a:prstGeom prst="rect">
            <a:avLst/>
          </a:prstGeom>
        </p:spPr>
        <p:txBody>
          <a:bodyPr wrap="square">
            <a:spAutoFit/>
          </a:bodyPr>
          <a:lstStyle/>
          <a:p>
            <a:r>
              <a:rPr lang="zh-TW"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購買價值</a:t>
            </a:r>
            <a:endParaRPr lang="zh-TW" altLang="en-US" sz="2400" dirty="0"/>
          </a:p>
        </p:txBody>
      </p:sp>
      <p:sp>
        <p:nvSpPr>
          <p:cNvPr id="12" name="五邊形 11"/>
          <p:cNvSpPr/>
          <p:nvPr/>
        </p:nvSpPr>
        <p:spPr>
          <a:xfrm>
            <a:off x="0" y="196553"/>
            <a:ext cx="1465322" cy="948583"/>
          </a:xfrm>
          <a:prstGeom prst="homePlate">
            <a:avLst/>
          </a:prstGeom>
          <a:solidFill>
            <a:schemeClr val="accent3">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第一章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緒論</a:t>
            </a:r>
            <a:endParaRPr lang="zh-TW" altLang="en-US" dirty="0">
              <a:latin typeface="標楷體" panose="03000509000000000000" pitchFamily="65" charset="-120"/>
              <a:ea typeface="標楷體" panose="03000509000000000000" pitchFamily="65" charset="-120"/>
            </a:endParaRPr>
          </a:p>
        </p:txBody>
      </p:sp>
      <p:graphicFrame>
        <p:nvGraphicFramePr>
          <p:cNvPr id="19" name="資料庫圖表 18"/>
          <p:cNvGraphicFramePr/>
          <p:nvPr>
            <p:extLst>
              <p:ext uri="{D42A27DB-BD31-4B8C-83A1-F6EECF244321}">
                <p14:modId xmlns:p14="http://schemas.microsoft.com/office/powerpoint/2010/main" val="2326269992"/>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83684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normAutofit/>
          </a:bodyPr>
          <a:lstStyle/>
          <a:p>
            <a:pPr marL="0" indent="0">
              <a:buNone/>
            </a:pPr>
            <a:r>
              <a:rPr lang="zh-TW" altLang="en-US" sz="9600" dirty="0" smtClean="0">
                <a:latin typeface="標楷體" panose="03000509000000000000" pitchFamily="65" charset="-120"/>
                <a:ea typeface="標楷體" panose="03000509000000000000" pitchFamily="65" charset="-120"/>
              </a:rPr>
              <a:t>謝謝大家</a:t>
            </a:r>
            <a:endParaRPr lang="zh-TW" altLang="en-US" sz="9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1328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208195977"/>
              </p:ext>
            </p:extLst>
          </p:nvPr>
        </p:nvGraphicFramePr>
        <p:xfrm>
          <a:off x="524558" y="1549776"/>
          <a:ext cx="11422462" cy="485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五邊形 6"/>
          <p:cNvSpPr/>
          <p:nvPr/>
        </p:nvSpPr>
        <p:spPr>
          <a:xfrm>
            <a:off x="0" y="196553"/>
            <a:ext cx="1465322" cy="948583"/>
          </a:xfrm>
          <a:prstGeom prst="homePlate">
            <a:avLst/>
          </a:prstGeom>
          <a:solidFill>
            <a:schemeClr val="accent3">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第一章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緒論</a:t>
            </a:r>
            <a:endParaRPr lang="zh-TW" altLang="en-US" dirty="0">
              <a:latin typeface="標楷體" panose="03000509000000000000" pitchFamily="65" charset="-120"/>
              <a:ea typeface="標楷體" panose="03000509000000000000" pitchFamily="65" charset="-120"/>
            </a:endParaRPr>
          </a:p>
        </p:txBody>
      </p:sp>
      <p:graphicFrame>
        <p:nvGraphicFramePr>
          <p:cNvPr id="8" name="資料庫圖表 7"/>
          <p:cNvGraphicFramePr/>
          <p:nvPr>
            <p:extLst>
              <p:ext uri="{D42A27DB-BD31-4B8C-83A1-F6EECF244321}">
                <p14:modId xmlns:p14="http://schemas.microsoft.com/office/powerpoint/2010/main" val="1923929164"/>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5638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4247484676"/>
              </p:ext>
            </p:extLst>
          </p:nvPr>
        </p:nvGraphicFramePr>
        <p:xfrm>
          <a:off x="853440" y="-583474"/>
          <a:ext cx="16684645" cy="8291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五邊形 6"/>
          <p:cNvSpPr/>
          <p:nvPr/>
        </p:nvSpPr>
        <p:spPr>
          <a:xfrm>
            <a:off x="0" y="196553"/>
            <a:ext cx="1465322" cy="948583"/>
          </a:xfrm>
          <a:prstGeom prst="homePlate">
            <a:avLst/>
          </a:prstGeom>
          <a:solidFill>
            <a:schemeClr val="accent3">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第一章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緒論</a:t>
            </a:r>
            <a:endParaRPr lang="zh-TW" altLang="en-US" dirty="0">
              <a:latin typeface="標楷體" panose="03000509000000000000" pitchFamily="65" charset="-120"/>
              <a:ea typeface="標楷體" panose="03000509000000000000" pitchFamily="65" charset="-120"/>
            </a:endParaRPr>
          </a:p>
        </p:txBody>
      </p:sp>
      <p:graphicFrame>
        <p:nvGraphicFramePr>
          <p:cNvPr id="8" name="資料庫圖表 7"/>
          <p:cNvGraphicFramePr/>
          <p:nvPr>
            <p:extLst>
              <p:ext uri="{D42A27DB-BD31-4B8C-83A1-F6EECF244321}">
                <p14:modId xmlns:p14="http://schemas.microsoft.com/office/powerpoint/2010/main" val="1872067853"/>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2065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字方塊 2"/>
          <p:cNvSpPr txBox="1">
            <a:spLocks noChangeArrowheads="1"/>
          </p:cNvSpPr>
          <p:nvPr/>
        </p:nvSpPr>
        <p:spPr bwMode="auto">
          <a:xfrm>
            <a:off x="6062143" y="-1450738"/>
            <a:ext cx="373063"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模式</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28" name="文字方塊 43"/>
          <p:cNvSpPr txBox="1">
            <a:spLocks noChangeArrowheads="1"/>
          </p:cNvSpPr>
          <p:nvPr/>
        </p:nvSpPr>
        <p:spPr bwMode="auto">
          <a:xfrm>
            <a:off x="5087418" y="-2022238"/>
            <a:ext cx="800100" cy="3810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關係</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29" name="Rectangle 16"/>
          <p:cNvSpPr>
            <a:spLocks noChangeArrowheads="1"/>
          </p:cNvSpPr>
          <p:nvPr/>
        </p:nvSpPr>
        <p:spPr bwMode="auto">
          <a:xfrm>
            <a:off x="724968" y="-2565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0" name="Rectangle 24"/>
          <p:cNvSpPr>
            <a:spLocks noChangeArrowheads="1"/>
          </p:cNvSpPr>
          <p:nvPr/>
        </p:nvSpPr>
        <p:spPr bwMode="auto">
          <a:xfrm>
            <a:off x="724968" y="-2107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200" b="0" i="0" u="none" strike="noStrike" cap="none" normalizeH="0" baseline="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　　本研究根據前述之研究動機、研究目的與內容及相關文獻探討分析之結果，對本研究之相關主要變項提出如圖</a:t>
            </a:r>
            <a:r>
              <a:rPr kumimoji="0" lang="en-US" altLang="zh-TW" sz="1200" b="0" i="0" u="none" strike="noStrike" cap="none" normalizeH="0" baseline="0">
                <a:ln>
                  <a:noFill/>
                </a:ln>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3-1</a:t>
            </a:r>
            <a:r>
              <a:rPr kumimoji="0" lang="zh-TW" altLang="en-US" sz="1200" b="0" i="0" u="none" strike="noStrike" cap="none" normalizeH="0" baseline="0">
                <a:ln>
                  <a:noFill/>
                </a:ln>
                <a:solidFill>
                  <a:srgbClr val="000000"/>
                </a:solidFill>
                <a:effectLst/>
                <a:latin typeface="標楷體" panose="03000509000000000000" pitchFamily="65" charset="-120"/>
                <a:ea typeface="標楷體" panose="03000509000000000000" pitchFamily="65" charset="-120"/>
                <a:cs typeface="Times New Roman" panose="02020603050405020304" pitchFamily="18" charset="0"/>
              </a:rPr>
              <a:t>所示之研究架構。</a:t>
            </a:r>
            <a:endParaRPr kumimoji="0" lang="zh-TW"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6"/>
          <p:cNvSpPr>
            <a:spLocks noChangeArrowheads="1"/>
          </p:cNvSpPr>
          <p:nvPr/>
        </p:nvSpPr>
        <p:spPr bwMode="auto">
          <a:xfrm>
            <a:off x="724968" y="-2107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24375" algn="l"/>
              </a:tabLst>
              <a:defRPr>
                <a:solidFill>
                  <a:schemeClr val="tx1"/>
                </a:solidFill>
                <a:latin typeface="Arial" panose="020B0604020202020204" pitchFamily="34" charset="0"/>
              </a:defRPr>
            </a:lvl1pPr>
            <a:lvl2pPr eaLnBrk="0" fontAlgn="base" hangingPunct="0">
              <a:spcBef>
                <a:spcPct val="0"/>
              </a:spcBef>
              <a:spcAft>
                <a:spcPct val="0"/>
              </a:spcAft>
              <a:tabLst>
                <a:tab pos="4524375" algn="l"/>
              </a:tabLst>
              <a:defRPr>
                <a:solidFill>
                  <a:schemeClr val="tx1"/>
                </a:solidFill>
                <a:latin typeface="Arial" panose="020B0604020202020204" pitchFamily="34" charset="0"/>
              </a:defRPr>
            </a:lvl2pPr>
            <a:lvl3pPr eaLnBrk="0" fontAlgn="base" hangingPunct="0">
              <a:spcBef>
                <a:spcPct val="0"/>
              </a:spcBef>
              <a:spcAft>
                <a:spcPct val="0"/>
              </a:spcAft>
              <a:tabLst>
                <a:tab pos="4524375" algn="l"/>
              </a:tabLst>
              <a:defRPr>
                <a:solidFill>
                  <a:schemeClr val="tx1"/>
                </a:solidFill>
                <a:latin typeface="Arial" panose="020B0604020202020204" pitchFamily="34" charset="0"/>
              </a:defRPr>
            </a:lvl3pPr>
            <a:lvl4pPr eaLnBrk="0" fontAlgn="base" hangingPunct="0">
              <a:spcBef>
                <a:spcPct val="0"/>
              </a:spcBef>
              <a:spcAft>
                <a:spcPct val="0"/>
              </a:spcAft>
              <a:tabLst>
                <a:tab pos="4524375" algn="l"/>
              </a:tabLst>
              <a:defRPr>
                <a:solidFill>
                  <a:schemeClr val="tx1"/>
                </a:solidFill>
                <a:latin typeface="Arial" panose="020B0604020202020204" pitchFamily="34" charset="0"/>
              </a:defRPr>
            </a:lvl4pPr>
            <a:lvl5pPr eaLnBrk="0" fontAlgn="base" hangingPunct="0">
              <a:spcBef>
                <a:spcPct val="0"/>
              </a:spcBef>
              <a:spcAft>
                <a:spcPct val="0"/>
              </a:spcAft>
              <a:tabLst>
                <a:tab pos="4524375" algn="l"/>
              </a:tabLst>
              <a:defRPr>
                <a:solidFill>
                  <a:schemeClr val="tx1"/>
                </a:solidFill>
                <a:latin typeface="Arial" panose="020B0604020202020204" pitchFamily="34" charset="0"/>
              </a:defRPr>
            </a:lvl5pPr>
            <a:lvl6pPr eaLnBrk="0" fontAlgn="base" hangingPunct="0">
              <a:spcBef>
                <a:spcPct val="0"/>
              </a:spcBef>
              <a:spcAft>
                <a:spcPct val="0"/>
              </a:spcAft>
              <a:tabLst>
                <a:tab pos="4524375" algn="l"/>
              </a:tabLst>
              <a:defRPr>
                <a:solidFill>
                  <a:schemeClr val="tx1"/>
                </a:solidFill>
                <a:latin typeface="Arial" panose="020B0604020202020204" pitchFamily="34" charset="0"/>
              </a:defRPr>
            </a:lvl6pPr>
            <a:lvl7pPr eaLnBrk="0" fontAlgn="base" hangingPunct="0">
              <a:spcBef>
                <a:spcPct val="0"/>
              </a:spcBef>
              <a:spcAft>
                <a:spcPct val="0"/>
              </a:spcAft>
              <a:tabLst>
                <a:tab pos="4524375" algn="l"/>
              </a:tabLst>
              <a:defRPr>
                <a:solidFill>
                  <a:schemeClr val="tx1"/>
                </a:solidFill>
                <a:latin typeface="Arial" panose="020B0604020202020204" pitchFamily="34" charset="0"/>
              </a:defRPr>
            </a:lvl7pPr>
            <a:lvl8pPr eaLnBrk="0" fontAlgn="base" hangingPunct="0">
              <a:spcBef>
                <a:spcPct val="0"/>
              </a:spcBef>
              <a:spcAft>
                <a:spcPct val="0"/>
              </a:spcAft>
              <a:tabLst>
                <a:tab pos="4524375" algn="l"/>
              </a:tabLst>
              <a:defRPr>
                <a:solidFill>
                  <a:schemeClr val="tx1"/>
                </a:solidFill>
                <a:latin typeface="Arial" panose="020B0604020202020204" pitchFamily="34" charset="0"/>
              </a:defRPr>
            </a:lvl8pPr>
            <a:lvl9pPr eaLnBrk="0" fontAlgn="base" hangingPunct="0">
              <a:spcBef>
                <a:spcPct val="0"/>
              </a:spcBef>
              <a:spcAft>
                <a:spcPct val="0"/>
              </a:spcAft>
              <a:tabLst>
                <a:tab pos="45243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24375" algn="l"/>
              </a:tabLst>
            </a:pPr>
            <a:endParaRPr kumimoji="0" lang="zh-TW"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24375" algn="l"/>
              </a:tabLst>
            </a:pPr>
            <a:r>
              <a:rPr kumimoji="0" lang="zh-TW" altLang="zh-TW" sz="1800" b="0" i="0" u="none" strike="noStrike" cap="none" normalizeH="0" baseline="0">
                <a:ln>
                  <a:noFill/>
                </a:ln>
                <a:solidFill>
                  <a:schemeClr val="tx1"/>
                </a:solidFill>
                <a:effectLst/>
                <a:latin typeface="Arial" panose="020B0604020202020204" pitchFamily="34" charset="0"/>
              </a:rPr>
              <a:t/>
            </a: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24375" algn="l"/>
              </a:tabLst>
            </a:pPr>
            <a:r>
              <a:rPr kumimoji="0" lang="en-US" altLang="zh-TW" sz="1200" b="0" i="0" u="none" strike="noStrike" cap="none" normalizeH="0" baseline="0">
                <a:ln>
                  <a:noFill/>
                </a:ln>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	</a:t>
            </a:r>
            <a:endParaRPr kumimoji="0" lang="en-US"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24375" algn="l"/>
              </a:tabLst>
            </a:pP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724968" y="-2107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752850" algn="l"/>
              </a:tabLst>
              <a:defRPr>
                <a:solidFill>
                  <a:schemeClr val="tx1"/>
                </a:solidFill>
                <a:latin typeface="Arial" panose="020B0604020202020204" pitchFamily="34" charset="0"/>
              </a:defRPr>
            </a:lvl1pPr>
            <a:lvl2pPr eaLnBrk="0" fontAlgn="base" hangingPunct="0">
              <a:spcBef>
                <a:spcPct val="0"/>
              </a:spcBef>
              <a:spcAft>
                <a:spcPct val="0"/>
              </a:spcAft>
              <a:tabLst>
                <a:tab pos="3752850" algn="l"/>
              </a:tabLst>
              <a:defRPr>
                <a:solidFill>
                  <a:schemeClr val="tx1"/>
                </a:solidFill>
                <a:latin typeface="Arial" panose="020B0604020202020204" pitchFamily="34" charset="0"/>
              </a:defRPr>
            </a:lvl2pPr>
            <a:lvl3pPr eaLnBrk="0" fontAlgn="base" hangingPunct="0">
              <a:spcBef>
                <a:spcPct val="0"/>
              </a:spcBef>
              <a:spcAft>
                <a:spcPct val="0"/>
              </a:spcAft>
              <a:tabLst>
                <a:tab pos="3752850" algn="l"/>
              </a:tabLst>
              <a:defRPr>
                <a:solidFill>
                  <a:schemeClr val="tx1"/>
                </a:solidFill>
                <a:latin typeface="Arial" panose="020B0604020202020204" pitchFamily="34" charset="0"/>
              </a:defRPr>
            </a:lvl3pPr>
            <a:lvl4pPr eaLnBrk="0" fontAlgn="base" hangingPunct="0">
              <a:spcBef>
                <a:spcPct val="0"/>
              </a:spcBef>
              <a:spcAft>
                <a:spcPct val="0"/>
              </a:spcAft>
              <a:tabLst>
                <a:tab pos="3752850" algn="l"/>
              </a:tabLst>
              <a:defRPr>
                <a:solidFill>
                  <a:schemeClr val="tx1"/>
                </a:solidFill>
                <a:latin typeface="Arial" panose="020B0604020202020204" pitchFamily="34" charset="0"/>
              </a:defRPr>
            </a:lvl4pPr>
            <a:lvl5pPr eaLnBrk="0" fontAlgn="base" hangingPunct="0">
              <a:spcBef>
                <a:spcPct val="0"/>
              </a:spcBef>
              <a:spcAft>
                <a:spcPct val="0"/>
              </a:spcAft>
              <a:tabLst>
                <a:tab pos="3752850" algn="l"/>
              </a:tabLst>
              <a:defRPr>
                <a:solidFill>
                  <a:schemeClr val="tx1"/>
                </a:solidFill>
                <a:latin typeface="Arial" panose="020B0604020202020204" pitchFamily="34" charset="0"/>
              </a:defRPr>
            </a:lvl5pPr>
            <a:lvl6pPr eaLnBrk="0" fontAlgn="base" hangingPunct="0">
              <a:spcBef>
                <a:spcPct val="0"/>
              </a:spcBef>
              <a:spcAft>
                <a:spcPct val="0"/>
              </a:spcAft>
              <a:tabLst>
                <a:tab pos="3752850" algn="l"/>
              </a:tabLst>
              <a:defRPr>
                <a:solidFill>
                  <a:schemeClr val="tx1"/>
                </a:solidFill>
                <a:latin typeface="Arial" panose="020B0604020202020204" pitchFamily="34" charset="0"/>
              </a:defRPr>
            </a:lvl6pPr>
            <a:lvl7pPr eaLnBrk="0" fontAlgn="base" hangingPunct="0">
              <a:spcBef>
                <a:spcPct val="0"/>
              </a:spcBef>
              <a:spcAft>
                <a:spcPct val="0"/>
              </a:spcAft>
              <a:tabLst>
                <a:tab pos="3752850" algn="l"/>
              </a:tabLst>
              <a:defRPr>
                <a:solidFill>
                  <a:schemeClr val="tx1"/>
                </a:solidFill>
                <a:latin typeface="Arial" panose="020B0604020202020204" pitchFamily="34" charset="0"/>
              </a:defRPr>
            </a:lvl7pPr>
            <a:lvl8pPr eaLnBrk="0" fontAlgn="base" hangingPunct="0">
              <a:spcBef>
                <a:spcPct val="0"/>
              </a:spcBef>
              <a:spcAft>
                <a:spcPct val="0"/>
              </a:spcAft>
              <a:tabLst>
                <a:tab pos="3752850" algn="l"/>
              </a:tabLst>
              <a:defRPr>
                <a:solidFill>
                  <a:schemeClr val="tx1"/>
                </a:solidFill>
                <a:latin typeface="Arial" panose="020B0604020202020204" pitchFamily="34" charset="0"/>
              </a:defRPr>
            </a:lvl8pPr>
            <a:lvl9pPr eaLnBrk="0" fontAlgn="base" hangingPunct="0">
              <a:spcBef>
                <a:spcPct val="0"/>
              </a:spcBef>
              <a:spcAft>
                <a:spcPct val="0"/>
              </a:spcAft>
              <a:tabLst>
                <a:tab pos="3752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752850" algn="l"/>
              </a:tabLst>
            </a:pPr>
            <a:endParaRPr kumimoji="0" lang="en-US" altLang="zh-TW" sz="1200" b="0" i="0" u="none" strike="noStrike" cap="none" normalizeH="0" baseline="0">
              <a:ln>
                <a:noFill/>
              </a:ln>
              <a:solidFill>
                <a:srgbClr val="000000"/>
              </a:solidFill>
              <a:effectLst/>
              <a:latin typeface="Calibri" panose="020F0502020204030204" pitchFamily="34" charset="0"/>
              <a:ea typeface="標楷體" panose="03000509000000000000" pitchFamily="65" charset="-12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752850" algn="l"/>
              </a:tabLst>
            </a:pPr>
            <a:r>
              <a:rPr kumimoji="0" lang="en-US" altLang="zh-TW" sz="1200" b="0" i="0" u="none" strike="noStrike" cap="none" normalizeH="0" baseline="0">
                <a:ln>
                  <a:noFill/>
                </a:ln>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	</a:t>
            </a:r>
            <a:endParaRPr kumimoji="0" lang="en-US"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752850" algn="l"/>
              </a:tabLst>
            </a:pP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724968" y="-2107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2" name="群組 1"/>
          <p:cNvGrpSpPr/>
          <p:nvPr/>
        </p:nvGrpSpPr>
        <p:grpSpPr>
          <a:xfrm>
            <a:off x="724968" y="1418569"/>
            <a:ext cx="10694146" cy="5341460"/>
            <a:chOff x="1212155" y="1266169"/>
            <a:chExt cx="9333356" cy="4699518"/>
          </a:xfrm>
        </p:grpSpPr>
        <p:sp>
          <p:nvSpPr>
            <p:cNvPr id="38" name="橢圓 37"/>
            <p:cNvSpPr>
              <a:spLocks noChangeArrowheads="1"/>
            </p:cNvSpPr>
            <p:nvPr/>
          </p:nvSpPr>
          <p:spPr bwMode="auto">
            <a:xfrm>
              <a:off x="4436485" y="1266169"/>
              <a:ext cx="2169414" cy="2169240"/>
            </a:xfrm>
            <a:prstGeom prst="ellipse">
              <a:avLst/>
            </a:prstGeom>
            <a:noFill/>
            <a:ln w="9525">
              <a:solidFill>
                <a:srgbClr val="000000"/>
              </a:solidFill>
              <a:round/>
              <a:headEnd/>
              <a:tailEnd/>
            </a:ln>
          </p:spPr>
          <p:txBody>
            <a:bodyPr rot="0" vert="horz" wrap="square" lIns="91440" tIns="45720" rIns="91440" bIns="45720" anchor="t" anchorCtr="0" upright="1">
              <a:noAutofit/>
            </a:bodyPr>
            <a:lstStyle/>
            <a:p>
              <a:pPr>
                <a:spcAft>
                  <a:spcPts val="0"/>
                </a:spcAft>
              </a:pPr>
              <a:r>
                <a:rPr lang="zh-TW" sz="1400" b="1" kern="100" dirty="0">
                  <a:effectLst/>
                  <a:latin typeface="Times New Roman" panose="02020603050405020304" pitchFamily="18" charset="0"/>
                  <a:ea typeface="標楷體" panose="03000509000000000000" pitchFamily="65" charset="-120"/>
                  <a:cs typeface="Times New Roman" panose="02020603050405020304" pitchFamily="18" charset="0"/>
                </a:rPr>
                <a:t>民眾等候情緒</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對</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等待的負面</a:t>
              </a:r>
              <a:r>
                <a:rPr lang="zh-TW" altLang="en-US" sz="1400" kern="100" dirty="0" smtClean="0">
                  <a:latin typeface="Times New Roman" panose="02020603050405020304" pitchFamily="18" charset="0"/>
                  <a:ea typeface="標楷體" panose="03000509000000000000" pitchFamily="65" charset="-120"/>
                  <a:cs typeface="Times New Roman" panose="02020603050405020304" pitchFamily="18" charset="0"/>
                </a:rPr>
                <a:t>情緒</a:t>
              </a:r>
              <a:endParaRPr lang="en-US" altLang="zh-TW" sz="1400" kern="100" dirty="0" smtClean="0">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altLang="zh-TW" sz="14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kern="1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反應</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等待</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區</a:t>
              </a: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3.</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等候</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時間</a:t>
              </a: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4.</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焦急</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心理</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不平衡</a:t>
              </a:r>
            </a:p>
            <a:p>
              <a:pP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9" name="矩形 38"/>
            <p:cNvSpPr>
              <a:spLocks noChangeArrowheads="1"/>
            </p:cNvSpPr>
            <p:nvPr/>
          </p:nvSpPr>
          <p:spPr bwMode="auto">
            <a:xfrm>
              <a:off x="1212155" y="2751494"/>
              <a:ext cx="1891553" cy="15214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TW" sz="1600" b="1" kern="100" dirty="0">
                  <a:effectLst/>
                  <a:latin typeface="Times New Roman" panose="02020603050405020304" pitchFamily="18" charset="0"/>
                  <a:ea typeface="標楷體" panose="03000509000000000000" pitchFamily="65" charset="-120"/>
                  <a:cs typeface="Times New Roman" panose="02020603050405020304" pitchFamily="18" charset="0"/>
                </a:rPr>
                <a:t>背景變項</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0">
                <a:spcAft>
                  <a:spcPts val="0"/>
                </a:spcAft>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a:t>
              </a:r>
              <a:r>
                <a:rPr 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性別</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0">
                <a:spcAft>
                  <a:spcPts val="0"/>
                </a:spcAft>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r>
                <a:rPr 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年</a:t>
              </a:r>
              <a:r>
                <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rPr>
                <a:t>齡</a:t>
              </a:r>
            </a:p>
            <a:p>
              <a:pPr lvl="0">
                <a:spcAft>
                  <a:spcPts val="0"/>
                </a:spcAft>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3.</a:t>
              </a:r>
              <a:r>
                <a:rPr 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職業</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lvl="0">
                <a:spcAft>
                  <a:spcPts val="0"/>
                </a:spcAft>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4.</a:t>
              </a:r>
              <a:r>
                <a:rPr 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現</a:t>
              </a:r>
              <a:r>
                <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rPr>
                <a:t>居地區</a:t>
              </a:r>
            </a:p>
            <a:p>
              <a:pPr lvl="0">
                <a:spcAft>
                  <a:spcPts val="0"/>
                </a:spcAft>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a:t>
              </a:r>
              <a:r>
                <a:rPr 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平均</a:t>
              </a:r>
              <a:r>
                <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rPr>
                <a:t>月收入金額</a:t>
              </a:r>
            </a:p>
            <a:p>
              <a:pP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橢圓 39"/>
            <p:cNvSpPr>
              <a:spLocks noChangeArrowheads="1"/>
            </p:cNvSpPr>
            <p:nvPr/>
          </p:nvSpPr>
          <p:spPr bwMode="auto">
            <a:xfrm>
              <a:off x="8150413" y="2562036"/>
              <a:ext cx="2395098" cy="225346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just">
                <a:spcAft>
                  <a:spcPts val="0"/>
                </a:spcAft>
              </a:pPr>
              <a:r>
                <a:rPr lang="zh-TW" sz="1600" b="1" kern="100" dirty="0">
                  <a:effectLst/>
                  <a:latin typeface="Times New Roman" panose="02020603050405020304" pitchFamily="18" charset="0"/>
                  <a:ea typeface="標楷體" panose="03000509000000000000" pitchFamily="65" charset="-120"/>
                  <a:cs typeface="Times New Roman" panose="02020603050405020304" pitchFamily="18" charset="0"/>
                </a:rPr>
                <a:t>顧客滿意度</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a:t>
              </a:r>
              <a:r>
                <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rPr>
                <a:t>商品</a:t>
              </a:r>
            </a:p>
            <a:p>
              <a:pPr>
                <a:spcAft>
                  <a:spcPts val="0"/>
                </a:spcAft>
              </a:pPr>
              <a:r>
                <a:rPr lang="en-US" sz="1600" kern="100" dirty="0">
                  <a:latin typeface="Times New Roman" panose="02020603050405020304" pitchFamily="18" charset="0"/>
                  <a:ea typeface="標楷體" panose="03000509000000000000" pitchFamily="65" charset="-120"/>
                  <a:cs typeface="Times New Roman" panose="02020603050405020304" pitchFamily="18" charset="0"/>
                </a:rPr>
                <a:t>2</a:t>
              </a:r>
              <a:r>
                <a:rPr lang="en-US"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rPr>
                <a:t>商店</a:t>
              </a:r>
            </a:p>
            <a:p>
              <a:pPr>
                <a:spcAft>
                  <a:spcPts val="0"/>
                </a:spcAft>
              </a:pPr>
              <a:r>
                <a:rPr lang="en-US" sz="1600" kern="100" dirty="0">
                  <a:latin typeface="Times New Roman" panose="02020603050405020304" pitchFamily="18" charset="0"/>
                  <a:ea typeface="標楷體" panose="03000509000000000000" pitchFamily="65" charset="-120"/>
                  <a:cs typeface="Times New Roman" panose="02020603050405020304" pitchFamily="18" charset="0"/>
                </a:rPr>
                <a:t>3</a:t>
              </a:r>
              <a:r>
                <a:rPr lang="en-US"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rPr>
                <a:t>購買價</a:t>
              </a:r>
              <a:r>
                <a:rPr lang="zh-TW" altLang="en-US" sz="1600" kern="100" dirty="0">
                  <a:latin typeface="Times New Roman" panose="02020603050405020304" pitchFamily="18" charset="0"/>
                  <a:ea typeface="標楷體" panose="03000509000000000000" pitchFamily="65" charset="-120"/>
                  <a:cs typeface="Times New Roman" panose="02020603050405020304" pitchFamily="18" charset="0"/>
                </a:rPr>
                <a:t>值</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1" name="橢圓 40"/>
            <p:cNvSpPr>
              <a:spLocks noChangeArrowheads="1"/>
            </p:cNvSpPr>
            <p:nvPr/>
          </p:nvSpPr>
          <p:spPr bwMode="auto">
            <a:xfrm>
              <a:off x="4539730" y="4033615"/>
              <a:ext cx="1895476" cy="1932072"/>
            </a:xfrm>
            <a:prstGeom prst="ellipse">
              <a:avLst/>
            </a:prstGeom>
            <a:noFill/>
            <a:ln w="9525">
              <a:solidFill>
                <a:srgbClr val="000000"/>
              </a:solidFill>
              <a:round/>
              <a:headEnd/>
              <a:tailEnd/>
            </a:ln>
          </p:spPr>
          <p:txBody>
            <a:bodyPr rot="0" vert="horz" wrap="square" lIns="91440" tIns="45720" rIns="91440" bIns="45720" anchor="t" anchorCtr="0" upright="1">
              <a:noAutofit/>
            </a:bodyPr>
            <a:lstStyle/>
            <a:p>
              <a:pPr>
                <a:spcAft>
                  <a:spcPts val="0"/>
                </a:spcAft>
              </a:pPr>
              <a:r>
                <a:rPr lang="zh-TW" sz="1400" b="1" kern="100" dirty="0">
                  <a:effectLst/>
                  <a:latin typeface="Times New Roman" panose="02020603050405020304" pitchFamily="18" charset="0"/>
                  <a:ea typeface="標楷體" panose="03000509000000000000" pitchFamily="65" charset="-120"/>
                  <a:cs typeface="Times New Roman" panose="02020603050405020304" pitchFamily="18" charset="0"/>
                </a:rPr>
                <a:t>員工服務能力</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員工</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r>
                <a:rPr lang="en-US" alt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r>
                <a:rPr lang="zh-TW" sz="1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佈局</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44" name="直線單箭頭接點 43"/>
            <p:cNvCxnSpPr/>
            <p:nvPr/>
          </p:nvCxnSpPr>
          <p:spPr>
            <a:xfrm flipV="1">
              <a:off x="3179036" y="2238998"/>
              <a:ext cx="1196411" cy="51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3407855" y="2033610"/>
              <a:ext cx="967592" cy="324945"/>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rPr>
                <a:t>差異</a:t>
              </a:r>
            </a:p>
          </p:txBody>
        </p:sp>
        <p:cxnSp>
          <p:nvCxnSpPr>
            <p:cNvPr id="46" name="直線單箭頭接點 45"/>
            <p:cNvCxnSpPr/>
            <p:nvPr/>
          </p:nvCxnSpPr>
          <p:spPr>
            <a:xfrm>
              <a:off x="3326758" y="4227227"/>
              <a:ext cx="1212972" cy="515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680630" y="4088232"/>
              <a:ext cx="967592" cy="324945"/>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rPr>
                <a:t>差異</a:t>
              </a:r>
            </a:p>
          </p:txBody>
        </p:sp>
        <p:cxnSp>
          <p:nvCxnSpPr>
            <p:cNvPr id="51" name="直線單箭頭接點 50"/>
            <p:cNvCxnSpPr/>
            <p:nvPr/>
          </p:nvCxnSpPr>
          <p:spPr>
            <a:xfrm>
              <a:off x="6820968" y="2238998"/>
              <a:ext cx="1545365" cy="64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7504082" y="2218276"/>
              <a:ext cx="564088" cy="324945"/>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rPr>
                <a:t>關係</a:t>
              </a:r>
            </a:p>
          </p:txBody>
        </p:sp>
        <p:cxnSp>
          <p:nvCxnSpPr>
            <p:cNvPr id="53" name="直線單箭頭接點 52"/>
            <p:cNvCxnSpPr>
              <a:stCxn id="41" idx="6"/>
            </p:cNvCxnSpPr>
            <p:nvPr/>
          </p:nvCxnSpPr>
          <p:spPr>
            <a:xfrm flipV="1">
              <a:off x="6435206" y="4227227"/>
              <a:ext cx="1828577" cy="77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839359" y="4227227"/>
              <a:ext cx="646331" cy="324945"/>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rPr>
                <a:t>關係</a:t>
              </a:r>
            </a:p>
          </p:txBody>
        </p:sp>
      </p:grpSp>
      <p:sp>
        <p:nvSpPr>
          <p:cNvPr id="23" name="五邊形 22"/>
          <p:cNvSpPr/>
          <p:nvPr/>
        </p:nvSpPr>
        <p:spPr>
          <a:xfrm>
            <a:off x="0" y="196553"/>
            <a:ext cx="1465322" cy="948583"/>
          </a:xfrm>
          <a:prstGeom prst="homePlate">
            <a:avLst/>
          </a:prstGeom>
          <a:solidFill>
            <a:schemeClr val="accent3">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第三章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研究方</a:t>
            </a:r>
            <a:r>
              <a:rPr lang="zh-TW" altLang="en-US" dirty="0">
                <a:latin typeface="標楷體" panose="03000509000000000000" pitchFamily="65" charset="-120"/>
                <a:ea typeface="標楷體" panose="03000509000000000000" pitchFamily="65" charset="-120"/>
              </a:rPr>
              <a:t>法</a:t>
            </a:r>
          </a:p>
        </p:txBody>
      </p:sp>
      <p:graphicFrame>
        <p:nvGraphicFramePr>
          <p:cNvPr id="24" name="資料庫圖表 23"/>
          <p:cNvGraphicFramePr/>
          <p:nvPr>
            <p:extLst>
              <p:ext uri="{D42A27DB-BD31-4B8C-83A1-F6EECF244321}">
                <p14:modId xmlns:p14="http://schemas.microsoft.com/office/powerpoint/2010/main" val="3019214971"/>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993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42" y="1345961"/>
            <a:ext cx="9432289" cy="5350951"/>
          </a:xfrm>
        </p:spPr>
      </p:pic>
      <p:sp>
        <p:nvSpPr>
          <p:cNvPr id="5" name="五邊形 4"/>
          <p:cNvSpPr/>
          <p:nvPr/>
        </p:nvSpPr>
        <p:spPr>
          <a:xfrm>
            <a:off x="0" y="196553"/>
            <a:ext cx="1465322" cy="948583"/>
          </a:xfrm>
          <a:prstGeom prst="homePlate">
            <a:avLst/>
          </a:prstGeom>
          <a:solidFill>
            <a:schemeClr val="accent3">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第三章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研究方</a:t>
            </a:r>
            <a:r>
              <a:rPr lang="zh-TW" altLang="en-US" dirty="0">
                <a:latin typeface="標楷體" panose="03000509000000000000" pitchFamily="65" charset="-120"/>
                <a:ea typeface="標楷體" panose="03000509000000000000" pitchFamily="65" charset="-120"/>
              </a:rPr>
              <a:t>法</a:t>
            </a:r>
          </a:p>
        </p:txBody>
      </p:sp>
      <p:graphicFrame>
        <p:nvGraphicFramePr>
          <p:cNvPr id="7" name="資料庫圖表 6"/>
          <p:cNvGraphicFramePr/>
          <p:nvPr>
            <p:extLst>
              <p:ext uri="{D42A27DB-BD31-4B8C-83A1-F6EECF244321}">
                <p14:modId xmlns:p14="http://schemas.microsoft.com/office/powerpoint/2010/main" val="4066648649"/>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8351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33963" y="1741714"/>
            <a:ext cx="10777037" cy="5116285"/>
          </a:xfrm>
        </p:spPr>
        <p:txBody>
          <a:bodyPr>
            <a:normAutofit/>
          </a:bodyPr>
          <a:lstStyle/>
          <a:p>
            <a:pPr marL="0" indent="0">
              <a:buNone/>
            </a:pP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800" dirty="0" smtClean="0">
                <a:latin typeface="Times New Roman" panose="02020603050405020304" pitchFamily="18" charset="0"/>
                <a:ea typeface="標楷體" panose="03000509000000000000" pitchFamily="65" charset="-120"/>
              </a:rPr>
              <a:t>研究</a:t>
            </a:r>
            <a:r>
              <a:rPr lang="zh-TW" altLang="en-US" sz="2800" dirty="0">
                <a:latin typeface="Times New Roman" panose="02020603050405020304" pitchFamily="18" charset="0"/>
                <a:ea typeface="標楷體" panose="03000509000000000000" pitchFamily="65" charset="-120"/>
              </a:rPr>
              <a:t>地區：本研究將全臺灣設有全聯福利中心門市據點的地區，</a:t>
            </a:r>
            <a:r>
              <a:rPr lang="zh-TW" altLang="en-US" sz="2800" dirty="0">
                <a:solidFill>
                  <a:srgbClr val="FF0000"/>
                </a:solidFill>
                <a:latin typeface="Times New Roman" panose="02020603050405020304" pitchFamily="18" charset="0"/>
                <a:ea typeface="標楷體" panose="03000509000000000000" pitchFamily="65" charset="-120"/>
              </a:rPr>
              <a:t>劃分</a:t>
            </a:r>
            <a:r>
              <a:rPr lang="zh-TW" altLang="en-US" sz="2800" dirty="0" smtClean="0">
                <a:solidFill>
                  <a:srgbClr val="FF0000"/>
                </a:solidFill>
                <a:latin typeface="Times New Roman" panose="02020603050405020304" pitchFamily="18" charset="0"/>
                <a:ea typeface="標楷體" panose="03000509000000000000" pitchFamily="65" charset="-120"/>
              </a:rPr>
              <a:t>為北</a:t>
            </a:r>
            <a:r>
              <a:rPr lang="zh-TW" altLang="en-US" sz="2800" dirty="0">
                <a:solidFill>
                  <a:srgbClr val="FF0000"/>
                </a:solidFill>
                <a:latin typeface="Times New Roman" panose="02020603050405020304" pitchFamily="18" charset="0"/>
                <a:ea typeface="標楷體" panose="03000509000000000000" pitchFamily="65" charset="-120"/>
              </a:rPr>
              <a:t>中南東及離島五個地區</a:t>
            </a:r>
            <a:r>
              <a:rPr lang="zh-TW" altLang="en-US" sz="2800" dirty="0">
                <a:latin typeface="Times New Roman" panose="02020603050405020304" pitchFamily="18" charset="0"/>
                <a:ea typeface="標楷體" panose="03000509000000000000" pitchFamily="65" charset="-120"/>
              </a:rPr>
              <a:t>的全聯福利中心消費者為本研究之分析。</a:t>
            </a:r>
          </a:p>
          <a:p>
            <a:pPr marL="0" indent="0">
              <a:buNone/>
            </a:pP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800" dirty="0" smtClean="0">
                <a:latin typeface="Times New Roman" panose="02020603050405020304" pitchFamily="18" charset="0"/>
                <a:ea typeface="標楷體" panose="03000509000000000000" pitchFamily="65" charset="-120"/>
              </a:rPr>
              <a:t>研究</a:t>
            </a:r>
            <a:r>
              <a:rPr lang="zh-TW" altLang="en-US" sz="2800" dirty="0">
                <a:latin typeface="Times New Roman" panose="02020603050405020304" pitchFamily="18" charset="0"/>
                <a:ea typeface="標楷體" panose="03000509000000000000" pitchFamily="65" charset="-120"/>
              </a:rPr>
              <a:t>對象：本研究以</a:t>
            </a:r>
            <a:r>
              <a:rPr lang="zh-TW" altLang="en-US" sz="2800" dirty="0">
                <a:solidFill>
                  <a:srgbClr val="FF0000"/>
                </a:solidFill>
                <a:latin typeface="Times New Roman" panose="02020603050405020304" pitchFamily="18" charset="0"/>
                <a:ea typeface="標楷體" panose="03000509000000000000" pitchFamily="65" charset="-120"/>
              </a:rPr>
              <a:t>臺灣民眾做為研究母群體</a:t>
            </a:r>
            <a:r>
              <a:rPr lang="zh-TW" altLang="en-US" sz="2800" dirty="0">
                <a:latin typeface="Times New Roman" panose="02020603050405020304" pitchFamily="18" charset="0"/>
                <a:ea typeface="標楷體" panose="03000509000000000000" pitchFamily="65" charset="-120"/>
              </a:rPr>
              <a:t>，使用網路問卷蒐集與顧客相關資訊。將問卷資訊整理加以研究分析，以期瞭解影響顧客前去全聯福利中心的相關因素，根據目前</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439</a:t>
            </a:r>
            <a:r>
              <a:rPr lang="zh-TW" altLang="en-US" sz="2800" dirty="0">
                <a:latin typeface="Times New Roman" panose="02020603050405020304" pitchFamily="18" charset="0"/>
                <a:ea typeface="標楷體" panose="03000509000000000000" pitchFamily="65" charset="-120"/>
              </a:rPr>
              <a:t>筆資料統計顯示，受試者性別在男性有</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213</a:t>
            </a:r>
            <a:r>
              <a:rPr lang="zh-TW" altLang="en-US" sz="2800" dirty="0">
                <a:latin typeface="Times New Roman" panose="02020603050405020304" pitchFamily="18" charset="0"/>
                <a:ea typeface="標楷體" panose="03000509000000000000" pitchFamily="65" charset="-120"/>
              </a:rPr>
              <a:t>名（</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48.5</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）；女性有</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226</a:t>
            </a:r>
            <a:r>
              <a:rPr lang="zh-TW" altLang="en-US" sz="2800" dirty="0">
                <a:latin typeface="Times New Roman" panose="02020603050405020304" pitchFamily="18" charset="0"/>
                <a:ea typeface="標楷體" panose="03000509000000000000" pitchFamily="65" charset="-120"/>
              </a:rPr>
              <a:t>名（</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51.5</a:t>
            </a:r>
            <a:r>
              <a:rPr lang="en-US" altLang="zh-TW" sz="2800" dirty="0">
                <a:latin typeface="Times New Roman" panose="02020603050405020304" pitchFamily="18" charset="0"/>
                <a:ea typeface="標楷體" panose="03000509000000000000" pitchFamily="65" charset="-120"/>
              </a:rPr>
              <a:t>%</a:t>
            </a:r>
            <a:r>
              <a:rPr lang="zh-TW" altLang="en-US" sz="2800" dirty="0" smtClean="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5" name="五邊形 4"/>
          <p:cNvSpPr/>
          <p:nvPr/>
        </p:nvSpPr>
        <p:spPr>
          <a:xfrm>
            <a:off x="0" y="196553"/>
            <a:ext cx="1465322" cy="948583"/>
          </a:xfrm>
          <a:prstGeom prst="homePlate">
            <a:avLst/>
          </a:prstGeom>
          <a:solidFill>
            <a:schemeClr val="accent3">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anose="03000509000000000000" pitchFamily="65" charset="-120"/>
                <a:ea typeface="標楷體" panose="03000509000000000000" pitchFamily="65" charset="-120"/>
              </a:rPr>
              <a:t>第三章</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研究方</a:t>
            </a:r>
            <a:r>
              <a:rPr lang="zh-TW" altLang="en-US" dirty="0">
                <a:latin typeface="標楷體" panose="03000509000000000000" pitchFamily="65" charset="-120"/>
                <a:ea typeface="標楷體" panose="03000509000000000000" pitchFamily="65" charset="-120"/>
              </a:rPr>
              <a:t>法</a:t>
            </a:r>
          </a:p>
        </p:txBody>
      </p:sp>
      <p:graphicFrame>
        <p:nvGraphicFramePr>
          <p:cNvPr id="6" name="資料庫圖表 5"/>
          <p:cNvGraphicFramePr/>
          <p:nvPr>
            <p:extLst>
              <p:ext uri="{D42A27DB-BD31-4B8C-83A1-F6EECF244321}">
                <p14:modId xmlns:p14="http://schemas.microsoft.com/office/powerpoint/2010/main" val="1958185138"/>
              </p:ext>
            </p:extLst>
          </p:nvPr>
        </p:nvGraphicFramePr>
        <p:xfrm>
          <a:off x="1792717" y="196553"/>
          <a:ext cx="10308127" cy="94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656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761</TotalTime>
  <Words>4691</Words>
  <Application>Microsoft Office PowerPoint</Application>
  <PresentationFormat>寬螢幕</PresentationFormat>
  <Paragraphs>1101</Paragraphs>
  <Slides>40</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新細明體</vt:lpstr>
      <vt:lpstr>標楷體</vt:lpstr>
      <vt:lpstr>Arial</vt:lpstr>
      <vt:lpstr>Calibri</vt:lpstr>
      <vt:lpstr>Gill Sans MT</vt:lpstr>
      <vt:lpstr>Impact</vt:lpstr>
      <vt:lpstr>Times New Roman</vt:lpstr>
      <vt:lpstr>Wingdings 2</vt:lpstr>
      <vt:lpstr>Badge</vt:lpstr>
      <vt:lpstr>多變量期末報告 g6 臺灣民眾對全聯福利中心等候情緒、員工服務能力與顧客滿意度之研究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多變量期末報告 臺灣民眾對全聯福利中心等候情緒、員工服務能力與顧客滿意度之研究</dc:title>
  <dc:creator>user</dc:creator>
  <cp:lastModifiedBy>user</cp:lastModifiedBy>
  <cp:revision>90</cp:revision>
  <dcterms:created xsi:type="dcterms:W3CDTF">2018-12-10T04:45:22Z</dcterms:created>
  <dcterms:modified xsi:type="dcterms:W3CDTF">2018-12-26T06:34:32Z</dcterms:modified>
</cp:coreProperties>
</file>