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59" r:id="rId3"/>
    <p:sldId id="275" r:id="rId4"/>
    <p:sldId id="276" r:id="rId5"/>
    <p:sldId id="277" r:id="rId6"/>
    <p:sldId id="278" r:id="rId7"/>
    <p:sldId id="279" r:id="rId8"/>
    <p:sldId id="280" r:id="rId9"/>
    <p:sldId id="281" r:id="rId10"/>
    <p:sldId id="283" r:id="rId11"/>
    <p:sldId id="284" r:id="rId12"/>
    <p:sldId id="274" r:id="rId13"/>
    <p:sldId id="285" r:id="rId14"/>
    <p:sldId id="265" r:id="rId15"/>
    <p:sldId id="266" r:id="rId16"/>
    <p:sldId id="288" r:id="rId17"/>
    <p:sldId id="286"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81" autoAdjust="0"/>
    <p:restoredTop sz="93909" autoAdjust="0"/>
  </p:normalViewPr>
  <p:slideViewPr>
    <p:cSldViewPr snapToGrid="0" snapToObjects="1" showGuides="1">
      <p:cViewPr varScale="1">
        <p:scale>
          <a:sx n="114" d="100"/>
          <a:sy n="114" d="100"/>
        </p:scale>
        <p:origin x="92" y="116"/>
      </p:cViewPr>
      <p:guideLst>
        <p:guide orient="horz" pos="2160"/>
        <p:guide pos="3840"/>
      </p:guideLst>
    </p:cSldViewPr>
  </p:slideViewPr>
  <p:notesTextViewPr>
    <p:cViewPr>
      <p:scale>
        <a:sx n="1" d="1"/>
        <a:sy n="1" d="1"/>
      </p:scale>
      <p:origin x="0" y="0"/>
    </p:cViewPr>
  </p:notesTextViewPr>
  <p:sorterViewPr>
    <p:cViewPr>
      <p:scale>
        <a:sx n="100" d="100"/>
        <a:sy n="100" d="100"/>
      </p:scale>
      <p:origin x="0" y="-6196"/>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08.400"/>
    </inkml:context>
    <inkml:brush xml:id="br0">
      <inkml:brushProperty name="width" value="0.05" units="cm"/>
      <inkml:brushProperty name="height" value="0.05" units="cm"/>
    </inkml:brush>
  </inkml:definitions>
  <inkml:trace contextRef="#ctx0" brushRef="#br0">401 198 2304 0 0,'0'0'673'0'0,"1"-4"2525"0"0,0-2 2295 0 0,1-6-4760 0 0,-1-1 1 0 0,-1 1-1 0 0,0 0 1 0 0,-1 0-1 0 0,0 0 1 0 0,0 0-1 0 0,-6-21 1 0 0,6 29-697 0 0,-1 0 0 0 0,1 1 0 0 0,0-1 0 0 0,-1 0 0 0 0,0 1 1 0 0,0 0-1 0 0,0-1 0 0 0,0 1 0 0 0,-1 0 0 0 0,1 0 0 0 0,-1 0 0 0 0,1 0 0 0 0,-1 0 0 0 0,0 1 1 0 0,0-1-1 0 0,-1 1 0 0 0,1 0 0 0 0,0 0 0 0 0,-1 0 0 0 0,0 0 0 0 0,1 1 0 0 0,-1-1 1 0 0,0 1-1 0 0,1 0 0 0 0,-1 0 0 0 0,0 1 0 0 0,0-1 0 0 0,0 1 0 0 0,-5 0 0 0 0,1 0-54 0 0,0 1 0 0 0,0 1-1 0 0,0 0 1 0 0,0 0 0 0 0,0 0-1 0 0,1 1 1 0 0,-1 0-1 0 0,1 0 1 0 0,0 1 0 0 0,0 0-1 0 0,0 1 1 0 0,0-1 0 0 0,1 1-1 0 0,0 0 1 0 0,-7 8 0 0 0,-5 6-177 0 0,1 0 0 0 0,0 1 0 0 0,-19 32 0 0 0,17-22-48 0 0,-27 58 0 0 0,41-76 228 0 0,0 1-1 0 0,1-1 0 0 0,0 1 0 0 0,1 0 1 0 0,0 0-1 0 0,1 0 0 0 0,1 0 0 0 0,0 15 1 0 0,1-25 12 0 0,0 1 0 0 0,0-1 1 0 0,1 0-1 0 0,-1 1 0 0 0,1-1 1 0 0,0 0-1 0 0,0 0 0 0 0,0 1 1 0 0,0-1-1 0 0,1 0 1 0 0,-1 0-1 0 0,1 0 0 0 0,0 0 1 0 0,0-1-1 0 0,0 1 0 0 0,0 0 1 0 0,0-1-1 0 0,1 0 0 0 0,-1 1 1 0 0,1-1-1 0 0,0 0 0 0 0,-1 0 1 0 0,1 0-1 0 0,0-1 1 0 0,0 1-1 0 0,0-1 0 0 0,0 1 1 0 0,1-1-1 0 0,2 1 0 0 0,-1-1 9 0 0,0-1-1 0 0,0 1 1 0 0,1-1-1 0 0,-1 1 1 0 0,0-2-1 0 0,0 1 1 0 0,0 0 0 0 0,0-1-1 0 0,0 0 1 0 0,0 0-1 0 0,0-1 1 0 0,0 1-1 0 0,-1-1 1 0 0,1 0-1 0 0,0 0 1 0 0,-1-1-1 0 0,0 1 1 0 0,8-7-1 0 0,9-9-335 0 0,-2-1 0 0 0,0-1 0 0 0,-1-1 0 0 0,-1 0 0 0 0,-1-1-1 0 0,18-32 1 0 0,-11 9-835 0 0,-1-1 0 0 0,24-73 0 0 0,-40 106 1733 0 0,-7 23 3035 0 0,-1 9-1317 0 0,-3 55-930 0 0,0 67-936 0 0,6-120-454 0 0,0 0 1 0 0,2 0-1 0 0,0 0 1 0 0,12 36-1 0 0,-3-24-1407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7.480"/>
    </inkml:context>
    <inkml:brush xml:id="br0">
      <inkml:brushProperty name="width" value="0.05" units="cm"/>
      <inkml:brushProperty name="height" value="0.05" units="cm"/>
    </inkml:brush>
  </inkml:definitions>
  <inkml:trace contextRef="#ctx0" brushRef="#br0">7 48 9674 0 0,'-6'-5'6857'0'0,"18"5"-3351"0"0,-5 0-5103 0 0,-3 0 1526 0 0,26 2-635 0 0,0-3 0 0 0,31-3 0 0 0,-35 0-5143 0 0</inkml:trace>
  <inkml:trace contextRef="#ctx0" brushRef="#br0" timeOffset="1">458 0 6913 0 0,'1'5'217'0'0,"0"-1"-1"0"0,1 0 0 0 0,-1 1 1 0 0,1-1-1 0 0,0 0 0 0 0,5 7 0 0 0,0 1 234 0 0,0 2 486 0 0,0 0 1 0 0,-2 0 0 0 0,0 1 0 0 0,0 0 0 0 0,-1 0-1 0 0,-1 0 1 0 0,-1 1 0 0 0,1 19 0 0 0,-3-25-614 0 0,0-1-1 0 0,-1 1 1 0 0,0 0 0 0 0,-1-1-1 0 0,0 1 1 0 0,-1-1 0 0 0,0 1 0 0 0,0-1-1 0 0,-1 0 1 0 0,0 0 0 0 0,0 0 0 0 0,-1-1-1 0 0,0 0 1 0 0,-9 11 0 0 0,1-4-539 0 0,0-1 0 0 0,-1 0 0 0 0,-31 23 0 0 0,13-16-7362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2.894"/>
    </inkml:context>
    <inkml:brush xml:id="br0">
      <inkml:brushProperty name="width" value="0.05" units="cm"/>
      <inkml:brushProperty name="height" value="0.05" units="cm"/>
    </inkml:brush>
  </inkml:definitions>
  <inkml:trace contextRef="#ctx0" brushRef="#br0">10 25 6913 0 0,'0'-11'-1007'0'0,"5"-3"10975"0"0,-4 27-6594 0 0,-8 137-1318 0 0,2-99-2410 0 0,1 1-1 0 0,9 80 0 0 0,-3-113-649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3.455"/>
    </inkml:context>
    <inkml:brush xml:id="br0">
      <inkml:brushProperty name="width" value="0.05" units="cm"/>
      <inkml:brushProperty name="height" value="0.05" units="cm"/>
    </inkml:brush>
  </inkml:definitions>
  <inkml:trace contextRef="#ctx0" brushRef="#br0">104 527 2737 0 0,'40'-38'1667'0'0,"-1"-1"0"0"0,44-55 0 0 0,-70 78-480 0 0,2-3-225 0 0,0 0 1 0 0,0-1 0 0 0,-3 0 0 0 0,16-33 0 0 0,-24 44-648 0 0,1 0 1 0 0,-3 0-1 0 0,2-1 1 0 0,-2 1-1 0 0,-1-1 1 0 0,2 0-1 0 0,-2 0 1 0 0,-1 1-1 0 0,1-1 1 0 0,-1-1-1 0 0,-1 2 1 0 0,0-1-1 0 0,-4-16 1 0 0,5 23-189 0 0,-1 0 0 0 0,-1 0 0 0 0,1 0 0 0 0,0 0 0 0 0,0 0 0 0 0,-2 0 0 0 0,2 0 0 0 0,0 1 0 0 0,-2-1 0 0 0,1 0 0 0 0,0 1 0 0 0,0-1 0 0 0,0 1 0 0 0,-1 1 0 0 0,0-2 0 0 0,0 1 0 0 0,1 1 0 0 0,-1-1 0 0 0,-3-1 0 0 0,1 1-29 0 0,1 1 0 0 0,-1-1 0 0 0,1 1 0 0 0,-1 1 0 0 0,0-1 0 0 0,0 1 0 0 0,1 0 0 0 0,-1 0 0 0 0,1 0 1 0 0,-1 1-1 0 0,0-1 0 0 0,-5 3 0 0 0,-2 0-115 0 0,1 1 0 0 0,-1-1 0 0 0,1 2 0 0 0,0 0 0 0 0,1 1 1 0 0,-1 0-1 0 0,1 0 0 0 0,1 1 0 0 0,-17 13 0 0 0,20-14-14 0 0,-1 1 0 0 0,2 0 0 0 0,-1 0-1 0 0,1 0 1 0 0,-1 2 0 0 0,2-2 0 0 0,-1 1 0 0 0,1 1 0 0 0,1-1-1 0 0,-1 1 1 0 0,2 0 0 0 0,-1-1 0 0 0,2 2 0 0 0,-1-2 0 0 0,0 1-1 0 0,1 10 1 0 0,2-4-248 0 0,1 0 0 0 0,-1-1 0 0 0,1 2 0 0 0,2-2 0 0 0,0 0 0 0 0,0 1 1 0 0,1-1-1 0 0,0 0 0 0 0,10 14 0 0 0,21 41-167 0 0,32 61-881 0 0,-62-114 1218 0 0,0-1 0 0 0,-1 1 0 0 0,-2-1 0 0 0,1 2 0 0 0,-1-2 0 0 0,0 31 0 0 0,-3-42 150 0 0,0 0-1 0 0,0 1 0 0 0,0-1 0 0 0,-1 0 0 0 0,0 1 1 0 0,0-1-1 0 0,-1 0 0 0 0,1 1 0 0 0,0-2 0 0 0,-2 1 0 0 0,2 1 1 0 0,-1-2-1 0 0,-1 1 0 0 0,1-1 0 0 0,-1 1 0 0 0,0 0 1 0 0,0-1-1 0 0,-4 4 0 0 0,3-6 10 0 0,2 2 0 0 0,-2-1-1 0 0,1-1 1 0 0,-1 2 0 0 0,1-2 0 0 0,0 0-1 0 0,-1 0 1 0 0,0 1 0 0 0,1-1 0 0 0,-1 0 0 0 0,-1-1-1 0 0,2 1 1 0 0,-1-1 0 0 0,0 0 0 0 0,1 0 0 0 0,-1 0-1 0 0,0 0 1 0 0,-1-1 0 0 0,2 1 0 0 0,-1-1 0 0 0,-5-2-1 0 0,0 0 162 0 0,-1-1 0 0 0,1-1-1 0 0,0 1 1 0 0,0-1-1 0 0,1-1 1 0 0,-1 1-1 0 0,0-2 1 0 0,2 1 0 0 0,-1-1-1 0 0,0 0 1 0 0,2 0-1 0 0,-10-12 1 0 0,14 15-199 0 0,-1 1 1 0 0,1-1-1 0 0,-1 0 0 0 0,1 1 1 0 0,1-2-1 0 0,-2 2 0 0 0,2-2 1 0 0,0 1-1 0 0,0-1 1 0 0,-1 1-1 0 0,1 0 0 0 0,1-1 1 0 0,-1 1-1 0 0,1 0 0 0 0,0-1 1 0 0,0 1-1 0 0,1-1 1 0 0,-1 1-1 0 0,1-1 0 0 0,1 1 1 0 0,-1 0-1 0 0,0-1 0 0 0,0 2 1 0 0,1-2-1 0 0,0 1 1 0 0,0 1-1 0 0,1-2 0 0 0,-1 2 1 0 0,6-8-1 0 0,15-13-12 0 0,1 0 0 0 0,1 2 0 0 0,49-35 0 0 0,92-46-1051 0 0,-134 84 519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137"/>
    </inkml:context>
    <inkml:brush xml:id="br0">
      <inkml:brushProperty name="width" value="0.05" units="cm"/>
      <inkml:brushProperty name="height" value="0.05" units="cm"/>
    </inkml:brush>
  </inkml:definitions>
  <inkml:trace contextRef="#ctx0" brushRef="#br0">65 0 9218 0 0,'-1'5'5178'0'0,"-9"20"-3333"0"0,-9 58-1390 0 0,-11 113-1 0 0,27-152-347 0 0,1 0 0 0 0,3 0-1 0 0,0 0 1 0 0,14 63 0 0 0,-12-96-1290 0 0,-1-3-4732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573"/>
    </inkml:context>
    <inkml:brush xml:id="br0">
      <inkml:brushProperty name="width" value="0.05" units="cm"/>
      <inkml:brushProperty name="height" value="0.05" units="cm"/>
    </inkml:brush>
  </inkml:definitions>
  <inkml:trace contextRef="#ctx0" brushRef="#br0">167 0 11522 0 0,'-1'4'5225'0'0,"-4"7"-4454"0"0,-32 117-191 0 0,21-84-337 0 0,3 1 1 0 0,-9 57-1 0 0,22-99-252 0 0,0-1-1 0 0,0 0 1 0 0,0 1 0 0 0,0-1-1 0 0,0 0 1 0 0,0 1-1 0 0,0-1 1 0 0,1 1 0 0 0,-1-1-1 0 0,2 0 1 0 0,-1 1 0 0 0,-1-1-1 0 0,1-1 1 0 0,0 2-1 0 0,0-1 1 0 0,1 0 0 0 0,-1 0-1 0 0,0 0 1 0 0,0-1 0 0 0,2 2-1 0 0,-2-2 1 0 0,0 1-1 0 0,4 2 1 0 0,4 0-56 0 0,-2 1-1 0 0,1-1 1 0 0,1-1-1 0 0,-2 1 1 0 0,12 2 0 0 0,3 2-35 0 0,-6-2-253 0 0,6 2 152 0 0,-2 1 0 0 0,26 13 0 0 0,-43-19 196 0 0,2-1 0 0 0,-1 1 0 0 0,-1-1 0 0 0,1 0 0 0 0,0 2 0 0 0,-2-2 0 0 0,2 2 0 0 0,-2-1 0 0 0,2 0 0 0 0,-2 0 0 0 0,1 1 0 0 0,-1-1 0 0 0,1 2 0 0 0,-2-1 0 0 0,1-1 0 0 0,0 2 0 0 0,2 7 0 0 0,-4-10 65 0 0,0 1-1 0 0,-1-2 1 0 0,1 1-1 0 0,0 1 1 0 0,0-1-1 0 0,-1 0 1 0 0,1 0-1 0 0,-1 0 1 0 0,0 0 0 0 0,-1 1-1 0 0,2-2 1 0 0,-1 1-1 0 0,0 0 1 0 0,0 0-1 0 0,-1-1 1 0 0,0 1 0 0 0,1 0-1 0 0,0 0 1 0 0,-1-1-1 0 0,0 0 1 0 0,1 1-1 0 0,-2-1 1 0 0,2 0-1 0 0,-1 0 1 0 0,-1 0 0 0 0,2 1-1 0 0,-4 0 1 0 0,-5 1 374 0 0,2 1 1 0 0,-2 0 0 0 0,1-2-1 0 0,0 0 1 0 0,-11 2 0 0 0,9-3-348 0 0,0-1 0 0 0,-1 0 0 0 0,1 0 0 0 0,-1-1 1 0 0,1 0-1 0 0,-2 0 0 0 0,-13-7 0 0 0,11 4-686 0 0,0-1 0 0 0,2 0-1 0 0,-2-1 1 0 0,2-1 0 0 0,-17-11 0 0 0,6 0-688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918"/>
    </inkml:context>
    <inkml:brush xml:id="br0">
      <inkml:brushProperty name="width" value="0.05" units="cm"/>
      <inkml:brushProperty name="height" value="0.05" units="cm"/>
    </inkml:brush>
  </inkml:definitions>
  <inkml:trace contextRef="#ctx0" brushRef="#br0">0 9 5529 0 0,'31'5'1743'0'0,"100"5"-737"0"0,-111-10-797 0 0,0 0 1 0 0,-1-3-1 0 0,1 1 0 0 0,33-9 1 0 0,-31 4-221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8.038"/>
    </inkml:context>
    <inkml:brush xml:id="br0">
      <inkml:brushProperty name="width" value="0.05" units="cm"/>
      <inkml:brushProperty name="height" value="0.05" units="cm"/>
    </inkml:brush>
  </inkml:definitions>
  <inkml:trace contextRef="#ctx0" brushRef="#br0">82 0 5529 0 0,'-8'1'8894'0'0,"3"5"-5696"0"0,-1 13-3816 0 0,6-14 1256 0 0,-17 51-593 0 0,4 0-1 0 0,1 0 0 0 0,3 1 1 0 0,2 0-1 0 0,3 109 1 0 0,6-134-651 0 0,2 2 1 0 0,10 36-1 0 0,-11-55-34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8.592"/>
    </inkml:context>
    <inkml:brush xml:id="br0">
      <inkml:brushProperty name="width" value="0.05" units="cm"/>
      <inkml:brushProperty name="height" value="0.05" units="cm"/>
    </inkml:brush>
  </inkml:definitions>
  <inkml:trace contextRef="#ctx0" brushRef="#br0">273 395 3225 0 0,'13'-16'339'0'0,"-2"1"1"0"0,0-1-1 0 0,-2 0 0 0 0,1-1 1 0 0,-1-1-1 0 0,8-24 1 0 0,-9 19 865 0 0,-2 0 0 0 0,1 0 0 0 0,-3-1 0 0 0,4-40 0 0 0,-7 60-872 0 0,-1 0 0 0 0,0 1-1 0 0,0-2 1 0 0,-1 1-1 0 0,1 1 1 0 0,-1-2-1 0 0,1 2 1 0 0,-2-1 0 0 0,1 0-1 0 0,0 1 1 0 0,-2-1-1 0 0,2 1 1 0 0,0-1-1 0 0,-1 1 1 0 0,-1-1-1 0 0,1 0 1 0 0,-1 2 0 0 0,1-1-1 0 0,-1 0 1 0 0,1 0-1 0 0,-2 0 1 0 0,-2-2-1 0 0,2 3-15 0 0,1 0 0 0 0,-1 1-1 0 0,0-2 1 0 0,1 2-1 0 0,-1 0 1 0 0,0 0-1 0 0,1-1 1 0 0,-2 2-1 0 0,1-1 1 0 0,1 1 0 0 0,-8-1-1 0 0,5 1-359 0 0,-1 1 0 0 0,3-1 1 0 0,-3 1-1 0 0,1 1 0 0 0,-7 1 0 0 0,6 0-10 0 0,-2 0 1 0 0,2 1-1 0 0,-1-1 1 0 0,1 2-1 0 0,0-1 1 0 0,-1 0-1 0 0,2 2 1 0 0,-1-1 0 0 0,1 1-1 0 0,0 0 1 0 0,1 0-1 0 0,-1 0 1 0 0,1 1-1 0 0,0-1 1 0 0,0 1-1 0 0,1 0 1 0 0,1 0-1 0 0,-1 2 1 0 0,0-2-1 0 0,2 1 1 0 0,-2-1-1 0 0,3 2 1 0 0,-3 10-1 0 0,2-4-150 0 0,-1 2 1 0 0,2-2-1 0 0,1 2 0 0 0,0-1 0 0 0,1 0 1 0 0,2 1-1 0 0,-1-2 0 0 0,2 0 0 0 0,0 2 1 0 0,12 28-1 0 0,40 61-2516 0 0,2 7 1639 0 0,-51-100 1076 0 0,-3 0 1 0 0,0 0-1 0 0,0 2 1 0 0,-2-2-1 0 0,1 1 1 0 0,0 28-1 0 0,-3-38 31 0 0,0 1 0 0 0,-1 0-1 0 0,1-2 1 0 0,-1 2-1 0 0,0 0 1 0 0,-1 0 0 0 0,1-1-1 0 0,-1 1 1 0 0,1-1 0 0 0,-2 1-1 0 0,1-1 1 0 0,-1 0 0 0 0,1-1-1 0 0,-1 2 1 0 0,0-1-1 0 0,0-1 1 0 0,0 1 0 0 0,-1-2-1 0 0,0 2 1 0 0,1-1 0 0 0,-1 0-1 0 0,-1-1 1 0 0,-6 5 0 0 0,5-4 136 0 0,1-1 0 0 0,-1 0 0 0 0,1 0 0 0 0,-1-1 0 0 0,0 1 0 0 0,1-2 1 0 0,-1 1-1 0 0,0 1 0 0 0,0-2 0 0 0,-1 0 0 0 0,3 0 0 0 0,-3 0 0 0 0,1-2 1 0 0,0 1-1 0 0,0 0 0 0 0,1 0 0 0 0,-1 0 0 0 0,1-2 0 0 0,-7-1 0 0 0,4 0-62 0 0,0-1-1 0 0,0 0 1 0 0,0 1-1 0 0,1-1 1 0 0,0 0-1 0 0,1-1 1 0 0,-1 0-1 0 0,1 0 1 0 0,0-1-1 0 0,0 1 1 0 0,-7-14-1 0 0,10 16-123 0 0,1 0 0 0 0,-1-1 0 0 0,2-1 0 0 0,0 1 0 0 0,0 0 0 0 0,-1 1 0 0 0,1-1-1 0 0,0-1 1 0 0,1 1 0 0 0,0 1 0 0 0,0-2 0 0 0,0 1 0 0 0,0 0 0 0 0,1-1 0 0 0,0 1 0 0 0,1 1-1 0 0,-1-1 1 0 0,0 0 0 0 0,2 0 0 0 0,-2 1 0 0 0,5-7 0 0 0,4-7-36 0 0,1 0 1 0 0,1 2-1 0 0,1-1 1 0 0,1 0-1 0 0,17-15 0 0 0,84-65-213 0 0,55-25-2321 0 0,-130 95 171 0 0,-30 19 2393 0 0,-6 2 29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0.593"/>
    </inkml:context>
    <inkml:brush xml:id="br0">
      <inkml:brushProperty name="width" value="0.05" units="cm"/>
      <inkml:brushProperty name="height" value="0.05" units="cm"/>
    </inkml:brush>
  </inkml:definitions>
  <inkml:trace contextRef="#ctx0" brushRef="#br0">19 0 13275 0 0,'0'0'643'0'0,"-3"19"170"0"0,-5 40-837 0 0,3 1 0 0 0,3-1 0 0 0,2 1 0 0 0,9 61 0 0 0,-7-103 6 0 0,0-1 0 0 0,2-1 0 0 0,1 2 0 0 0,7 15-1 0 0,-2-12 30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0.934"/>
    </inkml:context>
    <inkml:brush xml:id="br0">
      <inkml:brushProperty name="width" value="0.05" units="cm"/>
      <inkml:brushProperty name="height" value="0.05" units="cm"/>
    </inkml:brush>
  </inkml:definitions>
  <inkml:trace contextRef="#ctx0" brushRef="#br0">114 0 17508 0 0,'-3'1'-12'0'0,"1"-1"0"0"0,-1 1 0 0 0,1 1 0 0 0,-1-2 0 0 0,1 1 0 0 0,0 0 0 0 0,-1 0 0 0 0,1 0 0 0 0,0 1 0 0 0,0 0 0 0 0,0-1 0 0 0,0 0 1 0 0,0 2-1 0 0,1-2 0 0 0,-2 1 0 0 0,0 3 0 0 0,-26 33-834 0 0,29-37 913 0 0,-7 11-100 0 0,1-1-1 0 0,0 0 1 0 0,1 0-1 0 0,0 1 1 0 0,1 0 0 0 0,1 0-1 0 0,0 1 1 0 0,1-1-1 0 0,-1 1 1 0 0,2-1 0 0 0,0 1-1 0 0,2 22 1 0 0,-1-27 140 0 0,1 0 0 0 0,2 1-1 0 0,-2-1 1 0 0,2 0 0 0 0,-1 1 0 0 0,2-2 0 0 0,-1 1 0 0 0,1-1 0 0 0,0 1 0 0 0,1 0 0 0 0,-1-1 0 0 0,1 0 0 0 0,0-1 0 0 0,1 1 0 0 0,0-1 0 0 0,1 0 0 0 0,-1 0 0 0 0,1-1 0 0 0,11 8 0 0 0,-2-5-162 0 0,0 0 1 0 0,0-1 0 0 0,1-1-1 0 0,-1-1 1 0 0,1 1 0 0 0,0-2-1 0 0,0-1 1 0 0,2 0 0 0 0,-2-1-1 0 0,0-1 1 0 0,1-1 0 0 0,-1 0-1 0 0,1-1 1 0 0,0-1 0 0 0,-1-1-1 0 0,0 0 1 0 0,0-1 0 0 0,0-1-1 0 0,0-1 1 0 0,-1 0 0 0 0,1-1-1 0 0,20-12 1 0 0,-13 6-6061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1.276"/>
    </inkml:context>
    <inkml:brush xml:id="br0">
      <inkml:brushProperty name="width" value="0.05" units="cm"/>
      <inkml:brushProperty name="height" value="0.05" units="cm"/>
    </inkml:brush>
  </inkml:definitions>
  <inkml:trace contextRef="#ctx0" brushRef="#br0">155 0 12443 0 0,'-15'6'5887'0'0,"3"9"-3706"0"0,-5 23-2255 0 0,13-28 519 0 0,-18 47-436 0 0,2 1 0 0 0,2 1 1 0 0,3 0-1 0 0,2 1 0 0 0,-5 80 1 0 0,18-120-78 0 0,0-1 1 0 0,5 32-1 0 0,-3-47-1366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21.592"/>
    </inkml:context>
    <inkml:brush xml:id="br0">
      <inkml:brushProperty name="width" value="0.05" units="cm"/>
      <inkml:brushProperty name="height" value="0.05" units="cm"/>
    </inkml:brush>
  </inkml:definitions>
  <inkml:trace contextRef="#ctx0" brushRef="#br0">45 0 6913 0 0,'0'113'7569'0'0,"-1"2"-4021"0"0,-31 434-4073 0 0,25-490 592 0 0,5-109 149 0 0,-1-21 105 0 0,5 45-393 0 0,0 0-1 0 0,2 0 0 0 0,1 0 0 0 0,1 0 1 0 0,11-29-1 0 0,-12 43 54 0 0,0 1-1 0 0,1 0 1 0 0,-1 1-1 0 0,2-1 1 0 0,13-16 0 0 0,-15 22 13 0 0,0-1 1 0 0,1 1-1 0 0,-1 0 1 0 0,1 1 0 0 0,0-1-1 0 0,0 1 1 0 0,1 0-1 0 0,-1 1 1 0 0,1-1-1 0 0,9-2 1 0 0,-12 5-10 0 0,0-1 1 0 0,-1 1-1 0 0,1 0 1 0 0,0 1-1 0 0,0-1 0 0 0,0 1 1 0 0,0-1-1 0 0,0 1 1 0 0,0 1-1 0 0,0-1 0 0 0,0 0 1 0 0,0 1-1 0 0,0 0 1 0 0,0 0-1 0 0,0 0 0 0 0,-1 0 1 0 0,1 1-1 0 0,0-1 1 0 0,-1 1-1 0 0,1 0 0 0 0,-1 0 1 0 0,1 1-1 0 0,-1-1 0 0 0,4 5 1 0 0,-2-2 38 0 0,0 1 0 0 0,0 0 0 0 0,-1 1 1 0 0,0-1-1 0 0,0 1 0 0 0,0 0 0 0 0,-1 0 1 0 0,0 0-1 0 0,-1 0 0 0 0,1 1 0 0 0,1 13 0 0 0,-3-13 134 0 0,0-1-1 0 0,0 1 0 0 0,-1-1 1 0 0,0 1-1 0 0,0-1 1 0 0,-1 1-1 0 0,0-1 0 0 0,0 1 1 0 0,-1-1-1 0 0,0 0 0 0 0,0 0 1 0 0,-1 0-1 0 0,0 0 1 0 0,0 0-1 0 0,-1 0 0 0 0,1-1 1 0 0,-2 1-1 0 0,1-1 0 0 0,-1 0 1 0 0,1-1-1 0 0,-1 1 0 0 0,-1-1 1 0 0,1 0-1 0 0,-1 0 1 0 0,0 0-1 0 0,0-1 0 0 0,-7 4 1 0 0,8-5-262 0 0,-1 0 1 0 0,1-1 0 0 0,-1 1 0 0 0,1-1 0 0 0,-1 0 0 0 0,1 0-1 0 0,-1-1 1 0 0,0 0 0 0 0,0 0 0 0 0,0 0 0 0 0,0-1-1 0 0,0 0 1 0 0,0 0 0 0 0,0 0 0 0 0,-7-2 0 0 0,1-1-7160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3.244"/>
    </inkml:context>
    <inkml:brush xml:id="br0">
      <inkml:brushProperty name="width" value="0.05" units="cm"/>
      <inkml:brushProperty name="height" value="0.05" units="cm"/>
    </inkml:brush>
  </inkml:definitions>
  <inkml:trace contextRef="#ctx0" brushRef="#br0">47 1 3225 0 0,'0'1'15430'0'0,"-44"484"-14705"0"0,42-412-789 0 0,3-72 64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3.727"/>
    </inkml:context>
    <inkml:brush xml:id="br0">
      <inkml:brushProperty name="width" value="0.05" units="cm"/>
      <inkml:brushProperty name="height" value="0.05" units="cm"/>
    </inkml:brush>
  </inkml:definitions>
  <inkml:trace contextRef="#ctx0" brushRef="#br0">134 0 3225 0 0,'21'7'-922'0'0,"-4"0"1277"0"0,-1 2 0 0 0,0 0 0 0 0,-2 1 0 0 0,2-1 0 0 0,-2 2 0 0 0,18 16 0 0 0,-26-21-89 0 0,0 1 0 0 0,0-1 1 0 0,-1 1-1 0 0,1 0 1 0 0,-1 2-1 0 0,0-2 1 0 0,-2 1-1 0 0,1-1 1 0 0,0 2-1 0 0,-1-1 1 0 0,0 0-1 0 0,-1 2 1 0 0,1-2-1 0 0,0 15 1 0 0,-4-17 13 0 0,1 0 0 0 0,0 0 1 0 0,-1 0-1 0 0,0-2 1 0 0,-1 2-1 0 0,0 0 1 0 0,1-1-1 0 0,-2 1 1 0 0,1-1-1 0 0,-1 1 1 0 0,0-2-1 0 0,0 1 0 0 0,0 0 1 0 0,-1 0-1 0 0,0-1 1 0 0,1 0-1 0 0,-1 1 1 0 0,-1-2-1 0 0,1 1 1 0 0,0-1-1 0 0,-1 1 1 0 0,0 0-1 0 0,-11 4 0 0 0,5-2-89 0 0,-1 0-1 0 0,-2-1 0 0 0,2-1 0 0 0,-1 1 0 0 0,-1-1 0 0 0,2-2 1 0 0,-2 2-1 0 0,1-3 0 0 0,-20 1 0 0 0,7-3-538 0 0,1 0-1 0 0,-40-10 0 0 0,65 11 424 0 0,0 0-1 0 0,0 0 0 0 0,0 0 0 0 0,0 0 0 0 0,0 0 1 0 0,1 0-1 0 0,-1 0 0 0 0,0 0 0 0 0,0 0 0 0 0,0 0 1 0 0,0 0-1 0 0,0-1 0 0 0,0 1 0 0 0,0 0 0 0 0,0 0 1 0 0,0 0-1 0 0,1 0 0 0 0,-1 0 0 0 0,0 0 0 0 0,0 0 1 0 0,0-1-1 0 0,0 1 0 0 0,0 0 0 0 0,0 0 0 0 0,0 0 1 0 0,0 0-1 0 0,0 0 0 0 0,0-1 0 0 0,0 1 0 0 0,0 0 0 0 0,0 0 1 0 0,0 0-1 0 0,0 0 0 0 0,0 0 0 0 0,0 0 0 0 0,0-2 1 0 0,0 2-1 0 0,0 0 0 0 0,0 0 0 0 0,-1 0 0 0 0,1 0 1 0 0,0 0-1 0 0,0 0 0 0 0,0 0 0 0 0,0-1 0 0 0,0 1 1 0 0,0 0-1 0 0,0 0 0 0 0,0 0-138 0 0,6 0-267 0 0,231-1-248 0 0,-112 2 406 0 0,-35 0 184 0 0,-88-4-69 0 0,-1 0-79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5.433"/>
    </inkml:context>
    <inkml:brush xml:id="br0">
      <inkml:brushProperty name="width" value="0.05" units="cm"/>
      <inkml:brushProperty name="height" value="0.05" units="cm"/>
    </inkml:brush>
  </inkml:definitions>
  <inkml:trace contextRef="#ctx0" brushRef="#br0">18 0 10594 0 0,'-4'99'8774'0'0,"0"2"-6306"0"0,-4 183-3412 0 0,8-267 927 0 0,-1-13-22 0 0,1 0 0 0 0,0 0 0 0 0,0 0 0 0 0,0 0 0 0 0,1-1 0 0 0,-1 2 0 0 0,1-1 1 0 0,-1-1-1 0 0,4 8 0 0 0,-1-10-299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5.835"/>
    </inkml:context>
    <inkml:brush xml:id="br0">
      <inkml:brushProperty name="width" value="0.05" units="cm"/>
      <inkml:brushProperty name="height" value="0.05" units="cm"/>
    </inkml:brush>
  </inkml:definitions>
  <inkml:trace contextRef="#ctx0" brushRef="#br0">283 1 4145 0 0,'-5'7'18120'0'0,"0"-2"-18297"0"0,-2 3-2167 0 0,5-4 3818 0 0,-174 228-1223 0 0,116-157-291 0 0,57-72 38 0 0,0 2 0 0 0,-1-1 0 0 0,2 0 0 0 0,-2 1 0 0 0,2 0 0 0 0,-1 0 0 0 0,2-1 0 0 0,-4 7 1 0 0,5-10-7 0 0,0 0 1 0 0,0-1 0 0 0,0 2 0 0 0,0-1 0 0 0,0 0 0 0 0,0 0 0 0 0,0-1-1 0 0,0 1 1 0 0,0 1 0 0 0,1-1 0 0 0,-1 0 0 0 0,0-1 0 0 0,0 1 0 0 0,1 0-1 0 0,-1-1 1 0 0,2 1 0 0 0,-2 1 0 0 0,1-2 0 0 0,0 2 0 0 0,0-1-23 0 0,2 2-1 0 0,-1-2 1 0 0,-1 0 0 0 0,2 0 0 0 0,-1 0 0 0 0,1 1-1 0 0,-1-1 1 0 0,1-1 0 0 0,-1 1 0 0 0,4 0-1 0 0,47 9-632 0 0,0-3 0 0 0,1-2 0 0 0,82-4-1 0 0,-97-2 812 0 0,-20 2-309 0 0,71-5 703 0 0,-84 3-769 0 0,0 1 0 0 0,1-1 0 0 0,-1-2 0 0 0,0 2 0 0 0,1-1 0 0 0,-1 1 0 0 0,0-3 0 0 0,-1 2 0 0 0,1-1 0 0 0,10-7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6.163"/>
    </inkml:context>
    <inkml:brush xml:id="br0">
      <inkml:brushProperty name="width" value="0.05" units="cm"/>
      <inkml:brushProperty name="height" value="0.05" units="cm"/>
    </inkml:brush>
  </inkml:definitions>
  <inkml:trace contextRef="#ctx0" brushRef="#br0">133 1 14283 0 0,'-12'27'-109'0'0,"-5"17"-129"0"0,1 0-1 0 0,-16 72 1 0 0,-6 98 3642 0 0,32-171-2735 0 0,1-15-501 0 0,1 1 0 0 0,2-1 0 0 0,2 1 0 0 0,0-1 0 0 0,5 29 0 0 0,-3-49-222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9.162"/>
    </inkml:context>
    <inkml:brush xml:id="br0">
      <inkml:brushProperty name="width" value="0.05" units="cm"/>
      <inkml:brushProperty name="height" value="0.05" units="cm"/>
    </inkml:brush>
  </inkml:definitions>
  <inkml:trace contextRef="#ctx0" brushRef="#br0">149 12 7690 0 0,'0'0'166'0'0,"1"-5"1886"0"0,5 1 1876 0 0,4 3-3982 0 0,0 0-1 0 0,0 1 1 0 0,-1 0-1 0 0,1 0 1 0 0,0 1-1 0 0,0 0 1 0 0,0 1-1 0 0,-1-1 0 0 0,1 1 1 0 0,0 2-1 0 0,-2-2 1 0 0,2 2-1 0 0,-1 0 1 0 0,-1 0-1 0 0,2 1 1 0 0,-3 1-1 0 0,2-2 1 0 0,13 14-1 0 0,-16-13 132 0 0,0 0 0 0 0,-1 1 1 0 0,0-2-1 0 0,0 2 0 0 0,0 0 0 0 0,-2 0 0 0 0,1 0 0 0 0,0 1 1 0 0,-1-1-1 0 0,1 1 0 0 0,2 11 0 0 0,-5-13 88 0 0,1 1 0 0 0,-2-1-1 0 0,1 0 1 0 0,-1 0 0 0 0,0 0 0 0 0,0 1-1 0 0,-1-1 1 0 0,1 0 0 0 0,-2 1 0 0 0,1-2-1 0 0,0 1 1 0 0,0 1 0 0 0,-2-1 0 0 0,2 0-1 0 0,-1-1 1 0 0,-1 1 0 0 0,-4 7 0 0 0,-2-1 160 0 0,-1 1 0 0 0,1-2 0 0 0,-1 1 1 0 0,0-1-1 0 0,-1-1 0 0 0,-1 1 0 0 0,1-2 1 0 0,-1 0-1 0 0,0-1 0 0 0,-2 1 0 0 0,-23 8 1 0 0,28-12-294 0 0,-1-1 0 0 0,0 1 0 0 0,0-2 0 0 0,-1 1 0 0 0,2-2 0 0 0,-1 0 0 0 0,-1 0 1 0 0,0 0-1 0 0,1-1 0 0 0,-1-1 0 0 0,1 1 0 0 0,-1-2 0 0 0,2 1 0 0 0,-2-2 0 0 0,1 1 0 0 0,0-2 0 0 0,-12-4 1 0 0,22 8-54 0 0,0 0 0 0 0,0 0 0 0 0,-1 0 0 0 0,1 0 0 0 0,0 0 0 0 0,0 0 1 0 0,0 0-1 0 0,0 0 0 0 0,0 0 0 0 0,0 0 0 0 0,0 0 0 0 0,0 0 0 0 0,0 0 1 0 0,0-1-1 0 0,0 1 0 0 0,0 0 0 0 0,-1 0 0 0 0,1 0 0 0 0,0 0 1 0 0,0 0-1 0 0,0 0 0 0 0,0 0 0 0 0,0 0 0 0 0,0 0 0 0 0,0-1 0 0 0,0 1 1 0 0,0 0-1 0 0,0 0 0 0 0,0 0 0 0 0,0 0 0 0 0,0 0 0 0 0,0 0 0 0 0,0 0 1 0 0,0 0-1 0 0,0 0 0 0 0,0-2 0 0 0,0 2 0 0 0,0 0 0 0 0,0 0 0 0 0,0 0 1 0 0,1 0-1 0 0,-1 0 0 0 0,0 0 0 0 0,0 0 0 0 0,0 0 0 0 0,0 0 1 0 0,0 0-1 0 0,0-1 0 0 0,0 1 0 0 0,0 0 0 0 0,0 0 0 0 0,0 0 0 0 0,0 0 1 0 0,0 0-1 0 0,1 0 0 0 0,-1 0 0 0 0,0 0 0 0 0,0 0 0 0 0,0 0 0 0 0,0 0 1 0 0,0 0-1 0 0,0 0 0 0 0,0 0 0 0 0,0 0 0 0 0,1 0 0 0 0,-1 0 1 0 0,0 0-1 0 0,17-5-860 0 0,24 0 263 0 0,-22 3 532 0 0,1 4 0 0 0,-1-1 1 0 0,1 1-1 0 0,-1 0 0 0 0,0 2 0 0 0,0 1 1 0 0,22 8-1 0 0,-29-8 57 0 0,0-1 1 0 0,0 2-1 0 0,-1 0 1 0 0,1 0-1 0 0,-2 1 1 0 0,1 0-1 0 0,0 2 1 0 0,-1-1-1 0 0,-2 0 1 0 0,2 2-1 0 0,12 16 1 0 0,-18-22-11 0 0,-3-1 0 0 0,2 1-1 0 0,-1-1 1 0 0,-1 1 0 0 0,2 0 0 0 0,-2-1 0 0 0,0 2 0 0 0,0-2 0 0 0,1 1 0 0 0,-1 1 0 0 0,-1-2 0 0 0,1 2 0 0 0,-1-1 0 0 0,0 0 0 0 0,0 0 0 0 0,0 1-1 0 0,-1-2 1 0 0,0 7 0 0 0,-2-5 128 0 0,2 1 0 0 0,-2-1 0 0 0,0 0-1 0 0,0 1 1 0 0,0-1 0 0 0,0 0 0 0 0,0-1-1 0 0,-1 1 1 0 0,-1 0 0 0 0,1 0 0 0 0,-7 4-1 0 0,-2 2 421 0 0,-2-2 0 0 0,2 1-1 0 0,-2-2 1 0 0,1-1 0 0 0,-2 2 0 0 0,0-3-1 0 0,0 0 1 0 0,-23 6 0 0 0,19-9-522 0 0,-1 1 0 0 0,2-2 0 0 0,-25 0 0 0 0,34-2-360 0 0,0 0-1 0 0,1 0 0 0 0,-1-1 0 0 0,0-1 0 0 0,0 1 1 0 0,2-2-1 0 0,-2 1 0 0 0,-16-9 0 0 0,8-1-6440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9.562"/>
    </inkml:context>
    <inkml:brush xml:id="br0">
      <inkml:brushProperty name="width" value="0.05" units="cm"/>
      <inkml:brushProperty name="height" value="0.05" units="cm"/>
    </inkml:brush>
  </inkml:definitions>
  <inkml:trace contextRef="#ctx0" brushRef="#br0">181 1 2280 0 0,'3'2'24'0'0,"2"2"0"0"0,-1-2 0 0 0,1 2 0 0 0,-2-1 0 0 0,1 1 0 0 0,0 0 0 0 0,-1 0 0 0 0,0 0 0 0 0,5 8 0 0 0,22 44 14 0 0,-29-53 237 0 0,1 1 0 0 0,0 1-1 0 0,-1-2 1 0 0,0 2 0 0 0,-1-2 0 0 0,1 2 0 0 0,-1 0-1 0 0,1-1 1 0 0,-1 0 0 0 0,0 1 0 0 0,-1-1 0 0 0,1 0 0 0 0,-1 0-1 0 0,1 1 1 0 0,-1-2 0 0 0,0 2 0 0 0,-1-1 0 0 0,0 0-1 0 0,1 0 1 0 0,-2 0 0 0 0,1-1 0 0 0,1 2 0 0 0,-2-2-1 0 0,-1 0 1 0 0,2 0 0 0 0,0 1 0 0 0,-2 0 0 0 0,1-2 0 0 0,0 1-1 0 0,-1 0 1 0 0,0-1 0 0 0,-3 3 0 0 0,-8 4 446 0 0,1 0 1 0 0,-2-2-1 0 0,1 0 1 0 0,-1-1-1 0 0,0 0 1 0 0,-1-1-1 0 0,-16 3 0 0 0,9-4-468 0 0,17-3-126 0 0,1-1-1 0 0,-1 1 1 0 0,1 0 0 0 0,-12 5 0 0 0,18-6 12 0 0,2 0 2 0 0,0 0 0 0 0,0 0 0 0 0,1 0 0 0 0,-1 0-1 0 0,0 0 1 0 0,1 0 0 0 0,-2 1 0 0 0,2-1 0 0 0,-1 2 0 0 0,4-1 0 0 0,-2 0-323 0 0,41 8-125 0 0,-1-1 0 0 0,1-3 0 0 0,64 1 0 0 0,-96-6 331 0 0,2 0-174 0 0,0 2 0 0 0,-1-4 1 0 0,1 1-1 0 0,0 0 0 0 0,-1-1 1 0 0,1-2-1 0 0,24-7 0 0 0,-19 1-6038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41.808"/>
    </inkml:context>
    <inkml:brush xml:id="br0">
      <inkml:brushProperty name="width" value="0.05" units="cm"/>
      <inkml:brushProperty name="height" value="0.05" units="cm"/>
    </inkml:brush>
  </inkml:definitions>
  <inkml:trace contextRef="#ctx0" brushRef="#br0">1 14 13363 0 0,'-1'-1'31'0'0,"1"1"1"0"0,0 0-1 0 0,0-1 0 0 0,0 1 1 0 0,0 0-1 0 0,1-1 0 0 0,-1 1 1 0 0,0-2-1 0 0,0 2 0 0 0,0 0 1 0 0,0-1-1 0 0,0 1 1 0 0,0 0-1 0 0,0-1 0 0 0,1 1 1 0 0,-1 0-1 0 0,0-1 0 0 0,0 1 1 0 0,0 0-1 0 0,2-1 0 0 0,-2 1 1 0 0,0 0-1 0 0,1 0 0 0 0,-1-2 1 0 0,0 2-1 0 0,1 0 1 0 0,-1 0-1 0 0,0 0 0 0 0,1-1 1 0 0,-1 1-1 0 0,0 0 0 0 0,2 0 1 0 0,-2 0-1 0 0,0 0 0 0 0,1 0 1 0 0,0 0-1 0 0,1-1 425 0 0,0 1-241 0 0,3 0-275 0 0,20 6-98 0 0,1 0 0 0 0,-2 1 1 0 0,1 1-1 0 0,-1 2 0 0 0,38 20 1 0 0,-44-21 181 0 0,-1 1 1 0 0,-1 0 0 0 0,-1 1 0 0 0,0 2 0 0 0,0-1 0 0 0,-2 1-1 0 0,1 1 1 0 0,17 24 0 0 0,-29-36 36 0 0,-1 0 0 0 0,-1-1 0 0 0,1 2-1 0 0,-1-1 1 0 0,1-1 0 0 0,-1 2 0 0 0,0-1 0 0 0,0 0-1 0 0,1-1 1 0 0,-1 2 0 0 0,0-1 0 0 0,-1 1 0 0 0,1-2-1 0 0,0 1 1 0 0,0 1 0 0 0,-1-1 0 0 0,1-1 0 0 0,-1 1 0 0 0,0 0-1 0 0,1 0 1 0 0,-2 0 0 0 0,1 0 0 0 0,0 0 0 0 0,0-1-1 0 0,-1 2 1 0 0,1-2 0 0 0,0 0 0 0 0,0 0 0 0 0,-2 2 0 0 0,2-2-1 0 0,-4 2 1 0 0,-5 6 361 0 0,-1-1-1 0 0,-1 0 0 0 0,-15 9 1 0 0,-4-2-306 0 0,-1 0 1 0 0,0-2 0 0 0,-1-1-1 0 0,-1-3 1 0 0,-55 11 0 0 0,155-42-4806 0 0,9-6 4173 0 0,42 1 434 0 0,46-15 138 0 0,-160 42-60 0 0,-2-1 0 0 0,1 0 0 0 0,0 1 0 0 0,0-1 0 0 0,0 1 0 0 0,0 0 0 0 0,0 0 0 0 0,-1-1 0 0 0,2 1 0 0 0,-1 0 0 0 0,1 0 0 0 0,-2 0 0 0 0,4 1 0 0 0,-4 0 53 0 0,-1-1 0 0 0,1 1 0 0 0,-1 0 0 0 0,1-1 0 0 0,1 2 0 0 0,-2-1 0 0 0,0 0 0 0 0,1 0 0 0 0,-1-1 0 0 0,1 1 0 0 0,-1 1-1 0 0,0-1 1 0 0,0 0 0 0 0,1 0 0 0 0,-1 0 0 0 0,0 0 0 0 0,0 1 0 0 0,0-2 0 0 0,0 1 0 0 0,0 0 0 0 0,0 0 0 0 0,-1 3 0 0 0,1 9 244 0 0,1 1 0 0 0,1 0-1 0 0,-1 0 1 0 0,1 0 0 0 0,2-1 0 0 0,-2 1 0 0 0,13 23 0 0 0,-14-33-312 0 0,0-1 0 0 0,1 0 0 0 0,0 0 0 0 0,-1-1 0 0 0,2 1 0 0 0,-1 0 0 0 0,1 0 0 0 0,-1-1 0 0 0,0 1 0 0 0,1-1 0 0 0,-1 0 0 0 0,1-1 0 0 0,0 2 0 0 0,0-1 0 0 0,1-1 0 0 0,-2 1 0 0 0,2 0 0 0 0,-1-1 0 0 0,0 0-1 0 0,0-1 1 0 0,1 2 0 0 0,0-1 0 0 0,-2-1 0 0 0,2 1 0 0 0,0-1 0 0 0,-1 0 0 0 0,1 0 0 0 0,0 0 0 0 0,-1 0 0 0 0,1-1 0 0 0,-2 1 0 0 0,2-1 0 0 0,0-1 0 0 0,-1 1 0 0 0,0 0 0 0 0,0 0 0 0 0,6-3 0 0 0,1-1-119 0 0,-2 0-1 0 0,2 0 1 0 0,-1-1 0 0 0,-1-1-1 0 0,1 1 1 0 0,-1-1-1 0 0,0-2 1 0 0,-1 2 0 0 0,0-1-1 0 0,8-14 1 0 0,1 0-232 0 0,-2-2 0 0 0,22-45 0 0 0,-30 52 128 0 0,0 1 1 0 0,0-1 0 0 0,-2 0 0 0 0,4-29 0 0 0,-6 41 395 0 0,-1-1 1 0 0,-1 0-1 0 0,0 0 1 0 0,0 1-1 0 0,0-1 1 0 0,-1 0 0 0 0,1 1-1 0 0,-2-1 1 0 0,1 0-1 0 0,0 1 1 0 0,-1-1 0 0 0,-1 0-1 0 0,1 2 1 0 0,-1-1-1 0 0,1-1 1 0 0,-1 1-1 0 0,0 0 1 0 0,-5-4 0 0 0,3 5 219 0 0,2 1 0 0 0,-2 0 1 0 0,0 1-1 0 0,1 0 0 0 0,-1-1 1 0 0,1 1-1 0 0,-1 1 0 0 0,-1-2 1 0 0,1 2-1 0 0,0 0 0 0 0,0 0 1 0 0,-1 1-1 0 0,1-1 0 0 0,0 1 1 0 0,-1 0-1 0 0,1 0 0 0 0,-7 1 1 0 0,-6 1-220 0 0,-2 0-1 0 0,2 2 1 0 0,-28 8 0 0 0,31-7-496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189"/>
    </inkml:context>
    <inkml:brush xml:id="br0">
      <inkml:brushProperty name="width" value="0.05" units="cm"/>
      <inkml:brushProperty name="height" value="0.05" units="cm"/>
    </inkml:brush>
  </inkml:definitions>
  <inkml:trace contextRef="#ctx0" brushRef="#br0">84 39 2304 0 0,'0'-1'127'0'0,"-1"1"-1"0"0,1 0 0 0 0,0-1 0 0 0,-1 1 0 0 0,1-2 0 0 0,0 2 0 0 0,0-1 0 0 0,0 0 0 0 0,-1 1 0 0 0,1-1 1 0 0,0 1-1 0 0,0-1 0 0 0,0 1 0 0 0,0-1 0 0 0,0 1 0 0 0,0-2 0 0 0,0 1 0 0 0,0 1 0 0 0,0-1 0 0 0,0 1 1 0 0,0-1-1 0 0,0 1 0 0 0,1-1 0 0 0,-1-1 0 0 0,0 2 0 0 0,0-1 0 0 0,1 1 0 0 0,-1-1 0 0 0,0 1 0 0 0,0-1 1 0 0,1 1-1 0 0,-1 0 0 0 0,2-1 0 0 0,-2 1 0 0 0,0-2 0 0 0,1 2 0 0 0,-1 0 0 0 0,1-1 0 0 0,-1 1 0 0 0,1 0 1 0 0,0-1-1 0 0,2 0-106 0 0,-1-1-1 0 0,1 0 1 0 0,-1 1 0 0 0,1 0 0 0 0,-1 0 0 0 0,0 0 0 0 0,1-1-1 0 0,-1 2 1 0 0,7-2 0 0 0,2 2 189 0 0,1 0 0 0 0,-1 0 0 0 0,1 1-1 0 0,-1 0 1 0 0,0 2 0 0 0,2-1 0 0 0,-2 1 0 0 0,0 0 0 0 0,0 1-1 0 0,0 0 1 0 0,9 6 0 0 0,-12-5-141 0 0,0-1 0 0 0,0 1-1 0 0,-2 0 1 0 0,1 1 0 0 0,-1 0 0 0 0,1 0-1 0 0,-1 0 1 0 0,-1 0 0 0 0,1 1 0 0 0,-1 0-1 0 0,0 0 1 0 0,0 0 0 0 0,-1 2 0 0 0,1-2-1 0 0,1 11 1 0 0,-5-15 24 0 0,0 1 0 0 0,-1 0 0 0 0,1 0 0 0 0,-1 0 0 0 0,0-1 0 0 0,0 2 0 0 0,0-2 0 0 0,0 1-1 0 0,-1 1 1 0 0,0-2 0 0 0,1 1 0 0 0,-1-1 0 0 0,0 1 0 0 0,-1 0 0 0 0,0-1 0 0 0,1 1 0 0 0,-2-1 0 0 0,2 1 0 0 0,-1-1 0 0 0,-1 0 0 0 0,1 0 0 0 0,-1 0 0 0 0,0 0-1 0 0,0 0 1 0 0,-4 3 0 0 0,-10 8 325 0 0,0-2-1 0 0,0 0 0 0 0,-31 15 1 0 0,30-17-388 0 0,-6 3-32 0 0,1 0 0 0 0,0-3 0 0 0,-3 1 1 0 0,2-1-1 0 0,-2-2 0 0 0,-41 9 0 0 0,117-14-541 0 0,-27 0 486 0 0,41-1 1 0 0,-35-4-19 0 0,42-10 0 0 0,-28 1-3830 0 0,-10 0-710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534"/>
    </inkml:context>
    <inkml:brush xml:id="br0">
      <inkml:brushProperty name="width" value="0.05" units="cm"/>
      <inkml:brushProperty name="height" value="0.05" units="cm"/>
    </inkml:brush>
  </inkml:definitions>
  <inkml:trace contextRef="#ctx0" brushRef="#br0">243 4 8754 0 0,'-19'-3'6414'0'0,"16"3"-6254"0"0,2 0 0 0 0,-2-1 1 0 0,1 1-1 0 0,1 0 1 0 0,-2 0-1 0 0,1 0 0 0 0,1 0 1 0 0,-2 1-1 0 0,1-1 1 0 0,1 0-1 0 0,-2 1 0 0 0,2-1 1 0 0,-2 2-1 0 0,2-2 1 0 0,-1 1-1 0 0,-2 1 1 0 0,-14 9-170 0 0,1 1 1 0 0,0 0-1 0 0,1 1 1 0 0,0 1-1 0 0,0 0 1 0 0,3 1-1 0 0,-2 1 1 0 0,1 0-1 0 0,2 0 1 0 0,-16 31-1 0 0,27-46 4 0 0,1 1-1 0 0,-1-1 1 0 0,-1 2 0 0 0,2-1-1 0 0,-1-1 1 0 0,1 2 0 0 0,0-2-1 0 0,-1 1 1 0 0,1 1 0 0 0,0-2-1 0 0,0 1 1 0 0,0 1 0 0 0,0-2-1 0 0,0 1 1 0 0,1 1 0 0 0,-1-2-1 0 0,1 1 1 0 0,-1 1 0 0 0,2-2-1 0 0,-2 1 1 0 0,2 2 0 0 0,1-1-19 0 0,-1 1 0 0 0,0-1 1 0 0,1 1-1 0 0,1-2 0 0 0,-2 2 0 0 0,2-2 1 0 0,-1 1-1 0 0,1-1 0 0 0,5 4 0 0 0,6 2-60 0 0,0-1-1 0 0,1 1 0 0 0,32 7 1 0 0,-8-4-32 0 0,0-2 1 0 0,53 6 0 0 0,-77-14-106 0 0,1 0 1 0 0,0-1 0 0 0,0-1 0 0 0,0 0-1 0 0,-1-1 1 0 0,1-1 0 0 0,0-1-1 0 0,21-7 1 0 0,-19 4-5101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21.976"/>
    </inkml:context>
    <inkml:brush xml:id="br0">
      <inkml:brushProperty name="width" value="0.05" units="cm"/>
      <inkml:brushProperty name="height" value="0.05" units="cm"/>
    </inkml:brush>
  </inkml:definitions>
  <inkml:trace contextRef="#ctx0" brushRef="#br0">1 0 656 0 0,'3'2'316'0'0,"0"0"1"0"0,0 0-1 0 0,-1 1 0 0 0,1-1 0 0 0,-1 1 1 0 0,1-1-1 0 0,-1 1 0 0 0,0 0 0 0 0,0 0 0 0 0,0 0 1 0 0,2 5-1 0 0,15 37 8804 0 0,-16-34-8257 0 0,0 0-1 0 0,-1 0 1 0 0,0 0 0 0 0,1 17 0 0 0,-4 46-1648 0 0,0-46-5313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917"/>
    </inkml:context>
    <inkml:brush xml:id="br0">
      <inkml:brushProperty name="width" value="0.05" units="cm"/>
      <inkml:brushProperty name="height" value="0.05" units="cm"/>
    </inkml:brush>
  </inkml:definitions>
  <inkml:trace contextRef="#ctx0" brushRef="#br0">294 0 10594 0 0,'-1'1'68'0'0,"0"-1"1"0"0,0 0-1 0 0,0 1 0 0 0,-1-1 0 0 0,1 0 1 0 0,0 2-1 0 0,0-2 0 0 0,-1 1 0 0 0,1 0 1 0 0,0-1-1 0 0,0 1 0 0 0,1 0 0 0 0,-1 1 0 0 0,-1-2 1 0 0,1 1-1 0 0,1 0 0 0 0,-1 0 0 0 0,0 0 1 0 0,-1 2-1 0 0,-13 26-197 0 0,11-21 254 0 0,-32 69-225 0 0,5 1 0 0 0,-33 122 0 0 0,46-138 79 0 0,-15 45-163 0 0,-34 212 0 0 0,63-291 104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8.793"/>
    </inkml:context>
    <inkml:brush xml:id="br0">
      <inkml:brushProperty name="width" value="0.05" units="cm"/>
      <inkml:brushProperty name="height" value="0.05" units="cm"/>
    </inkml:brush>
  </inkml:definitions>
  <inkml:trace contextRef="#ctx0" brushRef="#br0">115 11 456 0 0,'-10'-10'17835'0'0,"-4"61"-17621"0"0,-14 92-1 0 0,5-19-370 0 0,22-119 153 0 0,-33 185-63 0 0,31-171 50 0 0,2 0 1 0 0,1 0 0 0 0,0-2 0 0 0,1 3 0 0 0,2-1-1 0 0,-1 0 1 0 0,13 35 0 0 0,-15-53-152 0 0,16 30 167 0 0,-5-22-4966 0 0,-3-7-727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9.197"/>
    </inkml:context>
    <inkml:brush xml:id="br0">
      <inkml:brushProperty name="width" value="0.05" units="cm"/>
      <inkml:brushProperty name="height" value="0.05" units="cm"/>
    </inkml:brush>
  </inkml:definitions>
  <inkml:trace contextRef="#ctx0" brushRef="#br0">143 1 1840 0 0,'-26'31'14703'0'0,"7"8"-10385"0"0,-9 44-7184 0 0,19-53 4199 0 0,-1 1-1413 0 0,1 1 0 0 0,1 1 0 0 0,-4 57 0 0 0,12-78 59 0 0,0-2 1 0 0,0 2-1 0 0,1-1 0 0 0,0 1 0 0 0,2-2 1 0 0,4 18-1 0 0,-4-22 2 0 0,-1 0 0 0 0,1 0 0 0 0,-1-2 0 0 0,2 2 0 0 0,-1-1 0 0 0,1 0 1 0 0,0 1-1 0 0,-1-1 0 0 0,2-1 0 0 0,-1 0 0 0 0,1 1 0 0 0,9 5 0 0 0,-9-6-94 0 0,1-1-1 0 0,0 1 0 0 0,2-2 0 0 0,-2 1 0 0 0,0-1 1 0 0,1 1-1 0 0,-1-1 0 0 0,2-1 0 0 0,-2 0 1 0 0,1 1-1 0 0,1-2 0 0 0,-2 0 0 0 0,1 0 0 0 0,0 0 1 0 0,1 0-1 0 0,-2-2 0 0 0,1 1 0 0 0,-1 0 0 0 0,2-1 1 0 0,-2 0-1 0 0,1 0 0 0 0,-1 0 0 0 0,8-6 1 0 0,-8 6 74 0 0,-1-1 0 0 0,1-1 0 0 0,-1 0 0 0 0,-1 1 0 0 0,1-2 1 0 0,0 2-1 0 0,0-2 0 0 0,-1 0 0 0 0,1 0 0 0 0,-2 0 0 0 0,1 0 0 0 0,-2 0 1 0 0,2-1-1 0 0,-2 1 0 0 0,2-1 0 0 0,-3 0 0 0 0,2 0 0 0 0,-1 0 0 0 0,-1 0 1 0 0,1 0-1 0 0,-1-1 0 0 0,0 1 0 0 0,-1 0 0 0 0,0 0 0 0 0,0-8 1 0 0,0 12 249 0 0,-1-1 1 0 0,1 1-1 0 0,0 0 1 0 0,-1-1-1 0 0,-1 1 1 0 0,2 0-1 0 0,-1-1 1 0 0,0 1-1 0 0,0-1 1 0 0,0 1-1 0 0,-1 0 1 0 0,1-1-1 0 0,0 2 1 0 0,-2-1-1 0 0,2-1 1 0 0,0 2 0 0 0,-1-1-1 0 0,0 1 1 0 0,-4-3-1 0 0,3 2 85 0 0,-2-1 0 0 0,1 1 0 0 0,-1 1-1 0 0,0-1 1 0 0,0 0 0 0 0,2 1 0 0 0,-2 1 0 0 0,0-1 0 0 0,-8 0 0 0 0,-2 1-58 0 0,1 0 0 0 0,0 1 0 0 0,0 0 0 0 0,0 1 1 0 0,0 1-1 0 0,-18 6 0 0 0,21-5-396 0 0,-1 0 0 0 0,1 1 0 0 0,0 1 0 0 0,0 0 0 0 0,0 0 0 0 0,2 1 0 0 0,-1 0 0 0 0,0 2 0 0 0,-16 14 0 0 0,8-1-7744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2.004"/>
    </inkml:context>
    <inkml:brush xml:id="br0">
      <inkml:brushProperty name="width" value="0.05" units="cm"/>
      <inkml:brushProperty name="height" value="0.05" units="cm"/>
    </inkml:brush>
  </inkml:definitions>
  <inkml:trace contextRef="#ctx0" brushRef="#br0">143 27 7370 0 0,'0'0'568'0'0,"0"-1"-295"0"0,0 0-83 0 0,0 1 0 0 0,0-1 0 0 0,0 0 0 0 0,1-1 0 0 0,-1 2 0 0 0,0-1 0 0 0,0 0 0 0 0,1 0 0 0 0,-1 1 0 0 0,2-1 0 0 0,-2-1 0 0 0,0 2 0 0 0,1-1 0 0 0,-1 1 0 0 0,1-1 0 0 0,0 0 0 0 0,-1 1 0 0 0,1-1 0 0 0,1 0-1 0 0,0-1-187 0 0,-1 1-1 0 0,2 0 0 0 0,-1 0 0 0 0,-1 1 0 0 0,2-1 0 0 0,-1-1 0 0 0,1 2 0 0 0,-1-1 0 0 0,-1 1 0 0 0,2 0 0 0 0,-1-1 0 0 0,1 1 0 0 0,2 0 0 0 0,11 2-295 0 0,-1 1-1 0 0,1-1 1 0 0,21 9-1 0 0,-16-4 749 0 0,0 0-1 0 0,-2 3 1 0 0,1-1-1 0 0,-1 2 1 0 0,-1 1-1 0 0,1 0 1 0 0,21 19-1 0 0,-39-30-443 0 0,-1 0 0 0 0,2 0 1 0 0,-1-1-1 0 0,-1 1 0 0 0,1 0 0 0 0,0 1 0 0 0,-1-1 0 0 0,1 0 0 0 0,-1-1 0 0 0,2 1 1 0 0,-2 0-1 0 0,0 1 0 0 0,1-1 0 0 0,-1 0 0 0 0,0 0 0 0 0,0 0 0 0 0,1 1 1 0 0,-1-1-1 0 0,0 0 0 0 0,0 1 0 0 0,0 0 0 0 0,0-1 0 0 0,-1 0 0 0 0,1 0 1 0 0,0 0-1 0 0,0 0 0 0 0,-1 1 0 0 0,1-1 0 0 0,0 0 0 0 0,-2 0 0 0 0,2-1 1 0 0,-1 1-1 0 0,1 1 0 0 0,-1-1 0 0 0,0 0 0 0 0,1 0 0 0 0,-1-1 0 0 0,-2 4 1 0 0,-4 2 230 0 0,-1 0 0 0 0,1 0 0 0 0,0 0 1 0 0,-10 5-1 0 0,7-5-147 0 0,-51 30-263 0 0,-3-1 0 0 0,-85 31 0 0 0,87-39-692 0 0,36-19 241 0 0,-1 0-691 0 0,25-4 907 0 0,14-4 443 0 0,24-2-210 0 0,-2 0 1 0 0,1-2 0 0 0,37-9 0 0 0,99-33 430 0 0,-90 22-777 0 0,-80 24 521 0 0,156-49 620 0 0,-138 41-877 0 0,2 0 1 0 0,-2-2 0 0 0,0-1-1 0 0,-1 1 1 0 0,27-22-1 0 0,-39 23 287 0 0,-20 22 5511 0 0,8-4-5151 0 0,0-1 0 0 0,1 0 1 0 0,0 2-1 0 0,0-1 0 0 0,0 1 0 0 0,1-1 1 0 0,2 1-1 0 0,-2 0 0 0 0,-1 13 0 0 0,5-18-403 0 0,-1-1 0 0 0,1-1 0 0 0,0 2 0 0 0,0-1-1 0 0,0 0 1 0 0,0 0 0 0 0,1-1 0 0 0,-1 2 0 0 0,2-1-1 0 0,-1-1 1 0 0,0 2 0 0 0,0-1 0 0 0,2-1 0 0 0,-2 1-1 0 0,1-1 1 0 0,1 1 0 0 0,-2-1 0 0 0,1 1-1 0 0,1-2 1 0 0,1 2 0 0 0,-2-2 0 0 0,0 2 0 0 0,2-2-1 0 0,0 1 1 0 0,-2-1 0 0 0,2 0 0 0 0,6 4 0 0 0,-4-3-121 0 0,1 0 1 0 0,-1 0-1 0 0,1-1 1 0 0,0 0-1 0 0,0 0 1 0 0,0-1-1 0 0,-1 0 1 0 0,2 0 0 0 0,-1 0-1 0 0,0-1 1 0 0,1 0-1 0 0,-1 0 1 0 0,-1-1-1 0 0,1 0 1 0 0,1 0-1 0 0,-1 0 1 0 0,-1-2-1 0 0,2 1 1 0 0,-2 0-1 0 0,1-1 1 0 0,-1 1 0 0 0,0-2-1 0 0,0 1 1 0 0,0-1-1 0 0,1-1 1 0 0,-1 2-1 0 0,-1-2 1 0 0,-1 0-1 0 0,7-7 1 0 0,-1 3 25 0 0,-1-1 1 0 0,-1 0-1 0 0,0-1 1 0 0,-1-1-1 0 0,0 1 1 0 0,-1-1-1 0 0,-1 1 0 0 0,0-1 1 0 0,0-1-1 0 0,0 1 1 0 0,-3-1-1 0 0,2-1 1 0 0,-2 1-1 0 0,1-23 0 0 0,-3 32 255 0 0,0-1 0 0 0,0 2 0 0 0,-1-2 0 0 0,-1 1-1 0 0,1 1 1 0 0,0-2 0 0 0,0 1 0 0 0,0 1-1 0 0,-2-2 1 0 0,2 2 0 0 0,-2-1 0 0 0,1 0 0 0 0,0 1-1 0 0,-1 0 1 0 0,1 0 0 0 0,-2-1 0 0 0,2 2-1 0 0,-2-2 1 0 0,1 2 0 0 0,0 0 0 0 0,-1-1 0 0 0,0 1-1 0 0,1-1 1 0 0,-1 1 0 0 0,0 1 0 0 0,0 0-1 0 0,-7-4 1 0 0,0 3 49 0 0,0-2 1 0 0,-2 2-1 0 0,2-1 0 0 0,0 2 0 0 0,-13-1 0 0 0,-25 4-4817 0 0,28 0-1951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071"/>
    </inkml:context>
    <inkml:brush xml:id="br0">
      <inkml:brushProperty name="width" value="0.05" units="cm"/>
      <inkml:brushProperty name="height" value="0.05" units="cm"/>
    </inkml:brush>
  </inkml:definitions>
  <inkml:trace contextRef="#ctx0" brushRef="#br0">55 0 3225 0 0,'0'4'1593'0'0,"-1"15"10051"0"0,-7 17-8900 0 0,-1 11-3394 0 0,-7 66 592 0 0,6-57-93 0 0,4 0 1 0 0,1 1 0 0 0,5 76 0 0 0,4-119-463 0 0,-3-11 301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480"/>
    </inkml:context>
    <inkml:brush xml:id="br0">
      <inkml:brushProperty name="width" value="0.05" units="cm"/>
      <inkml:brushProperty name="height" value="0.05" units="cm"/>
    </inkml:brush>
  </inkml:definitions>
  <inkml:trace contextRef="#ctx0" brushRef="#br0">129 0 656 0 0,'-2'24'11694'0'0,"-3"1"-6275"0"0,-19 53-6654 0 0,13-48 2577 0 0,-48 107-862 0 0,59-136-486 0 0,0 0 0 0 0,0-1-1 0 0,0 1 1 0 0,0-1 0 0 0,1 2 0 0 0,-1-2 0 0 0,0 1 0 0 0,0 0-1 0 0,0-1 1 0 0,2 1 0 0 0,-2-1 0 0 0,0 1 0 0 0,1-1 0 0 0,-1 1-1 0 0,1-1 1 0 0,-1 2 0 0 0,0-2 0 0 0,1 0 0 0 0,-1 1-1 0 0,1-1 1 0 0,-1 1 0 0 0,2-1 0 0 0,-2 0 0 0 0,2 1 0 0 0,18 9-234 0 0,-19-9 211 0 0,72 30-218 0 0,18 8 78 0 0,-82-33 159 0 0,1-1-1 0 0,0 1 1 0 0,-2 1-1 0 0,1 0 1 0 0,0 0-1 0 0,11 13 1 0 0,-17-17 8 0 0,-2-2 0 0 0,0 1 0 0 0,0-1 0 0 0,2 2 1 0 0,-2-1-1 0 0,0-1 0 0 0,0 2 0 0 0,-1-1 0 0 0,2 1 0 0 0,-1-1 0 0 0,-1 0 1 0 0,1 1-1 0 0,-1-1 0 0 0,1 0 0 0 0,-1 1 0 0 0,0-1 0 0 0,0 1 1 0 0,0-1-1 0 0,0 0 0 0 0,0 1 0 0 0,0-1 0 0 0,-1 3 0 0 0,-1-2 102 0 0,0 1 0 0 0,0 0-1 0 0,1-2 1 0 0,-2 2 0 0 0,1-1 0 0 0,0-1-1 0 0,-1 1 1 0 0,1 0 0 0 0,-1 0-1 0 0,0-1 1 0 0,0 1 0 0 0,-1-1-1 0 0,-2 1 1 0 0,-7 5 312 0 0,-1-1-1 0 0,1-1 0 0 0,-2 0 1 0 0,1-2-1 0 0,-1 1 0 0 0,-17 2 1 0 0,19-4-364 0 0,-1-2 0 0 0,0 0 1 0 0,0-1-1 0 0,-27-2 0 0 0,0-5-5975 0 0,17 1-958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840"/>
    </inkml:context>
    <inkml:brush xml:id="br0">
      <inkml:brushProperty name="width" value="0.05" units="cm"/>
      <inkml:brushProperty name="height" value="0.05" units="cm"/>
    </inkml:brush>
  </inkml:definitions>
  <inkml:trace contextRef="#ctx0" brushRef="#br0">1 53 7370 0 0,'0'0'333'0'0,"24"0"-28"0"0,28 0-125 0 0,114-2 1993 0 0,-136 0-1775 0 0,1-2 1 0 0,-2-1-1 0 0,45-11 1 0 0,-45 5-415 0 0,-6-1-64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6.458"/>
    </inkml:context>
    <inkml:brush xml:id="br0">
      <inkml:brushProperty name="width" value="0.05" units="cm"/>
      <inkml:brushProperty name="height" value="0.05" units="cm"/>
    </inkml:brush>
  </inkml:definitions>
  <inkml:trace contextRef="#ctx0" brushRef="#br0">107 0 6449 0 0,'-6'0'10530'0'0,"-2"10"-7382"0"0,-3 11-3998 0 0,9-19 1423 0 0,-13 36-529 0 0,1 0 0 0 0,2 2 0 0 0,1 0 0 0 0,-9 79 0 0 0,15-87-40 0 0,3 0 1 0 0,2 37 0 0 0,0-55-347 0 0,2 0 1 0 0,0 0 0 0 0,0-1-1 0 0,2 0 1 0 0,-1 0 0 0 0,1 0-1 0 0,12 22 1 0 0,-6-16-5954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6.830"/>
    </inkml:context>
    <inkml:brush xml:id="br0">
      <inkml:brushProperty name="width" value="0.05" units="cm"/>
      <inkml:brushProperty name="height" value="0.05" units="cm"/>
    </inkml:brush>
  </inkml:definitions>
  <inkml:trace contextRef="#ctx0" brushRef="#br0">288 1 11522 0 0,'-8'10'398'0'0,"-1"-1"-1"0"0,2 2 1 0 0,1-1-1 0 0,-11 21 0 0 0,0-1-216 0 0,-89 173-122 0 0,95-175 9 0 0,1 0-1 0 0,0 1 0 0 0,2-1 0 0 0,2 2 0 0 0,-6 49 0 0 0,12-70-65 0 0,0-1 0 0 0,0 1 0 0 0,1 0 1 0 0,1 0-1 0 0,-1-1 0 0 0,1 1 0 0 0,-1 0 0 0 0,3-1 0 0 0,-1 0 0 0 0,0 1 0 0 0,1-2 0 0 0,0 1 0 0 0,0-1 0 0 0,1 2 0 0 0,0-2 0 0 0,0 0 0 0 0,8 7 0 0 0,-8-9-76 0 0,1 0 0 0 0,-1-2 0 0 0,1 2 1 0 0,1-1-1 0 0,-1-1 0 0 0,1 1 0 0 0,-1-1 0 0 0,0 0 0 0 0,2-1 0 0 0,-1 1 1 0 0,0-1-1 0 0,-1-1 0 0 0,2 0 0 0 0,-1 0 0 0 0,0 1 0 0 0,1-2 0 0 0,-1 0 0 0 0,0 0 1 0 0,1 0-1 0 0,-1-2 0 0 0,10-1 0 0 0,-2-1-215 0 0,-2 1 0 0 0,1-2-1 0 0,-2 0 1 0 0,1-1 0 0 0,-1 0-1 0 0,1-1 1 0 0,-1 0 0 0 0,0-1 0 0 0,-1-1-1 0 0,20-17 1 0 0,-23 18 198 0 0,1-2-1 0 0,-2 2 1 0 0,0-1-1 0 0,1-1 1 0 0,-2-1-1 0 0,0 2 1 0 0,0-2-1 0 0,-1 0 1 0 0,0 1-1 0 0,0-2 0 0 0,-2 1 1 0 0,5-23-1 0 0,-7 29 107 0 0,-1 1-1 0 0,0 0 0 0 0,1 0 0 0 0,-2-1 0 0 0,1 2 0 0 0,0-2 1 0 0,-1 1-1 0 0,1 1 0 0 0,-1-2 0 0 0,-1 1 0 0 0,1 1 0 0 0,-3-7 0 0 0,2 8 230 0 0,0-2 0 0 0,-1 2 0 0 0,1-2-1 0 0,-1 2 1 0 0,1 0 0 0 0,-1-1-1 0 0,1 1 1 0 0,-2 0 0 0 0,2-1-1 0 0,-2 2 1 0 0,0-1 0 0 0,2 0 0 0 0,-2 0-1 0 0,1 1 1 0 0,-1 0 0 0 0,0 0-1 0 0,1-1 1 0 0,-5 1 0 0 0,-5 0 486 0 0,-1 0 0 0 0,1 0 0 0 0,1 1 0 0 0,-2 1-1 0 0,1-1 1 0 0,-1 2 0 0 0,2 1 0 0 0,-21 4 0 0 0,4 2 20 0 0,-2 2 0 0 0,3 1 0 0 0,-45 25 0 0 0,55-27-951 0 0,1 2-1 0 0,-2 0 1 0 0,2 1 0 0 0,1 1 0 0 0,0 1-1 0 0,-14 17 1 0 0,14-12-7347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8.598"/>
    </inkml:context>
    <inkml:brush xml:id="br0">
      <inkml:brushProperty name="width" value="0.05" units="cm"/>
      <inkml:brushProperty name="height" value="0.05" units="cm"/>
    </inkml:brush>
  </inkml:definitions>
  <inkml:trace contextRef="#ctx0" brushRef="#br0">47 0 11058 0 0,'-2'42'8761'0'0,"-10"30"-7836"0"0,-2 3-1169 0 0,7-32 68 0 0,-4 37 415 0 0,11-73-438 0 0,0 0-1 0 0,0-1 0 0 0,0 1 1 0 0,1 0-1 0 0,0 0 1 0 0,1 0-1 0 0,-1 0 0 0 0,6 11 1 0 0,-2-11-726 0 0,1-4-9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23.327"/>
    </inkml:context>
    <inkml:brush xml:id="br0">
      <inkml:brushProperty name="width" value="0.05" units="cm"/>
      <inkml:brushProperty name="height" value="0.05" units="cm"/>
    </inkml:brush>
  </inkml:definitions>
  <inkml:trace contextRef="#ctx0" brushRef="#br0">62 3 7370 0 0,'-1'-3'3517'0'0,"-1"11"0"0"0,-41 596-2678 0 0,40-572-807 0 0,-9 44 0 0 0,11-166 3618 0 0,2 75-3527 0 0,1-1-1 0 0,1 1 0 0 0,0 0 1 0 0,1 0-1 0 0,1 0 1 0 0,0 0-1 0 0,10-17 0 0 0,-11 24-139 0 0,1 1 1 0 0,0-1-1 0 0,0 1 0 0 0,0 0 0 0 0,1 0 0 0 0,0 1 1 0 0,1 0-1 0 0,-1 0 0 0 0,1 0 0 0 0,0 1 0 0 0,1 0 1 0 0,-1 1-1 0 0,1-1 0 0 0,10-3 0 0 0,-10 5 0 0 0,0 0-1 0 0,-1 0 0 0 0,1 1 0 0 0,0 0 1 0 0,0 1-1 0 0,0 0 0 0 0,0 0 1 0 0,0 1-1 0 0,0-1 0 0 0,16 3 1 0 0,-20-1 12 0 0,0 0 1 0 0,0 0 0 0 0,-1 1 0 0 0,1-1-1 0 0,0 1 1 0 0,0 0 0 0 0,-1 0-1 0 0,1 0 1 0 0,-1 1 0 0 0,0-1 0 0 0,0 1-1 0 0,0-1 1 0 0,0 1 0 0 0,0 0-1 0 0,0 0 1 0 0,-1 1 0 0 0,0-1 0 0 0,1 1-1 0 0,-1-1 1 0 0,0 1 0 0 0,-1-1-1 0 0,1 1 1 0 0,1 5 0 0 0,-1-3 72 0 0,0 0 0 0 0,-1 0 1 0 0,0 1-1 0 0,0-1 0 0 0,0 0 1 0 0,-1 1-1 0 0,1-1 0 0 0,-2 1 0 0 0,1-1 1 0 0,-1 0-1 0 0,0 1 0 0 0,0-1 1 0 0,-1 0-1 0 0,1 1 0 0 0,-2-1 0 0 0,1 0 1 0 0,0-1-1 0 0,-1 1 0 0 0,0 0 1 0 0,-1-1-1 0 0,1 1 0 0 0,-1-1 1 0 0,0 0-1 0 0,0 0 0 0 0,-1-1 0 0 0,-9 9 1 0 0,7-7-108 0 0,-1-1 1 0 0,0 0 0 0 0,0 0-1 0 0,0-1 1 0 0,0 1 0 0 0,-1-2 0 0 0,1 1-1 0 0,-1-1 1 0 0,0-1 0 0 0,0 0-1 0 0,0 0 1 0 0,0 0 0 0 0,-1-1 0 0 0,1-1-1 0 0,0 0 1 0 0,0 0 0 0 0,-1 0-1 0 0,-9-3 1 0 0,4-2-1945 0 0,2-2-4790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8.972"/>
    </inkml:context>
    <inkml:brush xml:id="br0">
      <inkml:brushProperty name="width" value="0.05" units="cm"/>
      <inkml:brushProperty name="height" value="0.05" units="cm"/>
    </inkml:brush>
  </inkml:definitions>
  <inkml:trace contextRef="#ctx0" brushRef="#br0">64 70 10594 0 0,'-14'31'3828'0'0,"6"-13"-3313"0"0,-1 2-393 0 0,2 0 1 0 0,-1 1-1 0 0,3-1 1 0 0,1 1-1 0 0,0 1 1 0 0,-1 34 0 0 0,5-48-161 0 0,0 0 0 0 0,1 0 1 0 0,0 1-1 0 0,1-1 0 0 0,0 0 0 0 0,1 1 1 0 0,-1-1-1 0 0,0 0 0 0 0,2 0 1 0 0,0 0-1 0 0,-1-1 0 0 0,2 0 0 0 0,0 1 1 0 0,0-2-1 0 0,0 2 0 0 0,1-1 1 0 0,0-1-1 0 0,0 0 0 0 0,10 8 1 0 0,-8-9 62 0 0,-1-1 1 0 0,0 2-1 0 0,2-2 1 0 0,-2 1 0 0 0,2-2-1 0 0,-1 1 1 0 0,1-1 0 0 0,-1 0-1 0 0,1-1 1 0 0,-1 0-1 0 0,1 0 1 0 0,1-1 0 0 0,12 0-1 0 0,-16-1 32 0 0,0 0 1 0 0,1-1-1 0 0,-1 0 0 0 0,0-1 0 0 0,1 1 1 0 0,-1-1-1 0 0,0 0 0 0 0,0-1 0 0 0,-1 1 0 0 0,1-1 1 0 0,0 0-1 0 0,-1-1 0 0 0,0 2 0 0 0,1-3 0 0 0,-1 2 1 0 0,-2-2-1 0 0,2 1 0 0 0,0-1 0 0 0,5-6 1 0 0,-2-1 84 0 0,0 0 0 0 0,-1-1 1 0 0,-1 1-1 0 0,0-1 0 0 0,-1 0 1 0 0,0 0-1 0 0,0 0 1 0 0,-3-2-1 0 0,2 2 0 0 0,0-20 1 0 0,-3 22 53 0 0,0-1 1 0 0,-1 0-1 0 0,0 0 1 0 0,-1 1-1 0 0,0-1 1 0 0,-2 0-1 0 0,1 0 1 0 0,-1 1-1 0 0,0-1 1 0 0,-2 2-1 0 0,1-2 1 0 0,-10-16-1 0 0,5 18 98 0 0,0-1-1 0 0,0 1 1 0 0,-1 1-1 0 0,-1-1 0 0 0,1 1 1 0 0,-2 1-1 0 0,1 0 1 0 0,-1 1-1 0 0,0 0 0 0 0,-1 1 1 0 0,-22-9-1 0 0,7 10-2447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3.444"/>
    </inkml:context>
    <inkml:brush xml:id="br0">
      <inkml:brushProperty name="width" value="0.05" units="cm"/>
      <inkml:brushProperty name="height" value="0.05" units="cm"/>
      <inkml:brushProperty name="color" value="#008C3A"/>
    </inkml:brush>
  </inkml:definitions>
  <inkml:trace contextRef="#ctx0" brushRef="#br0">2539 6470 2761 0 0,'-55'2'7467'0'0,"31"0"-6374"0"0,1-2 0 0 0,-43-4 0 0 0,2-10 7 0 0,0-2 0 0 0,2-3 1 0 0,0-3-1 0 0,-81-40 0 0 0,57 18-254 0 0,1-4-1 0 0,-151-113 1 0 0,-129-151-706 0 0,194 145-468 0 0,-176-220-1 0 0,254 269 294 0 0,5-4 0 0 0,6-3 0 0 0,5-4 0 0 0,-87-202-1 0 0,128 242 47 0 0,3-2-1 0 0,5-1 0 0 0,3-1 1 0 0,5-1-1 0 0,4-1 0 0 0,-8-186 0 0 0,26 166-23 0 0,4 0-1 0 0,6 0 1 0 0,4 1-1 0 0,52-183 0 0 0,-18 138-8 0 0,6 1-1 0 0,121-234 0 0 0,-97 240-1 0 0,6 4-1 0 0,176-231 0 0 0,-125 213-17 0 0,8 6 0 0 0,283-242 0 0 0,-172 198 10 0 0,14 22 0 0 0,-138 103-6 0 0,214-93 0 0 0,-242 126-126 0 0,-98 45-79 0 0,0 0 41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4.142"/>
    </inkml:context>
    <inkml:brush xml:id="br0">
      <inkml:brushProperty name="width" value="0.05" units="cm"/>
      <inkml:brushProperty name="height" value="0.05" units="cm"/>
      <inkml:brushProperty name="color" value="#008C3A"/>
    </inkml:brush>
  </inkml:definitions>
  <inkml:trace contextRef="#ctx0" brushRef="#br0">21 2 3681 0 0,'-1'-1'392'0'0,"0"1"0"0"0,-1 0 0 0 0,1 0 0 0 0,0 0 0 0 0,0 0 0 0 0,-1 0 0 0 0,1 0 0 0 0,0 1-1 0 0,-1-1 1 0 0,1 0 0 0 0,0 1 0 0 0,0-1 0 0 0,-1 0 0 0 0,-1 2 0 0 0,4-1-239 0 0,-1-1 0 0 0,0 1 0 0 0,0-1 0 0 0,1 1-1 0 0,-1-1 1 0 0,1 0 0 0 0,-1 1 0 0 0,0-1 0 0 0,1 1 0 0 0,-1-1-1 0 0,1 0 1 0 0,-1 1 0 0 0,1-1 0 0 0,-1 0 0 0 0,1 1 0 0 0,-1-1-1 0 0,1 0 1 0 0,-1 0 0 0 0,1 0 0 0 0,0 0 0 0 0,0 1 0 0 0,44 12 990 0 0,26-4-862 0 0,88 0 0 0 0,-105-8-84 0 0,0 1 1 0 0,0 4 0 0 0,87 19 0 0 0,-138-24-191 0 0,0-1-1 0 0,-1 1 0 0 0,1 0 0 0 0,0 0 1 0 0,-1 0-1 0 0,1 0 0 0 0,-1 1 1 0 0,1-1-1 0 0,-1 1 0 0 0,0-1 0 0 0,0 1 1 0 0,0 0-1 0 0,0 0 0 0 0,0 0 1 0 0,0 0-1 0 0,0 0 0 0 0,0 0 0 0 0,-1 1 1 0 0,1-1-1 0 0,-1 0 0 0 0,0 1 1 0 0,0-1-1 0 0,0 1 0 0 0,0 0 0 0 0,1 3 1 0 0,-1 0 18 0 0,-1 0 0 0 0,0-1 1 0 0,-1 1-1 0 0,1 0 0 0 0,-1-1 0 0 0,0 1 1 0 0,-1 0-1 0 0,1-1 0 0 0,-1 1 0 0 0,0-1 1 0 0,-5 9-1 0 0,-19 33 751 0 0,-2-1 0 0 0,-3-2 0 0 0,-67 77 0 0 0,3-4-1149 0 0,83-101-132 0 0,-1 0-1 0 0,-17 16 1 0 0,21-25-5650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4.543"/>
    </inkml:context>
    <inkml:brush xml:id="br0">
      <inkml:brushProperty name="width" value="0.05" units="cm"/>
      <inkml:brushProperty name="height" value="0.05" units="cm"/>
      <inkml:brushProperty name="color" value="#008C3A"/>
    </inkml:brush>
  </inkml:definitions>
  <inkml:trace contextRef="#ctx0" brushRef="#br0">1 1 2304 0 0,'18'3'129'0'0,"-13"0"23"0"0,-1 0 1 0 0,1 0 0 0 0,-1 0-1 0 0,0 0 1 0 0,0 1 0 0 0,0-1 0 0 0,0 1-1 0 0,-1 0 1 0 0,1 1 0 0 0,-1-1-1 0 0,3 5 1 0 0,4 10 1170 0 0,12 26 1 0 0,-19-38-1038 0 0,75 205 3945 0 0,-26-60-2041 0 0,-30-102-2038 0 0,-23-50-1070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5.487"/>
    </inkml:context>
    <inkml:brush xml:id="br0">
      <inkml:brushProperty name="width" value="0.05" units="cm"/>
      <inkml:brushProperty name="height" value="0.05" units="cm"/>
      <inkml:brushProperty name="color" value="#008C3A"/>
    </inkml:brush>
  </inkml:definitions>
  <inkml:trace contextRef="#ctx0" brushRef="#br0">38 23 7370 0 0,'0'0'801'0'0,"30"-11"1230"0"0,-12 7-2064 0 0,0 1 0 0 0,1 1-1 0 0,-1 0 1 0 0,27 1-1 0 0,-36 2 15 0 0,0-1-1 0 0,0 1 0 0 0,0 0 0 0 0,0 1 0 0 0,-1 0 0 0 0,1 1 0 0 0,-1 0 0 0 0,1 0 0 0 0,-1 1 1 0 0,0 0-1 0 0,8 5 0 0 0,-11-6 11 0 0,-1 0-1 0 0,0 1 1 0 0,0-1 0 0 0,-1 1-1 0 0,1 0 1 0 0,-1 0 0 0 0,1 1 0 0 0,-1-1-1 0 0,-1 1 1 0 0,1-1 0 0 0,-1 1 0 0 0,1 0-1 0 0,-1 0 1 0 0,-1 0 0 0 0,1 0 0 0 0,-1 0-1 0 0,2 10 1 0 0,-3-9 52 0 0,0 1 0 0 0,0-1-1 0 0,-1 0 1 0 0,0 0 0 0 0,0 1 0 0 0,0-1-1 0 0,-1 0 1 0 0,0 0 0 0 0,0 0 0 0 0,0-1-1 0 0,-1 1 1 0 0,0 0 0 0 0,0-1 0 0 0,-7 9 0 0 0,-7 8 296 0 0,-1-1 1 0 0,-1-2 0 0 0,-1 1 0 0 0,-1-2 0 0 0,-1-1 0 0 0,0-1 0 0 0,-1-1 0 0 0,-1 0 0 0 0,0-2 0 0 0,-31 12 0 0 0,1 2-340 0 0,158-67 739 0 0,-8 4-123 0 0,-70 24-941 0 0,67-30 931 0 0,-33 9-5059 0 0,-36 19-348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5.857"/>
    </inkml:context>
    <inkml:brush xml:id="br0">
      <inkml:brushProperty name="width" value="0.05" units="cm"/>
      <inkml:brushProperty name="height" value="0.05" units="cm"/>
      <inkml:brushProperty name="color" value="#008C3A"/>
    </inkml:brush>
  </inkml:definitions>
  <inkml:trace contextRef="#ctx0" brushRef="#br0">0 119 7834 0 0,'0'0'705'0'0,"18"-2"-697"0"0,0 0 1 0 0,0-2-1 0 0,0 0 0 0 0,-1-1 0 0 0,30-13 0 0 0,-34 13-13 0 0,20-8-261 0 0,0-1 1 0 0,40-26-1 0 0,-55 29 266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6.234"/>
    </inkml:context>
    <inkml:brush xml:id="br0">
      <inkml:brushProperty name="width" value="0.05" units="cm"/>
      <inkml:brushProperty name="height" value="0.05" units="cm"/>
      <inkml:brushProperty name="color" value="#008C3A"/>
    </inkml:brush>
  </inkml:definitions>
  <inkml:trace contextRef="#ctx0" brushRef="#br0">43 3 6393 0 0,'0'0'301'0'0,"-1"-1"0"0"0,1 1 0 0 0,-1 0-1 0 0,1 0 1 0 0,-1-1 0 0 0,1 1 0 0 0,-1 0-1 0 0,1 0 1 0 0,0 0 0 0 0,-1-1 0 0 0,1 1-1 0 0,-1 0 1 0 0,0 0 0 0 0,1 0 0 0 0,-1 0-1 0 0,1 0 1 0 0,-1 0 0 0 0,1 0 0 0 0,-1 0-1 0 0,1 0 1 0 0,-1 0 0 0 0,1 1 0 0 0,-1-1-1 0 0,1 0 1 0 0,-1 0 0 0 0,1 0 0 0 0,-1 1-1 0 0,-8 14 2288 0 0,1 28-3521 0 0,7-33 1764 0 0,-6 74-432 0 0,4 1 1 0 0,11 133 0 0 0,0-75-1770 0 0,-8-123-4765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7.763"/>
    </inkml:context>
    <inkml:brush xml:id="br0">
      <inkml:brushProperty name="width" value="0.05" units="cm"/>
      <inkml:brushProperty name="height" value="0.05" units="cm"/>
      <inkml:brushProperty name="color" value="#008C3A"/>
    </inkml:brush>
  </inkml:definitions>
  <inkml:trace contextRef="#ctx0" brushRef="#br0">0 7125 4609 0 0,'214'-180'3468'0'0,"-106"95"-2262"0"0,404-346 2182 0 0,-18-22-1789 0 0,-290 245-818 0 0,-9-8 0 0 0,260-376 0 0 0,26-221 674 0 0,-388 630-701 0 0,-9-4 0 0 0,-8-3 0 0 0,86-334 1 0 0,-123 344-476 0 0,-8-1 1 0 0,-8-2 0 0 0,-8 0 0 0 0,-8-1 0 0 0,-22-256 0 0 0,3 318-196 0 0,-42-186 0 0 0,36 239-8 0 0,-3 0-1 0 0,-2 2 0 0 0,-4 1 1 0 0,-38-68-1 0 0,19 52 41 0 0,-4 3-1 0 0,-92-113 1 0 0,101 145-49 0 0,-1 2 1 0 0,-3 2 0 0 0,-2 2 0 0 0,-94-65-1 0 0,-179-70 144 0 0,310 171-211 0 0,-8-4 0 0 0,-1-1 0 0 0,-31-23 0 0 0,49 33-207 0 0,-9-8-1950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8.506"/>
    </inkml:context>
    <inkml:brush xml:id="br0">
      <inkml:brushProperty name="width" value="0.05" units="cm"/>
      <inkml:brushProperty name="height" value="0.05" units="cm"/>
      <inkml:brushProperty name="color" value="#008C3A"/>
    </inkml:brush>
  </inkml:definitions>
  <inkml:trace contextRef="#ctx0" brushRef="#br0">519 7 3225 0 0,'-4'-1'348'0'0,"1"0"1"0"0,-1 0 0 0 0,0 0-1 0 0,1 0 1 0 0,-1 0-1 0 0,0 1 1 0 0,0 0 0 0 0,0 0-1 0 0,1 0 1 0 0,-1 0 0 0 0,0 1-1 0 0,0-1 1 0 0,-4 2 0 0 0,-55 19 7332 0 0,31-10-5792 0 0,15-6-1895 0 0,-152 43-220 0 0,143-43 224 0 0,0 2-1 0 0,0 1 1 0 0,1 2 0 0 0,-38 18 0 0 0,61-26-23 0 0,1-2 19 0 0,0 0 0 0 0,1 0 0 0 0,-1 0 0 0 0,1 0-1 0 0,-1 1 1 0 0,0-1 0 0 0,1 0 0 0 0,-1 1 0 0 0,1-1-1 0 0,-1 0 1 0 0,1 1 0 0 0,-1-1 0 0 0,1 0 0 0 0,0 1-1 0 0,-1-1 1 0 0,1 1 0 0 0,-1-1 0 0 0,1 1-1 0 0,0-1 1 0 0,-1 1 0 0 0,1-1 0 0 0,0 1 0 0 0,0-1-1 0 0,-1 1 1 0 0,1 0 0 0 0,0-1 0 0 0,0 1 0 0 0,0-1-1 0 0,0 1 1 0 0,0 0 0 0 0,0-1 0 0 0,0 1 0 0 0,0-1-1 0 0,0 1 1 0 0,0 0 0 0 0,0-1 0 0 0,0 1 0 0 0,0 0-1 0 0,1 0-67 0 0,2 2-76 0 0,30 31 65 0 0,2-3 0 0 0,68 50 0 0 0,92 43 354 0 0,-107-61-197 0 0,-82-57 117 0 0,-7-6-178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38.899"/>
    </inkml:context>
    <inkml:brush xml:id="br0">
      <inkml:brushProperty name="width" value="0.05" units="cm"/>
      <inkml:brushProperty name="height" value="0.05" units="cm"/>
      <inkml:brushProperty name="color" value="#008C3A"/>
    </inkml:brush>
  </inkml:definitions>
  <inkml:trace contextRef="#ctx0" brushRef="#br0">127 4 5241 0 0,'-2'-4'12722'0'0,"-3"19"-8674"0"0,-7 35-6123 0 0,9-33 3381 0 0,-90 425-1167 0 0,85-382-1628 0 0,5-52-5632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23.685"/>
    </inkml:context>
    <inkml:brush xml:id="br0">
      <inkml:brushProperty name="width" value="0.05" units="cm"/>
      <inkml:brushProperty name="height" value="0.05" units="cm"/>
    </inkml:brush>
  </inkml:definitions>
  <inkml:trace contextRef="#ctx0" brushRef="#br0">122 1 6937 0 0,'10'5'133'0'0,"0"0"-1"0"0,0 1 0 0 0,0 0 0 0 0,-1 0 0 0 0,1 1 0 0 0,14 15 0 0 0,-22-20 5 0 0,0 0 1 0 0,0 0-1 0 0,-1 0 0 0 0,1 1 1 0 0,0-1-1 0 0,-1 0 0 0 0,1 1 0 0 0,-1-1 1 0 0,0 1-1 0 0,0 0 0 0 0,0-1 1 0 0,0 1-1 0 0,0 0 0 0 0,-1 0 1 0 0,1-1-1 0 0,-1 1 0 0 0,1 0 1 0 0,-1 0-1 0 0,0 0 0 0 0,0 0 1 0 0,-1-1-1 0 0,1 1 0 0 0,-1 0 0 0 0,1 0 1 0 0,-1 0-1 0 0,0-1 0 0 0,0 1 1 0 0,0 0-1 0 0,0-1 0 0 0,0 1 1 0 0,-1-1-1 0 0,-2 5 0 0 0,-2 0 262 0 0,0-1-1 0 0,0 1 0 0 0,-1-1 0 0 0,1 0 1 0 0,-1-1-1 0 0,-1 0 0 0 0,1 0 0 0 0,-1 0 0 0 0,1-1 1 0 0,-1 0-1 0 0,-12 4 0 0 0,6-4-918 0 0,0 0 0 0 0,-1 0 0 0 0,0-2 0 0 0,1 1 0 0 0,-31-1 0 0 0,63-7-433 0 0,0 0 0 0 0,20-11-1 0 0,-11 6 390 0 0,34-13-374 0 0,-28 10 474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0.907"/>
    </inkml:context>
    <inkml:brush xml:id="br0">
      <inkml:brushProperty name="width" value="0.05" units="cm"/>
      <inkml:brushProperty name="height" value="0.05" units="cm"/>
      <inkml:brushProperty name="color" value="#008C3A"/>
    </inkml:brush>
  </inkml:definitions>
  <inkml:trace contextRef="#ctx0" brushRef="#br0">1 8680 5529 0 0,'0'0'943'0'0,"21"0"3"0"0,66-3-810 0 0,0-4-1 0 0,-1-4 1 0 0,0-3 0 0 0,84-26 0 0 0,-5-10 773 0 0,163-74 0 0 0,115-70 162 0 0,-9-20-1 0 0,764-507 1 0 0,-606 273-811 0 0,55-138-71 0 0,-77-48 2044 0 0,-380 391-224 0 0,295-499 0 0 0,-358 505-1469 0 0,-11-6 1 0 0,-11-4-1 0 0,144-514 1 0 0,-130 218-544 0 0,-54-14 11 0 0,-61 420 96 0 0,-5 0 1 0 0,-22-146 0 0 0,8 181 125 0 0,-4 0-1 0 0,-5 1 1 0 0,-50-133-1 0 0,48 168-201 0 0,-3 2-1 0 0,-2 2 1 0 0,-3 0-1 0 0,-3 2 0 0 0,-45-56 1 0 0,48 74-29 0 0,-3 2 0 0 0,0 1 0 0 0,-3 2 0 0 0,-1 1 0 0 0,-2 3 0 0 0,-1 1 1 0 0,-51-27-1 0 0,28 24 2 0 0,-2 4 0 0 0,-2 2 1 0 0,0 4-1 0 0,-2 2 0 0 0,0 4 1 0 0,-2 3-1 0 0,-107-9 0 0 0,-232 12 77 0 0,1 42-17 0 0,303-15-79 0 0,51-5-5 0 0,-83 2 0 0 0,134-13-1750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1.588"/>
    </inkml:context>
    <inkml:brush xml:id="br0">
      <inkml:brushProperty name="width" value="0.05" units="cm"/>
      <inkml:brushProperty name="height" value="0.05" units="cm"/>
      <inkml:brushProperty name="color" value="#008C3A"/>
    </inkml:brush>
  </inkml:definitions>
  <inkml:trace contextRef="#ctx0" brushRef="#br0">397 1 3225 0 0,'-11'4'9506'0'0,"-7"8"-8357"0"0,15-9-802 0 0,-94 70 33 0 0,-147 146 0 0 0,241-218-393 0 0,1 1 0 0 0,1 0 0 0 0,-1 0 0 0 0,0 0-1 0 0,0 0 1 0 0,1 0 0 0 0,-1 1 0 0 0,1-1 0 0 0,0 0 0 0 0,0 1-1 0 0,0-1 1 0 0,0 1 0 0 0,0-1 0 0 0,0 1 0 0 0,1 0 0 0 0,-1-1-1 0 0,1 1 1 0 0,0 4 0 0 0,0-4-2 0 0,1 0 1 0 0,0-1-1 0 0,0 1 0 0 0,0-1 1 0 0,0 1-1 0 0,0-1 0 0 0,1 0 1 0 0,-1 0-1 0 0,1 1 0 0 0,0-1 0 0 0,-1 0 1 0 0,1 0-1 0 0,0-1 0 0 0,0 1 1 0 0,0 0-1 0 0,0-1 0 0 0,1 1 0 0 0,-1-1 1 0 0,3 2-1 0 0,27 13 102 0 0,1-1 0 0 0,0-1 0 0 0,1-2 0 0 0,61 13 0 0 0,-52-14 118 0 0,-33-8-269 0 0,22 8-823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1.977"/>
    </inkml:context>
    <inkml:brush xml:id="br0">
      <inkml:brushProperty name="width" value="0.05" units="cm"/>
      <inkml:brushProperty name="height" value="0.05" units="cm"/>
      <inkml:brushProperty name="color" value="#008C3A"/>
    </inkml:brush>
  </inkml:definitions>
  <inkml:trace contextRef="#ctx0" brushRef="#br0">0 3 6913 0 0,'1'-2'12578'0'0,"2"211"-10486"0"0,0-5-1974 0 0,-1-153-1027 0 0,-8 75 1 0 0,3-106-6221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2.652"/>
    </inkml:context>
    <inkml:brush xml:id="br0">
      <inkml:brushProperty name="width" value="0.05" units="cm"/>
      <inkml:brushProperty name="height" value="0.05" units="cm"/>
      <inkml:brushProperty name="color" value="#008C3A"/>
    </inkml:brush>
  </inkml:definitions>
  <inkml:trace contextRef="#ctx0" brushRef="#br0">106 0 6449 0 0,'0'0'499'0'0,"0"0"-328"0"0,23 0-363 0 0,0 1 1 0 0,0 1-1 0 0,43 10 1 0 0,-58-10 259 0 0,-1 0 0 0 0,0 0 0 0 0,0 1 0 0 0,0 0 0 0 0,0 0 1 0 0,0 1-1 0 0,0 0 0 0 0,-1 0 0 0 0,0 0 0 0 0,0 1 0 0 0,0 0 0 0 0,-1 0 1 0 0,1 1-1 0 0,-1-1 0 0 0,7 12 0 0 0,-10-15 95 0 0,-1 1 1 0 0,1 0 0 0 0,-1 0-1 0 0,0 0 1 0 0,0 0-1 0 0,0 0 1 0 0,-1 0-1 0 0,1 0 1 0 0,-1 0-1 0 0,1 0 1 0 0,-1 0-1 0 0,0 0 1 0 0,0 0 0 0 0,-1 0-1 0 0,1 3 1 0 0,-2 0 142 0 0,1-1 0 0 0,-1 0 0 0 0,0 0 0 0 0,0 0 0 0 0,0 0 0 0 0,-1 0 0 0 0,-6 8 0 0 0,-4 3 466 0 0,0-1 0 0 0,-2-1 0 0 0,-24 21 1 0 0,30-28-656 0 0,-103 79 159 0 0,99-77-271 0 0,-1-1 1 0 0,0 0-1 0 0,-1-1 0 0 0,0 0 1 0 0,0-2-1 0 0,-25 8 0 0 0,31-12-14 0 0,15-2-22 0 0,12-2-113 0 0,33-3-736 0 0,94-24 0 0 0,-115 21-4161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3.693"/>
    </inkml:context>
    <inkml:brush xml:id="br0">
      <inkml:brushProperty name="width" value="0.05" units="cm"/>
      <inkml:brushProperty name="height" value="0.05" units="cm"/>
      <inkml:brushProperty name="color" value="#008C3A"/>
    </inkml:brush>
  </inkml:definitions>
  <inkml:trace contextRef="#ctx0" brushRef="#br0">1 48 10594 0 0,'0'0'819'0'0,"25"-6"141"0"0,15-1-1045 0 0,67-3 0 0 0,3-1 125 0 0,-44 1-921 0 0,-43 7-3199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4.157"/>
    </inkml:context>
    <inkml:brush xml:id="br0">
      <inkml:brushProperty name="width" value="0.05" units="cm"/>
      <inkml:brushProperty name="height" value="0.05" units="cm"/>
      <inkml:brushProperty name="color" value="#008C3A"/>
    </inkml:brush>
  </inkml:definitions>
  <inkml:trace contextRef="#ctx0" brushRef="#br0">26 0 7426 0 0,'-3'1'5374'0'0,"1"5"-4222"0"0,1 7-1333 0 0,-3 34 901 0 0,-2 21-456 0 0,4 122 0 0 0,4-169-559 0 0,0-6 251 0 0,-1 0-1 0 0,0 0 1 0 0,-1 0 0 0 0,-1 0 0 0 0,-4 23 0 0 0,-2-26-1036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4.505"/>
    </inkml:context>
    <inkml:brush xml:id="br0">
      <inkml:brushProperty name="width" value="0.05" units="cm"/>
      <inkml:brushProperty name="height" value="0.05" units="cm"/>
      <inkml:brushProperty name="color" value="#008C3A"/>
    </inkml:brush>
  </inkml:definitions>
  <inkml:trace contextRef="#ctx0" brushRef="#br0">59 0 8290 0 0,'0'0'1057'0'0,"-13"17"2312"0"0,5 0-3203 0 0,1 1 0 0 0,0-1 0 0 0,1 2 0 0 0,1-1 0 0 0,1 0 0 0 0,1 1 0 0 0,0 0 0 0 0,2 0 0 0 0,0 0 0 0 0,2 22 0 0 0,1-11-215 0 0,1 0 0 0 0,2 0 0 0 0,1-1 0 0 0,1 1 0 0 0,19 47 0 0 0,-16-54 6 0 0,1 1 0 0 0,0-1 1 0 0,2-1-1 0 0,1 0 0 0 0,0-1 0 0 0,2-1 0 0 0,0 0 0 0 0,2-1 0 0 0,37 32 0 0 0,-33-36-884 0 0,2-3-3707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4.865"/>
    </inkml:context>
    <inkml:brush xml:id="br0">
      <inkml:brushProperty name="width" value="0.05" units="cm"/>
      <inkml:brushProperty name="height" value="0.05" units="cm"/>
      <inkml:brushProperty name="color" value="#008C3A"/>
    </inkml:brush>
  </inkml:definitions>
  <inkml:trace contextRef="#ctx0" brushRef="#br0">64 1 3225 0 0,'1'0'69'0'0,"0"1"0"0"0,0 0 0 0 0,0-1 0 0 0,0 1 0 0 0,0 0 0 0 0,0 0 0 0 0,0 0 0 0 0,0 0 0 0 0,0 0 0 0 0,0 0 0 0 0,0 0 0 0 0,-1 0 0 0 0,1 0 0 0 0,0 0 0 0 0,0 3 0 0 0,2 0-122 0 0,20 31 1283 0 0,0 2 1 0 0,-3 0-1 0 0,27 65 1 0 0,-42-88-857 0 0,-1 0-1 0 0,0 0 1 0 0,0 1 0 0 0,-1-1-1 0 0,-1 1 1 0 0,-1 0 0 0 0,0 0-1 0 0,-1 0 1 0 0,0-1 0 0 0,-1 1-1 0 0,-1 0 1 0 0,0 0 0 0 0,-1-1-1 0 0,-6 18 1 0 0,2-16 147 0 0,0 0 0 0 0,-1 0 0 0 0,-1-1 0 0 0,-1 0-1 0 0,0-1 1 0 0,-1 0 0 0 0,-19 19 0 0 0,16-19-619 0 0,-1 0 0 0 0,-1-1 0 0 0,-26 16 1 0 0,19-17-6519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5.500"/>
    </inkml:context>
    <inkml:brush xml:id="br0">
      <inkml:brushProperty name="width" value="0.05" units="cm"/>
      <inkml:brushProperty name="height" value="0.05" units="cm"/>
      <inkml:brushProperty name="color" value="#008C3A"/>
    </inkml:brush>
  </inkml:definitions>
  <inkml:trace contextRef="#ctx0" brushRef="#br0">303 1 4145 0 0,'0'0'9239'0'0,"-3"3"-8220"0"0,-44 60 1704 0 0,-59 70-1912 0 0,65-85-446 0 0,24-27-347 0 0,0-2 0 0 0,-1 0 0 0 0,-28 23 1 0 0,39-38-2317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5.891"/>
    </inkml:context>
    <inkml:brush xml:id="br0">
      <inkml:brushProperty name="width" value="0.05" units="cm"/>
      <inkml:brushProperty name="height" value="0.05" units="cm"/>
      <inkml:brushProperty name="color" value="#008C3A"/>
    </inkml:brush>
  </inkml:definitions>
  <inkml:trace contextRef="#ctx0" brushRef="#br0">0 0 3681 0 0,'0'0'284'0'0,"1"0"-187"0"0,3 1-106 0 0,0 1 0 0 0,0-1-1 0 0,0 1 1 0 0,0 0 0 0 0,-1 0-1 0 0,1 0 1 0 0,0 1 0 0 0,-1-1 0 0 0,1 1-1 0 0,5 6 1 0 0,0-2-6 0 0,23 21 1390 0 0,0 1-1 0 0,-2 2 1 0 0,-1 0 0 0 0,39 59-1 0 0,-5 23-1374 0 0,-59-108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9.117"/>
    </inkml:context>
    <inkml:brush xml:id="br0">
      <inkml:brushProperty name="width" value="0.05" units="cm"/>
      <inkml:brushProperty name="height" value="0.05" units="cm"/>
    </inkml:brush>
  </inkml:definitions>
  <inkml:trace contextRef="#ctx0" brushRef="#br0">16 1 4609 0 0,'0'2'11406'0'0,"-13"483"-8537"0"0,14-471-2856 0 0,0-9-26 0 0,-1-1 0 0 0,0 1 0 0 0,0-1 0 0 0,0 1 0 0 0,0-1 0 0 0,-1 1 0 0 0,-1 6 0 0 0,1-11-461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6.263"/>
    </inkml:context>
    <inkml:brush xml:id="br0">
      <inkml:brushProperty name="width" value="0.05" units="cm"/>
      <inkml:brushProperty name="height" value="0.05" units="cm"/>
      <inkml:brushProperty name="color" value="#008C3A"/>
    </inkml:brush>
  </inkml:definitions>
  <inkml:trace contextRef="#ctx0" brushRef="#br0">79 1 11522 0 0,'-1'0'71'0'0,"0"0"0"0"0,0 1 0 0 0,0-1 0 0 0,0 1 0 0 0,0-1 0 0 0,0 1 0 0 0,0 0 0 0 0,0-1 0 0 0,0 1 0 0 0,0 0 0 0 0,1 0 0 0 0,-1-1 0 0 0,0 1 0 0 0,0 0 0 0 0,1 0 0 0 0,-1 0 0 0 0,1 0 0 0 0,-1 0 0 0 0,0 1 0 0 0,-11 25-208 0 0,9-21 257 0 0,-6 15-153 0 0,1 0 0 0 0,1 0 0 0 0,1 1-1 0 0,1 0 1 0 0,1 0 0 0 0,1 0 0 0 0,0 1-1 0 0,2 27 1 0 0,2-31 4 0 0,1 0 0 0 0,0 0 0 0 0,2 0 0 0 0,0 0 0 0 0,1-1 0 0 0,1 1 0 0 0,0-1 0 0 0,2-1 0 0 0,0 1 0 0 0,11 16 0 0 0,-13-24-151 0 0,10 14-1146 0 0,-15-23 1267 0 0,-1 0 1 0 0,1 0-1 0 0,0-1 1 0 0,0 1-1 0 0,0 0 1 0 0,0-1 0 0 0,0 1-1 0 0,0-1 1 0 0,0 1-1 0 0,0-1 1 0 0,0 0-1 0 0,0 1 1 0 0,0-1 0 0 0,1 0-1 0 0,-1 0 1 0 0,0 0-1 0 0,0 0 1 0 0,0 0-1 0 0,0 0 1 0 0,0 0 0 0 0,0 0-1 0 0,3-1 1 0 0,7-3-957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6.654"/>
    </inkml:context>
    <inkml:brush xml:id="br0">
      <inkml:brushProperty name="width" value="0.05" units="cm"/>
      <inkml:brushProperty name="height" value="0.05" units="cm"/>
      <inkml:brushProperty name="color" value="#008C3A"/>
    </inkml:brush>
  </inkml:definitions>
  <inkml:trace contextRef="#ctx0" brushRef="#br0">110 0 8290 0 0,'0'0'1271'0'0,"26"3"-598"0"0,-16-1-733 0 0,-1 1 0 0 0,0 0-1 0 0,0 1 1 0 0,0 0 0 0 0,0 0 0 0 0,-1 0-1 0 0,1 1 1 0 0,9 8 0 0 0,-14-10 63 0 0,-1-1-1 0 0,0 1 1 0 0,0-1 0 0 0,0 1 0 0 0,0 0 0 0 0,0 0 0 0 0,-1 0-1 0 0,1 1 1 0 0,-1-1 0 0 0,0 1 0 0 0,0-1 0 0 0,0 1-1 0 0,0 0 1 0 0,-1-1 0 0 0,1 1 0 0 0,-1 0 0 0 0,0 0 0 0 0,0 0-1 0 0,-1 0 1 0 0,1 0 0 0 0,-1 1 0 0 0,0 3 0 0 0,-1-4 168 0 0,-1 1 1 0 0,1-1-1 0 0,-1 0 0 0 0,0 0 1 0 0,0 0-1 0 0,0 0 0 0 0,0-1 1 0 0,-1 1-1 0 0,1 0 0 0 0,-1-1 1 0 0,0 0-1 0 0,0 0 1 0 0,-1 1-1 0 0,-4 2 0 0 0,-7 6 552 0 0,-31 17 0 0 0,45-28-773 0 0,-11 5-583 0 0,1 0 1 0 0,-1-1-1 0 0,0 0 0 0 0,-1-1 1 0 0,1 0-1 0 0,-24 3 0 0 0,-12-3 2311 0 0,38-5-1114 0 0,8 0-611 0 0,7 1-561 0 0,-4 0 337 0 0,3 0-133 0 0,48 2 350 0 0,1-3 1 0 0,62-9-1 0 0,-88 6-101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7.130"/>
    </inkml:context>
    <inkml:brush xml:id="br0">
      <inkml:brushProperty name="width" value="0.05" units="cm"/>
      <inkml:brushProperty name="height" value="0.05" units="cm"/>
      <inkml:brushProperty name="color" value="#008C3A"/>
    </inkml:brush>
  </inkml:definitions>
  <inkml:trace contextRef="#ctx0" brushRef="#br0">0 47 11979 0 0,'53'1'208'0'0,"0"-3"1"0"0,87-14-1 0 0,-120 12-273 0 0,46-12 33 0 0,-40 7 32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7.537"/>
    </inkml:context>
    <inkml:brush xml:id="br0">
      <inkml:brushProperty name="width" value="0.05" units="cm"/>
      <inkml:brushProperty name="height" value="0.05" units="cm"/>
      <inkml:brushProperty name="color" value="#008C3A"/>
    </inkml:brush>
  </inkml:definitions>
  <inkml:trace contextRef="#ctx0" brushRef="#br0">15 30 7834 0 0,'-3'8'2986'0'0,"-4"52"-1943"0"0,3 0 1 0 0,5 102 0 0 0,12 68-2204 0 0,-13-220-3429 0 0</inkml:trace>
  <inkml:trace contextRef="#ctx0" brushRef="#br0" timeOffset="1">476 1 3825 0 0,'22'35'1493'0'0,"-2"2"-1"0"0,-2 0 1 0 0,-1 1 0 0 0,-2 1-1 0 0,-1 0 1 0 0,13 69 0 0 0,-24-93-1238 0 0,-1 0 0 0 0,-1-1 0 0 0,0 1 0 0 0,-1 0 0 0 0,-1 0 0 0 0,0 0 0 0 0,-1-1 0 0 0,0 1 0 0 0,-2-1 1 0 0,1 1-1 0 0,-2-1 0 0 0,0 0 0 0 0,-9 19 0 0 0,5-18-272 0 0,0 1-1 0 0,-2-1 1 0 0,1 0 0 0 0,-2-1-1 0 0,0-1 1 0 0,0 1 0 0 0,-1-2-1 0 0,-1 0 1 0 0,0-1 0 0 0,-26 16-1 0 0,2-6-6242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9.020"/>
    </inkml:context>
    <inkml:brush xml:id="br0">
      <inkml:brushProperty name="width" value="0.05" units="cm"/>
      <inkml:brushProperty name="height" value="0.05" units="cm"/>
      <inkml:brushProperty name="color" value="#008C3A"/>
    </inkml:brush>
  </inkml:definitions>
  <inkml:trace contextRef="#ctx0" brushRef="#br0">589 54 5065 0 0,'-2'-3'674'0'0,"0"0"0"0"0,1 1 1 0 0,-1-1-1 0 0,1 0 0 0 0,0 0 0 0 0,-1 1 0 0 0,1-1 0 0 0,0 0 1 0 0,0-7-1 0 0,-11-8 8979 0 0,-10 41-9671 0 0,-197 342-315 0 0,171-276 333 0 0,5 2 0 0 0,3 2 0 0 0,-49 176 0 0 0,59-144 0 0 0,6 0 0 0 0,-14 204 0 0 0,29 18 0 0 0,12-260 0 0 0,30 171 0 0 0,-6-131 2 0 0,79 226 0 0 0,-82-292-13 0 0,3-1-1 0 0,2-1 1 0 0,3-1-1 0 0,2-2 1 0 0,64 80 0 0 0,-72-105-2 0 0,52 45 1 0 0,-63-63 63 0 0,1 0-1 0 0,1-2 1 0 0,0 0 0 0 0,0 0 0 0 0,25 10 0 0 0,-8-13 770 0 0,-17-9-1657 0 0,-3-6-4821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9.438"/>
    </inkml:context>
    <inkml:brush xml:id="br0">
      <inkml:brushProperty name="width" value="0.05" units="cm"/>
      <inkml:brushProperty name="height" value="0.05" units="cm"/>
      <inkml:brushProperty name="color" value="#008C3A"/>
    </inkml:brush>
  </inkml:definitions>
  <inkml:trace contextRef="#ctx0" brushRef="#br0">1 1 8290 0 0,'30'5'7495'0'0,"32"14"-7476"0"0,-35-11 973 0 0,66 16 576 0 0,102 11-1 0 0,10 3-1204 0 0,-180-33-517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49.860"/>
    </inkml:context>
    <inkml:brush xml:id="br0">
      <inkml:brushProperty name="width" value="0.05" units="cm"/>
      <inkml:brushProperty name="height" value="0.05" units="cm"/>
      <inkml:brushProperty name="color" value="#008C3A"/>
    </inkml:brush>
  </inkml:definitions>
  <inkml:trace contextRef="#ctx0" brushRef="#br0">267 1 14283 0 0,'-2'0'393'0'0,"1"0"1"0"0,0 0-1 0 0,0 0 0 0 0,-1 1 0 0 0,1-1 0 0 0,0 0 1 0 0,-1 1-1 0 0,1-1 0 0 0,0 1 0 0 0,0 0 1 0 0,0-1-1 0 0,0 1 0 0 0,-2 1 0 0 0,-13 17 1026 0 0,-7 23-1498 0 0,23-42 105 0 0,-124 234-211 0 0,80-155 143 0 0,13-28-1361 0 0,22-37-5558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2.262"/>
    </inkml:context>
    <inkml:brush xml:id="br0">
      <inkml:brushProperty name="width" value="0.05" units="cm"/>
      <inkml:brushProperty name="height" value="0.05" units="cm"/>
      <inkml:brushProperty name="color" value="#008C3A"/>
    </inkml:brush>
  </inkml:definitions>
  <inkml:trace contextRef="#ctx0" brushRef="#br0">134 10 9674 0 0,'0'-1'2274'0'0,"0"1"-2193"0"0,0-1 0 0 0,0 1-1 0 0,0 0 1 0 0,0-1 0 0 0,0 1 0 0 0,0 0 0 0 0,1 0 0 0 0,-1-1-1 0 0,0 1 1 0 0,0 0 0 0 0,0 0 0 0 0,0-1 0 0 0,0 1 0 0 0,0 0-1 0 0,0 0 1 0 0,1 0 0 0 0,-1-1 0 0 0,0 1 0 0 0,0 0 0 0 0,0 0-1 0 0,1 0 1 0 0,-1-1 0 0 0,0 1 0 0 0,0 0 0 0 0,0 0 0 0 0,1 0-1 0 0,-1 0 1 0 0,0 0 0 0 0,0 0 0 0 0,1-1 0 0 0,-1 1 0 0 0,0 0 0 0 0,0 0-1 0 0,1 0 1 0 0,-1 0 0 0 0,0 0 0 0 0,1 0 0 0 0,-1 0 0 0 0,11-1-126 0 0,-1 0 0 0 0,1 1 0 0 0,0 0 0 0 0,-1 1 0 0 0,1 0 0 0 0,-1 1 0 0 0,1 0 0 0 0,-1 0 0 0 0,0 1 0 0 0,0 1 0 0 0,0 0 0 0 0,0 0 0 0 0,11 7 0 0 0,-14-8 48 0 0,0 2 1 0 0,0-1-1 0 0,-1 1 1 0 0,1 0 0 0 0,-1 0-1 0 0,0 1 1 0 0,-1-1-1 0 0,1 2 1 0 0,-1-1 0 0 0,0 0-1 0 0,-1 1 1 0 0,1 0-1 0 0,-2 0 1 0 0,1 0 0 0 0,-1 1-1 0 0,0-1 1 0 0,0 1 0 0 0,2 11-1 0 0,-5-14 131 0 0,1 1 1 0 0,-2 0-1 0 0,1-1 0 0 0,-1 1 1 0 0,0 0-1 0 0,0-1 0 0 0,0 1 1 0 0,-1-1-1 0 0,0 1 1 0 0,0-1-1 0 0,0 0 0 0 0,-1 0 1 0 0,0 0-1 0 0,0 0 0 0 0,0 0 1 0 0,0-1-1 0 0,-6 6 0 0 0,-8 9 245 0 0,-1-1-1 0 0,-28 23 0 0 0,43-39-394 0 0,-12 10-108 0 0,-1-1 0 0 0,0 0 0 0 0,-1-1 0 0 0,0-1 0 0 0,-32 12 0 0 0,-95 21-620 0 0,264-60 2962 0 0,-9 2-393 0 0,-18-5-1966 0 0,-72 15 87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2.596"/>
    </inkml:context>
    <inkml:brush xml:id="br0">
      <inkml:brushProperty name="width" value="0.05" units="cm"/>
      <inkml:brushProperty name="height" value="0.05" units="cm"/>
      <inkml:brushProperty name="color" value="#008C3A"/>
    </inkml:brush>
  </inkml:definitions>
  <inkml:trace contextRef="#ctx0" brushRef="#br0">228 0 13827 0 0,'-2'1'332'0'0,"1"-1"0"0"0,0 0-1 0 0,-1 1 1 0 0,1-1 0 0 0,0 0 0 0 0,-1 1-1 0 0,1 0 1 0 0,0-1 0 0 0,0 1 0 0 0,0 0 0 0 0,-1 0-1 0 0,1-1 1 0 0,0 1 0 0 0,0 0 0 0 0,0 0 0 0 0,0 0-1 0 0,-1 3 1 0 0,-16 23-774 0 0,11-15 688 0 0,-29 42-800 0 0,-3-1 0 0 0,-53 56 0 0 0,80-98-5881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2.945"/>
    </inkml:context>
    <inkml:brush xml:id="br0">
      <inkml:brushProperty name="width" value="0.05" units="cm"/>
      <inkml:brushProperty name="height" value="0.05" units="cm"/>
      <inkml:brushProperty name="color" value="#008C3A"/>
    </inkml:brush>
  </inkml:definitions>
  <inkml:trace contextRef="#ctx0" brushRef="#br0">2 11 17972 0 0,'-1'0'28'0'0,"1"0"1"0"0,0 0-1 0 0,0-1 1 0 0,0 1-1 0 0,0 0 1 0 0,0-1-1 0 0,0 1 1 0 0,0 0-1 0 0,-1 0 1 0 0,1-1-1 0 0,0 1 1 0 0,0 0-1 0 0,0-1 1 0 0,0 1-1 0 0,0 0 1 0 0,0-1-1 0 0,1 1 1 0 0,-1 0-1 0 0,0 0 0 0 0,0-1 1 0 0,0 1-1 0 0,0 0 1 0 0,0 0-1 0 0,0-1 1 0 0,0 1-1 0 0,1 0 1 0 0,-1 0-1 0 0,0-1 1 0 0,0 1-1 0 0,0 0 1 0 0,1 0-1 0 0,-1-1 1 0 0,0 1-1 0 0,0 0 1 0 0,0 0-1 0 0,1 0 1 0 0,-1 0-1 0 0,0-1 1 0 0,0 1-1 0 0,1 0 1 0 0,-1 0-1 0 0,0 0 1 0 0,1 0-1 0 0,-1 0 1 0 0,0 0-1 0 0,0 0 0 0 0,1 0 1 0 0,-1 0-1 0 0,0 0 1 0 0,1 0-1 0 0,-1 0 1 0 0,0 0-1 0 0,1 0 1 0 0,-1 0-1 0 0,0 0 1 0 0,1 0 152 0 0,3 1 13 0 0,8 4-87 0 0,-1-1 1 0 0,0 1-1 0 0,-1 1 1 0 0,1 0-1 0 0,-1 1 1 0 0,-1 0-1 0 0,1 0 1 0 0,-1 1 0 0 0,0 0-1 0 0,-1 1 1 0 0,12 15-1 0 0,-1 0-460 0 0,-2 0 0 0 0,-1 2-1 0 0,20 45 1 0 0,-27-51-6735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9.604"/>
    </inkml:context>
    <inkml:brush xml:id="br0">
      <inkml:brushProperty name="width" value="0.05" units="cm"/>
      <inkml:brushProperty name="height" value="0.05" units="cm"/>
    </inkml:brush>
  </inkml:definitions>
  <inkml:trace contextRef="#ctx0" brushRef="#br0">0 90 7370 0 0,'1'-3'268'0'0,"-1"-1"0"0"0,1 0 0 0 0,0 1 0 0 0,0-1 0 0 0,0 0 0 0 0,0 1 0 0 0,0-1 0 0 0,1 1 0 0 0,0 0 0 0 0,0-1 0 0 0,0 1 0 0 0,0 0 0 0 0,0 0 0 0 0,0 0 0 0 0,1 0 1 0 0,0 1-1 0 0,-1-1 0 0 0,1 1 0 0 0,0 0 0 0 0,0-1 0 0 0,0 1 0 0 0,1 0 0 0 0,-1 1 0 0 0,0-1 0 0 0,1 1 0 0 0,6-3 0 0 0,-2 2-14 0 0,0-1-1 0 0,0 1 1 0 0,0 1 0 0 0,0-1-1 0 0,0 1 1 0 0,1 1-1 0 0,-1-1 1 0 0,0 1 0 0 0,1 1-1 0 0,-1 0 1 0 0,11 2-1 0 0,-12-1-184 0 0,0 1-1 0 0,0 0 0 0 0,0 0 0 0 0,0 1 0 0 0,0 0 0 0 0,-1 0 0 0 0,0 0 0 0 0,0 1 0 0 0,0 0 1 0 0,0 0-1 0 0,-1 1 0 0 0,0-1 0 0 0,0 1 0 0 0,5 8 0 0 0,-7-10-46 0 0,0 1 0 0 0,-1-1-1 0 0,1 1 1 0 0,-1 0 0 0 0,0 0-1 0 0,0 0 1 0 0,-1 0 0 0 0,1 0 0 0 0,-1 1-1 0 0,0-1 1 0 0,-1 0 0 0 0,1 0-1 0 0,-1 1 1 0 0,0-1 0 0 0,0 1 0 0 0,-1-1-1 0 0,0 0 1 0 0,1 0 0 0 0,-2 1-1 0 0,-2 9 1 0 0,-1-7-31 0 0,0 1 0 0 0,0-1 0 0 0,0 0 0 0 0,-1 0-1 0 0,0 0 1 0 0,-1-1 0 0 0,0 0 0 0 0,0 0 0 0 0,0 0 0 0 0,-1-1 0 0 0,0 0-1 0 0,0-1 1 0 0,0 0 0 0 0,-1 0 0 0 0,0-1 0 0 0,0 0 0 0 0,0 0-1 0 0,0-1 1 0 0,-1-1 0 0 0,1 1 0 0 0,-1-1 0 0 0,0-1 0 0 0,1 0 0 0 0,-1 0-1 0 0,0-1 1 0 0,0 0 0 0 0,-10-2 0 0 0,7-2-1915 0 0,19 1-1183 0 0,23 3-500 0 0,-9 4 3187 0 0,1 0 1 0 0,-1 1-1 0 0,0 0 0 0 0,-1 2 0 0 0,37 18 1 0 0,-42-18 623 0 0,-1 0 1 0 0,-1 1-1 0 0,1 1 1 0 0,-2 0 0 0 0,1 1-1 0 0,-1 0 1 0 0,0 0 0 0 0,-1 2-1 0 0,9 11 1 0 0,-18-22-101 0 0,0 1 0 0 0,0-1 0 0 0,0 0 0 0 0,0 1 0 0 0,-1-1-1 0 0,1 1 1 0 0,0-1 0 0 0,-1 1 0 0 0,1 0 0 0 0,-1-1 0 0 0,1 1 0 0 0,-1-1 0 0 0,0 1 0 0 0,1 0-1 0 0,-1-1 1 0 0,0 1 0 0 0,0 0 0 0 0,0-1 0 0 0,-1 1 0 0 0,1 0 0 0 0,0-1 0 0 0,-1 1 0 0 0,1 0-1 0 0,-1-1 1 0 0,-1 4 0 0 0,-1-1 334 0 0,0-1 0 0 0,0 1 1 0 0,0-1-1 0 0,0 1 0 0 0,-1-1 0 0 0,0 0 0 0 0,0 0 0 0 0,-5 2 0 0 0,-8 6 423 0 0,-1-1 0 0 0,0-2 1 0 0,0 1-1 0 0,-38 10 0 0 0,35-14-1697 0 0,0 0 0 0 0,-28 1 0 0 0,24-4-5782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3.312"/>
    </inkml:context>
    <inkml:brush xml:id="br0">
      <inkml:brushProperty name="width" value="0.05" units="cm"/>
      <inkml:brushProperty name="height" value="0.05" units="cm"/>
      <inkml:brushProperty name="color" value="#008C3A"/>
    </inkml:brush>
  </inkml:definitions>
  <inkml:trace contextRef="#ctx0" brushRef="#br0">236 7 9218 0 0,'-2'-6'2356'0'0,"6"6"-1077"0"0,-3 0-929 0 0,4 2-217 0 0,8 2-177 0 0,-1 1-1 0 0,1 1 1 0 0,-1 0 0 0 0,0 1-1 0 0,-1 0 1 0 0,0 1-1 0 0,15 12 1 0 0,-22-17 112 0 0,-1 1 0 0 0,1-1 0 0 0,-1 0 0 0 0,0 1-1 0 0,0 0 1 0 0,0 0 0 0 0,-1 0 0 0 0,1 0 0 0 0,-1 0 0 0 0,0 0 0 0 0,0 1 0 0 0,0-1-1 0 0,-1 1 1 0 0,0-1 0 0 0,0 1 0 0 0,0 0 0 0 0,0-1 0 0 0,-1 1 0 0 0,1 0 0 0 0,-1 0 0 0 0,-1-1-1 0 0,1 1 1 0 0,-1 0 0 0 0,1 0 0 0 0,-1-1 0 0 0,-2 5 0 0 0,0-1 60 0 0,-1-1 1 0 0,0 0-1 0 0,0-1 0 0 0,-1 1 1 0 0,1-1-1 0 0,-1 0 0 0 0,-1 0 1 0 0,1 0-1 0 0,-1-1 0 0 0,0 0 1 0 0,0 0-1 0 0,-1 0 0 0 0,0-1 1 0 0,-10 6-1 0 0,-5 1 260 0 0,0-1 0 0 0,-1-1 1 0 0,-33 8-1 0 0,28-10-384 0 0,-1-1 0 0 0,0-1 1 0 0,0-1-1 0 0,-34-1 0 0 0,93-6 2 0 0,38-9 0 0 0,-37 7 62 0 0,172-30-52 0 0,-179 31-349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3.798"/>
    </inkml:context>
    <inkml:brush xml:id="br0">
      <inkml:brushProperty name="width" value="0.05" units="cm"/>
      <inkml:brushProperty name="height" value="0.05" units="cm"/>
      <inkml:brushProperty name="color" value="#008C3A"/>
    </inkml:brush>
  </inkml:definitions>
  <inkml:trace contextRef="#ctx0" brushRef="#br0">381 5 4609 0 0,'-7'-4'16027'0'0,"-11"19"-15571"0"0,0 1 0 0 0,1 2 0 0 0,-20 25 0 0 0,-23 23-401 0 0,-62 40 116 0 0,27-25-627 0 0,88-75-1147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4.238"/>
    </inkml:context>
    <inkml:brush xml:id="br0">
      <inkml:brushProperty name="width" value="0.05" units="cm"/>
      <inkml:brushProperty name="height" value="0.05" units="cm"/>
      <inkml:brushProperty name="color" value="#008C3A"/>
    </inkml:brush>
  </inkml:definitions>
  <inkml:trace contextRef="#ctx0" brushRef="#br0">1 1 10594 0 0,'13'8'1557'0'0,"9"10"-1585"0"0,1 6 1800 0 0,108 111 2339 0 0,-98-98-4857 0 0,50 73 0 0 0,-70-90-5166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5.611"/>
    </inkml:context>
    <inkml:brush xml:id="br0">
      <inkml:brushProperty name="width" value="0.05" units="cm"/>
      <inkml:brushProperty name="height" value="0.05" units="cm"/>
      <inkml:brushProperty name="color" value="#008C3A"/>
    </inkml:brush>
  </inkml:definitions>
  <inkml:trace contextRef="#ctx0" brushRef="#br0">6 8 4609 0 0,'-4'-8'9529'0'0,"6"47"-8392"0"0,-3 50 1 0 0,-1 0-315 0 0,2 107-297 0 0,1 56-543 0 0,1-172-96 0 0,-2-78-1074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5.997"/>
    </inkml:context>
    <inkml:brush xml:id="br0">
      <inkml:brushProperty name="width" value="0.05" units="cm"/>
      <inkml:brushProperty name="height" value="0.05" units="cm"/>
      <inkml:brushProperty name="color" value="#008C3A"/>
    </inkml:brush>
  </inkml:definitions>
  <inkml:trace contextRef="#ctx0" brushRef="#br0">322 1 5529 0 0,'0'0'423'0'0,"-13"16"2916"0"0,-24 26-3068 0 0,-1-2 0 0 0,-2-2-1 0 0,-2-1 1 0 0,-53 36 0 0 0,73-60-217 0 0,-11 10 63 0 0,33-23-117 0 0,0 0 1 0 0,-1 0-1 0 0,1 0 1 0 0,0 1-1 0 0,0-1 1 0 0,0 0 0 0 0,0 0-1 0 0,0 0 1 0 0,0 0-1 0 0,0 1 1 0 0,0-1-1 0 0,0 0 1 0 0,0 0-1 0 0,0 0 1 0 0,0 0 0 0 0,0 1-1 0 0,0-1 1 0 0,0 0-1 0 0,0 0 1 0 0,0 0-1 0 0,0 1 1 0 0,0-1-1 0 0,0 0 1 0 0,0 0-1 0 0,0 0 1 0 0,0 0 0 0 0,0 1-1 0 0,0-1 1 0 0,0 0-1 0 0,0 0 1 0 0,0 0-1 0 0,0 0 1 0 0,0 0-1 0 0,1 1 1 0 0,-1-1 0 0 0,0 0-1 0 0,0 0 1 0 0,0 0-1 0 0,0 0 1 0 0,1 0-1 0 0,9 7-68 0 0,11 0-221 0 0,372 98 4190 0 0,-381-102-4873 0 0,-1-1-3836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6.597"/>
    </inkml:context>
    <inkml:brush xml:id="br0">
      <inkml:brushProperty name="width" value="0.05" units="cm"/>
      <inkml:brushProperty name="height" value="0.05" units="cm"/>
      <inkml:brushProperty name="color" value="#008C3A"/>
    </inkml:brush>
  </inkml:definitions>
  <inkml:trace contextRef="#ctx0" brushRef="#br0">6 8 3225 0 0,'-6'-8'5965'0'0,"7"18"1370"0"0,0 0-8705 0 0,1 75 3294 0 0,7 99-304 0 0,-5-144-1579 0 0,15 104 79 0 0,-18-136-1610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7.031"/>
    </inkml:context>
    <inkml:brush xml:id="br0">
      <inkml:brushProperty name="width" value="0.05" units="cm"/>
      <inkml:brushProperty name="height" value="0.05" units="cm"/>
      <inkml:brushProperty name="color" value="#008C3A"/>
    </inkml:brush>
  </inkml:definitions>
  <inkml:trace contextRef="#ctx0" brushRef="#br0">0 0 5985 0 0,'9'165'5498'0'0,"0"8"55"0"0,-14-131-6803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7.456"/>
    </inkml:context>
    <inkml:brush xml:id="br0">
      <inkml:brushProperty name="width" value="0.05" units="cm"/>
      <inkml:brushProperty name="height" value="0.05" units="cm"/>
      <inkml:brushProperty name="color" value="#008C3A"/>
    </inkml:brush>
  </inkml:definitions>
  <inkml:trace contextRef="#ctx0" brushRef="#br0">289 6 6449 0 0,'-1'-1'326'0'0,"1"1"-1"0"0,-1-1 1 0 0,1 1-1 0 0,-1-1 0 0 0,0 1 1 0 0,1-1-1 0 0,-1 1 0 0 0,0 0 1 0 0,0-1-1 0 0,1 1 1 0 0,-1 0-1 0 0,0 0 0 0 0,0-1 1 0 0,1 1-1 0 0,-1 0 0 0 0,0 0 1 0 0,0 0-1 0 0,0 0 1 0 0,-16 6 2231 0 0,-10 16-1959 0 0,24-19-402 0 0,-209 187-468 0 0,211-189 267 0 0,0 0-1 0 0,0-1 0 0 0,-1 1 1 0 0,1 0-1 0 0,0 0 0 0 0,0 0 1 0 0,1 0-1 0 0,-1 0 0 0 0,0 0 1 0 0,0 1-1 0 0,0-1 0 0 0,1 0 1 0 0,-1 0-1 0 0,0 1 1 0 0,1-1-1 0 0,0 0 0 0 0,-1 1 1 0 0,1-1-1 0 0,-1 3 0 0 0,2-3 1 0 0,-1 0-1 0 0,0-1 0 0 0,1 1 1 0 0,-1 0-1 0 0,1 0 0 0 0,-1-1 1 0 0,1 1-1 0 0,-1 0 0 0 0,1 0 0 0 0,0-1 1 0 0,-1 1-1 0 0,1-1 0 0 0,0 1 1 0 0,-1-1-1 0 0,1 1 0 0 0,0-1 1 0 0,0 1-1 0 0,-1-1 0 0 0,1 0 1 0 0,0 1-1 0 0,0-1 0 0 0,1 0 1 0 0,9 3-33 0 0,0-1 1 0 0,0-1 0 0 0,20 1 0 0 0,-21-2 49 0 0,-5 0-11 0 0,81 5 114 0 0,93-8 1 0 0,-166 1-119 0 0,-1 0 0 0 0,1 0-1 0 0,16-7 1 0 0,-28 9-32 0 0,-1 0 0 0 0,0 0 0 0 0,0 0 1 0 0,0 0-1 0 0,0 0 0 0 0,0 0 0 0 0,0 0 0 0 0,0-1 0 0 0,1 1 1 0 0,-1 0-1 0 0,0 0 0 0 0,0 0 0 0 0,0 0 0 0 0,0 0 0 0 0,0-1 1 0 0,0 1-1 0 0,0 0 0 0 0,0 0 0 0 0,0 0 0 0 0,0 0 0 0 0,0 0 1 0 0,0-1-1 0 0,0 1 0 0 0,0 0 0 0 0,0 0 0 0 0,0 0 0 0 0,0 0 1 0 0,0-1-1 0 0,0 1 0 0 0,0 0 0 0 0,0 0 0 0 0,0 0 0 0 0,0 0 0 0 0,0 0 1 0 0,-1-1-1 0 0,1 1 0 0 0,0 0 0 0 0,0 0 0 0 0,-1-2-1096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7.814"/>
    </inkml:context>
    <inkml:brush xml:id="br0">
      <inkml:brushProperty name="width" value="0.05" units="cm"/>
      <inkml:brushProperty name="height" value="0.05" units="cm"/>
      <inkml:brushProperty name="color" value="#008C3A"/>
    </inkml:brush>
  </inkml:definitions>
  <inkml:trace contextRef="#ctx0" brushRef="#br0">50 7 10594 0 0,'-1'-1'135'0'0,"1"0"-1"0"0,-1 1 1 0 0,0-1-1 0 0,0 1 1 0 0,1-1-1 0 0,-1 1 1 0 0,0 0-1 0 0,0-1 1 0 0,0 1-1 0 0,1 0 1 0 0,-1-1-1 0 0,0 1 1 0 0,0 0-1 0 0,0 0 1 0 0,-1 0-1 0 0,1 0-31 0 0,1 1-1 0 0,-1-1 1 0 0,0 1-1 0 0,1 0 1 0 0,-1-1-1 0 0,1 1 1 0 0,-1 0-1 0 0,1 0 1 0 0,-1-1-1 0 0,1 1 1 0 0,0 0-1 0 0,-1 0 0 0 0,1 0 1 0 0,0-1-1 0 0,-1 1 1 0 0,1 2-1 0 0,-7 22 813 0 0,0 1 0 0 0,2 0 0 0 0,1 1 0 0 0,1-1 0 0 0,1 32 0 0 0,4-3-706 0 0,11 81 0 0 0,8-28-250 0 0,-17-83-166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8.785"/>
    </inkml:context>
    <inkml:brush xml:id="br0">
      <inkml:brushProperty name="width" value="0.05" units="cm"/>
      <inkml:brushProperty name="height" value="0.05" units="cm"/>
      <inkml:brushProperty name="color" value="#008C3A"/>
    </inkml:brush>
  </inkml:definitions>
  <inkml:trace contextRef="#ctx0" brushRef="#br0">1 37 8754 0 0,'0'0'673'0'0,"0"-1"-357"0"0,0 0-156 0 0,1 0-1 0 0,-1 1 1 0 0,1-1-1 0 0,-1 0 1 0 0,1 0-1 0 0,0 0 1 0 0,-1 1-1 0 0,1-1 1 0 0,0 0-1 0 0,0 1 1 0 0,-1-1-1 0 0,1 0 1 0 0,0 1-1 0 0,0-1 1 0 0,0 1-1 0 0,0-1 1 0 0,0 1-1 0 0,0 0 1 0 0,1-1-1 0 0,20-6 290 0 0,10 1-25 0 0,1 1 0 0 0,-1 2 0 0 0,1 1 0 0 0,52 5 0 0 0,-14-2-213 0 0,-7 0-1254 0 0,-52 0-4225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9.943"/>
    </inkml:context>
    <inkml:brush xml:id="br0">
      <inkml:brushProperty name="width" value="0.05" units="cm"/>
      <inkml:brushProperty name="height" value="0.05" units="cm"/>
    </inkml:brush>
  </inkml:definitions>
  <inkml:trace contextRef="#ctx0" brushRef="#br0">31 1 10138 0 0,'0'0'464'0'0,"-7"20"1043"0"0,1-2-473 0 0,1 0 0 0 0,1 0 1 0 0,1 1-1 0 0,0-1 0 0 0,1 23 0 0 0,1-33-915 0 0,1-1 1 0 0,1 0 0 0 0,-1 0 0 0 0,1 0-1 0 0,0 0 1 0 0,1 0 0 0 0,0 0-1 0 0,0-1 1 0 0,0 1 0 0 0,1 0-1 0 0,0-1 1 0 0,0 0 0 0 0,1 0-1 0 0,0 0 1 0 0,0 0 0 0 0,9 10-1 0 0,-11-14-158 0 0,1 0-1 0 0,-1 0 0 0 0,0 0 0 0 0,1-1 0 0 0,-1 1 0 0 0,1-1 1 0 0,-1 0-1 0 0,1 1 0 0 0,0-1 0 0 0,-1 0 0 0 0,1-1 0 0 0,0 1 1 0 0,0 0-1 0 0,4 0 0 0 0,6-2-539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9.157"/>
    </inkml:context>
    <inkml:brush xml:id="br0">
      <inkml:brushProperty name="width" value="0.05" units="cm"/>
      <inkml:brushProperty name="height" value="0.05" units="cm"/>
      <inkml:brushProperty name="color" value="#008C3A"/>
    </inkml:brush>
  </inkml:definitions>
  <inkml:trace contextRef="#ctx0" brushRef="#br0">0 13 9674 0 0,'8'2'303'0'0,"0"0"1"0"0,0 0-1 0 0,0-1 0 0 0,9 1 0 0 0,32-1 261 0 0,0-1-1 0 0,1-3 0 0 0,66-12 0 0 0,-89 10-563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9.534"/>
    </inkml:context>
    <inkml:brush xml:id="br0">
      <inkml:brushProperty name="width" value="0.05" units="cm"/>
      <inkml:brushProperty name="height" value="0.05" units="cm"/>
      <inkml:brushProperty name="color" value="#008C3A"/>
    </inkml:brush>
  </inkml:definitions>
  <inkml:trace contextRef="#ctx0" brushRef="#br0">59 0 7370 0 0,'0'0'1572'0'0,"-1"4"1812"0"0,-1 18-1835 0 0,-25 179 3203 0 0,16-139-3823 0 0,-6 121-1 0 0,16-142-1091 0 0,3 53 160 0 0,-1-83-849 0 0,0 0 1 0 0,1 0-1 0 0,5 14 1 0 0,-3-18-5071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6:59.912"/>
    </inkml:context>
    <inkml:brush xml:id="br0">
      <inkml:brushProperty name="width" value="0.05" units="cm"/>
      <inkml:brushProperty name="height" value="0.05" units="cm"/>
      <inkml:brushProperty name="color" value="#008C3A"/>
    </inkml:brush>
  </inkml:definitions>
  <inkml:trace contextRef="#ctx0" brushRef="#br0">132 0 10594 0 0,'0'0'964'0'0,"0"0"-794"0"0,-9 22 1397 0 0,-18 64 461 0 0,-34 114 139 0 0,50-156-1911 0 0,2 1-1 0 0,-5 69 0 0 0,14-99-242 0 0,0-1 1 0 0,1 0-1 0 0,0 0 0 0 0,1 0 0 0 0,1 0 1 0 0,5 19-1 0 0,-6-28-25 0 0,0 0 0 0 0,0 0 0 0 0,1 0 0 0 0,-1 0 0 0 0,1-1-1 0 0,0 1 1 0 0,0-1 0 0 0,8 8 0 0 0,-9-10 3 0 0,0 0 0 0 0,1-1 0 0 0,-1 1 0 0 0,0 0 1 0 0,1-1-1 0 0,0 0 0 0 0,-1 1 0 0 0,1-1 0 0 0,0 0 0 0 0,0-1 0 0 0,-1 1 0 0 0,1 0 0 0 0,0-1 0 0 0,0 1 1 0 0,0-1-1 0 0,0 0 0 0 0,4 0 0 0 0,-2-1 25 0 0,0 0 0 0 0,0-1 1 0 0,-1 1-1 0 0,1-1 0 0 0,0 0 1 0 0,-1 0-1 0 0,1 0 0 0 0,-1-1 1 0 0,1 1-1 0 0,-1-1 0 0 0,0 0 0 0 0,0 0 1 0 0,-1-1-1 0 0,1 1 0 0 0,-1-1 1 0 0,1 0-1 0 0,-1 0 0 0 0,4-7 1 0 0,-4 6 121 0 0,0 0 0 0 0,0 0 0 0 0,0 0 0 0 0,-1-1 0 0 0,0 1 0 0 0,0-1 0 0 0,0 0 0 0 0,-1 1 0 0 0,1-1 0 0 0,-1 0 1 0 0,-1 0-1 0 0,1 0 0 0 0,-1 0 0 0 0,0 0 0 0 0,-2-9 0 0 0,2 13-52 0 0,-1 0-1 0 0,0 1 1 0 0,0-1-1 0 0,0 0 1 0 0,0 0-1 0 0,0 1 1 0 0,0-1-1 0 0,-1 1 1 0 0,1-1 0 0 0,0 1-1 0 0,-1 0 1 0 0,1-1-1 0 0,-1 1 1 0 0,0 0-1 0 0,1 0 1 0 0,-1 0-1 0 0,0 0 1 0 0,0 0-1 0 0,0 0 1 0 0,1 1 0 0 0,-1-1-1 0 0,0 1 1 0 0,0-1-1 0 0,0 1 1 0 0,0 0-1 0 0,0 0 1 0 0,0-1-1 0 0,0 2 1 0 0,0-1 0 0 0,-2 0-1 0 0,-5 0-5 0 0,0 1 1 0 0,0 0-1 0 0,0 1 0 0 0,0 0 1 0 0,-11 3-1 0 0,12-2-231 0 0,0 0 0 0 0,0 1-1 0 0,0 0 1 0 0,0 0 0 0 0,1 1 0 0 0,0 0 0 0 0,-8 6-1 0 0,5-1-302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00.747"/>
    </inkml:context>
    <inkml:brush xml:id="br0">
      <inkml:brushProperty name="width" value="0.05" units="cm"/>
      <inkml:brushProperty name="height" value="0.05" units="cm"/>
      <inkml:brushProperty name="color" value="#008C3A"/>
    </inkml:brush>
  </inkml:definitions>
  <inkml:trace contextRef="#ctx0" brushRef="#br0">342 120 3225 0 0,'-1'-13'968'0'0,"-1"-1"0"0"0,0 1 1 0 0,-1-1-1 0 0,-1 1 0 0 0,-6-16 0 0 0,6 16 1266 0 0,4 12-2082 0 0,-1 0 1 0 0,1 1-1 0 0,0-1 1 0 0,-1 1-1 0 0,1-1 1 0 0,-1 0-1 0 0,1 1 1 0 0,-1-1-1 0 0,1 1 1 0 0,-1 0-1 0 0,1-1 1 0 0,-1 1-1 0 0,0-1 1 0 0,1 1-1 0 0,-1 0 1 0 0,1-1-1 0 0,-1 1 1 0 0,0 0-1 0 0,1 0 1 0 0,-1-1-1 0 0,0 1 1 0 0,1 0-1 0 0,-1 0 1 0 0,0 0-1 0 0,0 0 1 0 0,1 0-1 0 0,-1 0 1 0 0,0 0-1 0 0,1 0 1 0 0,-1 0-1 0 0,0 0 0 0 0,1 1 1 0 0,-1-1-1 0 0,0 0 1 0 0,1 0-1 0 0,-1 1 1 0 0,0-1-1 0 0,1 0 1 0 0,-1 1-1 0 0,0-1 1 0 0,0 1-1 0 0,-26 19 1964 0 0,14-8-1845 0 0,1 2 0 0 0,1 0 0 0 0,1 0 0 0 0,0 1 0 0 0,-9 16 0 0 0,-36 85-270 0 0,46-94 53 0 0,-19 47-72 0 0,2 1 0 0 0,4 1 0 0 0,-19 105 0 0 0,38-153-85 0 0,0 0 1 0 0,2 0-1 0 0,1 1 1 0 0,1-1-1 0 0,1 0 1 0 0,1 0 0 0 0,1 0-1 0 0,1-1 1 0 0,1 1-1 0 0,1-1 1 0 0,1 0 0 0 0,1-1-1 0 0,1 0 1 0 0,20 33-1 0 0,-10-24-411 0 0,1-1 0 0 0,1-1 1 0 0,1-1-1 0 0,2-1 0 0 0,0-1 0 0 0,2-2 0 0 0,0 0 0 0 0,58 35 0 0 0,-41-33-6031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01.454"/>
    </inkml:context>
    <inkml:brush xml:id="br0">
      <inkml:brushProperty name="width" value="0.05" units="cm"/>
      <inkml:brushProperty name="height" value="0.05" units="cm"/>
      <inkml:brushProperty name="color" value="#008C3A"/>
    </inkml:brush>
  </inkml:definitions>
  <inkml:trace contextRef="#ctx0" brushRef="#br0">210 2 8754 0 0,'1'-1'75'0'0,"-1"1"0"0"0,0 0 0 0 0,1 0 0 0 0,-1 0 1 0 0,0 0-1 0 0,1-1 0 0 0,-1 1 0 0 0,1 0 0 0 0,-1 0 0 0 0,0 0 0 0 0,1 0 0 0 0,-1 0 1 0 0,1 0-1 0 0,-1 0 0 0 0,0 0 0 0 0,1 0 0 0 0,-1 1 0 0 0,1-1 0 0 0,-1 0 1 0 0,0 0-1 0 0,1 0 0 0 0,-1 0 0 0 0,0 0 0 0 0,1 1 0 0 0,-1-1 0 0 0,0 0 0 0 0,1 0 1 0 0,-1 1-1 0 0,13 5 218 0 0,-6-1 158 0 0,0 1-1 0 0,-1 0 0 0 0,1 0 0 0 0,-1 0 0 0 0,-1 1 0 0 0,1-1 1 0 0,-1 2-1 0 0,0-1 0 0 0,-1 0 0 0 0,1 1 0 0 0,-1 0 1 0 0,-1 0-1 0 0,4 11 0 0 0,0 4 400 0 0,0 1 1 0 0,-2 0 0 0 0,4 36-1 0 0,-5-19-737 0 0,-2 0 0 0 0,-2 0 0 0 0,-1 1 0 0 0,-3-1 0 0 0,-12 63 0 0 0,10-78-63 0 0,-2 0 0 0 0,-1 0 0 0 0,0-1 0 0 0,-2-1 0 0 0,-1 1 0 0 0,-1-2 0 0 0,-1 1 0 0 0,-1-2 0 0 0,-26 31 0 0 0,10-22-403 0 0,0-1 0 0 0,-2-1 0 0 0,-41 27 1 0 0,58-44-7023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01.935"/>
    </inkml:context>
    <inkml:brush xml:id="br0">
      <inkml:brushProperty name="width" value="0.05" units="cm"/>
      <inkml:brushProperty name="height" value="0.05" units="cm"/>
      <inkml:brushProperty name="color" value="#008C3A"/>
    </inkml:brush>
  </inkml:definitions>
  <inkml:trace contextRef="#ctx0" brushRef="#br0">1 45 11522 0 0,'11'-3'3730'0'0,"20"1"-3151"0"0,-27 1-159 0 0,62-1 1410 0 0,48-5 743 0 0,-98 5-2482 0 0,1-1 0 0 0,0 0 0 0 0,-1-1 0 0 0,25-10 0 0 0,-26 11-313 0 0,-11 4 211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17.302"/>
    </inkml:context>
    <inkml:brush xml:id="br0">
      <inkml:brushProperty name="width" value="0.05" units="cm"/>
      <inkml:brushProperty name="height" value="0.05" units="cm"/>
      <inkml:brushProperty name="color" value="#008C3A"/>
    </inkml:brush>
  </inkml:definitions>
  <inkml:trace contextRef="#ctx0" brushRef="#br0">16 91 456 0 0,'1'-45'6054'0'0,"0"-1"6191"0"0,-2 51-12076 0 0,-6 105-136 0 0,1-34-73 0 0,3 0-1 0 0,8 98 1 0 0,1-76 40 0 0,-3-96-204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18.063"/>
    </inkml:context>
    <inkml:brush xml:id="br0">
      <inkml:brushProperty name="width" value="0.05" units="cm"/>
      <inkml:brushProperty name="height" value="0.05" units="cm"/>
      <inkml:brushProperty name="color" value="#008C3A"/>
    </inkml:brush>
  </inkml:definitions>
  <inkml:trace contextRef="#ctx0" brushRef="#br0">5 15 6913 0 0,'0'0'46'0'0,"0"0"-1"0"0,0 0 0 0 0,-1 0 0 0 0,1 0 1 0 0,0 0-1 0 0,0 0 0 0 0,0 0 0 0 0,-1 0 1 0 0,1 0-1 0 0,0 0 0 0 0,0 0 0 0 0,0 0 1 0 0,0 0-1 0 0,-1-1 0 0 0,1 1 0 0 0,0 0 1 0 0,0 0-1 0 0,0 0 0 0 0,0 0 0 0 0,0 0 0 0 0,-1 0 1 0 0,1-1-1 0 0,0 1 0 0 0,0 0 0 0 0,0 0 1 0 0,0 0-1 0 0,0 0 0 0 0,0-1 0 0 0,0 1 1 0 0,0 0-1 0 0,0 0 0 0 0,0 0 0 0 0,0 0 1 0 0,0-1-1 0 0,0 1 0 0 0,-1 0 0 0 0,1 0 1 0 0,1 0-1 0 0,-1-1 0 0 0,0 1 0 0 0,0 0 1 0 0,0 0-1 0 0,0 0 0 0 0,0-1 0 0 0,0 1 0 0 0,0 0 1 0 0,0 0-1 0 0,11-5 4337 0 0,19 2 1867 0 0,130 9-6454 0 0,-137-6 194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03:47:19.240"/>
    </inkml:context>
    <inkml:brush xml:id="br0">
      <inkml:brushProperty name="width" value="0.05" units="cm"/>
      <inkml:brushProperty name="height" value="0.05" units="cm"/>
      <inkml:brushProperty name="color" value="#008C3A"/>
    </inkml:brush>
  </inkml:definitions>
  <inkml:trace contextRef="#ctx0" brushRef="#br0">157 18 5529 0 0,'3'-6'5420'0'0,"6"2"-3915"0"0,7 1-2055 0 0,-15 2 857 0 0,7 0-309 0 0,-1 0 0 0 0,1 0 1 0 0,0 0-1 0 0,0 1 0 0 0,0 1 0 0 0,-1-1 1 0 0,1 1-1 0 0,0 0 0 0 0,8 3 1 0 0,-10-3 12 0 0,-1 1 0 0 0,1 0 0 0 0,-1 0 0 0 0,0 0 0 0 0,0 0 1 0 0,0 1-1 0 0,0 0 0 0 0,0 0 0 0 0,0 0 0 0 0,-1 1 0 0 0,1 0 1 0 0,5 6-1 0 0,-9-8 14 0 0,1-1 0 0 0,-1 1 0 0 0,-1 0 1 0 0,1 0-1 0 0,0-1 0 0 0,0 1 0 0 0,0 0 1 0 0,-1 0-1 0 0,1 0 0 0 0,-1 0 0 0 0,0 0 1 0 0,1 0-1 0 0,-1 0 0 0 0,0 0 0 0 0,0-1 1 0 0,0 1-1 0 0,-1 3 0 0 0,0-1 109 0 0,0 0 0 0 0,0-1 0 0 0,-1 1 0 0 0,1 0 0 0 0,-1-1 0 0 0,0 1 0 0 0,0-1 0 0 0,-3 4 0 0 0,-5 5 404 0 0,0-1 1 0 0,-1 0 0 0 0,-17 14-1 0 0,24-23-498 0 0,-34 27 164 0 0,-80 44 1 0 0,41-27-107 0 0,69-41-85 0 0,0 0 0 0 0,1 1 0 0 0,-8 8 0 0 0,61-14-458 0 0,-21 0 445 0 0,0 1-1 0 0,0 2 0 0 0,0 0 0 0 0,-1 1 0 0 0,39 13 0 0 0,-54-14 4 0 0,0 1 1 0 0,0 0-1 0 0,0 1 1 0 0,-1-1-1 0 0,1 2 1 0 0,-1-1-1 0 0,11 11 1 0 0,-14-11 4 0 0,-1-1 0 0 0,0 1 1 0 0,-1-1-1 0 0,1 1 0 0 0,-1 0 1 0 0,0 1-1 0 0,0-1 0 0 0,-1 0 1 0 0,1 1-1 0 0,-1 0 0 0 0,0-1 1 0 0,-1 1-1 0 0,2 8 0 0 0,-3-7 187 0 0,0 0-1 0 0,0-1 0 0 0,0 1 1 0 0,-1 0-1 0 0,0 0 0 0 0,0-1 1 0 0,-1 1-1 0 0,0-1 0 0 0,0 1 1 0 0,-1-1-1 0 0,0 0 0 0 0,0 0 1 0 0,0 0-1 0 0,0 0 0 0 0,-1-1 1 0 0,0 1-1 0 0,-1-1 0 0 0,1 0 1 0 0,-8 7-1 0 0,0-1 166 0 0,-1 0 1 0 0,0-1-1 0 0,0 0 0 0 0,-1-1 1 0 0,0-1-1 0 0,-30 14 1 0 0,35-19-324 0 0,1-1 1 0 0,-1 1-1 0 0,1-1 1 0 0,-1-1 0 0 0,0 1-1 0 0,-14-1 1 0 0,18-1-148 0 0,1 0 1 0 0,-1 0-1 0 0,0-1 0 0 0,0 0 1 0 0,1 0-1 0 0,-1 0 0 0 0,1 0 1 0 0,-1-1-1 0 0,1 0 0 0 0,-1 0 1 0 0,1 0-1 0 0,0 0 0 0 0,0-1 1 0 0,-4-2-1 0 0,-2-5-7585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3.544"/>
    </inkml:context>
    <inkml:brush xml:id="br0">
      <inkml:brushProperty name="width" value="0.05" units="cm"/>
      <inkml:brushProperty name="height" value="0.05" units="cm"/>
    </inkml:brush>
  </inkml:definitions>
  <inkml:trace contextRef="#ctx0" brushRef="#br0">291 0 7834 0 0,'0'0'3138'0'0,"-9"15"949"0"0,-23 63-2697 0 0,-28 106 1 0 0,44-133-1208 0 0,-45 187-43 0 0,-46 360 1 0 0,103-579-915 0 0,3-26 192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0.510"/>
    </inkml:context>
    <inkml:brush xml:id="br0">
      <inkml:brushProperty name="width" value="0.05" units="cm"/>
      <inkml:brushProperty name="height" value="0.05" units="cm"/>
    </inkml:brush>
  </inkml:definitions>
  <inkml:trace contextRef="#ctx0" brushRef="#br0">186 118 7082 0 0,'4'46'2911'0'0,"0"27"1739"0"0,-8 98-1 0 0,2-148-4400 0 0,-1 0-1 0 0,-1-1 0 0 0,-1 1 1 0 0,-1-1-1 0 0,-1 0 0 0 0,-1-1 1 0 0,-1 1-1 0 0,-17 31 0 0 0,22-47-223 0 0,-1 1-1 0 0,1-1 1 0 0,-1 0-1 0 0,0 0 0 0 0,0 0 1 0 0,-10 8-1 0 0,13-13-71 0 0,0 0-1 0 0,0 1 1 0 0,0-1-1 0 0,0 0 1 0 0,0 0 0 0 0,0 0-1 0 0,-1-1 1 0 0,1 1-1 0 0,0 0 1 0 0,-1-1-1 0 0,1 0 1 0 0,0 1-1 0 0,-1-1 1 0 0,1 0-1 0 0,-1 0 1 0 0,1 0-1 0 0,0-1 1 0 0,-1 1 0 0 0,1-1-1 0 0,0 1 1 0 0,-1-1-1 0 0,1 0 1 0 0,0 0-1 0 0,0 0 1 0 0,-4-1-1 0 0,-8-6-996 0 0</inkml:trace>
  <inkml:trace contextRef="#ctx0" brushRef="#br0" timeOffset="1">21 2 11979 0 0,'2'-1'114'0'0,"0"1"0"0"0,0 0 1 0 0,0-1-1 0 0,0 1 0 0 0,0 0 1 0 0,1 0-1 0 0,-1 0 1 0 0,0 1-1 0 0,0-1 0 0 0,0 0 1 0 0,-1 1-1 0 0,1-1 0 0 0,0 1 1 0 0,0 0-1 0 0,0 0 1 0 0,2 1-1 0 0,5 1 110 0 0,100 18-200 0 0,-82-14-24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3.890"/>
    </inkml:context>
    <inkml:brush xml:id="br0">
      <inkml:brushProperty name="width" value="0.05" units="cm"/>
      <inkml:brushProperty name="height" value="0.05" units="cm"/>
    </inkml:brush>
  </inkml:definitions>
  <inkml:trace contextRef="#ctx0" brushRef="#br0">1 51 4609 0 0,'4'-11'-485'0'0,"13"-22"3607"0"0,-17 33-2964 0 0,1 0 1 0 0,-1-1-1 0 0,0 1 1 0 0,1-1-1 0 0,-1 1 0 0 0,1 0 1 0 0,-1-2-1 0 0,2 2 1 0 0,-2 0-1 0 0,1-1 1 0 0,-1 1-1 0 0,1 0 1 0 0,-1 0-1 0 0,1-1 1 0 0,-1 1-1 0 0,2 0 0 0 0,-2 0 1 0 0,1 0-1 0 0,0 0 1 0 0,-1 0-1 0 0,1 0 1 0 0,-1 0-1 0 0,1 0 1 0 0,-1 0-1 0 0,2 0 1 0 0,-1 0-1 0 0,-1 0 0 0 0,1 0 1 0 0,-1 1-1 0 0,1-1 1 0 0,-1 0-1 0 0,2 0 1 0 0,-2 1-1 0 0,1-1 1 0 0,-1 0-1 0 0,1 2 1 0 0,-1-2-1 0 0,1 0 0 0 0,-1 1 1 0 0,1-1-1 0 0,-1 1 1 0 0,0-1-1 0 0,2 1 1 0 0,11 13 131 0 0,-1 1 1 0 0,-1-1 0 0 0,0 1-1 0 0,-1 1 1 0 0,10 20 0 0 0,36 90 206 0 0,-43-92-299 0 0,84 232 177 0 0,-87-226-326 0 0,-1-1-1 0 0,-3 0 1 0 0,0 2 0 0 0,-1 79 0 0 0,-6-104-119 0 0,-1 1-1 0 0,-1 0 1 0 0,0-1 0 0 0,-6 18 0 0 0,-7 6-4327 0 0,2-10-985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4.232"/>
    </inkml:context>
    <inkml:brush xml:id="br0">
      <inkml:brushProperty name="width" value="0.05" units="cm"/>
      <inkml:brushProperty name="height" value="0.05" units="cm"/>
    </inkml:brush>
  </inkml:definitions>
  <inkml:trace contextRef="#ctx0" brushRef="#br0">0 2 8290 0 0,'2'-2'368'0'0,"0"2"80"0"0,-1 0-360 0 0,3 0-88 0 0,-1 0 0 0 0,2 0 0 0 0,2 2 160 0 0,3 0 24 0 0,10 2 0 0 0,9 1 0 0 0,9 2-88 0 0,3-2-24 0 0,3-1 0 0 0,4-4 0 0 0,1-3-72 0 0,5 1 0 0 0,6-4 0 0 0,-4 1 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6.117"/>
    </inkml:context>
    <inkml:brush xml:id="br0">
      <inkml:brushProperty name="width" value="0.05" units="cm"/>
      <inkml:brushProperty name="height" value="0.05" units="cm"/>
    </inkml:brush>
  </inkml:definitions>
  <inkml:trace contextRef="#ctx0" brushRef="#br0">28 34 5905 0 0,'-11'-34'15426'0'0,"9"500"-14546"0"0,-6 78-950 0 0,3-493 16 0 0,3-49-1026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6.638"/>
    </inkml:context>
    <inkml:brush xml:id="br0">
      <inkml:brushProperty name="width" value="0.05" units="cm"/>
      <inkml:brushProperty name="height" value="0.05" units="cm"/>
    </inkml:brush>
  </inkml:definitions>
  <inkml:trace contextRef="#ctx0" brushRef="#br0">3 94 6913 0 0,'11'-10'603'0'0,"0"1"0"0"0,2 0-1 0 0,-1 1 1 0 0,1 1-1 0 0,0 0 1 0 0,0 0 0 0 0,0 2-1 0 0,2-1 1 0 0,-2 1 0 0 0,2 0-1 0 0,18-2 1 0 0,-12 4-299 0 0,0 0 0 0 0,-2 2 1 0 0,2 0-1 0 0,0 1 0 0 0,0 1 1 0 0,-1 0-1 0 0,33 8 1 0 0,-41-7-165 0 0,-1 2 0 0 0,1-1 0 0 0,-1 2 0 0 0,0-1 0 0 0,0 1 1 0 0,0 0-1 0 0,0 2 0 0 0,-1-1 0 0 0,0 1 0 0 0,17 15 0 0 0,-24-17-59 0 0,2-1-1 0 0,-1 1 1 0 0,-1 0-1 0 0,0 0 1 0 0,1-1-1 0 0,-2 1 1 0 0,2 1-1 0 0,-2-1 0 0 0,-1 1 1 0 0,2 0-1 0 0,-2-1 1 0 0,1 0-1 0 0,0 1 1 0 0,-2 0-1 0 0,1 0 1 0 0,-1 0-1 0 0,0 0 1 0 0,0 0-1 0 0,0 0 0 0 0,0 0 1 0 0,-1 0-1 0 0,-1 0 1 0 0,-1 7-1 0 0,-3 0 38 0 0,1 0 0 0 0,-1-1-1 0 0,-2 1 1 0 0,1-1-1 0 0,0-1 1 0 0,-2 1 0 0 0,-1-2-1 0 0,2 1 1 0 0,-2-1 0 0 0,-1-1-1 0 0,0 1 1 0 0,-12 7 0 0 0,-10 6 32 0 0,0-2 0 0 0,-3 0 1 0 0,-37 14-1 0 0,49-24-225 0 0,-2 0-1 0 0,-40 9 1 0 0,56-18 83 0 0,1 1 0 0 0,-2-1 0 0 0,1-1 0 0 0,0-1 0 0 0,-1 0 0 0 0,1 0 0 0 0,-1 0 0 0 0,2-1 0 0 0,-1 0 0 0 0,-11-3 0 0 0,21 4-13 0 0,0 0 1 0 0,-1 0-1 0 0,1 0 0 0 0,-1 0 1 0 0,1-1-1 0 0,0 1 1 0 0,-2 0-1 0 0,2 0 1 0 0,0 0-1 0 0,-1 0 1 0 0,1 0-1 0 0,0 0 0 0 0,-1 0 1 0 0,1-1-1 0 0,0 1 1 0 0,-1 0-1 0 0,1 0 1 0 0,0-1-1 0 0,-2 1 0 0 0,2 0 1 0 0,0 0-1 0 0,0-1 1 0 0,-1 1-1 0 0,1 0 1 0 0,0-2-1 0 0,0 2 0 0 0,0 0 1 0 0,-1-1-1 0 0,1 1 1 0 0,0-1-1 0 0,12-5-1070 0 0,24-1-729 0 0,8 2 1686 0 0,-2 3 0 0 0,2 1 0 0 0,0 2 0 0 0,0 1 0 0 0,-1 3 0 0 0,1 1 0 0 0,-1 2 0 0 0,0 2 0 0 0,62 23 0 0 0,-93-28 200 0 0,-1 1 1 0 0,0-2 0 0 0,0 2-1 0 0,-1 2 1 0 0,-1-1 0 0 0,1 0-1 0 0,0 1 1 0 0,0 0 0 0 0,-2 1-1 0 0,9 10 1 0 0,-14-14-41 0 0,0-2 0 0 0,0 2 0 0 0,-1 0 0 0 0,1-2 0 0 0,-2 2 0 0 0,1 0 0 0 0,0 0 0 0 0,-1-1 0 0 0,0 1 0 0 0,0 1 1 0 0,1-1-1 0 0,-2-1 0 0 0,1 1 0 0 0,-1 1 0 0 0,0-1 0 0 0,-1 0 0 0 0,1-1 0 0 0,-2 2 0 0 0,1-1 0 0 0,0 0 0 0 0,0 0 0 0 0,-1-1 0 0 0,0 1 0 0 0,0 0 0 0 0,-1 0 0 0 0,-3 5 0 0 0,-6 8 266 0 0,-2-1 0 0 0,1 0 0 0 0,-2-2 0 0 0,-1 0 0 0 0,0 0 0 0 0,1-1 0 0 0,-3-2-1 0 0,-36 22 1 0 0,6-7 281 0 0,-2-2 0 0 0,-69 21-1 0 0,99-38-511 0 0,-2-2 1 0 0,0 0-1 0 0,-24 4 0 0 0,39-9-79 0 0,1 0 0 0 0,-1-1 0 0 0,-1 0 1 0 0,1 0-1 0 0,1 0 0 0 0,-2-1 0 0 0,1 0 0 0 0,1-1 1 0 0,-1 1-1 0 0,-1-1 0 0 0,2 1 0 0 0,0-3 0 0 0,-1 2 0 0 0,-5-4 1 0 0,-8-7-373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48.568"/>
    </inkml:context>
    <inkml:brush xml:id="br0">
      <inkml:brushProperty name="width" value="0.05" units="cm"/>
      <inkml:brushProperty name="height" value="0.05" units="cm"/>
    </inkml:brush>
  </inkml:definitions>
  <inkml:trace contextRef="#ctx0" brushRef="#br0">514 116 10138 0 0,'0'0'778'0'0,"0"-32"5067"0"0,0 30-5697 0 0,0-2 1 0 0,0 1-1 0 0,0-1 1 0 0,0 1-1 0 0,0 0 1 0 0,-1 0-1 0 0,1-1 1 0 0,-1 2-1 0 0,-1-2 1 0 0,1 1-1 0 0,0 0 0 0 0,0 0 1 0 0,0 0-1 0 0,-2 0 1 0 0,2 0-1 0 0,-2 1 1 0 0,1 0-1 0 0,1-2 1 0 0,-2 2-1 0 0,1-1 1 0 0,-1 1-1 0 0,1 1 1 0 0,-2-2-1 0 0,2 1 1 0 0,-1 1-1 0 0,0 0 0 0 0,0-2 1 0 0,0 2-1 0 0,0 0 1 0 0,0 0-1 0 0,0-1 1 0 0,-1 1-1 0 0,1 1 1 0 0,-1-1-1 0 0,2 1 1 0 0,-2 0-1 0 0,0 0 1 0 0,1 0-1 0 0,-7 0 1 0 0,-4 2-153 0 0,2 1 1 0 0,-1 0-1 0 0,-1 1 1 0 0,2-1-1 0 0,0 2 1 0 0,0 0-1 0 0,-1 1 1 0 0,1 0-1 0 0,1 1 1 0 0,0 0-1 0 0,0 0 1 0 0,0 2-1 0 0,2-1 1 0 0,-12 13-1 0 0,-6 7-181 0 0,2 0 0 0 0,2 2-1 0 0,-33 54 1 0 0,35-48-92 0 0,1 2 0 0 0,-16 39 0 0 0,30-61 227 0 0,1 1-1 0 0,0-2 1 0 0,2 2-1 0 0,-1-1 1 0 0,1 1-1 0 0,2 0 1 0 0,0 31-1 0 0,1-44-61 0 0,0 1 1 0 0,1-2-1 0 0,0 2 0 0 0,-1-1 1 0 0,2 0-1 0 0,0 0 0 0 0,-1-1 1 0 0,1 1-1 0 0,0 0 0 0 0,-1-1 0 0 0,2 1 1 0 0,-1-1-1 0 0,1 1 0 0 0,-1-1 1 0 0,2 0-1 0 0,-2 0 0 0 0,2 0 1 0 0,-2 0-1 0 0,2 0 0 0 0,0-1 0 0 0,-1 0 1 0 0,1 1-1 0 0,0-2 0 0 0,-1 1 1 0 0,1 0-1 0 0,0 0 0 0 0,-1-1 1 0 0,2 0-1 0 0,-1-1 0 0 0,1 2 0 0 0,-2-1 1 0 0,2-1-1 0 0,-1 0 0 0 0,0 0 1 0 0,0 0-1 0 0,0 0 0 0 0,1 0 1 0 0,-1-1-1 0 0,0 1 0 0 0,0-2 0 0 0,0 1 1 0 0,1 0-1 0 0,-2-1 0 0 0,1 0 1 0 0,0 0-1 0 0,-1 1 0 0 0,1-2 1 0 0,6-4-1 0 0,6-5-297 0 0,0 1-1 0 0,-2-4 1 0 0,0 2-1 0 0,-1-1 1 0 0,1-2-1 0 0,-2 1 1 0 0,13-25 0 0 0,63-127-2649 0 0,-75 141 2512 0 0,16-42-417 0 0,-16 35 684 0 0,35-48 9763 0 0,-49 90-6470 0 0,-3 57-2432 0 0,2-1 1 0 0,3 1-1 0 0,12 91 1 0 0,-9-126-681 0 0,-2-23-328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48.898"/>
    </inkml:context>
    <inkml:brush xml:id="br0">
      <inkml:brushProperty name="width" value="0.05" units="cm"/>
      <inkml:brushProperty name="height" value="0.05" units="cm"/>
    </inkml:brush>
  </inkml:definitions>
  <inkml:trace contextRef="#ctx0" brushRef="#br0">24 0 11058 0 0,'3'157'5531'0'0,"-16"-24"-3269"0"0,0 21-2999 0 0,13-126-2578 0 0,4 39 0 0 0,1-33-831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0.244"/>
    </inkml:context>
    <inkml:brush xml:id="br0">
      <inkml:brushProperty name="width" value="0.05" units="cm"/>
      <inkml:brushProperty name="height" value="0.05" units="cm"/>
    </inkml:brush>
  </inkml:definitions>
  <inkml:trace contextRef="#ctx0" brushRef="#br0">465 300 6449 0 0,'0'0'271'0'0,"2"0"0"0"0,-2-1 0 0 0,0 1 0 0 0,1 0 0 0 0,-1-2 0 0 0,1 2 0 0 0,-1-1 0 0 0,0 1 0 0 0,1-1 0 0 0,-1 1 0 0 0,0-1 0 0 0,2 1 0 0 0,-2-1 0 0 0,0 1 0 0 0,0-2-1 0 0,0 2 1 0 0,1-1 0 0 0,-1 1 0 0 0,0-1 0 0 0,0 1 0 0 0,0-1 0 0 0,0 0 0 0 0,0 1 0 0 0,0-2 0 0 0,1-23 534 0 0,0 22-197 0 0,-1-16 34 0 0,1-1 0 0 0,-2 1 0 0 0,0 0 0 0 0,-1 0 0 0 0,-2 0 0 0 0,-8-27 0 0 0,10 39-413 0 0,-1 0 1 0 0,0 1 0 0 0,0-1-1 0 0,-1 1 1 0 0,0-1-1 0 0,1 1 1 0 0,-2 0-1 0 0,-10-9 1 0 0,13 11-144 0 0,-2 2 0 0 0,0-1 0 0 0,1 0 0 0 0,-1 1 0 0 0,0 0-1 0 0,-1 0 1 0 0,2-1 0 0 0,-1 2 0 0 0,-1 0 0 0 0,2 0 0 0 0,-2 0 0 0 0,0-1 0 0 0,1 1 0 0 0,-1 1 0 0 0,0-1 0 0 0,-3 1 0 0 0,0 1-78 0 0,0 0 0 0 0,1 1 1 0 0,-1-1-1 0 0,1 1 0 0 0,0 1 0 0 0,-1-1 0 0 0,1 1 1 0 0,0 1-1 0 0,1 0 0 0 0,-2-1 0 0 0,2 2 1 0 0,0-2-1 0 0,0 2 0 0 0,0 0 0 0 0,1 1 0 0 0,-1-1 1 0 0,1 1-1 0 0,-7 9 0 0 0,-9 12-129 0 0,3 2 0 0 0,-28 52 0 0 0,45-79 124 0 0,-27 52-89 0 0,-32 93 0 0 0,52-122 64 0 0,0 0 1 0 0,2 0-1 0 0,1 0 1 0 0,2 1-1 0 0,0 0 1 0 0,2 36-1 0 0,2-52-18 0 0,0-2-1 0 0,2 0 0 0 0,-1 2 1 0 0,1-2-1 0 0,-1 1 1 0 0,2-1-1 0 0,0 0 1 0 0,0 1-1 0 0,0-2 1 0 0,1 1-1 0 0,0-1 1 0 0,11 12-1 0 0,-14-16-56 0 0,1-1-1 0 0,-1 0 0 0 0,1 1 1 0 0,-1-1-1 0 0,0-1 0 0 0,1 2 1 0 0,-1-1-1 0 0,1-1 0 0 0,0 0 1 0 0,0 2-1 0 0,1-2 0 0 0,-2 0 1 0 0,2 0-1 0 0,-2-1 0 0 0,2 2 1 0 0,-2-2-1 0 0,2 1 0 0 0,-1-1 1 0 0,0 0-1 0 0,1 1 0 0 0,-1-2 1 0 0,1 1-1 0 0,-2 0 0 0 0,2 0 1 0 0,-2-1-1 0 0,2 1 0 0 0,0-2 0 0 0,-2 1 1 0 0,2 0-1 0 0,-2 0 0 0 0,2 0 1 0 0,-2-1-1 0 0,1 0 0 0 0,1 1 1 0 0,-2-1-1 0 0,0-1 0 0 0,5-3 1 0 0,5-5-301 0 0,-1 0 0 0 0,0-2 0 0 0,-1 1 0 0 0,-1-1 0 0 0,15-27 0 0 0,31-77-768 0 0,-43 90 1015 0 0,106-276-1207 0 0,-117 296 4331 0 0,-4 27 4123 0 0,3 10-7099 0 0,5 157 488 0 0,-2-156-840 0 0,1-1 1 0 0,1 1 0 0 0,2 0 0 0 0,12 32 0 0 0,-12-46-7380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0.716"/>
    </inkml:context>
    <inkml:brush xml:id="br0">
      <inkml:brushProperty name="width" value="0.05" units="cm"/>
      <inkml:brushProperty name="height" value="0.05" units="cm"/>
    </inkml:brush>
  </inkml:definitions>
  <inkml:trace contextRef="#ctx0" brushRef="#br0">67 1 4145 0 0,'1'0'144'0'0,"-1"0"0"0"0,2-1 1 0 0,-1 1-1 0 0,-1 0 0 0 0,1 0 0 0 0,0 0 1 0 0,-1 0-1 0 0,2 0 0 0 0,-2 0 1 0 0,1 0-1 0 0,0 1 0 0 0,-1-1 0 0 0,1 0 1 0 0,0 0-1 0 0,-1 0 0 0 0,2 0 0 0 0,-2 1 1 0 0,1-1-1 0 0,-1 0 0 0 0,1 2 1 0 0,-1-2-1 0 0,3 1 0 0 0,16 13-1118 0 0,-15-12 1213 0 0,4 4 153 0 0,1 1 0 0 0,-2 1-1 0 0,2-1 1 0 0,-2 0 0 0 0,0 1 0 0 0,-1 1-1 0 0,1-1 1 0 0,-1 1 0 0 0,8 15-1 0 0,-12-19-201 0 0,0-2-1 0 0,-1 2 0 0 0,0 0 0 0 0,1 0 0 0 0,-1-2 0 0 0,-1 2 0 0 0,1 0 1 0 0,-1 0-1 0 0,0-1 0 0 0,0 1 0 0 0,0 0 0 0 0,-1 0 0 0 0,1-1 0 0 0,-1 0 1 0 0,-1 1-1 0 0,1-1 0 0 0,0 1 0 0 0,-1-1 0 0 0,0 1 0 0 0,0-2 0 0 0,-1 2 1 0 0,1-2-1 0 0,0 1 0 0 0,-5 4 0 0 0,-1 2 420 0 0,-1-2 1 0 0,0 2-1 0 0,0-3 0 0 0,-1 1 0 0 0,-21 12 1 0 0,23-15-463 0 0,1 0 1 0 0,0-2-1 0 0,-2 1 1 0 0,2-2-1 0 0,-2 1 1 0 0,1-1-1 0 0,0 1 0 0 0,0-1 1 0 0,-18 0-1 0 0,94 1 1140 0 0,-32-2-1996 0 0,-2-1 1 0 0,43-4 0 0 0,-38-2-6355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1.830"/>
    </inkml:context>
    <inkml:brush xml:id="br0">
      <inkml:brushProperty name="width" value="0.05" units="cm"/>
      <inkml:brushProperty name="height" value="0.05" units="cm"/>
    </inkml:brush>
  </inkml:definitions>
  <inkml:trace contextRef="#ctx0" brushRef="#br0">12 0 9218 0 0,'-1'8'5352'0'0,"0"16"-5311"0"0,0-17 275 0 0,-1 308-201 0 0,5-150-183 0 0,-1-56 57 0 0,1-39 11 0 0,-5 0 0 0 0,-11 92 0 0 0,17-220 666 0 0,-4 41-383 0 0,1 2 0 0 0,0-2 0 0 0,5-21 0 0 0,-3 28-316 0 0,-1 0 0 0 0,2 0 0 0 0,-1 2 0 0 0,1-2 0 0 0,1 1 0 0 0,0 1 0 0 0,0-1 1 0 0,1 1-1 0 0,0 0 0 0 0,0-1 0 0 0,0 2 0 0 0,2 0 0 0 0,-1 0 0 0 0,0 0 0 0 0,2 1 0 0 0,-1 0 0 0 0,1 0 0 0 0,-1 1 0 0 0,1 0 0 0 0,1 1 0 0 0,-2 0 1 0 0,2 0-1 0 0,0 1 0 0 0,0-1 0 0 0,-1 2 0 0 0,2 1 0 0 0,-1-2 0 0 0,17 2 0 0 0,-22 1 68 0 0,0 0 0 0 0,1 0-1 0 0,-1 1 1 0 0,0 1 0 0 0,1-1 0 0 0,-1 0-1 0 0,0 0 1 0 0,-1 0 0 0 0,1 2 0 0 0,0-1 0 0 0,0 0-1 0 0,0 1 1 0 0,0 0 0 0 0,-1 0 0 0 0,0 0-1 0 0,0 1 1 0 0,0-1 0 0 0,-1 1 0 0 0,1 0-1 0 0,0-1 1 0 0,-1 2 0 0 0,0-2 0 0 0,-1 2 0 0 0,2 0-1 0 0,-2 0 1 0 0,1 0 0 0 0,-2-1 0 0 0,1 1-1 0 0,1 6 1 0 0,-1-4 92 0 0,0-1 0 0 0,-1 1 0 0 0,-1-1 0 0 0,1 1-1 0 0,-1-1 1 0 0,0 1 0 0 0,0-1 0 0 0,-1 1 0 0 0,0-1 0 0 0,-1 1 0 0 0,1-1-1 0 0,0 1 1 0 0,-2-1 0 0 0,1 0 0 0 0,0 0 0 0 0,-2 0 0 0 0,1 0 0 0 0,0 0-1 0 0,-1 0 1 0 0,0-1 0 0 0,0-1 0 0 0,-9 11 0 0 0,2-6 76 0 0,0 0 1 0 0,-1-1-1 0 0,0-1 1 0 0,0 0-1 0 0,0-1 0 0 0,-1 0 1 0 0,0 0-1 0 0,-1-1 1 0 0,1 0-1 0 0,0-2 0 0 0,-2-1 1 0 0,1 2-1 0 0,-27 0 1 0 0,30-4-1099 0 0,0 0 1 0 0,0-2 0 0 0,0 1-1 0 0,0-1 1 0 0,0 1 0 0 0,-17-8-1 0 0,13 3-6145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2.296"/>
    </inkml:context>
    <inkml:brush xml:id="br0">
      <inkml:brushProperty name="width" value="0.05" units="cm"/>
      <inkml:brushProperty name="height" value="0.05" units="cm"/>
    </inkml:brush>
  </inkml:definitions>
  <inkml:trace contextRef="#ctx0" brushRef="#br0">0 0 9218 0 0,'4'8'4345'0'0,"-3"14"-2976"0"0,-1-13-795 0 0,11 252 2965 0 0,-11-230-3476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0.865"/>
    </inkml:context>
    <inkml:brush xml:id="br0">
      <inkml:brushProperty name="width" value="0.05" units="cm"/>
      <inkml:brushProperty name="height" value="0.05" units="cm"/>
    </inkml:brush>
  </inkml:definitions>
  <inkml:trace contextRef="#ctx0" brushRef="#br0">73 1 9218 0 0,'5'5'219'0'0,"0"1"-1"0"0,-1 0 1 0 0,0 0 0 0 0,0 1 0 0 0,0-1-1 0 0,-1 1 1 0 0,4 12 0 0 0,13 52 1790 0 0,-17-53-1376 0 0,0-1 0 0 0,-1 1-1 0 0,-1-1 1 0 0,-1 1 0 0 0,0 0-1 0 0,-1 0 1 0 0,-4 19 0 0 0,1-19-454 0 0,0 0 0 0 0,-1-1 0 0 0,-1 0 0 0 0,-1 1 0 0 0,0-2 1 0 0,-1 1-1 0 0,-1-1 0 0 0,-1 0 0 0 0,0-1 0 0 0,-1-1 0 0 0,-16 18 0 0 0,3-8-427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2.765"/>
    </inkml:context>
    <inkml:brush xml:id="br0">
      <inkml:brushProperty name="width" value="0.05" units="cm"/>
      <inkml:brushProperty name="height" value="0.05" units="cm"/>
    </inkml:brush>
  </inkml:definitions>
  <inkml:trace contextRef="#ctx0" brushRef="#br0">76 0 5985 0 0,'-4'13'10468'0'0,"0"26"-8833"0"0,2-7-859 0 0,-31 431-906 0 0,17-197-40 0 0,11-197 170 0 0,-7-168-376 0 0,12 74 56 0 0,1 0 0 0 0,0 0 0 0 0,3 0 0 0 0,6-25-1 0 0,-8 38 289 0 0,2-1 0 0 0,1 1 0 0 0,0 0-1 0 0,0 0 1 0 0,1 0 0 0 0,0 0 0 0 0,0 2-1 0 0,1-1 1 0 0,15-17 0 0 0,-19 25 40 0 0,0 1 0 0 0,0-2 1 0 0,1 0-1 0 0,-1 2 0 0 0,1-2 0 0 0,-1 2 1 0 0,2 0-1 0 0,-1-1 0 0 0,0 1 0 0 0,1 1 1 0 0,-1-2-1 0 0,0 2 0 0 0,1 0 0 0 0,0 0 1 0 0,-1 0-1 0 0,0-1 0 0 0,1 2 0 0 0,0 0 1 0 0,0-1-1 0 0,0 1 0 0 0,-1 1 0 0 0,1-1 1 0 0,-1 0-1 0 0,1 2 0 0 0,0-1 0 0 0,-1 0 1 0 0,1 0-1 0 0,3 3 0 0 0,1-1 51 0 0,-1 2 0 0 0,1 0 0 0 0,-2 0 1 0 0,1 1-1 0 0,-1-1 0 0 0,0 1 0 0 0,-1 0 0 0 0,2 2 0 0 0,-2-1 0 0 0,0 0 0 0 0,-1 0 0 0 0,0 1 1 0 0,5 8-1 0 0,-6-8-4 0 0,1 2 0 0 0,-1-2 0 0 0,0 1 0 0 0,-1 0 0 0 0,0 0 0 0 0,-1 1 0 0 0,1-1 0 0 0,0 16 0 0 0,-3-20 27 0 0,0 1 0 0 0,-1 0 1 0 0,1 0-1 0 0,-1 0 0 0 0,0-1 0 0 0,-1 0 0 0 0,0 1 0 0 0,-1-1 0 0 0,2 1 1 0 0,-1-1-1 0 0,-2 0 0 0 0,2 1 0 0 0,-2-2 0 0 0,2 1 0 0 0,-9 7 0 0 0,1-1 210 0 0,0-2 1 0 0,-1 1-1 0 0,0-2 0 0 0,0 0 0 0 0,-1 1 0 0 0,1-2 0 0 0,-3 0 0 0 0,2-1 0 0 0,-1 0 0 0 0,-21 7 0 0 0,20-9-635 0 0,1-1 1 0 0,-1-1-1 0 0,-20 2 0 0 0,10-3-7125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3.233"/>
    </inkml:context>
    <inkml:brush xml:id="br0">
      <inkml:brushProperty name="width" value="0.05" units="cm"/>
      <inkml:brushProperty name="height" value="0.05" units="cm"/>
    </inkml:brush>
  </inkml:definitions>
  <inkml:trace contextRef="#ctx0" brushRef="#br0">232 0 3585 0 0,'2'2'206'0'0,"0"1"0"0"0,0-1 0 0 0,-1 1 0 0 0,2-1 0 0 0,-2 0 0 0 0,0 1 0 0 0,0-1 0 0 0,1 0 0 0 0,-1 2 0 0 0,0-2 0 0 0,0 1 0 0 0,-1 0 0 0 0,1 0 0 0 0,-1 0 0 0 0,2 0 0 0 0,-2-1 0 0 0,0 2 0 0 0,0-2 0 0 0,0 2 0 0 0,0-2 0 0 0,-2 1 0 0 0,2 0 0 0 0,-1 0 0 0 0,1 0 0 0 0,-1-1 0 0 0,0 2 0 0 0,0-2 0 0 0,-1 0 0 0 0,-1 4 0 0 0,-1 2 462 0 0,-1-2-1 0 0,0 1 1 0 0,0-1-1 0 0,0 0 1 0 0,1-2-1 0 0,-3 2 1 0 0,1-1-1 0 0,0 0 1 0 0,0 0-1 0 0,-7 3 1 0 0,-3 0-367 0 0,0-1 0 0 0,-1 0 0 0 0,1-1 0 0 0,-1-1 0 0 0,0 0 0 0 0,-2-2 0 0 0,-27 5 0 0 0,35-7-435 0 0,18-1-377 0 0,-2 0 161 0 0,1 0-1105 0 0,29 1 10 0 0,56-7-1 0 0,-62 1 906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3.872"/>
    </inkml:context>
    <inkml:brush xml:id="br0">
      <inkml:brushProperty name="width" value="0.05" units="cm"/>
      <inkml:brushProperty name="height" value="0.05" units="cm"/>
    </inkml:brush>
  </inkml:definitions>
  <inkml:trace contextRef="#ctx0" brushRef="#br0">44 1 10594 0 0,'0'0'819'0'0,"-3"18"863"0"0,-31 424-1246 0 0,33-436-458 0 0,-3 57-75 0 0,3 0-1 0 0,10 97 1 0 0,-2-187 498 0 0,-1-21-31 0 0,-2 11-30 0 0,18-71 0 0 0,-20 97-340 0 0,2 0 0 0 0,-1 2 0 0 0,2-2 0 0 0,0 1 0 0 0,0 1-1 0 0,0-1 1 0 0,1 1 0 0 0,1-1 0 0 0,0 2 0 0 0,0 0 0 0 0,11-10 0 0 0,-15 16-7 0 0,-1-1 1 0 0,0 1-1 0 0,2 1 0 0 0,-1-1 0 0 0,-1 0 0 0 0,2 1 1 0 0,-2 0-1 0 0,2-1 0 0 0,-1 1 0 0 0,0 0 0 0 0,1 1 1 0 0,-2-1-1 0 0,2 1 0 0 0,-1 0 0 0 0,1-1 1 0 0,-2 1-1 0 0,6 1 0 0 0,-2-1-7 0 0,-1 1-1 0 0,1 0 1 0 0,-1 2 0 0 0,1-2 0 0 0,-1 1 0 0 0,0 1-1 0 0,0-1 1 0 0,-1 0 0 0 0,9 5 0 0 0,-2 2 15 0 0,-2-1 0 0 0,2 2 0 0 0,-1-1 0 0 0,0 1 0 0 0,-1 0 0 0 0,-1 0 0 0 0,12 20 0 0 0,-14-20 77 0 0,0 1-1 0 0,-1 0 1 0 0,0 1-1 0 0,-1-2 1 0 0,0 2 0 0 0,0 0-1 0 0,-2 0 1 0 0,1 0-1 0 0,0 22 1 0 0,-3-28 58 0 0,0 0-1 0 0,-1 0 1 0 0,0 0 0 0 0,0 0-1 0 0,-1 0 1 0 0,1 0 0 0 0,-1-1-1 0 0,1 1 1 0 0,-2 0 0 0 0,-1-2 0 0 0,2 2-1 0 0,-2-1 1 0 0,2 0 0 0 0,-2 0-1 0 0,1-1 1 0 0,-2 1 0 0 0,1-1-1 0 0,-1 0 1 0 0,1 0 0 0 0,0 0 0 0 0,-1-1-1 0 0,-7 6 1 0 0,-1-4 225 0 0,1 3 1 0 0,0-2-1 0 0,-2-2 1 0 0,1 1-1 0 0,0 0 1 0 0,-1-2-1 0 0,-1 1 1 0 0,2-2-1 0 0,0 0 1 0 0,-20 0-1 0 0,20-2-1840 0 0,0 0-1 0 0,1-1 1 0 0,-24-6-1 0 0,20 2-5548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4.276"/>
    </inkml:context>
    <inkml:brush xml:id="br0">
      <inkml:brushProperty name="width" value="0.05" units="cm"/>
      <inkml:brushProperty name="height" value="0.05" units="cm"/>
    </inkml:brush>
  </inkml:definitions>
  <inkml:trace contextRef="#ctx0" brushRef="#br0">10 1 12899 0 0,'0'0'997'0'0,"-10"128"1899"0"0,20 103-1595 0 0,-8-208-1398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4.838"/>
    </inkml:context>
    <inkml:brush xml:id="br0">
      <inkml:brushProperty name="width" value="0.05" units="cm"/>
      <inkml:brushProperty name="height" value="0.05" units="cm"/>
    </inkml:brush>
  </inkml:definitions>
  <inkml:trace contextRef="#ctx0" brushRef="#br0">48 0 10594 0 0,'-2'50'8272'0'0,"-4"26"-6492"0"0,-1 19-2190 0 0,-17 683 10 0 0,21-739 320 0 0,1-109-37 0 0,-1 45 26 0 0,2 0 0 0 0,1 0 0 0 0,1 0 0 0 0,2 0 0 0 0,0 0 0 0 0,2 0 0 0 0,7-26 0 0 0,-5 36 69 0 0,-1 0 1 0 0,1 0-1 0 0,2 1 0 0 0,-2-1 1 0 0,12-11-1 0 0,-15 20 17 0 0,0 1 0 0 0,1 1 0 0 0,-2 0-1 0 0,2-1 1 0 0,0 1 0 0 0,0 0 0 0 0,0 1-1 0 0,0-1 1 0 0,1 0 0 0 0,-1 2 0 0 0,1 0-1 0 0,0-2 1 0 0,0 3 0 0 0,0-2 0 0 0,0 1-1 0 0,8 0 1 0 0,-11 2-3 0 0,1-1 0 0 0,0 1 0 0 0,-1 1 0 0 0,1-1 0 0 0,0 0-1 0 0,-1 1 1 0 0,1-1 0 0 0,0 1 0 0 0,-1 0 0 0 0,1 0 0 0 0,-2 1 0 0 0,2-1 0 0 0,0 1 0 0 0,3 3 0 0 0,-1-1-30 0 0,0 0-1 0 0,-1 1 1 0 0,1 0 0 0 0,-1 0 0 0 0,0 1 0 0 0,7 10 0 0 0,-3-3-27 0 0,-1 3 1 0 0,1-2-1 0 0,-3 1 0 0 0,1 1 1 0 0,6 23-1 0 0,-10-29 84 0 0,-2-1 1 0 0,2 2-1 0 0,-2 0 1 0 0,0-2-1 0 0,1 2 1 0 0,-2 0-1 0 0,-2-2 1 0 0,2 2-1 0 0,-1-1 1 0 0,-4 13-1 0 0,3-17 84 0 0,-1 0 1 0 0,1 0-1 0 0,-1-1 0 0 0,0 1 1 0 0,0 0-1 0 0,0-2 0 0 0,-1 1 1 0 0,0 1-1 0 0,0-1 0 0 0,-1 0 1 0 0,1-2-1 0 0,-1 2 0 0 0,0-2 0 0 0,-1 1 1 0 0,1 0-1 0 0,0-1 0 0 0,-12 5 1 0 0,6-3 114 0 0,0-1 1 0 0,0-1 0 0 0,0 1 0 0 0,0-2-1 0 0,-1 1 1 0 0,1-1 0 0 0,-1-1 0 0 0,-21-1-1 0 0,17 0-680 0 0,0-1-1 0 0,1-1 0 0 0,-22-7 0 0 0,19 5-6769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5.186"/>
    </inkml:context>
    <inkml:brush xml:id="br0">
      <inkml:brushProperty name="width" value="0.05" units="cm"/>
      <inkml:brushProperty name="height" value="0.05" units="cm"/>
    </inkml:brush>
  </inkml:definitions>
  <inkml:trace contextRef="#ctx0" brushRef="#br0">138 1 3673 0 0,'2'1'267'0'0,"1"0"0"0"0,-1 1 0 0 0,1-1 0 0 0,-1 0 0 0 0,-1 0 0 0 0,2 0 0 0 0,-1 2 0 0 0,0-2 0 0 0,0 1 0 0 0,-1-1 0 0 0,0 2 0 0 0,2-1 0 0 0,-2-1 0 0 0,0 2 0 0 0,1-1 0 0 0,-1 1 0 0 0,0-1 0 0 0,-1 0 0 0 0,2 5 0 0 0,-2-3 181 0 0,2 0-1 0 0,-2-1 0 0 0,0 1 0 0 0,0-1 0 0 0,-2 1 0 0 0,2-1 0 0 0,-1 1 0 0 0,0 0 1 0 0,1-1-1 0 0,-1 1 0 0 0,-2-1 0 0 0,0 4 0 0 0,-2 3 268 0 0,-1 1-1 0 0,-2-2 1 0 0,2-1 0 0 0,-1 2-1 0 0,-2-2 1 0 0,2 1-1 0 0,-16 11 1 0 0,12-13-681 0 0,0 1 1 0 0,-1-2-1 0 0,1 1 0 0 0,-2-1 0 0 0,-21 7 0 0 0,33-13-34 0 0,35-1-645 0 0,-1-1 0 0 0,0-3 0 0 0,34-7 0 0 0,-40 6-5857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19.565"/>
    </inkml:context>
    <inkml:brush xml:id="br0">
      <inkml:brushProperty name="width" value="0.05" units="cm"/>
      <inkml:brushProperty name="height" value="0.05" units="cm"/>
    </inkml:brush>
  </inkml:definitions>
  <inkml:trace contextRef="#ctx0" brushRef="#br0">85 1 2761 0 0,'-11'1'19139'0'0,"9"9"-21443"0"0,-10 41 2942 0 0,1 1 0 0 0,-4 67 1 0 0,6-44-425 0 0,8-64-215 0 0,-21 198-117 0 0,21-171 87 0 0,1 0 0 0 0,1 0 0 0 0,11 56 0 0 0,-10-88-82 0 0,-2 1-33 0 0,1-1-1 0 0,0 0 1 0 0,2 0 0 0 0,-2 0-1 0 0,1 0 1 0 0,1 0 0 0 0,-1-1-1 0 0,1 1 1 0 0,5 7 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19.907"/>
    </inkml:context>
    <inkml:brush xml:id="br0">
      <inkml:brushProperty name="width" value="0.05" units="cm"/>
      <inkml:brushProperty name="height" value="0.05" units="cm"/>
    </inkml:brush>
  </inkml:definitions>
  <inkml:trace contextRef="#ctx0" brushRef="#br0">186 0 21661 0 0,'-3'1'31'0'0,"1"2"1"0"0,-1-2 0 0 0,2 1 0 0 0,-1-1 0 0 0,-1 2-1 0 0,2-2 1 0 0,-1 1 0 0 0,0 1 0 0 0,0-1 0 0 0,1 0-1 0 0,-1 1 1 0 0,1-1 0 0 0,0 1 0 0 0,0-1 0 0 0,-2 5-1 0 0,-2 4-27 0 0,-25 43 156 0 0,-43 108 0 0 0,62-133-155 0 0,1 0 1 0 0,3 1-1 0 0,-1 0 0 0 0,3 1 1 0 0,-2 56-1 0 0,8-78-28 0 0,-1 1 0 0 0,3-2 0 0 0,-2 2 0 0 0,1-1 0 0 0,1 1 0 0 0,0-1 0 0 0,0-1 0 0 0,2 1 0 0 0,-2 0 0 0 0,2 0 0 0 0,0-1 0 0 0,0-1 0 0 0,1 1 0 0 0,0-1 0 0 0,0 1 0 0 0,2-1 0 0 0,-2 0 0 0 0,1-1 0 0 0,2 0 0 0 0,8 6 0 0 0,-12-8-115 0 0,1-1 0 0 0,0 0-1 0 0,0 1 1 0 0,0-2 0 0 0,0 1 0 0 0,0-1-1 0 0,0-1 1 0 0,1 2 0 0 0,0-2-1 0 0,-1 0 1 0 0,1-1 0 0 0,-1 1 0 0 0,1-1-1 0 0,0 0 1 0 0,-1 0 0 0 0,1-1 0 0 0,-1 0-1 0 0,2 0 1 0 0,-2-1 0 0 0,0 1-1 0 0,0-1 1 0 0,0 0 0 0 0,0-1 0 0 0,0 1-1 0 0,1-2 1 0 0,-1 1 0 0 0,0-1 0 0 0,-1 1-1 0 0,0-1 1 0 0,6-6 0 0 0,-7 6-23 0 0,0 0 1 0 0,0-1-1 0 0,-1 1 1 0 0,1-1-1 0 0,0 0 1 0 0,-2 0-1 0 0,2-1 1 0 0,-2 2-1 0 0,1-1 0 0 0,-2-1 1 0 0,1 0-1 0 0,0 1 1 0 0,-1-1-1 0 0,0 0 1 0 0,0 0-1 0 0,0-8 1 0 0,-1 11 124 0 0,-1 0 0 0 0,1 1 0 0 0,0-1 0 0 0,-1 1 0 0 0,1 0 0 0 0,-1-1 0 0 0,0 1 0 0 0,1-1 0 0 0,-2 1 0 0 0,1 0 0 0 0,0-1 0 0 0,0 1 0 0 0,-2 0 0 0 0,2-1 0 0 0,0 2 0 0 0,-4-4 0 0 0,2 4 198 0 0,1-1 1 0 0,0-1-1 0 0,-2 2 1 0 0,2 0-1 0 0,-2-1 1 0 0,0 0-1 0 0,2 1 1 0 0,-2 0-1 0 0,0 1 1 0 0,2-1-1 0 0,-2 1 0 0 0,1-1 1 0 0,-1 1-1 0 0,0 0 1 0 0,-3 0-1 0 0,-5 0 256 0 0,0 1-1 0 0,-1 0 0 0 0,1 1 0 0 0,0 1 0 0 0,0 0 1 0 0,-13 6-1 0 0,-36 17-1623 0 0,33-13-5472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0.514"/>
    </inkml:context>
    <inkml:brush xml:id="br0">
      <inkml:brushProperty name="width" value="0.05" units="cm"/>
      <inkml:brushProperty name="height" value="0.05" units="cm"/>
    </inkml:brush>
  </inkml:definitions>
  <inkml:trace contextRef="#ctx0" brushRef="#br0">234 0 7834 0 0,'-17'10'12285'0'0,"15"-8"-11466"0"0,-19 24 2242 0 0,-12 36-4883 0 0,29-55 2770 0 0,-48 91-860 0 0,25-52-135 0 0,3 3 1 0 0,-28 72-1 0 0,51-111-36 0 0,1-3 10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0.961"/>
    </inkml:context>
    <inkml:brush xml:id="br0">
      <inkml:brushProperty name="width" value="0.05" units="cm"/>
      <inkml:brushProperty name="height" value="0.05" units="cm"/>
    </inkml:brush>
  </inkml:definitions>
  <inkml:trace contextRef="#ctx0" brushRef="#br0">233 1 6913 0 0,'-2'1'10927'0'0,"-14"15"-8595"0"0,-55 87 193 0 0,28-33-2395 0 0,-51 119 0 0 0,87-173-930 0 0,7-17 536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08.784"/>
    </inkml:context>
    <inkml:brush xml:id="br0">
      <inkml:brushProperty name="width" value="0.05" units="cm"/>
      <inkml:brushProperty name="height" value="0.05" units="cm"/>
    </inkml:brush>
  </inkml:definitions>
  <inkml:trace contextRef="#ctx0" brushRef="#br0">0 0 6449 0 0,'0'21'1510'0'0,"1"61"1287"0"0,0-46-2774 0 0,9 53-1 0 0,-4-68-91 0 0,3-4 51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7.900"/>
    </inkml:context>
    <inkml:brush xml:id="br0">
      <inkml:brushProperty name="width" value="0.05" units="cm"/>
      <inkml:brushProperty name="height" value="0.05" units="cm"/>
    </inkml:brush>
  </inkml:definitions>
  <inkml:trace contextRef="#ctx0" brushRef="#br0">0 10 8754 0 0,'0'0'1416'0'0,"7"-1"1067"0"0,-2-1-2433 0 0,0 0 0 0 0,1 1 0 0 0,-1 0 0 0 0,1 0 0 0 0,0 0-1 0 0,-1 0 1 0 0,1 1 0 0 0,-1 0 0 0 0,1 0 0 0 0,0 1 0 0 0,-1 0 0 0 0,1 0-1 0 0,-1 0 1 0 0,1 0 0 0 0,-1 1 0 0 0,0 0 0 0 0,1 0 0 0 0,-1 1 0 0 0,0-1-1 0 0,7 6 1 0 0,8 7 198 0 0,0 0 1 0 0,-1 2-1 0 0,-1 0 0 0 0,-1 1 0 0 0,17 22 0 0 0,69 108 379 0 0,-62-86-272 0 0,59 89 2 0 0,-100-150-358 0 0,0-1 0 0 0,0 0 0 0 0,1 0 0 0 0,-1 0 0 0 0,0 0 0 0 0,0 0 0 0 0,0 0 0 0 0,0 0 1 0 0,0 0-1 0 0,0 0 0 0 0,0 0 0 0 0,0 0 0 0 0,1 0 0 0 0,-1 0 0 0 0,0 0 0 0 0,0 0 0 0 0,0 0 0 0 0,0 0 1 0 0,0 0-1 0 0,0 0 0 0 0,0 0 0 0 0,1 0 0 0 0,-1 0 0 0 0,0 0 0 0 0,0 0 0 0 0,0 0 0 0 0,0 0 1 0 0,0 0-1 0 0,0 0 0 0 0,0-1 0 0 0,0 1 0 0 0,1 0 0 0 0,-1 0 0 0 0,0 0 0 0 0,0 0 0 0 0,0 0 1 0 0,0 0-1 0 0,0 0 0 0 0,0 0 0 0 0,0 0 0 0 0,0-1 0 0 0,0 1 0 0 0,0 0 0 0 0,0 0 0 0 0,0 0 0 0 0,0 0 1 0 0,0 0-1 0 0,0 0 0 0 0,0 0 0 0 0,0 0 0 0 0,0-1 0 0 0,5-11 3 0 0,4-18 7 0 0,-5 9-9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1.311"/>
    </inkml:context>
    <inkml:brush xml:id="br0">
      <inkml:brushProperty name="width" value="0.05" units="cm"/>
      <inkml:brushProperty name="height" value="0.05" units="cm"/>
    </inkml:brush>
  </inkml:definitions>
  <inkml:trace contextRef="#ctx0" brushRef="#br0">140 0 7290 0 0,'14'2'540'0'0,"-1"1"0"0"0,-1 0 0 0 0,2 1-1 0 0,-2-1 1 0 0,1 2 0 0 0,0 1 0 0 0,-1 0 0 0 0,0 0 0 0 0,19 20 8656 0 0,-33-9-6338 0 0,-10 20-3892 0 0,9-27 1778 0 0,-109 229-401 0 0,11-24-497 0 0,89-185 84 0 0,1 1-1 0 0,2 2 0 0 0,2-1 1 0 0,1 0-1 0 0,-3 36 0 0 0,8-49 22 0 0,1 0-1 0 0,0 0 1 0 0,6 31 0 0 0,-5-45 17 0 0,1 3 0 0 0,0-1 0 0 0,0-1 0 0 0,0 1 0 0 0,1-1 0 0 0,0 0 0 0 0,0 0 0 0 0,0 0 0 0 0,1 0 0 0 0,0 0 0 0 0,0-1 0 0 0,1 0 0 0 0,7 8 0 0 0,-2-4-204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2.894"/>
    </inkml:context>
    <inkml:brush xml:id="br0">
      <inkml:brushProperty name="width" value="0.05" units="cm"/>
      <inkml:brushProperty name="height" value="0.05" units="cm"/>
    </inkml:brush>
  </inkml:definitions>
  <inkml:trace contextRef="#ctx0" brushRef="#br0">10 25 6913 0 0,'0'-11'-1007'0'0,"5"-3"10975"0"0,-4 27-6594 0 0,-8 137-1318 0 0,2-99-2410 0 0,1 1-1 0 0,9 80 0 0 0,-3-113-649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3.455"/>
    </inkml:context>
    <inkml:brush xml:id="br0">
      <inkml:brushProperty name="width" value="0.05" units="cm"/>
      <inkml:brushProperty name="height" value="0.05" units="cm"/>
    </inkml:brush>
  </inkml:definitions>
  <inkml:trace contextRef="#ctx0" brushRef="#br0">104 527 2737 0 0,'40'-38'1667'0'0,"-1"-1"0"0"0,44-55 0 0 0,-70 78-480 0 0,2-3-225 0 0,0 0 1 0 0,0-1 0 0 0,-3 0 0 0 0,16-33 0 0 0,-24 44-648 0 0,1 0 1 0 0,-3 0-1 0 0,2-1 1 0 0,-2 1-1 0 0,-1-1 1 0 0,2 0-1 0 0,-2 0 1 0 0,-1 1-1 0 0,1-1 1 0 0,-1-1-1 0 0,-1 2 1 0 0,0-1-1 0 0,-4-16 1 0 0,5 23-189 0 0,-1 0 0 0 0,-1 0 0 0 0,1 0 0 0 0,0 0 0 0 0,0 0 0 0 0,-2 0 0 0 0,2 0 0 0 0,0 1 0 0 0,-2-1 0 0 0,1 0 0 0 0,0 1 0 0 0,0-1 0 0 0,0 1 0 0 0,-1 1 0 0 0,0-2 0 0 0,0 1 0 0 0,1 1 0 0 0,-1-1 0 0 0,-3-1 0 0 0,1 1-29 0 0,1 1 0 0 0,-1-1 0 0 0,1 1 0 0 0,-1 1 0 0 0,0-1 0 0 0,0 1 0 0 0,1 0 0 0 0,-1 0 0 0 0,1 0 1 0 0,-1 1-1 0 0,0-1 0 0 0,-5 3 0 0 0,-2 0-115 0 0,1 1 0 0 0,-1-1 0 0 0,1 2 0 0 0,0 0 0 0 0,1 1 1 0 0,-1 0-1 0 0,1 0 0 0 0,1 1 0 0 0,-17 13 0 0 0,20-14-14 0 0,-1 1 0 0 0,2 0 0 0 0,-1 0-1 0 0,1 0 1 0 0,-1 2 0 0 0,2-2 0 0 0,-1 1 0 0 0,1 1 0 0 0,1-1-1 0 0,-1 1 1 0 0,2 0 0 0 0,-1-1 0 0 0,2 2 0 0 0,-1-2 0 0 0,0 1-1 0 0,1 10 1 0 0,2-4-248 0 0,1 0 0 0 0,-1-1 0 0 0,1 2 0 0 0,2-2 0 0 0,0 0 0 0 0,0 1 1 0 0,1-1-1 0 0,0 0 0 0 0,10 14 0 0 0,21 41-167 0 0,32 61-881 0 0,-62-114 1218 0 0,0-1 0 0 0,-1 1 0 0 0,-2-1 0 0 0,1 2 0 0 0,-1-2 0 0 0,0 31 0 0 0,-3-42 150 0 0,0 0-1 0 0,0 1 0 0 0,0-1 0 0 0,-1 0 0 0 0,0 1 1 0 0,0-1-1 0 0,-1 0 0 0 0,1 1 0 0 0,0-2 0 0 0,-2 1 0 0 0,2 1 1 0 0,-1-2-1 0 0,-1 1 0 0 0,1-1 0 0 0,-1 1 0 0 0,0 0 1 0 0,0-1-1 0 0,-4 4 0 0 0,3-6 10 0 0,2 2 0 0 0,-2-1-1 0 0,1-1 1 0 0,-1 2 0 0 0,1-2 0 0 0,0 0-1 0 0,-1 0 1 0 0,0 1 0 0 0,1-1 0 0 0,-1 0 0 0 0,-1-1-1 0 0,2 1 1 0 0,-1-1 0 0 0,0 0 0 0 0,1 0 0 0 0,-1 0-1 0 0,0 0 1 0 0,-1-1 0 0 0,2 1 0 0 0,-1-1 0 0 0,-5-2-1 0 0,0 0 162 0 0,-1-1 0 0 0,1-1-1 0 0,0 1 1 0 0,0-1-1 0 0,1-1 1 0 0,-1 1-1 0 0,0-2 1 0 0,2 1 0 0 0,-1-1-1 0 0,0 0 1 0 0,2 0-1 0 0,-10-12 1 0 0,14 15-199 0 0,-1 1 1 0 0,1-1-1 0 0,-1 0 0 0 0,1 1 1 0 0,1-2-1 0 0,-2 2 0 0 0,2-2 1 0 0,0 1-1 0 0,0-1 1 0 0,-1 1-1 0 0,1 0 0 0 0,1-1 1 0 0,-1 1-1 0 0,1 0 0 0 0,0-1 1 0 0,0 1-1 0 0,1-1 1 0 0,-1 1-1 0 0,1-1 0 0 0,1 1 1 0 0,-1 0-1 0 0,0-1 0 0 0,0 2 1 0 0,1-2-1 0 0,0 1 1 0 0,0 1-1 0 0,1-2 0 0 0,-1 2 1 0 0,6-8-1 0 0,15-13-12 0 0,1 0 0 0 0,1 2 0 0 0,49-35 0 0 0,92-46-1051 0 0,-134 84 519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137"/>
    </inkml:context>
    <inkml:brush xml:id="br0">
      <inkml:brushProperty name="width" value="0.05" units="cm"/>
      <inkml:brushProperty name="height" value="0.05" units="cm"/>
    </inkml:brush>
  </inkml:definitions>
  <inkml:trace contextRef="#ctx0" brushRef="#br0">65 0 9218 0 0,'-1'5'5178'0'0,"-9"20"-3333"0"0,-9 58-1390 0 0,-11 113-1 0 0,27-152-347 0 0,1 0 0 0 0,3 0-1 0 0,0 0 1 0 0,14 63 0 0 0,-12-96-1290 0 0,-1-3-4732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573"/>
    </inkml:context>
    <inkml:brush xml:id="br0">
      <inkml:brushProperty name="width" value="0.05" units="cm"/>
      <inkml:brushProperty name="height" value="0.05" units="cm"/>
    </inkml:brush>
  </inkml:definitions>
  <inkml:trace contextRef="#ctx0" brushRef="#br0">167 0 11522 0 0,'-1'4'5225'0'0,"-4"7"-4454"0"0,-32 117-191 0 0,21-84-337 0 0,3 1 1 0 0,-9 57-1 0 0,22-99-252 0 0,0-1-1 0 0,0 0 1 0 0,0 1 0 0 0,0-1-1 0 0,0 0 1 0 0,0 1-1 0 0,0-1 1 0 0,1 1 0 0 0,-1-1-1 0 0,2 0 1 0 0,-1 1 0 0 0,-1-1-1 0 0,1-1 1 0 0,0 2-1 0 0,0-1 1 0 0,1 0 0 0 0,-1 0-1 0 0,0 0 1 0 0,0-1 0 0 0,2 2-1 0 0,-2-2 1 0 0,0 1-1 0 0,4 2 1 0 0,4 0-56 0 0,-2 1-1 0 0,1-1 1 0 0,1-1-1 0 0,-2 1 1 0 0,12 2 0 0 0,3 2-35 0 0,-6-2-253 0 0,6 2 152 0 0,-2 1 0 0 0,26 13 0 0 0,-43-19 196 0 0,2-1 0 0 0,-1 1 0 0 0,-1-1 0 0 0,1 0 0 0 0,0 2 0 0 0,-2-2 0 0 0,2 2 0 0 0,-2-1 0 0 0,2 0 0 0 0,-2 0 0 0 0,1 1 0 0 0,-1-1 0 0 0,1 2 0 0 0,-2-1 0 0 0,1-1 0 0 0,0 2 0 0 0,2 7 0 0 0,-4-10 65 0 0,0 1-1 0 0,-1-2 1 0 0,1 1-1 0 0,0 1 1 0 0,0-1-1 0 0,-1 0 1 0 0,1 0-1 0 0,-1 0 1 0 0,0 0 0 0 0,-1 1-1 0 0,2-2 1 0 0,-1 1-1 0 0,0 0 1 0 0,0 0-1 0 0,-1-1 1 0 0,0 1 0 0 0,1 0-1 0 0,0 0 1 0 0,-1-1-1 0 0,0 0 1 0 0,1 1-1 0 0,-2-1 1 0 0,2 0-1 0 0,-1 0 1 0 0,-1 0 0 0 0,2 1-1 0 0,-4 0 1 0 0,-5 1 374 0 0,2 1 1 0 0,-2 0 0 0 0,1-2-1 0 0,0 0 1 0 0,-11 2 0 0 0,9-3-348 0 0,0-1 0 0 0,-1 0 0 0 0,1 0 0 0 0,-1-1 1 0 0,1 0-1 0 0,-2 0 0 0 0,-13-7 0 0 0,11 4-686 0 0,0-1 0 0 0,2 0-1 0 0,-2-1 1 0 0,2-1 0 0 0,-17-11 0 0 0,6 0-688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5.918"/>
    </inkml:context>
    <inkml:brush xml:id="br0">
      <inkml:brushProperty name="width" value="0.05" units="cm"/>
      <inkml:brushProperty name="height" value="0.05" units="cm"/>
    </inkml:brush>
  </inkml:definitions>
  <inkml:trace contextRef="#ctx0" brushRef="#br0">0 9 5529 0 0,'31'5'1743'0'0,"100"5"-737"0"0,-111-10-797 0 0,0 0 1 0 0,-1-3-1 0 0,1 1 0 0 0,33-9 1 0 0,-31 4-221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8.038"/>
    </inkml:context>
    <inkml:brush xml:id="br0">
      <inkml:brushProperty name="width" value="0.05" units="cm"/>
      <inkml:brushProperty name="height" value="0.05" units="cm"/>
    </inkml:brush>
  </inkml:definitions>
  <inkml:trace contextRef="#ctx0" brushRef="#br0">82 0 5529 0 0,'-8'1'8894'0'0,"3"5"-5696"0"0,-1 13-3816 0 0,6-14 1256 0 0,-17 51-593 0 0,4 0-1 0 0,1 0 0 0 0,3 1 1 0 0,2 0-1 0 0,3 109 1 0 0,6-134-651 0 0,2 2 1 0 0,10 36-1 0 0,-11-55-34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8.592"/>
    </inkml:context>
    <inkml:brush xml:id="br0">
      <inkml:brushProperty name="width" value="0.05" units="cm"/>
      <inkml:brushProperty name="height" value="0.05" units="cm"/>
    </inkml:brush>
  </inkml:definitions>
  <inkml:trace contextRef="#ctx0" brushRef="#br0">273 395 3225 0 0,'13'-16'339'0'0,"-2"1"1"0"0,0-1-1 0 0,-2 0 0 0 0,1-1 1 0 0,-1-1-1 0 0,8-24 1 0 0,-9 19 865 0 0,-2 0 0 0 0,1 0 0 0 0,-3-1 0 0 0,4-40 0 0 0,-7 60-872 0 0,-1 0 0 0 0,0 1-1 0 0,0-2 1 0 0,-1 1-1 0 0,1 1 1 0 0,-1-2-1 0 0,1 2 1 0 0,-2-1 0 0 0,1 0-1 0 0,0 1 1 0 0,-2-1-1 0 0,2 1 1 0 0,0-1-1 0 0,-1 1 1 0 0,-1-1-1 0 0,1 0 1 0 0,-1 2 0 0 0,1-1-1 0 0,-1 0 1 0 0,1 0-1 0 0,-2 0 1 0 0,-2-2-1 0 0,2 3-15 0 0,1 0 0 0 0,-1 1-1 0 0,0-2 1 0 0,1 2-1 0 0,-1 0 1 0 0,0 0-1 0 0,1-1 1 0 0,-2 2-1 0 0,1-1 1 0 0,1 1 0 0 0,-8-1-1 0 0,5 1-359 0 0,-1 1 0 0 0,3-1 1 0 0,-3 1-1 0 0,1 1 0 0 0,-7 1 0 0 0,6 0-10 0 0,-2 0 1 0 0,2 1-1 0 0,-1-1 1 0 0,1 2-1 0 0,0-1 1 0 0,-1 0-1 0 0,2 2 1 0 0,-1-1 0 0 0,1 1-1 0 0,0 0 1 0 0,1 0-1 0 0,-1 0 1 0 0,1 1-1 0 0,0-1 1 0 0,0 1-1 0 0,1 0 1 0 0,1 0-1 0 0,-1 2 1 0 0,0-2-1 0 0,2 1 1 0 0,-2-1-1 0 0,3 2 1 0 0,-3 10-1 0 0,2-4-150 0 0,-1 2 1 0 0,2-2-1 0 0,1 2 0 0 0,0-1 0 0 0,1 0 1 0 0,2 1-1 0 0,-1-2 0 0 0,2 0 0 0 0,0 2 1 0 0,12 28-1 0 0,40 61-2516 0 0,2 7 1639 0 0,-51-100 1076 0 0,-3 0 1 0 0,0 0-1 0 0,0 2 1 0 0,-2-2-1 0 0,1 1 1 0 0,0 28-1 0 0,-3-38 31 0 0,0 1 0 0 0,-1 0-1 0 0,1-2 1 0 0,-1 2-1 0 0,0 0 1 0 0,-1 0 0 0 0,1-1-1 0 0,-1 1 1 0 0,1-1 0 0 0,-2 1-1 0 0,1-1 1 0 0,-1 0 0 0 0,1-1-1 0 0,-1 2 1 0 0,0-1-1 0 0,0-1 1 0 0,0 1 0 0 0,-1-2-1 0 0,0 2 1 0 0,1-1 0 0 0,-1 0-1 0 0,-1-1 1 0 0,-6 5 0 0 0,5-4 136 0 0,1-1 0 0 0,-1 0 0 0 0,1 0 0 0 0,-1-1 0 0 0,0 1 0 0 0,1-2 1 0 0,-1 1-1 0 0,0 1 0 0 0,0-2 0 0 0,-1 0 0 0 0,3 0 0 0 0,-3 0 0 0 0,1-2 1 0 0,0 1-1 0 0,0 0 0 0 0,1 0 0 0 0,-1 0 0 0 0,1-2 0 0 0,-7-1 0 0 0,4 0-62 0 0,0-1-1 0 0,0 0 1 0 0,0 1-1 0 0,1-1 1 0 0,0 0-1 0 0,1-1 1 0 0,-1 0-1 0 0,1 0 1 0 0,0-1-1 0 0,0 1 1 0 0,-7-14-1 0 0,10 16-123 0 0,1 0 0 0 0,-1-1 0 0 0,2-1 0 0 0,0 1 0 0 0,0 0 0 0 0,-1 1 0 0 0,1-1-1 0 0,0-1 1 0 0,1 1 0 0 0,0 1 0 0 0,0-2 0 0 0,0 1 0 0 0,0 0 0 0 0,1-1 0 0 0,0 1 0 0 0,1 1-1 0 0,-1-1 1 0 0,0 0 0 0 0,2 0 0 0 0,-2 1 0 0 0,5-7 0 0 0,4-7-36 0 0,1 0 1 0 0,1 2-1 0 0,1-1 1 0 0,1 0-1 0 0,17-15 0 0 0,84-65-213 0 0,55-25-2321 0 0,-130 95 171 0 0,-30 19 2393 0 0,-6 2 29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0.593"/>
    </inkml:context>
    <inkml:brush xml:id="br0">
      <inkml:brushProperty name="width" value="0.05" units="cm"/>
      <inkml:brushProperty name="height" value="0.05" units="cm"/>
    </inkml:brush>
  </inkml:definitions>
  <inkml:trace contextRef="#ctx0" brushRef="#br0">19 0 13275 0 0,'0'0'643'0'0,"-3"19"170"0"0,-5 40-837 0 0,3 1 0 0 0,3-1 0 0 0,2 1 0 0 0,9 61 0 0 0,-7-103 6 0 0,0-1 0 0 0,2-1 0 0 0,1 2 0 0 0,7 15-1 0 0,-2-12 30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0.934"/>
    </inkml:context>
    <inkml:brush xml:id="br0">
      <inkml:brushProperty name="width" value="0.05" units="cm"/>
      <inkml:brushProperty name="height" value="0.05" units="cm"/>
    </inkml:brush>
  </inkml:definitions>
  <inkml:trace contextRef="#ctx0" brushRef="#br0">114 0 17508 0 0,'-3'1'-12'0'0,"1"-1"0"0"0,-1 1 0 0 0,1 1 0 0 0,-1-2 0 0 0,1 1 0 0 0,0 0 0 0 0,-1 0 0 0 0,1 0 0 0 0,0 1 0 0 0,0 0 0 0 0,0-1 0 0 0,0 0 1 0 0,0 2-1 0 0,1-2 0 0 0,-2 1 0 0 0,0 3 0 0 0,-26 33-834 0 0,29-37 913 0 0,-7 11-100 0 0,1-1-1 0 0,0 0 1 0 0,1 0-1 0 0,0 1 1 0 0,1 0 0 0 0,1 0-1 0 0,0 1 1 0 0,1-1-1 0 0,-1 1 1 0 0,2-1 0 0 0,0 1-1 0 0,2 22 1 0 0,-1-27 140 0 0,1 0 0 0 0,2 1-1 0 0,-2-1 1 0 0,2 0 0 0 0,-1 1 0 0 0,2-2 0 0 0,-1 1 0 0 0,1-1 0 0 0,0 1 0 0 0,1 0 0 0 0,-1-1 0 0 0,1 0 0 0 0,0-1 0 0 0,1 1 0 0 0,0-1 0 0 0,1 0 0 0 0,-1 0 0 0 0,1-1 0 0 0,11 8 0 0 0,-2-5-162 0 0,0 0 1 0 0,0-1 0 0 0,1-1-1 0 0,-1-1 1 0 0,1 1 0 0 0,0-2-1 0 0,0-1 1 0 0,2 0 0 0 0,-2-1-1 0 0,0-1 1 0 0,1-1 0 0 0,-1 0-1 0 0,1-1 1 0 0,0-1 0 0 0,-1-1-1 0 0,0 0 1 0 0,0-1 0 0 0,0-1-1 0 0,0-1 1 0 0,-1 0 0 0 0,1-1-1 0 0,20-12 1 0 0,-13 6-6061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8.314"/>
    </inkml:context>
    <inkml:brush xml:id="br0">
      <inkml:brushProperty name="width" value="0.05" units="cm"/>
      <inkml:brushProperty name="height" value="0.05" units="cm"/>
    </inkml:brush>
  </inkml:definitions>
  <inkml:trace contextRef="#ctx0" brushRef="#br0">258 0 17364 0 0,'-19'9'2306'0'0,"6"4"-2084"0"0,0 0 0 0 0,0 1 0 0 0,1 0 1 0 0,1 1-1 0 0,-16 28 0 0 0,9-16-108 0 0,-5 6-271 0 0,3 0 1 0 0,0 1 0 0 0,2 1 0 0 0,2 0 0 0 0,-13 39 0 0 0,23-50-692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1.276"/>
    </inkml:context>
    <inkml:brush xml:id="br0">
      <inkml:brushProperty name="width" value="0.05" units="cm"/>
      <inkml:brushProperty name="height" value="0.05" units="cm"/>
    </inkml:brush>
  </inkml:definitions>
  <inkml:trace contextRef="#ctx0" brushRef="#br0">155 0 12443 0 0,'-15'6'5887'0'0,"3"9"-3706"0"0,-5 23-2255 0 0,13-28 519 0 0,-18 47-436 0 0,2 1 0 0 0,2 1 1 0 0,3 0-1 0 0,2 1 0 0 0,-5 80 1 0 0,18-120-78 0 0,0-1 1 0 0,5 32-1 0 0,-3-47-1366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3.244"/>
    </inkml:context>
    <inkml:brush xml:id="br0">
      <inkml:brushProperty name="width" value="0.05" units="cm"/>
      <inkml:brushProperty name="height" value="0.05" units="cm"/>
    </inkml:brush>
  </inkml:definitions>
  <inkml:trace contextRef="#ctx0" brushRef="#br0">47 1 3225 0 0,'0'1'15430'0'0,"-44"484"-14705"0"0,42-412-789 0 0,3-72 64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3.727"/>
    </inkml:context>
    <inkml:brush xml:id="br0">
      <inkml:brushProperty name="width" value="0.05" units="cm"/>
      <inkml:brushProperty name="height" value="0.05" units="cm"/>
    </inkml:brush>
  </inkml:definitions>
  <inkml:trace contextRef="#ctx0" brushRef="#br0">134 0 3225 0 0,'21'7'-922'0'0,"-4"0"1277"0"0,-1 2 0 0 0,0 0 0 0 0,-2 1 0 0 0,2-1 0 0 0,-2 2 0 0 0,18 16 0 0 0,-26-21-89 0 0,0 1 0 0 0,0-1 1 0 0,-1 1-1 0 0,1 0 1 0 0,-1 2-1 0 0,0-2 1 0 0,-2 1-1 0 0,1-1 1 0 0,0 2-1 0 0,-1-1 1 0 0,0 0-1 0 0,-1 2 1 0 0,1-2-1 0 0,0 15 1 0 0,-4-17 13 0 0,1 0 0 0 0,0 0 1 0 0,-1 0-1 0 0,0-2 1 0 0,-1 2-1 0 0,0 0 1 0 0,1-1-1 0 0,-2 1 1 0 0,1-1-1 0 0,-1 1 1 0 0,0-2-1 0 0,0 1 0 0 0,0 0 1 0 0,-1 0-1 0 0,0-1 1 0 0,1 0-1 0 0,-1 1 1 0 0,-1-2-1 0 0,1 1 1 0 0,0-1-1 0 0,-1 1 1 0 0,0 0-1 0 0,-11 4 0 0 0,5-2-89 0 0,-1 0-1 0 0,-2-1 0 0 0,2-1 0 0 0,-1 1 0 0 0,-1-1 0 0 0,2-2 1 0 0,-2 2-1 0 0,1-3 0 0 0,-20 1 0 0 0,7-3-538 0 0,1 0-1 0 0,-40-10 0 0 0,65 11 424 0 0,0 0-1 0 0,0 0 0 0 0,0 0 0 0 0,0 0 0 0 0,0 0 1 0 0,1 0-1 0 0,-1 0 0 0 0,0 0 0 0 0,0 0 0 0 0,0 0 1 0 0,0 0-1 0 0,0-1 0 0 0,0 1 0 0 0,0 0 0 0 0,0 0 1 0 0,0 0-1 0 0,1 0 0 0 0,-1 0 0 0 0,0 0 0 0 0,0 0 1 0 0,0-1-1 0 0,0 1 0 0 0,0 0 0 0 0,0 0 0 0 0,0 0 1 0 0,0 0-1 0 0,0 0 0 0 0,0-1 0 0 0,0 1 0 0 0,0 0 0 0 0,0 0 1 0 0,0 0-1 0 0,0 0 0 0 0,0 0 0 0 0,0 0 0 0 0,0-2 1 0 0,0 2-1 0 0,0 0 0 0 0,0 0 0 0 0,-1 0 0 0 0,1 0 1 0 0,0 0-1 0 0,0 0 0 0 0,0 0 0 0 0,0-1 0 0 0,0 1 1 0 0,0 0-1 0 0,0 0 0 0 0,0 0-138 0 0,6 0-267 0 0,231-1-248 0 0,-112 2 406 0 0,-35 0 184 0 0,-88-4-69 0 0,-1 0-79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5.433"/>
    </inkml:context>
    <inkml:brush xml:id="br0">
      <inkml:brushProperty name="width" value="0.05" units="cm"/>
      <inkml:brushProperty name="height" value="0.05" units="cm"/>
    </inkml:brush>
  </inkml:definitions>
  <inkml:trace contextRef="#ctx0" brushRef="#br0">18 0 10594 0 0,'-4'99'8774'0'0,"0"2"-6306"0"0,-4 183-3412 0 0,8-267 927 0 0,-1-13-22 0 0,1 0 0 0 0,0 0 0 0 0,0 0 0 0 0,0 0 0 0 0,1-1 0 0 0,-1 2 0 0 0,1-1 1 0 0,-1-1-1 0 0,4 8 0 0 0,-1-10-299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5.835"/>
    </inkml:context>
    <inkml:brush xml:id="br0">
      <inkml:brushProperty name="width" value="0.05" units="cm"/>
      <inkml:brushProperty name="height" value="0.05" units="cm"/>
    </inkml:brush>
  </inkml:definitions>
  <inkml:trace contextRef="#ctx0" brushRef="#br0">283 1 4145 0 0,'-5'7'18120'0'0,"0"-2"-18297"0"0,-2 3-2167 0 0,5-4 3818 0 0,-174 228-1223 0 0,116-157-291 0 0,57-72 38 0 0,0 2 0 0 0,-1-1 0 0 0,2 0 0 0 0,-2 1 0 0 0,2 0 0 0 0,-1 0 0 0 0,2-1 0 0 0,-4 7 1 0 0,5-10-7 0 0,0 0 1 0 0,0-1 0 0 0,0 2 0 0 0,0-1 0 0 0,0 0 0 0 0,0 0 0 0 0,0-1-1 0 0,0 1 1 0 0,0 1 0 0 0,1-1 0 0 0,-1 0 0 0 0,0-1 0 0 0,0 1 0 0 0,1 0-1 0 0,-1-1 1 0 0,2 1 0 0 0,-2 1 0 0 0,1-2 0 0 0,0 2 0 0 0,0-1-23 0 0,2 2-1 0 0,-1-2 1 0 0,-1 0 0 0 0,2 0 0 0 0,-1 0 0 0 0,1 1-1 0 0,-1-1 1 0 0,1-1 0 0 0,-1 1 0 0 0,4 0-1 0 0,47 9-632 0 0,0-3 0 0 0,1-2 0 0 0,82-4-1 0 0,-97-2 812 0 0,-20 2-309 0 0,71-5 703 0 0,-84 3-769 0 0,0 1 0 0 0,1-1 0 0 0,-1-2 0 0 0,0 2 0 0 0,1-1 0 0 0,-1 1 0 0 0,0-3 0 0 0,-1 2 0 0 0,1-1 0 0 0,10-7 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6.163"/>
    </inkml:context>
    <inkml:brush xml:id="br0">
      <inkml:brushProperty name="width" value="0.05" units="cm"/>
      <inkml:brushProperty name="height" value="0.05" units="cm"/>
    </inkml:brush>
  </inkml:definitions>
  <inkml:trace contextRef="#ctx0" brushRef="#br0">133 1 14283 0 0,'-12'27'-109'0'0,"-5"17"-129"0"0,1 0-1 0 0,-16 72 1 0 0,-6 98 3642 0 0,32-171-2735 0 0,1-15-501 0 0,1 1 0 0 0,2-1 0 0 0,2 1 0 0 0,0-1 0 0 0,5 29 0 0 0,-3-49-222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9.162"/>
    </inkml:context>
    <inkml:brush xml:id="br0">
      <inkml:brushProperty name="width" value="0.05" units="cm"/>
      <inkml:brushProperty name="height" value="0.05" units="cm"/>
    </inkml:brush>
  </inkml:definitions>
  <inkml:trace contextRef="#ctx0" brushRef="#br0">149 12 7690 0 0,'0'0'166'0'0,"1"-5"1886"0"0,5 1 1876 0 0,4 3-3982 0 0,0 0-1 0 0,0 1 1 0 0,-1 0-1 0 0,1 0 1 0 0,0 1-1 0 0,0 0 1 0 0,0 1-1 0 0,-1-1 0 0 0,1 1 1 0 0,0 2-1 0 0,-2-2 1 0 0,2 2-1 0 0,-1 0 1 0 0,-1 0-1 0 0,2 1 1 0 0,-3 1-1 0 0,2-2 1 0 0,13 14-1 0 0,-16-13 132 0 0,0 0 0 0 0,-1 1 1 0 0,0-2-1 0 0,0 2 0 0 0,0 0 0 0 0,-2 0 0 0 0,1 0 0 0 0,0 1 1 0 0,-1-1-1 0 0,1 1 0 0 0,2 11 0 0 0,-5-13 88 0 0,1 1 0 0 0,-2-1-1 0 0,1 0 1 0 0,-1 0 0 0 0,0 0 0 0 0,0 1-1 0 0,-1-1 1 0 0,1 0 0 0 0,-2 1 0 0 0,1-2-1 0 0,0 1 1 0 0,0 1 0 0 0,-2-1 0 0 0,2 0-1 0 0,-1-1 1 0 0,-1 1 0 0 0,-4 7 0 0 0,-2-1 160 0 0,-1 1 0 0 0,1-2 0 0 0,-1 1 1 0 0,0-1-1 0 0,-1-1 0 0 0,-1 1 0 0 0,1-2 1 0 0,-1 0-1 0 0,0-1 0 0 0,-2 1 0 0 0,-23 8 1 0 0,28-12-294 0 0,-1-1 0 0 0,0 1 0 0 0,0-2 0 0 0,-1 1 0 0 0,2-2 0 0 0,-1 0 0 0 0,-1 0 1 0 0,0 0-1 0 0,1-1 0 0 0,-1-1 0 0 0,1 1 0 0 0,-1-2 0 0 0,2 1 0 0 0,-2-2 0 0 0,1 1 0 0 0,0-2 0 0 0,-12-4 1 0 0,22 8-54 0 0,0 0 0 0 0,0 0 0 0 0,-1 0 0 0 0,1 0 0 0 0,0 0 0 0 0,0 0 1 0 0,0 0-1 0 0,0 0 0 0 0,0 0 0 0 0,0 0 0 0 0,0 0 0 0 0,0 0 0 0 0,0 0 1 0 0,0-1-1 0 0,0 1 0 0 0,0 0 0 0 0,-1 0 0 0 0,1 0 0 0 0,0 0 1 0 0,0 0-1 0 0,0 0 0 0 0,0 0 0 0 0,0 0 0 0 0,0 0 0 0 0,0-1 0 0 0,0 1 1 0 0,0 0-1 0 0,0 0 0 0 0,0 0 0 0 0,0 0 0 0 0,0 0 0 0 0,0 0 0 0 0,0 0 1 0 0,0 0-1 0 0,0 0 0 0 0,0-2 0 0 0,0 2 0 0 0,0 0 0 0 0,0 0 0 0 0,0 0 1 0 0,1 0-1 0 0,-1 0 0 0 0,0 0 0 0 0,0 0 0 0 0,0 0 0 0 0,0 0 1 0 0,0 0-1 0 0,0-1 0 0 0,0 1 0 0 0,0 0 0 0 0,0 0 0 0 0,0 0 0 0 0,0 0 1 0 0,0 0-1 0 0,1 0 0 0 0,-1 0 0 0 0,0 0 0 0 0,0 0 0 0 0,0 0 0 0 0,0 0 1 0 0,0 0-1 0 0,0 0 0 0 0,0 0 0 0 0,0 0 0 0 0,1 0 0 0 0,-1 0 1 0 0,0 0-1 0 0,17-5-860 0 0,24 0 263 0 0,-22 3 532 0 0,1 4 0 0 0,-1-1 1 0 0,1 1-1 0 0,-1 0 0 0 0,0 2 0 0 0,0 1 1 0 0,22 8-1 0 0,-29-8 57 0 0,0-1 1 0 0,0 2-1 0 0,-1 0 1 0 0,1 0-1 0 0,-2 1 1 0 0,1 0-1 0 0,0 2 1 0 0,-1-1-1 0 0,-2 0 1 0 0,2 2-1 0 0,12 16 1 0 0,-18-22-11 0 0,-3-1 0 0 0,2 1-1 0 0,-1-1 1 0 0,-1 1 0 0 0,2 0 0 0 0,-2-1 0 0 0,0 2 0 0 0,0-2 0 0 0,1 1 0 0 0,-1 1 0 0 0,-1-2 0 0 0,1 2 0 0 0,-1-1 0 0 0,0 0 0 0 0,0 0 0 0 0,0 1-1 0 0,-1-2 1 0 0,0 7 0 0 0,-2-5 128 0 0,2 1 0 0 0,-2-1 0 0 0,0 0-1 0 0,0 1 1 0 0,0-1 0 0 0,0 0 0 0 0,0-1-1 0 0,-1 1 1 0 0,-1 0 0 0 0,1 0 0 0 0,-7 4-1 0 0,-2 2 421 0 0,-2-2 0 0 0,2 1-1 0 0,-2-2 1 0 0,1-1 0 0 0,-2 2 0 0 0,0-3-1 0 0,0 0 1 0 0,-23 6 0 0 0,19-9-522 0 0,-1 1 0 0 0,2-2 0 0 0,-25 0 0 0 0,34-2-360 0 0,0 0-1 0 0,1 0 0 0 0,-1-1 0 0 0,0-1 0 0 0,0 1 1 0 0,2-2-1 0 0,-2 1 0 0 0,-16-9 0 0 0,8-1-6440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39.562"/>
    </inkml:context>
    <inkml:brush xml:id="br0">
      <inkml:brushProperty name="width" value="0.05" units="cm"/>
      <inkml:brushProperty name="height" value="0.05" units="cm"/>
    </inkml:brush>
  </inkml:definitions>
  <inkml:trace contextRef="#ctx0" brushRef="#br0">181 1 2280 0 0,'3'2'24'0'0,"2"2"0"0"0,-1-2 0 0 0,1 2 0 0 0,-2-1 0 0 0,1 1 0 0 0,0 0 0 0 0,-1 0 0 0 0,0 0 0 0 0,5 8 0 0 0,22 44 14 0 0,-29-53 237 0 0,1 1 0 0 0,0 1-1 0 0,-1-2 1 0 0,0 2 0 0 0,-1-2 0 0 0,1 2 0 0 0,-1 0-1 0 0,1-1 1 0 0,-1 0 0 0 0,0 1 0 0 0,-1-1 0 0 0,1 0 0 0 0,-1 0-1 0 0,1 1 1 0 0,-1-2 0 0 0,0 2 0 0 0,-1-1 0 0 0,0 0-1 0 0,1 0 1 0 0,-2 0 0 0 0,1-1 0 0 0,1 2 0 0 0,-2-2-1 0 0,-1 0 1 0 0,2 0 0 0 0,0 1 0 0 0,-2 0 0 0 0,1-2 0 0 0,0 1-1 0 0,-1 0 1 0 0,0-1 0 0 0,-3 3 0 0 0,-8 4 446 0 0,1 0 1 0 0,-2-2-1 0 0,1 0 1 0 0,-1-1-1 0 0,0 0 1 0 0,-1-1-1 0 0,-16 3 0 0 0,9-4-468 0 0,17-3-126 0 0,1-1-1 0 0,-1 1 1 0 0,1 0 0 0 0,-12 5 0 0 0,18-6 12 0 0,2 0 2 0 0,0 0 0 0 0,0 0 0 0 0,1 0 0 0 0,-1 0-1 0 0,0 0 1 0 0,1 0 0 0 0,-2 1 0 0 0,2-1 0 0 0,-1 2 0 0 0,4-1 0 0 0,-2 0-323 0 0,41 8-125 0 0,-1-1 0 0 0,1-3 0 0 0,64 1 0 0 0,-96-6 331 0 0,2 0-174 0 0,0 2 0 0 0,-1-4 1 0 0,1 1-1 0 0,0 0 0 0 0,-1-1 1 0 0,1-2-1 0 0,24-7 0 0 0,-19 1-6038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41.808"/>
    </inkml:context>
    <inkml:brush xml:id="br0">
      <inkml:brushProperty name="width" value="0.05" units="cm"/>
      <inkml:brushProperty name="height" value="0.05" units="cm"/>
    </inkml:brush>
  </inkml:definitions>
  <inkml:trace contextRef="#ctx0" brushRef="#br0">1 14 13363 0 0,'-1'-1'31'0'0,"1"1"1"0"0,0 0-1 0 0,0-1 0 0 0,0 1 1 0 0,0 0-1 0 0,1-1 0 0 0,-1 1 1 0 0,0-2-1 0 0,0 2 0 0 0,0 0 1 0 0,0-1-1 0 0,0 1 1 0 0,0 0-1 0 0,0-1 0 0 0,1 1 1 0 0,-1 0-1 0 0,0-1 0 0 0,0 1 1 0 0,0 0-1 0 0,2-1 0 0 0,-2 1 1 0 0,0 0-1 0 0,1 0 0 0 0,-1-2 1 0 0,0 2-1 0 0,1 0 1 0 0,-1 0-1 0 0,0 0 0 0 0,1-1 1 0 0,-1 1-1 0 0,0 0 0 0 0,2 0 1 0 0,-2 0-1 0 0,0 0 0 0 0,1 0 1 0 0,0 0-1 0 0,1-1 425 0 0,0 1-241 0 0,3 0-275 0 0,20 6-98 0 0,1 0 0 0 0,-2 1 1 0 0,1 1-1 0 0,-1 2 0 0 0,38 20 1 0 0,-44-21 181 0 0,-1 1 1 0 0,-1 0 0 0 0,-1 1 0 0 0,0 2 0 0 0,0-1 0 0 0,-2 1-1 0 0,1 1 1 0 0,17 24 0 0 0,-29-36 36 0 0,-1 0 0 0 0,-1-1 0 0 0,1 2-1 0 0,-1-1 1 0 0,1-1 0 0 0,-1 2 0 0 0,0-1 0 0 0,0 0-1 0 0,1-1 1 0 0,-1 2 0 0 0,0-1 0 0 0,-1 1 0 0 0,1-2-1 0 0,0 1 1 0 0,0 1 0 0 0,-1-1 0 0 0,1-1 0 0 0,-1 1 0 0 0,0 0-1 0 0,1 0 1 0 0,-2 0 0 0 0,1 0 0 0 0,0 0 0 0 0,0-1-1 0 0,-1 2 1 0 0,1-2 0 0 0,0 0 0 0 0,0 0 0 0 0,-2 2 0 0 0,2-2-1 0 0,-4 2 1 0 0,-5 6 361 0 0,-1-1-1 0 0,-1 0 0 0 0,-15 9 1 0 0,-4-2-306 0 0,-1 0 1 0 0,0-2 0 0 0,-1-1-1 0 0,-1-3 1 0 0,-55 11 0 0 0,155-42-4806 0 0,9-6 4173 0 0,42 1 434 0 0,46-15 138 0 0,-160 42-60 0 0,-2-1 0 0 0,1 0 0 0 0,0 1 0 0 0,0-1 0 0 0,0 1 0 0 0,0 0 0 0 0,0 0 0 0 0,-1-1 0 0 0,2 1 0 0 0,-1 0 0 0 0,1 0 0 0 0,-2 0 0 0 0,4 1 0 0 0,-4 0 53 0 0,-1-1 0 0 0,1 1 0 0 0,-1 0 0 0 0,1-1 0 0 0,1 2 0 0 0,-2-1 0 0 0,0 0 0 0 0,1 0 0 0 0,-1-1 0 0 0,1 1 0 0 0,-1 1-1 0 0,0-1 1 0 0,0 0 0 0 0,1 0 0 0 0,-1 0 0 0 0,0 0 0 0 0,0 1 0 0 0,0-2 0 0 0,0 1 0 0 0,0 0 0 0 0,0 0 0 0 0,-1 3 0 0 0,1 9 244 0 0,1 1 0 0 0,1 0-1 0 0,-1 0 1 0 0,1 0 0 0 0,2-1 0 0 0,-2 1 0 0 0,13 23 0 0 0,-14-33-312 0 0,0-1 0 0 0,1 0 0 0 0,0 0 0 0 0,-1-1 0 0 0,2 1 0 0 0,-1 0 0 0 0,1 0 0 0 0,-1-1 0 0 0,0 1 0 0 0,1-1 0 0 0,-1 0 0 0 0,1-1 0 0 0,0 2 0 0 0,0-1 0 0 0,1-1 0 0 0,-2 1 0 0 0,2 0 0 0 0,-1-1 0 0 0,0 0-1 0 0,0-1 1 0 0,1 2 0 0 0,0-1 0 0 0,-2-1 0 0 0,2 1 0 0 0,0-1 0 0 0,-1 0 0 0 0,1 0 0 0 0,0 0 0 0 0,-1 0 0 0 0,1-1 0 0 0,-2 1 0 0 0,2-1 0 0 0,0-1 0 0 0,-1 1 0 0 0,0 0 0 0 0,0 0 0 0 0,6-3 0 0 0,1-1-119 0 0,-2 0-1 0 0,2 0 1 0 0,-1-1 0 0 0,-1-1-1 0 0,1 1 1 0 0,-1-1-1 0 0,0-2 1 0 0,-1 2 0 0 0,0-1-1 0 0,8-14 1 0 0,1 0-232 0 0,-2-2 0 0 0,22-45 0 0 0,-30 52 128 0 0,0 1 1 0 0,0-1 0 0 0,-2 0 0 0 0,4-29 0 0 0,-6 41 395 0 0,-1-1 1 0 0,-1 0-1 0 0,0 0 1 0 0,0 1-1 0 0,0-1 1 0 0,-1 0 0 0 0,1 1-1 0 0,-2-1 1 0 0,1 0-1 0 0,0 1 1 0 0,-1-1 0 0 0,-1 0-1 0 0,1 2 1 0 0,-1-1-1 0 0,1-1 1 0 0,-1 1-1 0 0,0 0 1 0 0,-5-4 0 0 0,3 5 219 0 0,2 1 0 0 0,-2 0 1 0 0,0 1-1 0 0,1 0 0 0 0,-1-1 1 0 0,1 1-1 0 0,-1 1 0 0 0,-1-2 1 0 0,1 2-1 0 0,0 0 0 0 0,0 0 1 0 0,-1 1-1 0 0,1-1 0 0 0,0 1 1 0 0,-1 0-1 0 0,1 0 0 0 0,-7 1 1 0 0,-6 1-220 0 0,-2 0-1 0 0,2 2 1 0 0,-28 8 0 0 0,31-7-496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189"/>
    </inkml:context>
    <inkml:brush xml:id="br0">
      <inkml:brushProperty name="width" value="0.05" units="cm"/>
      <inkml:brushProperty name="height" value="0.05" units="cm"/>
    </inkml:brush>
  </inkml:definitions>
  <inkml:trace contextRef="#ctx0" brushRef="#br0">84 39 2304 0 0,'0'-1'127'0'0,"-1"1"-1"0"0,1 0 0 0 0,0-1 0 0 0,-1 1 0 0 0,1-2 0 0 0,0 2 0 0 0,0-1 0 0 0,0 0 0 0 0,-1 1 0 0 0,1-1 1 0 0,0 1-1 0 0,0-1 0 0 0,0 1 0 0 0,0-1 0 0 0,0 1 0 0 0,0-2 0 0 0,0 1 0 0 0,0 1 0 0 0,0-1 0 0 0,0 1 1 0 0,0-1-1 0 0,0 1 0 0 0,1-1 0 0 0,-1-1 0 0 0,0 2 0 0 0,0-1 0 0 0,1 1 0 0 0,-1-1 0 0 0,0 1 0 0 0,0-1 1 0 0,1 1-1 0 0,-1 0 0 0 0,2-1 0 0 0,-2 1 0 0 0,0-2 0 0 0,1 2 0 0 0,-1 0 0 0 0,1-1 0 0 0,-1 1 0 0 0,1 0 1 0 0,0-1-1 0 0,2 0-106 0 0,-1-1-1 0 0,1 0 1 0 0,-1 1 0 0 0,1 0 0 0 0,-1 0 0 0 0,0 0 0 0 0,1-1-1 0 0,-1 2 1 0 0,7-2 0 0 0,2 2 189 0 0,1 0 0 0 0,-1 0 0 0 0,1 1-1 0 0,-1 0 1 0 0,0 2 0 0 0,2-1 0 0 0,-2 1 0 0 0,0 0 0 0 0,0 1-1 0 0,0 0 1 0 0,9 6 0 0 0,-12-5-141 0 0,0-1 0 0 0,0 1-1 0 0,-2 0 1 0 0,1 1 0 0 0,-1 0 0 0 0,1 0-1 0 0,-1 0 1 0 0,-1 0 0 0 0,1 1 0 0 0,-1 0-1 0 0,0 0 1 0 0,0 0 0 0 0,-1 2 0 0 0,1-2-1 0 0,1 11 1 0 0,-5-15 24 0 0,0 1 0 0 0,-1 0 0 0 0,1 0 0 0 0,-1 0 0 0 0,0-1 0 0 0,0 2 0 0 0,0-2 0 0 0,0 1-1 0 0,-1 1 1 0 0,0-2 0 0 0,1 1 0 0 0,-1-1 0 0 0,0 1 0 0 0,-1 0 0 0 0,0-1 0 0 0,1 1 0 0 0,-2-1 0 0 0,2 1 0 0 0,-1-1 0 0 0,-1 0 0 0 0,1 0 0 0 0,-1 0 0 0 0,0 0-1 0 0,0 0 1 0 0,-4 3 0 0 0,-10 8 325 0 0,0-2-1 0 0,0 0 0 0 0,-31 15 1 0 0,30-17-388 0 0,-6 3-32 0 0,1 0 0 0 0,0-3 0 0 0,-3 1 1 0 0,2-1-1 0 0,-2-2 0 0 0,-41 9 0 0 0,117-14-541 0 0,-27 0 486 0 0,41-1 1 0 0,-35-4-19 0 0,42-10 0 0 0,-28 1-3830 0 0,-10 0-710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8.666"/>
    </inkml:context>
    <inkml:brush xml:id="br0">
      <inkml:brushProperty name="width" value="0.05" units="cm"/>
      <inkml:brushProperty name="height" value="0.05" units="cm"/>
    </inkml:brush>
  </inkml:definitions>
  <inkml:trace contextRef="#ctx0" brushRef="#br0">33 0 14747 0 0,'0'0'1574'0'0,"-1"0"-1479"0"0,-7 24 1821 0 0,7-21-1709 0 0,-6 25 394 0 0,1 0 1 0 0,-2 42-1 0 0,7-49-2617 0 0,1 0 0 0 0,3 22 0 0 0,-2-25-4125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534"/>
    </inkml:context>
    <inkml:brush xml:id="br0">
      <inkml:brushProperty name="width" value="0.05" units="cm"/>
      <inkml:brushProperty name="height" value="0.05" units="cm"/>
    </inkml:brush>
  </inkml:definitions>
  <inkml:trace contextRef="#ctx0" brushRef="#br0">243 4 8754 0 0,'-19'-3'6414'0'0,"16"3"-6254"0"0,2 0 0 0 0,-2-1 1 0 0,1 1-1 0 0,1 0 1 0 0,-2 0-1 0 0,1 0 0 0 0,1 0 1 0 0,-2 1-1 0 0,1-1 1 0 0,1 0-1 0 0,-2 1 0 0 0,2-1 1 0 0,-2 2-1 0 0,2-2 1 0 0,-1 1-1 0 0,-2 1 1 0 0,-14 9-170 0 0,1 1 1 0 0,0 0-1 0 0,1 1 1 0 0,0 1-1 0 0,0 0 1 0 0,3 1-1 0 0,-2 1 1 0 0,1 0-1 0 0,2 0 1 0 0,-16 31-1 0 0,27-46 4 0 0,1 1-1 0 0,-1-1 1 0 0,-1 2 0 0 0,2-1-1 0 0,-1-1 1 0 0,1 2 0 0 0,0-2-1 0 0,-1 1 1 0 0,1 1 0 0 0,0-2-1 0 0,0 1 1 0 0,0 1 0 0 0,0-2-1 0 0,0 1 1 0 0,1 1 0 0 0,-1-2-1 0 0,1 1 1 0 0,-1 1 0 0 0,2-2-1 0 0,-2 1 1 0 0,2 2 0 0 0,1-1-19 0 0,-1 1 0 0 0,0-1 1 0 0,1 1-1 0 0,1-2 0 0 0,-2 2 0 0 0,2-2 1 0 0,-1 1-1 0 0,1-1 0 0 0,5 4 0 0 0,6 2-60 0 0,0-1-1 0 0,1 1 0 0 0,32 7 1 0 0,-8-4-32 0 0,0-2 1 0 0,53 6 0 0 0,-77-14-106 0 0,1 0 1 0 0,0-1 0 0 0,0-1 0 0 0,0 0-1 0 0,-1-1 1 0 0,1-1 0 0 0,0-1-1 0 0,21-7 1 0 0,-19 4-5101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6.917"/>
    </inkml:context>
    <inkml:brush xml:id="br0">
      <inkml:brushProperty name="width" value="0.05" units="cm"/>
      <inkml:brushProperty name="height" value="0.05" units="cm"/>
    </inkml:brush>
  </inkml:definitions>
  <inkml:trace contextRef="#ctx0" brushRef="#br0">294 0 10594 0 0,'-1'1'68'0'0,"0"-1"1"0"0,0 0-1 0 0,0 1 0 0 0,-1-1 0 0 0,1 0 1 0 0,0 2-1 0 0,0-2 0 0 0,-1 1 0 0 0,1 0 1 0 0,0-1-1 0 0,0 1 0 0 0,1 0 0 0 0,-1 1 0 0 0,-1-2 1 0 0,1 1-1 0 0,1 0 0 0 0,-1 0 0 0 0,0 0 1 0 0,-1 2-1 0 0,-13 26-197 0 0,11-21 254 0 0,-32 69-225 0 0,5 1 0 0 0,-33 122 0 0 0,46-138 79 0 0,-15 45-163 0 0,-34 212 0 0 0,63-291 104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8.793"/>
    </inkml:context>
    <inkml:brush xml:id="br0">
      <inkml:brushProperty name="width" value="0.05" units="cm"/>
      <inkml:brushProperty name="height" value="0.05" units="cm"/>
    </inkml:brush>
  </inkml:definitions>
  <inkml:trace contextRef="#ctx0" brushRef="#br0">115 11 456 0 0,'-10'-10'17835'0'0,"-4"61"-17621"0"0,-14 92-1 0 0,5-19-370 0 0,22-119 153 0 0,-33 185-63 0 0,31-171 50 0 0,2 0 1 0 0,1 0 0 0 0,0-2 0 0 0,1 3 0 0 0,2-1-1 0 0,-1 0 1 0 0,13 35 0 0 0,-15-53-152 0 0,16 30 167 0 0,-5-22-4966 0 0,-3-7-727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19.197"/>
    </inkml:context>
    <inkml:brush xml:id="br0">
      <inkml:brushProperty name="width" value="0.05" units="cm"/>
      <inkml:brushProperty name="height" value="0.05" units="cm"/>
    </inkml:brush>
  </inkml:definitions>
  <inkml:trace contextRef="#ctx0" brushRef="#br0">143 1 1840 0 0,'-26'31'14703'0'0,"7"8"-10385"0"0,-9 44-7184 0 0,19-53 4199 0 0,-1 1-1413 0 0,1 1 0 0 0,1 1 0 0 0,-4 57 0 0 0,12-78 59 0 0,0-2 1 0 0,0 2-1 0 0,1-1 0 0 0,0 1 0 0 0,2-2 1 0 0,4 18-1 0 0,-4-22 2 0 0,-1 0 0 0 0,1 0 0 0 0,-1-2 0 0 0,2 2 0 0 0,-1-1 0 0 0,1 0 1 0 0,0 1-1 0 0,-1-1 0 0 0,2-1 0 0 0,-1 0 0 0 0,1 1 0 0 0,9 5 0 0 0,-9-6-94 0 0,1-1-1 0 0,0 1 0 0 0,2-2 0 0 0,-2 1 0 0 0,0-1 1 0 0,1 1-1 0 0,-1-1 0 0 0,2-1 0 0 0,-2 0 1 0 0,1 1-1 0 0,1-2 0 0 0,-2 0 0 0 0,1 0 0 0 0,0 0 1 0 0,1 0-1 0 0,-2-2 0 0 0,1 1 0 0 0,-1 0 0 0 0,2-1 1 0 0,-2 0-1 0 0,1 0 0 0 0,-1 0 0 0 0,8-6 1 0 0,-8 6 74 0 0,-1-1 0 0 0,1-1 0 0 0,-1 0 0 0 0,-1 1 0 0 0,1-2 1 0 0,0 2-1 0 0,0-2 0 0 0,-1 0 0 0 0,1 0 0 0 0,-2 0 0 0 0,1 0 0 0 0,-2 0 1 0 0,2-1-1 0 0,-2 1 0 0 0,2-1 0 0 0,-3 0 0 0 0,2 0 0 0 0,-1 0 0 0 0,-1 0 1 0 0,1 0-1 0 0,-1-1 0 0 0,0 1 0 0 0,-1 0 0 0 0,0 0 0 0 0,0-8 1 0 0,0 12 249 0 0,-1-1 1 0 0,1 1-1 0 0,0 0 1 0 0,-1-1-1 0 0,-1 1 1 0 0,2 0-1 0 0,-1-1 1 0 0,0 1-1 0 0,0-1 1 0 0,0 1-1 0 0,-1 0 1 0 0,1-1-1 0 0,0 2 1 0 0,-2-1-1 0 0,2-1 1 0 0,0 2 0 0 0,-1-1-1 0 0,0 1 1 0 0,-4-3-1 0 0,3 2 85 0 0,-2-1 0 0 0,1 1 0 0 0,-1 1-1 0 0,0-1 1 0 0,0 0 0 0 0,2 1 0 0 0,-2 1 0 0 0,0-1 0 0 0,-8 0 0 0 0,-2 1-58 0 0,1 0 0 0 0,0 1 0 0 0,0 0 0 0 0,0 1 1 0 0,0 1-1 0 0,-18 6 0 0 0,21-5-396 0 0,-1 0 0 0 0,1 1 0 0 0,0 1 0 0 0,0 0 0 0 0,0 0 0 0 0,2 1 0 0 0,-1 0 0 0 0,0 2 0 0 0,-16 14 0 0 0,8-1-7744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2.004"/>
    </inkml:context>
    <inkml:brush xml:id="br0">
      <inkml:brushProperty name="width" value="0.05" units="cm"/>
      <inkml:brushProperty name="height" value="0.05" units="cm"/>
    </inkml:brush>
  </inkml:definitions>
  <inkml:trace contextRef="#ctx0" brushRef="#br0">143 27 7370 0 0,'0'0'568'0'0,"0"-1"-295"0"0,0 0-83 0 0,0 1 0 0 0,0-1 0 0 0,0 0 0 0 0,1-1 0 0 0,-1 2 0 0 0,0-1 0 0 0,0 0 0 0 0,1 0 0 0 0,-1 1 0 0 0,2-1 0 0 0,-2-1 0 0 0,0 2 0 0 0,1-1 0 0 0,-1 1 0 0 0,1-1 0 0 0,0 0 0 0 0,-1 1 0 0 0,1-1 0 0 0,1 0-1 0 0,0-1-187 0 0,-1 1-1 0 0,2 0 0 0 0,-1 0 0 0 0,-1 1 0 0 0,2-1 0 0 0,-1-1 0 0 0,1 2 0 0 0,-1-1 0 0 0,-1 1 0 0 0,2 0 0 0 0,-1-1 0 0 0,1 1 0 0 0,2 0 0 0 0,11 2-295 0 0,-1 1-1 0 0,1-1 1 0 0,21 9-1 0 0,-16-4 749 0 0,0 0-1 0 0,-2 3 1 0 0,1-1-1 0 0,-1 2 1 0 0,-1 1-1 0 0,1 0 1 0 0,21 19-1 0 0,-39-30-443 0 0,-1 0 0 0 0,2 0 1 0 0,-1-1-1 0 0,-1 1 0 0 0,1 0 0 0 0,0 1 0 0 0,-1-1 0 0 0,1 0 0 0 0,-1-1 0 0 0,2 1 1 0 0,-2 0-1 0 0,0 1 0 0 0,1-1 0 0 0,-1 0 0 0 0,0 0 0 0 0,0 0 0 0 0,1 1 1 0 0,-1-1-1 0 0,0 0 0 0 0,0 1 0 0 0,0 0 0 0 0,0-1 0 0 0,-1 0 0 0 0,1 0 1 0 0,0 0-1 0 0,0 0 0 0 0,-1 1 0 0 0,1-1 0 0 0,0 0 0 0 0,-2 0 0 0 0,2-1 1 0 0,-1 1-1 0 0,1 1 0 0 0,-1-1 0 0 0,0 0 0 0 0,1 0 0 0 0,-1-1 0 0 0,-2 4 1 0 0,-4 2 230 0 0,-1 0 0 0 0,1 0 0 0 0,0 0 1 0 0,-10 5-1 0 0,7-5-147 0 0,-51 30-263 0 0,-3-1 0 0 0,-85 31 0 0 0,87-39-692 0 0,36-19 241 0 0,-1 0-691 0 0,25-4 907 0 0,14-4 443 0 0,24-2-210 0 0,-2 0 1 0 0,1-2 0 0 0,37-9 0 0 0,99-33 430 0 0,-90 22-777 0 0,-80 24 521 0 0,156-49 620 0 0,-138 41-877 0 0,2 0 1 0 0,-2-2 0 0 0,0-1-1 0 0,-1 1 1 0 0,27-22-1 0 0,-39 23 287 0 0,-20 22 5511 0 0,8-4-5151 0 0,0-1 0 0 0,1 0 1 0 0,0 2-1 0 0,0-1 0 0 0,0 1 0 0 0,1-1 1 0 0,2 1-1 0 0,-2 0 0 0 0,-1 13 0 0 0,5-18-403 0 0,-1-1 0 0 0,1-1 0 0 0,0 2 0 0 0,0-1-1 0 0,0 0 1 0 0,0 0 0 0 0,1-1 0 0 0,-1 2 0 0 0,2-1-1 0 0,-1-1 1 0 0,0 2 0 0 0,0-1 0 0 0,2-1 0 0 0,-2 1-1 0 0,1-1 1 0 0,1 1 0 0 0,-2-1 0 0 0,1 1-1 0 0,1-2 1 0 0,1 2 0 0 0,-2-2 0 0 0,0 2 0 0 0,2-2-1 0 0,0 1 1 0 0,-2-1 0 0 0,2 0 0 0 0,6 4 0 0 0,-4-3-121 0 0,1 0 1 0 0,-1 0-1 0 0,1-1 1 0 0,0 0-1 0 0,0 0 1 0 0,0-1-1 0 0,-1 0 1 0 0,2 0 0 0 0,-1 0-1 0 0,0-1 1 0 0,1 0-1 0 0,-1 0 1 0 0,-1-1-1 0 0,1 0 1 0 0,1 0-1 0 0,-1 0 1 0 0,-1-2-1 0 0,2 1 1 0 0,-2 0-1 0 0,1-1 1 0 0,-1 1 0 0 0,0-2-1 0 0,0 1 1 0 0,0-1-1 0 0,1-1 1 0 0,-1 2-1 0 0,-1-2 1 0 0,-1 0-1 0 0,7-7 1 0 0,-1 3 25 0 0,-1-1 1 0 0,-1 0-1 0 0,0-1 1 0 0,-1-1-1 0 0,0 1 1 0 0,-1-1-1 0 0,-1 1 0 0 0,0-1 1 0 0,0-1-1 0 0,0 1 1 0 0,-3-1-1 0 0,2-1 1 0 0,-2 1-1 0 0,1-23 0 0 0,-3 32 255 0 0,0-1 0 0 0,0 2 0 0 0,-1-2 0 0 0,-1 1-1 0 0,1 1 1 0 0,0-2 0 0 0,0 1 0 0 0,0 1-1 0 0,-2-2 1 0 0,2 2 0 0 0,-2-1 0 0 0,1 0 0 0 0,0 1-1 0 0,-1 0 1 0 0,1 0 0 0 0,-2-1 0 0 0,2 2-1 0 0,-2-2 1 0 0,1 2 0 0 0,0 0 0 0 0,-1-1 0 0 0,0 1-1 0 0,1-1 1 0 0,-1 1 0 0 0,0 1 0 0 0,0 0-1 0 0,-7-4 1 0 0,0 3 49 0 0,0-2 1 0 0,-2 2-1 0 0,2-1 0 0 0,0 2 0 0 0,-13-1 0 0 0,-25 4-4817 0 0,28 0-1951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071"/>
    </inkml:context>
    <inkml:brush xml:id="br0">
      <inkml:brushProperty name="width" value="0.05" units="cm"/>
      <inkml:brushProperty name="height" value="0.05" units="cm"/>
    </inkml:brush>
  </inkml:definitions>
  <inkml:trace contextRef="#ctx0" brushRef="#br0">55 0 3225 0 0,'0'4'1593'0'0,"-1"15"10051"0"0,-7 17-8900 0 0,-1 11-3394 0 0,-7 66 592 0 0,6-57-93 0 0,4 0 1 0 0,1 1 0 0 0,5 76 0 0 0,4-119-463 0 0,-3-11 301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480"/>
    </inkml:context>
    <inkml:brush xml:id="br0">
      <inkml:brushProperty name="width" value="0.05" units="cm"/>
      <inkml:brushProperty name="height" value="0.05" units="cm"/>
    </inkml:brush>
  </inkml:definitions>
  <inkml:trace contextRef="#ctx0" brushRef="#br0">129 0 656 0 0,'-2'24'11694'0'0,"-3"1"-6275"0"0,-19 53-6654 0 0,13-48 2577 0 0,-48 107-862 0 0,59-136-486 0 0,0 0 0 0 0,0-1-1 0 0,0 1 1 0 0,0-1 0 0 0,1 2 0 0 0,-1-2 0 0 0,0 1 0 0 0,0 0-1 0 0,0-1 1 0 0,2 1 0 0 0,-2-1 0 0 0,0 1 0 0 0,1-1 0 0 0,-1 1-1 0 0,1-1 1 0 0,-1 2 0 0 0,0-2 0 0 0,1 0 0 0 0,-1 1-1 0 0,1-1 1 0 0,-1 1 0 0 0,2-1 0 0 0,-2 0 0 0 0,2 1 0 0 0,18 9-234 0 0,-19-9 211 0 0,72 30-218 0 0,18 8 78 0 0,-82-33 159 0 0,1-1-1 0 0,0 1 1 0 0,-2 1-1 0 0,1 0 1 0 0,0 0-1 0 0,11 13 1 0 0,-17-17 8 0 0,-2-2 0 0 0,0 1 0 0 0,0-1 0 0 0,2 2 1 0 0,-2-1-1 0 0,0-1 0 0 0,0 2 0 0 0,-1-1 0 0 0,2 1 0 0 0,-1-1 0 0 0,-1 0 1 0 0,1 1-1 0 0,-1-1 0 0 0,1 0 0 0 0,-1 1 0 0 0,0-1 0 0 0,0 1 1 0 0,0-1-1 0 0,0 0 0 0 0,0 1 0 0 0,0-1 0 0 0,-1 3 0 0 0,-1-2 102 0 0,0 1 0 0 0,0 0-1 0 0,1-2 1 0 0,-2 2 0 0 0,1-1 0 0 0,0-1-1 0 0,-1 1 1 0 0,1 0 0 0 0,-1 0-1 0 0,0-1 1 0 0,0 1 0 0 0,-1-1-1 0 0,-2 1 1 0 0,-7 5 312 0 0,-1-1-1 0 0,1-1 0 0 0,-2 0 1 0 0,1-2-1 0 0,-1 1 0 0 0,-17 2 1 0 0,19-4-364 0 0,-1-2 0 0 0,0 0 1 0 0,0-1-1 0 0,-27-2 0 0 0,0-5-5975 0 0,17 1-958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4.840"/>
    </inkml:context>
    <inkml:brush xml:id="br0">
      <inkml:brushProperty name="width" value="0.05" units="cm"/>
      <inkml:brushProperty name="height" value="0.05" units="cm"/>
    </inkml:brush>
  </inkml:definitions>
  <inkml:trace contextRef="#ctx0" brushRef="#br0">1 53 7370 0 0,'0'0'333'0'0,"24"0"-28"0"0,28 0-125 0 0,114-2 1993 0 0,-136 0-1775 0 0,1-2 1 0 0,-2-1-1 0 0,45-11 1 0 0,-45 5-415 0 0,-6-1-64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6.458"/>
    </inkml:context>
    <inkml:brush xml:id="br0">
      <inkml:brushProperty name="width" value="0.05" units="cm"/>
      <inkml:brushProperty name="height" value="0.05" units="cm"/>
    </inkml:brush>
  </inkml:definitions>
  <inkml:trace contextRef="#ctx0" brushRef="#br0">107 0 6449 0 0,'-6'0'10530'0'0,"-2"10"-7382"0"0,-3 11-3998 0 0,9-19 1423 0 0,-13 36-529 0 0,1 0 0 0 0,2 2 0 0 0,1 0 0 0 0,-9 79 0 0 0,15-87-40 0 0,3 0 1 0 0,2 37 0 0 0,0-55-347 0 0,2 0 1 0 0,0 0 0 0 0,0-1-1 0 0,2 0 1 0 0,-1 0 0 0 0,1 0-1 0 0,12 22 1 0 0,-6-16-5954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6.830"/>
    </inkml:context>
    <inkml:brush xml:id="br0">
      <inkml:brushProperty name="width" value="0.05" units="cm"/>
      <inkml:brushProperty name="height" value="0.05" units="cm"/>
    </inkml:brush>
  </inkml:definitions>
  <inkml:trace contextRef="#ctx0" brushRef="#br0">288 1 11522 0 0,'-8'10'398'0'0,"-1"-1"-1"0"0,2 2 1 0 0,1-1-1 0 0,-11 21 0 0 0,0-1-216 0 0,-89 173-122 0 0,95-175 9 0 0,1 0-1 0 0,0 1 0 0 0,2-1 0 0 0,2 2 0 0 0,-6 49 0 0 0,12-70-65 0 0,0-1 0 0 0,0 1 0 0 0,1 0 1 0 0,1 0-1 0 0,-1-1 0 0 0,1 1 0 0 0,-1 0 0 0 0,3-1 0 0 0,-1 0 0 0 0,0 1 0 0 0,1-2 0 0 0,0 1 0 0 0,0-1 0 0 0,1 2 0 0 0,0-2 0 0 0,0 0 0 0 0,8 7 0 0 0,-8-9-76 0 0,1 0 0 0 0,-1-2 0 0 0,1 2 1 0 0,1-1-1 0 0,-1-1 0 0 0,1 1 0 0 0,-1-1 0 0 0,0 0 0 0 0,2-1 0 0 0,-1 1 1 0 0,0-1-1 0 0,-1-1 0 0 0,2 0 0 0 0,-1 0 0 0 0,0 1 0 0 0,1-2 0 0 0,-1 0 0 0 0,0 0 1 0 0,1 0-1 0 0,-1-2 0 0 0,10-1 0 0 0,-2-1-215 0 0,-2 1 0 0 0,1-2-1 0 0,-2 0 1 0 0,1-1 0 0 0,-1 0-1 0 0,1-1 1 0 0,-1 0 0 0 0,0-1 0 0 0,-1-1-1 0 0,20-17 1 0 0,-23 18 198 0 0,1-2-1 0 0,-2 2 1 0 0,0-1-1 0 0,1-1 1 0 0,-2-1-1 0 0,0 2 1 0 0,0-2-1 0 0,-1 0 1 0 0,0 1-1 0 0,0-2 0 0 0,-2 1 1 0 0,5-23-1 0 0,-7 29 107 0 0,-1 1-1 0 0,0 0 0 0 0,1 0 0 0 0,-2-1 0 0 0,1 2 0 0 0,0-2 1 0 0,-1 1-1 0 0,1 1 0 0 0,-1-2 0 0 0,-1 1 0 0 0,1 1 0 0 0,-3-7 0 0 0,2 8 230 0 0,0-2 0 0 0,-1 2 0 0 0,1-2-1 0 0,-1 2 1 0 0,1 0 0 0 0,-1-1-1 0 0,1 1 1 0 0,-2 0 0 0 0,2-1-1 0 0,-2 2 1 0 0,0-1 0 0 0,2 0 0 0 0,-2 0-1 0 0,1 1 1 0 0,-1 0 0 0 0,0 0-1 0 0,1-1 1 0 0,-5 1 0 0 0,-5 0 486 0 0,-1 0 0 0 0,1 0 0 0 0,1 1 0 0 0,-2 1-1 0 0,1-1 1 0 0,-1 2 0 0 0,2 1 0 0 0,-21 4 0 0 0,4 2 20 0 0,-2 2 0 0 0,3 1 0 0 0,-45 25 0 0 0,55-27-951 0 0,1 2-1 0 0,-2 0 1 0 0,2 1 0 0 0,1 1 0 0 0,0 1-1 0 0,-14 17 1 0 0,14-12-7347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59.313"/>
    </inkml:context>
    <inkml:brush xml:id="br0">
      <inkml:brushProperty name="width" value="0.05" units="cm"/>
      <inkml:brushProperty name="height" value="0.05" units="cm"/>
    </inkml:brush>
  </inkml:definitions>
  <inkml:trace contextRef="#ctx0" brushRef="#br0">24 1 10138 0 0,'-2'23'8235'0'0,"-5"29"-7112"0"0,0-5-883 0 0,3-6-586 0 0,1 1 1 0 0,4 54-1 0 0,1-66-6342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8.598"/>
    </inkml:context>
    <inkml:brush xml:id="br0">
      <inkml:brushProperty name="width" value="0.05" units="cm"/>
      <inkml:brushProperty name="height" value="0.05" units="cm"/>
    </inkml:brush>
  </inkml:definitions>
  <inkml:trace contextRef="#ctx0" brushRef="#br0">47 0 11058 0 0,'-2'42'8761'0'0,"-10"30"-7836"0"0,-2 3-1169 0 0,7-32 68 0 0,-4 37 415 0 0,11-73-438 0 0,0 0-1 0 0,0-1 0 0 0,0 1 1 0 0,1 0-1 0 0,0 0 1 0 0,1 0-1 0 0,-1 0 0 0 0,6 11 1 0 0,-2-11-726 0 0,1-4-9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8:28.972"/>
    </inkml:context>
    <inkml:brush xml:id="br0">
      <inkml:brushProperty name="width" value="0.05" units="cm"/>
      <inkml:brushProperty name="height" value="0.05" units="cm"/>
    </inkml:brush>
  </inkml:definitions>
  <inkml:trace contextRef="#ctx0" brushRef="#br0">64 70 10594 0 0,'-14'31'3828'0'0,"6"-13"-3313"0"0,-1 2-393 0 0,2 0 1 0 0,-1 1-1 0 0,3-1 1 0 0,1 1-1 0 0,0 1 1 0 0,-1 34 0 0 0,5-48-161 0 0,0 0 0 0 0,1 0 1 0 0,0 1-1 0 0,1-1 0 0 0,0 0 0 0 0,1 1 1 0 0,-1-1-1 0 0,0 0 0 0 0,2 0 1 0 0,0 0-1 0 0,-1-1 0 0 0,2 0 0 0 0,0 1 1 0 0,0-2-1 0 0,0 2 0 0 0,1-1 1 0 0,0-1-1 0 0,0 0 0 0 0,10 8 1 0 0,-8-9 62 0 0,-1-1 1 0 0,0 2-1 0 0,2-2 1 0 0,-2 1 0 0 0,2-2-1 0 0,-1 1 1 0 0,1-1 0 0 0,-1 0-1 0 0,1-1 1 0 0,-1 0-1 0 0,1 0 1 0 0,1-1 0 0 0,12 0-1 0 0,-16-1 32 0 0,0 0 1 0 0,1-1-1 0 0,-1 0 0 0 0,0-1 0 0 0,1 1 1 0 0,-1-1-1 0 0,0 0 0 0 0,0-1 0 0 0,-1 1 0 0 0,1-1 1 0 0,0 0-1 0 0,-1-1 0 0 0,0 2 0 0 0,1-3 0 0 0,-1 2 1 0 0,-2-2-1 0 0,2 1 0 0 0,0-1 0 0 0,5-6 1 0 0,-2-1 84 0 0,0 0 0 0 0,-1-1 1 0 0,-1 1-1 0 0,0-1 0 0 0,-1 0 1 0 0,0 0-1 0 0,0 0 1 0 0,-3-2-1 0 0,2 2 0 0 0,0-20 1 0 0,-3 22 53 0 0,0-1 1 0 0,-1 0-1 0 0,0 0 1 0 0,-1 1-1 0 0,0-1 1 0 0,-2 0-1 0 0,1 0 1 0 0,-1 1-1 0 0,0-1 1 0 0,-2 2-1 0 0,1-2 1 0 0,-10-16-1 0 0,5 18 98 0 0,0-1-1 0 0,0 1 1 0 0,-1 1-1 0 0,-1-1 0 0 0,1 1 1 0 0,-2 1-1 0 0,1 0 1 0 0,-1 1-1 0 0,0 0 0 0 0,-1 1 1 0 0,-22-9-1 0 0,7 10-2447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08.627"/>
    </inkml:context>
    <inkml:brush xml:id="br0">
      <inkml:brushProperty name="width" value="0.05" units="cm"/>
      <inkml:brushProperty name="height" value="0.05" units="cm"/>
    </inkml:brush>
  </inkml:definitions>
  <inkml:trace contextRef="#ctx0" brushRef="#br0">6 145 5529 0 0,'0'-101'6683'0'0,"0"57"-1165"0"0,1 74-1517 0 0,2 25-3769 0 0,-9 88-48 0 0,2 120 36 0 0,31-1-139 0 0,-8-94-96 0 0,-16-131-333 0 0,-3-37 132 0 0,-1-6-3804 0 0,-2-4-2571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09.065"/>
    </inkml:context>
    <inkml:brush xml:id="br0">
      <inkml:brushProperty name="width" value="0.05" units="cm"/>
      <inkml:brushProperty name="height" value="0.05" units="cm"/>
    </inkml:brush>
  </inkml:definitions>
  <inkml:trace contextRef="#ctx0" brushRef="#br0">1 120 3225 0 0,'4'-6'221'0'0,"0"0"1"0"0,1 1 0 0 0,-1 0-1 0 0,1 0 1 0 0,0 0 0 0 0,1 1 0 0 0,-1-1-1 0 0,9-4 1 0 0,51-26 1938 0 0,-65 35-2144 0 0,12-6 435 0 0,0 0 0 0 0,0 2-1 0 0,0-1 1 0 0,1 2 0 0 0,-1 0-1 0 0,1 0 1 0 0,0 1 0 0 0,0 0-1 0 0,17 1 1 0 0,-22 1-293 0 0,-1 1 1 0 0,0 0-1 0 0,0 0 0 0 0,0 1 1 0 0,0 0-1 0 0,0 0 0 0 0,0 0 1 0 0,0 1-1 0 0,0 0 0 0 0,-1 0 1 0 0,0 1-1 0 0,0 0 0 0 0,0 0 1 0 0,0 0-1 0 0,0 1 0 0 0,-1 0 1 0 0,0 0-1 0 0,6 7 0 0 0,-3-2-78 0 0,-2 0 0 0 0,1 0 0 0 0,-2 1-1 0 0,1 0 1 0 0,-1 0 0 0 0,-1 0 0 0 0,0 0 0 0 0,-1 1-1 0 0,0 0 1 0 0,0 0 0 0 0,-2 0 0 0 0,1 0 0 0 0,-1 0-1 0 0,-1 0 1 0 0,0 0 0 0 0,-1 0 0 0 0,0 0 0 0 0,-1 0-1 0 0,-1 0 1 0 0,1-1 0 0 0,-2 1 0 0 0,0-1 0 0 0,0 1-1 0 0,-1-1 1 0 0,0 0 0 0 0,-1-1 0 0 0,0 0 0 0 0,-1 1-1 0 0,0-2 1 0 0,-16 17 0 0 0,9-11 151 0 0,-1-1 1 0 0,-1-1-1 0 0,0 0 1 0 0,-1-1-1 0 0,-30 16 1 0 0,38-23-159 0 0,-1 0 1 0 0,0-1-1 0 0,-1 0 1 0 0,1-1 0 0 0,-1 0-1 0 0,0 0 1 0 0,1-1 0 0 0,-1 0-1 0 0,0-1 1 0 0,0-1 0 0 0,0 0-1 0 0,-13-1 1 0 0,21 1-92 0 0,1 0 0 0 0,-1-1 0 0 0,1 1 0 0 0,-1-1 0 0 0,1 0 1 0 0,0 1-1 0 0,-1-1 0 0 0,1 0 0 0 0,0 0 0 0 0,0-1 0 0 0,-1 1 0 0 0,1 0 0 0 0,0-1 0 0 0,0 1 0 0 0,0-1 1 0 0,1 0-1 0 0,-1 0 0 0 0,0 0 0 0 0,1 0 0 0 0,-1 0 0 0 0,1 0 0 0 0,0 0 0 0 0,-1 0 0 0 0,1 0 0 0 0,-1-4 1 0 0,2 4-99 0 0,-1-1 0 0 0,1 1 0 0 0,0-1 0 0 0,0 1 0 0 0,1-1 0 0 0,-1 1 0 0 0,0-1 0 0 0,1 1 0 0 0,0-1 0 0 0,-1 1 0 0 0,1 0 0 0 0,0-1 1 0 0,0 1-1 0 0,0 0 0 0 0,0 0 0 0 0,1-1 0 0 0,-1 1 0 0 0,1 0 0 0 0,-1 0 0 0 0,1 1 0 0 0,0-1 0 0 0,0 0 0 0 0,-1 0 0 0 0,1 1 0 0 0,4-2 0 0 0,5-5-293 0 0,1 1-1 0 0,0 1 0 0 0,0 0 1 0 0,1 1-1 0 0,-1 0 0 0 0,1 1 0 0 0,1 0 1 0 0,-1 1-1 0 0,0 1 0 0 0,1 0 0 0 0,-1 1 1 0 0,1 0-1 0 0,26 3 0 0 0,-22-1 250 0 0,0 2 0 0 0,-1 0-1 0 0,0 0 1 0 0,1 2-1 0 0,-2 0 1 0 0,1 1 0 0 0,0 1-1 0 0,-1 0 1 0 0,-1 1 0 0 0,21 14-1 0 0,-26-14 259 0 0,0 0 0 0 0,0 1 1 0 0,-1 0-1 0 0,0 0 0 0 0,0 1 0 0 0,-1 0 0 0 0,-1 1 0 0 0,0-1 0 0 0,0 2 0 0 0,-1-1 0 0 0,0 1 0 0 0,6 18 1 0 0,-10-22 129 0 0,0 0 1 0 0,0 0-1 0 0,0 0 1 0 0,-1 1-1 0 0,0-1 1 0 0,-1 1-1 0 0,0-1 1 0 0,0 0-1 0 0,-1 1 0 0 0,0-1 1 0 0,-1 0-1 0 0,0 1 1 0 0,0-1-1 0 0,0 0 1 0 0,-1 0-1 0 0,0 0 1 0 0,-1-1-1 0 0,0 1 1 0 0,-9 13-1 0 0,1-7 297 0 0,0-1-1 0 0,0 0 1 0 0,-1-1-1 0 0,-1 0 1 0 0,0-1-1 0 0,0-1 1 0 0,-1 0-1 0 0,0-1 1 0 0,-24 11-1 0 0,14-10-627 0 0,0 0 0 0 0,-1-1 0 0 0,0-2 0 0 0,0-1 0 0 0,-42 5 0 0 0,35-9-6797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09.411"/>
    </inkml:context>
    <inkml:brush xml:id="br0">
      <inkml:brushProperty name="width" value="0.05" units="cm"/>
      <inkml:brushProperty name="height" value="0.05" units="cm"/>
    </inkml:brush>
  </inkml:definitions>
  <inkml:trace contextRef="#ctx0" brushRef="#br0">0 678 6449 0 0,'17'-13'456'0'0,"-2"0"1"0"0,0-1-1 0 0,0-1 0 0 0,12-17 0 0 0,-1 2-59 0 0,8-7-210 0 0,-2-1 0 0 0,-2-2 0 0 0,-2-1 0 0 0,-1-1 0 0 0,-2-1 0 0 0,-3-2 0 0 0,-1 0 0 0 0,-2-1 0 0 0,20-76 0 0 0,-25 61-4094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09.757"/>
    </inkml:context>
    <inkml:brush xml:id="br0">
      <inkml:brushProperty name="width" value="0.05" units="cm"/>
      <inkml:brushProperty name="height" value="0.05" units="cm"/>
    </inkml:brush>
  </inkml:definitions>
  <inkml:trace contextRef="#ctx0" brushRef="#br0">203 1 5529 0 0,'-5'3'104'0'0,"1"0"-1"0"0,-1 0 1 0 0,0 1-1 0 0,1 0 1 0 0,0 0-1 0 0,0 0 1 0 0,0 0-1 0 0,1 1 1 0 0,-6 7-1 0 0,0 5 550 0 0,-12 28-1 0 0,13-27-334 0 0,-16 36 1032 0 0,3 1-1 0 0,2 0 1 0 0,2 2 0 0 0,-15 96-1 0 0,29-129-886 0 0,2 0 0 0 0,0-1 0 0 0,2 1 0 0 0,0 0 0 0 0,2 0 0 0 0,6 27 0 0 0,-5-36-362 0 0,1 1 0 0 0,0-1 1 0 0,1 0-1 0 0,1-1 0 0 0,1 0 0 0 0,-1 0 1 0 0,2 0-1 0 0,0-1 0 0 0,1 0 0 0 0,13 13 0 0 0,-5-10-1094 0 0,2-4-3549 0 0,0-5-1378 0 0</inkml:trace>
  <inkml:trace contextRef="#ctx0" brushRef="#br0" timeOffset="1">437 504 7370 0 0,'-4'4'401'0'0,"0"-1"0"0"0,1 1 0 0 0,0 0 0 0 0,-1-1 0 0 0,1 2 0 0 0,1-1 1 0 0,-1 0-1 0 0,1 0 0 0 0,-1 1 0 0 0,1 0 0 0 0,1-1 0 0 0,-3 6 0 0 0,-14 64 1746 0 0,17-67-1907 0 0,-2 7 171 0 0,1-1 0 0 0,0 1 0 0 0,1-1 1 0 0,1 1-1 0 0,0-1 0 0 0,1 1 0 0 0,3 17 0 0 0,-3-25-285 0 0,0-1 1 0 0,1 1-1 0 0,0-1 1 0 0,0 0-1 0 0,0 0 0 0 0,1 0 1 0 0,-1 0-1 0 0,1 0 1 0 0,0 0-1 0 0,1-1 1 0 0,-1 0-1 0 0,1 1 1 0 0,0-1-1 0 0,0 0 0 0 0,0-1 1 0 0,1 1-1 0 0,-1-1 1 0 0,1 0-1 0 0,0 0 1 0 0,7 3-1 0 0,-7-4-97 0 0,0 0 0 0 0,1 0 0 0 0,-1 0 0 0 0,1 0-1 0 0,-1-1 1 0 0,1 0 0 0 0,0-1 0 0 0,-1 1 0 0 0,1-1 0 0 0,0 0-1 0 0,0 0 1 0 0,-1-1 0 0 0,1 1 0 0 0,0-1 0 0 0,-1-1 0 0 0,9-2-1 0 0,-10 2-9 0 0,0 0-1 0 0,0 0 0 0 0,0 0 0 0 0,0-1 1 0 0,-1 0-1 0 0,1 1 0 0 0,-1-2 0 0 0,1 1 1 0 0,-1 0-1 0 0,0 0 0 0 0,0-1 0 0 0,0 0 1 0 0,-1 0-1 0 0,1 0 0 0 0,-1 0 0 0 0,0 0 1 0 0,0 0-1 0 0,-1 0 0 0 0,1-1 0 0 0,1-7 1 0 0,-2 4 3 0 0,1-1 0 0 0,-2 1 1 0 0,1 0-1 0 0,-1 0 0 0 0,0-1 1 0 0,-1 1-1 0 0,0 0 0 0 0,0 0 0 0 0,-1 0 1 0 0,0 0-1 0 0,-1 0 0 0 0,1 0 1 0 0,-1 0-1 0 0,-1 1 0 0 0,0-1 1 0 0,0 1-1 0 0,0 0 0 0 0,-1 0 1 0 0,0 1-1 0 0,-11-12 0 0 0,8 10-116 0 0,0 0 0 0 0,-1 0 0 0 0,-1 1-1 0 0,1 0 1 0 0,-1 1 0 0 0,0 0 0 0 0,0 1 0 0 0,-1 0 0 0 0,0 0-1 0 0,0 1 1 0 0,0 1 0 0 0,0 0 0 0 0,0 0 0 0 0,-16-1-1 0 0,25 4-48 0 0,0-1 0 0 0,1 1 0 0 0,-1 0-1 0 0,0 0 1 0 0,1 0 0 0 0,-1 0-1 0 0,0 0 1 0 0,1 0 0 0 0,-1 1-1 0 0,0-1 1 0 0,1 0 0 0 0,-1 1-1 0 0,1-1 1 0 0,-1 1 0 0 0,0 0-1 0 0,1 0 1 0 0,0-1 0 0 0,-1 1 0 0 0,1 0-1 0 0,-1 0 1 0 0,1 0 0 0 0,0 0-1 0 0,0 1 1 0 0,-1-1 0 0 0,0 2-1 0 0,0 5-6116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0.098"/>
    </inkml:context>
    <inkml:brush xml:id="br0">
      <inkml:brushProperty name="width" value="0.05" units="cm"/>
      <inkml:brushProperty name="height" value="0.05" units="cm"/>
    </inkml:brush>
  </inkml:definitions>
  <inkml:trace contextRef="#ctx0" brushRef="#br0">252 63 1840 0 0,'3'-1'564'0'0,"-1"0"-1"0"0,0 0 1 0 0,0-1-1 0 0,0 1 0 0 0,0 0 1 0 0,-1-1-1 0 0,1 1 1 0 0,0-1-1 0 0,-1 1 1 0 0,1-1-1 0 0,-1 0 0 0 0,1 0 1 0 0,-1 1-1 0 0,0-1 1 0 0,0 0-1 0 0,1-1 0 0 0,-2 1 1 0 0,2-3-1 0 0,-1 5-284 0 0,-1-1 0 0 0,0 0 0 0 0,0 0 0 0 0,0 0 0 0 0,0 0 0 0 0,0 0 0 0 0,0 0 0 0 0,0 1 0 0 0,0-1 0 0 0,0 0 0 0 0,0 0 0 0 0,-1 0 0 0 0,1 0 0 0 0,0 0 0 0 0,-1 1 0 0 0,1-1 0 0 0,0 0 0 0 0,-1 0 0 0 0,0-1 0 0 0,0 1-141 0 0,0 0-1 0 0,-1 0 1 0 0,1 0-1 0 0,0 0 1 0 0,0 1-1 0 0,-1-1 0 0 0,1 0 1 0 0,-1 1-1 0 0,1-1 1 0 0,0 1-1 0 0,-1-1 1 0 0,1 1-1 0 0,-1-1 0 0 0,1 1 1 0 0,-3 0-1 0 0,-3 0 42 0 0,-1 0-1 0 0,0 0 1 0 0,1 1 0 0 0,-1 0-1 0 0,1 0 1 0 0,-1 1-1 0 0,1 0 1 0 0,0 0-1 0 0,0 1 1 0 0,0 0 0 0 0,0 0-1 0 0,0 0 1 0 0,-8 7-1 0 0,0 0-208 0 0,1 1 0 0 0,-1 0-1 0 0,2 1 1 0 0,-18 19 0 0 0,24-23 21 0 0,1 0 0 0 0,0 0 0 0 0,1 0 1 0 0,0 1-1 0 0,0 0 0 0 0,1 0 0 0 0,0 0 0 0 0,0 0 1 0 0,1 1-1 0 0,-3 15 0 0 0,5-21-32 0 0,0 0 1 0 0,1-1 0 0 0,0 1-1 0 0,0-1 1 0 0,0 1 0 0 0,0 0-1 0 0,0-1 1 0 0,1 1-1 0 0,0-1 1 0 0,0 1 0 0 0,0-1-1 0 0,0 1 1 0 0,0-1 0 0 0,1 0-1 0 0,-1 0 1 0 0,1 1-1 0 0,0-1 1 0 0,0 0 0 0 0,0 0-1 0 0,0-1 1 0 0,1 1-1 0 0,-1 0 1 0 0,1-1 0 0 0,0 0-1 0 0,0 1 1 0 0,0-1 0 0 0,0 0-1 0 0,0 0 1 0 0,0-1-1 0 0,0 1 1 0 0,0-1 0 0 0,6 2-1 0 0,1 0-118 0 0,0 0-1 0 0,0-1 1 0 0,1 0 0 0 0,-1-1-1 0 0,1 0 1 0 0,0 0 0 0 0,-1-2-1 0 0,1 1 1 0 0,-1-1-1 0 0,1-1 1 0 0,-1 1 0 0 0,1-2-1 0 0,13-4 1 0 0,-4-1-140 0 0,1-1-1 0 0,-1 0 1 0 0,0-1-1 0 0,-1-2 1 0 0,25-18 0 0 0,-17 9-401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0.443"/>
    </inkml:context>
    <inkml:brush xml:id="br0">
      <inkml:brushProperty name="width" value="0.05" units="cm"/>
      <inkml:brushProperty name="height" value="0.05" units="cm"/>
    </inkml:brush>
  </inkml:definitions>
  <inkml:trace contextRef="#ctx0" brushRef="#br0">90 0 14283 0 0,'-2'2'123'0'0,"0"0"1"0"0,-1 0-1 0 0,2 0 0 0 0,-1 1 1 0 0,0-1-1 0 0,0 0 0 0 0,1 1 1 0 0,-1 0-1 0 0,1-1 0 0 0,0 1 1 0 0,-2 4-1 0 0,-9 37-1330 0 0,7-27 1022 0 0,-10 46 1133 0 0,2 1 0 0 0,4 0 1 0 0,1 1-1 0 0,4-1 0 0 0,3 1 0 0 0,2 0 0 0 0,3 0 1 0 0,16 80-1 0 0,-17-133-1062 0 0,0 10-259 0 0,2 0 0 0 0,1 0 0 0 0,0-1 0 0 0,1 0 1 0 0,16 30-1 0 0,-16-41-7042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0.773"/>
    </inkml:context>
    <inkml:brush xml:id="br0">
      <inkml:brushProperty name="width" value="0.05" units="cm"/>
      <inkml:brushProperty name="height" value="0.05" units="cm"/>
    </inkml:brush>
  </inkml:definitions>
  <inkml:trace contextRef="#ctx0" brushRef="#br0">216 57 10594 0 0,'2'-3'487'0'0,"-1"0"0"0"0,0 0-1 0 0,0 0 1 0 0,0-1 0 0 0,-1 1 0 0 0,1 0-1 0 0,-1-1 1 0 0,0 1 0 0 0,0-6-1 0 0,0 8-306 0 0,-1 0 0 0 0,1 0-1 0 0,0 0 1 0 0,-1 0 0 0 0,1 0-1 0 0,-1 0 1 0 0,0 0 0 0 0,1 0-1 0 0,-1 0 1 0 0,0 1 0 0 0,1-1-1 0 0,-1 0 1 0 0,0 0 0 0 0,0 1-1 0 0,1-1 1 0 0,-1 1 0 0 0,0-1 0 0 0,0 1-1 0 0,0-1 1 0 0,0 1 0 0 0,0-1-1 0 0,0 1 1 0 0,0 0 0 0 0,0-1-1 0 0,0 1 1 0 0,0 0 0 0 0,0 0-1 0 0,0 0 1 0 0,0 0 0 0 0,0 0-1 0 0,0 0 1 0 0,0 0 0 0 0,0 0-1 0 0,-2 1 1 0 0,-6 0-125 0 0,1 0 0 0 0,-1 1 0 0 0,1 0 0 0 0,-1 1 0 0 0,1 0 0 0 0,0 0 0 0 0,0 1 0 0 0,-10 6 0 0 0,-7 5-609 0 0,-25 21 1 0 0,47-34 518 0 0,1 0 0 0 0,-1 0 1 0 0,1 0-1 0 0,-1 0 0 0 0,1 1 0 0 0,0-1 0 0 0,0 1 1 0 0,0-1-1 0 0,0 1 0 0 0,1 0 0 0 0,-1 0 0 0 0,1 0 1 0 0,-1 0-1 0 0,1 0 0 0 0,-1 6 0 0 0,1-6 30 0 0,1-1 1 0 0,0 1-1 0 0,1 0 0 0 0,-1-1 0 0 0,0 1 0 0 0,1 0 0 0 0,0-1 1 0 0,-1 1-1 0 0,1-1 0 0 0,0 1 0 0 0,0-1 0 0 0,0 1 0 0 0,1-1 0 0 0,-1 0 1 0 0,1 0-1 0 0,-1 1 0 0 0,1-1 0 0 0,0 0 0 0 0,3 3 0 0 0,7 6 140 0 0,1-1 0 0 0,0-1 0 0 0,0 0 0 0 0,0-1 0 0 0,1 0 0 0 0,1-1 0 0 0,-1 0 0 0 0,1-1 0 0 0,0-1 0 0 0,24 5 0 0 0,17 1 390 0 0,88 6 0 0 0,-124-16-515 0 0,23 3-848 0 0,87-4 1 0 0,-92-5-6810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1.130"/>
    </inkml:context>
    <inkml:brush xml:id="br0">
      <inkml:brushProperty name="width" value="0.05" units="cm"/>
      <inkml:brushProperty name="height" value="0.05" units="cm"/>
    </inkml:brush>
  </inkml:definitions>
  <inkml:trace contextRef="#ctx0" brushRef="#br0">0 21 13827 0 0,'24'-1'3224'0'0,"-21"1"-2891"0"0,213-9 3766 0 0,-1 0-2764 0 0,-131 9-712 0 0,-43-1-1555 0 0,0 1-4993 0 0,-32 0-1201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0.633"/>
    </inkml:context>
    <inkml:brush xml:id="br0">
      <inkml:brushProperty name="width" value="0.05" units="cm"/>
      <inkml:brushProperty name="height" value="0.05" units="cm"/>
    </inkml:brush>
  </inkml:definitions>
  <inkml:trace contextRef="#ctx0" brushRef="#br0">8 100 6913 0 0,'-1'-2'288'0'0,"0"1"-1"0"0,0 0 0 0 0,1-1 0 0 0,-1 1 0 0 0,0 0 0 0 0,1-1 1 0 0,-1 1-1 0 0,1-1 0 0 0,0 1 0 0 0,-1-1 0 0 0,1 1 0 0 0,0-1 0 0 0,0 0 1 0 0,0 1-1 0 0,0-1 0 0 0,0 1 0 0 0,0-1 0 0 0,1 1 0 0 0,-1-1 0 0 0,0 1 1 0 0,1-1-1 0 0,1-2 0 0 0,14-30 4271 0 0,-15 32-4473 0 0,0 0 0 0 0,0 0 1 0 0,1 1-1 0 0,-1-1 0 0 0,0 0 0 0 0,1 0 1 0 0,-1 1-1 0 0,1-1 0 0 0,-1 1 0 0 0,1 0 1 0 0,0-1-1 0 0,-1 1 0 0 0,1 0 0 0 0,0 0 1 0 0,0 0-1 0 0,0 0 0 0 0,0 0 0 0 0,0 0 1 0 0,0 1-1 0 0,0-1 0 0 0,0 1 0 0 0,3-1 1 0 0,-2 2-122 0 0,1-1-1 0 0,-1 1 1 0 0,1 0 0 0 0,-1 0 0 0 0,0 0 0 0 0,1 0 0 0 0,-1 1 0 0 0,0 0-1 0 0,0-1 1 0 0,0 1 0 0 0,0 0 0 0 0,-1 0 0 0 0,4 4 0 0 0,5 3-45 0 0,-1 1 0 0 0,0 1 0 0 0,0 0-1 0 0,-1 0 1 0 0,11 19 0 0 0,32 68-49 0 0,-9-17 84 0 0,87 153 174 0 0,-118-207-931 0 0,-9-22-74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1.471"/>
    </inkml:context>
    <inkml:brush xml:id="br0">
      <inkml:brushProperty name="width" value="0.05" units="cm"/>
      <inkml:brushProperty name="height" value="0.05" units="cm"/>
    </inkml:brush>
  </inkml:definitions>
  <inkml:trace contextRef="#ctx0" brushRef="#br0">83 1 10050 0 0,'-1'0'91'0'0,"0"0"1"0"0,0 0-1 0 0,0 0 0 0 0,0 0 1 0 0,0 0-1 0 0,0 0 0 0 0,0 1 1 0 0,1-1-1 0 0,-1 0 0 0 0,0 0 1 0 0,0 1-1 0 0,0-1 0 0 0,0 1 1 0 0,0-1-1 0 0,0 1 0 0 0,1-1 1 0 0,-1 1-1 0 0,0-1 0 0 0,0 1 1 0 0,1 0-1 0 0,-1-1 0 0 0,0 1 1 0 0,1 0-1 0 0,-1 0 0 0 0,1-1 1 0 0,-1 1-1 0 0,1 0 0 0 0,-1 0 1 0 0,1 0-1 0 0,-1 1 0 0 0,-11 35 2689 0 0,9-27-2359 0 0,-10 37 1179 0 0,3 1-1 0 0,1 0 1 0 0,-2 58-1 0 0,10 146-186 0 0,17-75-1087 0 0,-15-166-363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1.831"/>
    </inkml:context>
    <inkml:brush xml:id="br0">
      <inkml:brushProperty name="width" value="0.05" units="cm"/>
      <inkml:brushProperty name="height" value="0.05" units="cm"/>
    </inkml:brush>
  </inkml:definitions>
  <inkml:trace contextRef="#ctx0" brushRef="#br0">0 83 14283 0 0,'0'0'1527'0'0,"0"-1"-1432"0"0,21 0 2336 0 0,122-10 1059 0 0,-80 4-3205 0 0,86-21-1 0 0,-25-1-1029 0 0,-89 23 700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2.169"/>
    </inkml:context>
    <inkml:brush xml:id="br0">
      <inkml:brushProperty name="width" value="0.05" units="cm"/>
      <inkml:brushProperty name="height" value="0.05" units="cm"/>
    </inkml:brush>
  </inkml:definitions>
  <inkml:trace contextRef="#ctx0" brushRef="#br0">1 37 12443 0 0,'107'-4'8953'0'0,"9"-6"-6895"0"0,100-5-1883 0 0,-184 14-146 0 0,78-4-519 0 0,-98 4-105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2.514"/>
    </inkml:context>
    <inkml:brush xml:id="br0">
      <inkml:brushProperty name="width" value="0.05" units="cm"/>
      <inkml:brushProperty name="height" value="0.05" units="cm"/>
    </inkml:brush>
  </inkml:definitions>
  <inkml:trace contextRef="#ctx0" brushRef="#br0">110 0 3681 0 0,'-4'4'523'0'0,"1"1"1"0"0,-1-1-1 0 0,1 0 0 0 0,0 1 1 0 0,1 0-1 0 0,-1 0 1 0 0,1 0-1 0 0,0 0 1 0 0,0 0-1 0 0,0 0 0 0 0,1 0 1 0 0,-2 7-1 0 0,-3 10 138 0 0,-12 35 1286 0 0,3 2 1 0 0,-14 93-1 0 0,25-110-923 0 0,1 0 0 0 0,2 0 0 0 0,2 0 1 0 0,10 66-1 0 0,-10-100-1063 0 0,4 19-731 0 0,-5-26 656 0 0,0-1 0 0 0,0 1 0 0 0,1 0 0 0 0,-1 0 1 0 0,0 0-1 0 0,1 0 0 0 0,-1 0 0 0 0,1 0 0 0 0,-1-1 1 0 0,1 1-1 0 0,-1 0 0 0 0,1 0 0 0 0,-1-1 0 0 0,1 1 1 0 0,0 0-1 0 0,-1-1 0 0 0,1 1 0 0 0,0 0 0 0 0,0-1 1 0 0,0 1-1 0 0,1 0 0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2.841"/>
    </inkml:context>
    <inkml:brush xml:id="br0">
      <inkml:brushProperty name="width" value="0.05" units="cm"/>
      <inkml:brushProperty name="height" value="0.05" units="cm"/>
    </inkml:brush>
  </inkml:definitions>
  <inkml:trace contextRef="#ctx0" brushRef="#br0">420 0 13363 0 0,'-11'169'4730'0'0,"10"-7"-2155"0"0,-4 69-1305 0 0,5-220-1279 0 0,-1 0-1 0 0,-1 0 1 0 0,0 0 0 0 0,-1 0-1 0 0,0 0 1 0 0,0-1-1 0 0,-1 1 1 0 0,-1-1 0 0 0,-7 13-1 0 0,9-17-68 0 0,-1-1-1 0 0,0 0 1 0 0,-1 0-1 0 0,1 0 1 0 0,-1 0-1 0 0,0-1 1 0 0,0 0-1 0 0,0 0 1 0 0,0 0-1 0 0,-1-1 1 0 0,0 0-1 0 0,1 0 1 0 0,-1 0-1 0 0,-1-1 1 0 0,1 0-1 0 0,0 0 1 0 0,-9 1-1 0 0,4-1-570 0 0,0-1-1 0 0,0 0 1 0 0,0-1 0 0 0,-1 0 0 0 0,1-1-1 0 0,0 0 1 0 0,-13-3 0 0 0,-75-26-4931 0 0,36 10 6048 0 0,63 20-432 0 0,0 0 0 0 0,0 0 0 0 0,0 0 0 0 0,1 0 0 0 0,-1 0 0 0 0,0 0 0 0 0,0 0 0 0 0,0-1 0 0 0,0 1 0 0 0,0 0-1 0 0,0 0 1 0 0,0 0 0 0 0,0 0 0 0 0,0 0 0 0 0,0 0 0 0 0,0 0 0 0 0,0 0 0 0 0,0 0 0 0 0,0 0 0 0 0,0 0 0 0 0,0-1 0 0 0,0 1 0 0 0,0 0 0 0 0,0 0 0 0 0,0 0 0 0 0,0 0 0 0 0,0 0 0 0 0,0 0 0 0 0,0 0 0 0 0,0 0 0 0 0,0 0 0 0 0,0-1 0 0 0,0 1 0 0 0,0 0 0 0 0,0 0 0 0 0,0 0 0 0 0,0 0 0 0 0,0 0 0 0 0,0 0 0 0 0,0 0 0 0 0,0 0-1 0 0,0 0 1 0 0,-1 0 0 0 0,1 0 0 0 0,0 0 0 0 0,0 0 0 0 0,0 0 0 0 0,0-1 0 0 0,0 1 0 0 0,0 0 0 0 0,0 0 0 0 0,0 0 0 0 0,0 0 0 0 0,0 0 0 0 0,0 0 0 0 0,-1 0 0 0 0,1 0 0 0 0,0 0 0 0 0,0 0 0 0 0,0 0 0 0 0,0 0 0 0 0,0 0 0 0 0,12-4 4031 0 0,19-1 1814 0 0,-30 4-5871 0 0,311-39-1648 0 0,-260 32-5790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3.168"/>
    </inkml:context>
    <inkml:brush xml:id="br0">
      <inkml:brushProperty name="width" value="0.05" units="cm"/>
      <inkml:brushProperty name="height" value="0.05" units="cm"/>
    </inkml:brush>
  </inkml:definitions>
  <inkml:trace contextRef="#ctx0" brushRef="#br0">1 72 12899 0 0,'0'0'997'0'0,"15"-3"1118"0"0,271-13 4043 0 0,97-7-5338 0 0,-340 18-1811 0 0,64-16 0 0 0,-89 17-6549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3.527"/>
    </inkml:context>
    <inkml:brush xml:id="br0">
      <inkml:brushProperty name="width" value="0.05" units="cm"/>
      <inkml:brushProperty name="height" value="0.05" units="cm"/>
    </inkml:brush>
  </inkml:definitions>
  <inkml:trace contextRef="#ctx0" brushRef="#br0">68 1 3681 0 0,'-9'27'1731'0'0,"1"1"0"0"0,1 0 0 0 0,-6 50 1 0 0,7-35-414 0 0,-5 26 1490 0 0,-1 71 0 0 0,11-113-2680 0 0,1-1 0 0 0,2 0 0 0 0,1 0 0 0 0,0 0 0 0 0,15 51 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3.851"/>
    </inkml:context>
    <inkml:brush xml:id="br0">
      <inkml:brushProperty name="width" value="0.05" units="cm"/>
      <inkml:brushProperty name="height" value="0.05" units="cm"/>
    </inkml:brush>
  </inkml:definitions>
  <inkml:trace contextRef="#ctx0" brushRef="#br0">73 6 10594 0 0,'-1'2'151'0'0,"0"0"-1"0"0,-1 0 1 0 0,2 0-1 0 0,-1 0 1 0 0,0 0-1 0 0,0 0 1 0 0,1 0 0 0 0,-1 0-1 0 0,1 0 1 0 0,-1 1-1 0 0,1-1 1 0 0,0 4-1 0 0,-1 1 86 0 0,-50 290 7195 0 0,44-233-6518 0 0,3 0 0 0 0,7 111 0 0 0,-3-173-1001 0 0,0 2-41 0 0,0 0 0 0 0,0 0 0 0 0,1 1 0 0 0,0-1 0 0 0,0 0 0 0 0,0 0 0 0 0,0 0 1 0 0,3 6-1 0 0</inkml:trace>
  <inkml:trace contextRef="#ctx0" brushRef="#br0" timeOffset="1">282 1 11979 0 0,'-15'50'3116'0'0,"-15"89"1"0"0,7 54 448 0 0,16-87-2722 0 0,5-54-706 0 0,-10 56-1 0 0,11-100-230 0 0,-1 0-1 0 0,0 0 1 0 0,-1 0 0 0 0,0 0-1 0 0,0-1 1 0 0,-8 13 0 0 0,-7 5-6282 0 0,3-12-447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4.194"/>
    </inkml:context>
    <inkml:brush xml:id="br0">
      <inkml:brushProperty name="width" value="0.05" units="cm"/>
      <inkml:brushProperty name="height" value="0.05" units="cm"/>
    </inkml:brush>
  </inkml:definitions>
  <inkml:trace contextRef="#ctx0" brushRef="#br0">75 94 4609 0 0,'-37'0'335'0'0,"17"-1"2169"0"0,2 1 5117 0 0,174-3-1084 0 0,212-28-4659 0 0,-289 23-1708 0 0,201-33-200 0 0,-242 32-141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4.536"/>
    </inkml:context>
    <inkml:brush xml:id="br0">
      <inkml:brushProperty name="width" value="0.05" units="cm"/>
      <inkml:brushProperty name="height" value="0.05" units="cm"/>
    </inkml:brush>
  </inkml:definitions>
  <inkml:trace contextRef="#ctx0" brushRef="#br0">0 74 12899 0 0,'15'-3'1615'0'0,"249"-30"4277"0"0,2 12-4048 0 0,-147 12-1673 0 0,-39 2-2313 0 0,-69 7-5158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0.980"/>
    </inkml:context>
    <inkml:brush xml:id="br0">
      <inkml:brushProperty name="width" value="0.05" units="cm"/>
      <inkml:brushProperty name="height" value="0.05" units="cm"/>
    </inkml:brush>
  </inkml:definitions>
  <inkml:trace contextRef="#ctx0" brushRef="#br0">300 0 18172 0 0,'0'0'413'0'0,"-10"13"1166"0"0,-13 26-1481 0 0,-205 376 452 0 0,207-360-1120 0 0,10-17-4674 0 0,5-10-1200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4.942"/>
    </inkml:context>
    <inkml:brush xml:id="br0">
      <inkml:brushProperty name="width" value="0.05" units="cm"/>
      <inkml:brushProperty name="height" value="0.05" units="cm"/>
    </inkml:brush>
  </inkml:definitions>
  <inkml:trace contextRef="#ctx0" brushRef="#br0">396 1 3225 0 0,'-1'21'3339'0'0,"-6"31"-1"0"0,1-5-1541 0 0,1 179 4741 0 0,0 8-4028 0 0,4-220-2484 0 0,-1 1 0 0 0,-1-1 0 0 0,-1-1-1 0 0,0 1 1 0 0,-1 0 0 0 0,0-1 0 0 0,-1 0 0 0 0,0 0 0 0 0,-1 0 0 0 0,-1-1-1 0 0,0 0 1 0 0,-12 13 0 0 0,15-19-55 0 0,-1 0-1 0 0,0-1 1 0 0,0 1 0 0 0,0-1-1 0 0,-1-1 1 0 0,0 1-1 0 0,0-1 1 0 0,0 0 0 0 0,0-1-1 0 0,-1 0 1 0 0,1 0-1 0 0,-1 0 1 0 0,0-1 0 0 0,0 0-1 0 0,0-1 1 0 0,0 0-1 0 0,0 0 1 0 0,0 0 0 0 0,0-1-1 0 0,0-1 1 0 0,-1 1-1 0 0,-14-4 1 0 0,10 1-61 0 0,-1-1 1 0 0,1 0-1 0 0,-1 0 1 0 0,2-2-1 0 0,-1 0 1 0 0,-18-11-1 0 0,79 5 2627 0 0,132-12-2804 0 0,-96 15 8 0 0,0-4 1 0 0,101-29-1 0 0,-162 35-1521 0 0,-1-2-5279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15:34:15.378"/>
    </inkml:context>
    <inkml:brush xml:id="br0">
      <inkml:brushProperty name="width" value="0.05" units="cm"/>
      <inkml:brushProperty name="height" value="0.05" units="cm"/>
    </inkml:brush>
  </inkml:definitions>
  <inkml:trace contextRef="#ctx0" brushRef="#br0">17 97 12987 0 0,'0'0'65'0'0,"0"0"0"0"0,0 0 0 0 0,0 0 0 0 0,-1-1 0 0 0,1 1 0 0 0,0 0 0 0 0,0 0 1 0 0,0 0-1 0 0,0 0 0 0 0,0 0 0 0 0,-1-1 0 0 0,1 1 0 0 0,0 0 0 0 0,0 0 0 0 0,0 0 0 0 0,-1 0 0 0 0,1 0 1 0 0,0 0-1 0 0,0 0 0 0 0,0 0 0 0 0,0 0 0 0 0,-1 0 0 0 0,1 0 0 0 0,0 0 0 0 0,0 0 0 0 0,-1 0 0 0 0,1 0 0 0 0,0 0 1 0 0,0 0-1 0 0,0 0 0 0 0,0 0 0 0 0,-1 0 0 0 0,1 0 0 0 0,0 0 0 0 0,0 0 0 0 0,0 0 0 0 0,-1 0 0 0 0,1 0 1 0 0,0 1-1 0 0,0-1 0 0 0,0 0 0 0 0,0 0 0 0 0,-1 0 0 0 0,-3 13 1528 0 0,3 27-660 0 0,0-27-831 0 0,-1 406 2516 0 0,5-373-2307 0 0,2-1 0 0 0,3 0 1 0 0,1 0-1 0 0,2-1 0 0 0,2 0 0 0 0,3-1 0 0 0,23 49 0 0 0,-36-87-303 0 0,-1 0 26 0 0,0 0-1 0 0,1 0 1 0 0,-1 0 0 0 0,1-1-1 0 0,0 1 1 0 0,1-1-1 0 0,-1 0 1 0 0,1 0-1 0 0,-1 0 1 0 0,1-1 0 0 0,5 4-1 0 0,-9-7-23 0 0,1 1-1 0 0,-1-1 1 0 0,1 0 0 0 0,-1 0 0 0 0,1 0-1 0 0,-1 0 1 0 0,1 0 0 0 0,-1 0-1 0 0,1 0 1 0 0,-1 0 0 0 0,1-1-1 0 0,-1 1 1 0 0,1 0 0 0 0,-1 0-1 0 0,1 0 1 0 0,-1 0 0 0 0,1-1-1 0 0,-1 1 1 0 0,1 0 0 0 0,-1-1-1 0 0,1 1 1 0 0,-1 0 0 0 0,0-1-1 0 0,1 1 1 0 0,-1 0 0 0 0,0-1-1 0 0,1 1 1 0 0,-1 0 0 0 0,0-1 0 0 0,1 1-1 0 0,-1-2 1 0 0,9-17 91 0 0,-7 15-72 0 0,26-75 138 0 0,24-103 1 0 0,-24 75-95 0 0,132-374-1174 0 0,-154 463 325 0 0,0 0 0 0 0,-1 0 0 0 0,-1-1 0 0 0,2-19 0 0 0,0 2-5485 0 0,-1 24 4453 0 0,-4 6 1760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1.340"/>
    </inkml:context>
    <inkml:brush xml:id="br0">
      <inkml:brushProperty name="width" value="0.05" units="cm"/>
      <inkml:brushProperty name="height" value="0.05" units="cm"/>
    </inkml:brush>
  </inkml:definitions>
  <inkml:trace contextRef="#ctx0" brushRef="#br0">68 0 5065 0 0,'-10'18'8587'0'0,"9"-16"-8564"0"0,-37 94 1440 0 0,34-82-2024 0 0,0 0-1 0 0,1 0 1 0 0,0 1-1 0 0,1-1 1 0 0,0 16-1 0 0,3-17-613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1.701"/>
    </inkml:context>
    <inkml:brush xml:id="br0">
      <inkml:brushProperty name="width" value="0.05" units="cm"/>
      <inkml:brushProperty name="height" value="0.05" units="cm"/>
    </inkml:brush>
  </inkml:definitions>
  <inkml:trace contextRef="#ctx0" brushRef="#br0">15 3 6913 0 0,'1'-1'85'0'0,"-1"1"-1"0"0,1 0 1 0 0,0-1-1 0 0,0 1 1 0 0,0 0-1 0 0,0 0 1 0 0,0 0-1 0 0,-1 0 1 0 0,1 0-1 0 0,0 0 1 0 0,0 0-1 0 0,0 0 1 0 0,0 0-1 0 0,0 0 1 0 0,-1 1-1 0 0,1-1 1 0 0,0 0-1 0 0,0 0 1 0 0,0 1-1 0 0,-1-1 1 0 0,2 1-1 0 0,16 9 604 0 0,-18-10-649 0 0,7 3 231 0 0,-1 1 0 0 0,-1 0 0 0 0,1 1-1 0 0,-1-1 1 0 0,1 1 0 0 0,-1 0 0 0 0,-1 1-1 0 0,1-1 1 0 0,6 10 0 0 0,-10-12-167 0 0,0-1 1 0 0,0 1-1 0 0,0-1 1 0 0,0 1-1 0 0,0-1 0 0 0,0 1 1 0 0,-1 0-1 0 0,1-1 1 0 0,-1 1-1 0 0,0 0 1 0 0,1-1-1 0 0,-1 1 0 0 0,-1 0 1 0 0,1-1-1 0 0,0 1 1 0 0,-1 0-1 0 0,1-1 0 0 0,-1 1 1 0 0,0 0-1 0 0,0-1 1 0 0,0 1-1 0 0,0-1 0 0 0,0 0 1 0 0,-1 1-1 0 0,1-1 1 0 0,-1 0-1 0 0,-3 4 1 0 0,0-1 24 0 0,0 0 0 0 0,-1-1 0 0 0,0 1 0 0 0,0-1 1 0 0,0-1-1 0 0,0 1 0 0 0,-9 2 0 0 0,-31 12 305 0 0,44-18 228 0 0,21 2-895 0 0,0-2 1 0 0,-1 0-1 0 0,1-1 1 0 0,-1-1 0 0 0,26-6-1 0 0,15-6-4173 0 0,-21 4-492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2.209"/>
    </inkml:context>
    <inkml:brush xml:id="br0">
      <inkml:brushProperty name="width" value="0.05" units="cm"/>
      <inkml:brushProperty name="height" value="0.05" units="cm"/>
    </inkml:brush>
  </inkml:definitions>
  <inkml:trace contextRef="#ctx0" brushRef="#br0">1 35 10594 0 0,'0'0'819'0'0,"14"-10"-371"0"0,-8 6-407 0 0,0 1-1 0 0,1 0 0 0 0,-1 0 1 0 0,0 1-1 0 0,1-1 1 0 0,0 2-1 0 0,-1-1 0 0 0,1 1 1 0 0,0-1-1 0 0,0 2 1 0 0,0-1-1 0 0,0 1 1 0 0,0 0-1 0 0,8 2 0 0 0,-6 0 82 0 0,1 0-1 0 0,0 1 0 0 0,-1 0 1 0 0,1 1-1 0 0,-1 0 0 0 0,0 0 1 0 0,0 1-1 0 0,14 11 0 0 0,6 7 211 0 0,-2 2-1 0 0,-1 1 0 0 0,-1 1 1 0 0,26 37-1 0 0,-44-56-320 0 0,30 37 138 0 0,-7-9-483 0 0,-2 1 1 0 0,25 43-1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2.653"/>
    </inkml:context>
    <inkml:brush xml:id="br0">
      <inkml:brushProperty name="width" value="0.05" units="cm"/>
      <inkml:brushProperty name="height" value="0.05" units="cm"/>
    </inkml:brush>
  </inkml:definitions>
  <inkml:trace contextRef="#ctx0" brushRef="#br0">465 1 10138 0 0,'-2'0'462'0'0,"0"0"1"0"0,0 1-1 0 0,1-1 0 0 0,-1 1 0 0 0,0 0 0 0 0,1-1 0 0 0,-1 1 1 0 0,1 0-1 0 0,-1 0 0 0 0,1 0 0 0 0,-1 0 0 0 0,1 1 0 0 0,0-1 1 0 0,-2 2-1 0 0,-19 22 889 0 0,17-19-1392 0 0,-119 159 1362 0 0,-41 48 486 0 0,129-173-2583 0 0,-37 55 1 0 0,59-72-6372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12.640"/>
    </inkml:context>
    <inkml:brush xml:id="br0">
      <inkml:brushProperty name="width" value="0.05" units="cm"/>
      <inkml:brushProperty name="height" value="0.05" units="cm"/>
    </inkml:brush>
  </inkml:definitions>
  <inkml:trace contextRef="#ctx0" brushRef="#br0">406 311 1840 0 0,'5'-3'11361'0'0,"-2"-8"-10720"0"0,0-1-1 0 0,-1 1 0 0 0,0-1 0 0 0,-1 0 1 0 0,0 1-1 0 0,-1-1 0 0 0,-1-17 0 0 0,-1 15-606 0 0,0 0-1 0 0,0 0 1 0 0,-1 0-1 0 0,-1 0 1 0 0,0 0-1 0 0,-1 0 1 0 0,-1 1-1 0 0,0 0 1 0 0,0 0-1 0 0,-12-15 1 0 0,16 25-41 0 0,0 1 0 0 0,0-1 0 0 0,0 1 0 0 0,0 0 0 0 0,0-1 0 0 0,-1 1 0 0 0,1 0 0 0 0,-1 1 0 0 0,0-1 0 0 0,1 0 0 0 0,-1 1-1 0 0,0-1 1 0 0,0 1 0 0 0,0 0 0 0 0,0 0 0 0 0,0 0 0 0 0,0 1 0 0 0,0-1 0 0 0,-4 0 0 0 0,3 1-95 0 0,0 1 0 0 0,0-1 1 0 0,0 1-1 0 0,-1 0 0 0 0,1 0 0 0 0,0 1 0 0 0,0-1 0 0 0,0 1 1 0 0,1 0-1 0 0,-1-1 0 0 0,0 2 0 0 0,-5 3 0 0 0,-4 5-366 0 0,0 0 0 0 0,0 2 0 0 0,1-1 0 0 0,1 2 0 0 0,-17 24 0 0 0,5-1 263 0 0,1 2-1 0 0,2 0 1 0 0,2 1 0 0 0,2 1-1 0 0,1 0 1 0 0,2 1-1 0 0,2 1 1 0 0,-9 71 0 0 0,19-100 235 0 0,0 0 0 0 0,1 1 0 0 0,0-1-1 0 0,1 0 1 0 0,1 0 0 0 0,0 0 0 0 0,1 0 0 0 0,6 17 0 0 0,-8-27-25 0 0,1 1-1 0 0,0-1 1 0 0,-1 0-1 0 0,1 0 1 0 0,1 0-1 0 0,-1 0 1 0 0,1 0 0 0 0,-1 0-1 0 0,1-1 1 0 0,0 1-1 0 0,0-1 1 0 0,1 0-1 0 0,-1 0 1 0 0,1 0-1 0 0,0 0 1 0 0,-1-1 0 0 0,1 1-1 0 0,0-1 1 0 0,0 0-1 0 0,1 0 1 0 0,-1-1-1 0 0,0 1 1 0 0,1-1-1 0 0,-1 0 1 0 0,1 0-1 0 0,-1 0 1 0 0,1-1 0 0 0,8 0-1 0 0,-7 0-27 0 0,-1-1 0 0 0,0-1-1 0 0,0 1 1 0 0,0-1 0 0 0,0 0-1 0 0,0 0 1 0 0,0 0 0 0 0,0-1 0 0 0,-1 1-1 0 0,1-1 1 0 0,-1 0 0 0 0,0-1-1 0 0,1 1 1 0 0,-2-1 0 0 0,5-4 0 0 0,4-6-25 0 0,0 0 1 0 0,-2 0 0 0 0,12-20 0 0 0,-1-6-272 0 0,-2-2 1 0 0,-1 0 0 0 0,-3-1 0 0 0,-1-1-1 0 0,-2 0 1 0 0,-2-1 0 0 0,4-52 0 0 0,-13 78 1629 0 0,-4 30 5624 0 0,-8 65-4825 0 0,-7 69-1701 0 0,17-124-545 0 0,1 0 0 0 0,1 0 1 0 0,0 0-1 0 0,10 39 0 0 0,-1-24-1219 0 0,-11-39 1355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3.026"/>
    </inkml:context>
    <inkml:brush xml:id="br0">
      <inkml:brushProperty name="width" value="0.05" units="cm"/>
      <inkml:brushProperty name="height" value="0.05" units="cm"/>
    </inkml:brush>
  </inkml:definitions>
  <inkml:trace contextRef="#ctx0" brushRef="#br0">180 0 5065 0 0,'2'2'181'0'0,"0"0"1"0"0,0 0-1 0 0,0 1 0 0 0,0-1 1 0 0,0 0-1 0 0,0 1 1 0 0,-1-1-1 0 0,1 1 0 0 0,-1-1 1 0 0,1 1-1 0 0,0 5 0 0 0,-1-7 13 0 0,1 3 18 0 0,-1-1 1 0 0,1 1-1 0 0,-1-1 1 0 0,0 1-1 0 0,-1-1 1 0 0,1 1-1 0 0,0-1 1 0 0,-1 1-1 0 0,0 0 0 0 0,0-1 1 0 0,0 1-1 0 0,0 0 1 0 0,-1-1-1 0 0,1 1 1 0 0,-1 0-1 0 0,-2 5 1 0 0,1-4-83 0 0,-1 1-1 0 0,1-1 1 0 0,-1 0 0 0 0,-1-1 0 0 0,1 1 0 0 0,-1 0 0 0 0,0-1 0 0 0,0 0 0 0 0,-7 7-1 0 0,-5 0-344 0 0,0 0-1 0 0,0-1 0 0 0,-1-1 0 0 0,0-1 0 0 0,-24 9 0 0 0,-3 1-1016 0 0,47-16 1051 0 0,0 0-1 0 0,-1-1 1 0 0,1 1-1 0 0,0-1 0 0 0,1 0 1 0 0,-1 0-1 0 0,0 0 1 0 0,3 1-1 0 0,6 0 63 0 0,-1-1-1 0 0,1 0 0 0 0,0 0 0 0 0,0-1 0 0 0,-1-1 0 0 0,1 0 0 0 0,20-4 1 0 0,-10 0 303 0 0</inkml:trace>
  <inkml:trace contextRef="#ctx0" brushRef="#br0" timeOffset="1">342 38 17972 0 0,'-1'0'41'0'0,"1"0"1"0"0,-1 1 0 0 0,1-1-1 0 0,-1 0 1 0 0,1 1 0 0 0,-1-1-1 0 0,1 0 1 0 0,0 1 0 0 0,-1-1-1 0 0,1 1 1 0 0,0-1 0 0 0,-1 1-1 0 0,1-1 1 0 0,0 0 0 0 0,-1 1-1 0 0,1-1 1 0 0,0 1 0 0 0,0 0-1 0 0,0-1 1 0 0,0 1 0 0 0,-1-1-1 0 0,1 1 1 0 0,0-1 0 0 0,0 1-1 0 0,0-1 1 0 0,0 2 0 0 0,-2 19-230 0 0,2-17 391 0 0,-6 60 408 0 0,-4 58-841 0 0,10-101-31 0 0,0 0 1 0 0,2 1-1 0 0,6 33 1 0 0,-1-25 245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3.832"/>
    </inkml:context>
    <inkml:brush xml:id="br0">
      <inkml:brushProperty name="width" value="0.05" units="cm"/>
      <inkml:brushProperty name="height" value="0.05" units="cm"/>
    </inkml:brush>
  </inkml:definitions>
  <inkml:trace contextRef="#ctx0" brushRef="#br0">39 103 9674 0 0,'-3'-2'460'0'0,"0"-1"0"0"0,0 1 0 0 0,1-1 0 0 0,-1 0 0 0 0,1 0 0 0 0,-1 1 0 0 0,1-2 1 0 0,0 1-1 0 0,0 0 0 0 0,0 0 0 0 0,0-1 0 0 0,1 1 0 0 0,-1-1 0 0 0,1 1 0 0 0,0-1 0 0 0,0 0 0 0 0,-1-4 0 0 0,2 6-428 0 0,0 1-1 0 0,-1 0 1 0 0,1-1-1 0 0,0 1 1 0 0,0 0-1 0 0,0-1 1 0 0,0 1-1 0 0,0 0 0 0 0,0-1 1 0 0,0 1-1 0 0,0 0 1 0 0,0-1-1 0 0,1 1 1 0 0,-1 0-1 0 0,1-1 1 0 0,-1 1-1 0 0,1 0 1 0 0,-1 0-1 0 0,1 0 1 0 0,0-1-1 0 0,-1 1 1 0 0,1 0-1 0 0,0 0 1 0 0,0 0-1 0 0,0 0 1 0 0,0 0-1 0 0,0 0 1 0 0,0 1-1 0 0,0-1 1 0 0,0 0-1 0 0,0 0 1 0 0,1 1-1 0 0,-1-1 1 0 0,0 1-1 0 0,0-1 1 0 0,1 1-1 0 0,-1-1 1 0 0,0 1-1 0 0,1 0 1 0 0,-1-1-1 0 0,0 1 1 0 0,1 0-1 0 0,-1 0 1 0 0,0 0-1 0 0,1 0 1 0 0,-1 1-1 0 0,0-1 0 0 0,1 0 1 0 0,1 1 0 0 0,2 0-84 0 0,0 1 1 0 0,-1 0 0 0 0,1 0 0 0 0,-1 0 0 0 0,1 0-1 0 0,-1 1 1 0 0,0 0 0 0 0,0 0 0 0 0,0 0 0 0 0,0 0 0 0 0,3 4-1 0 0,6 6-79 0 0,18 25 0 0 0,64 97 49 0 0,58 73 326 0 0,-70-98-1080 0 0,-79-104-187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4.206"/>
    </inkml:context>
    <inkml:brush xml:id="br0">
      <inkml:brushProperty name="width" value="0.05" units="cm"/>
      <inkml:brushProperty name="height" value="0.05" units="cm"/>
    </inkml:brush>
  </inkml:definitions>
  <inkml:trace contextRef="#ctx0" brushRef="#br0">323 2 6913 0 0,'-8'-2'9519'0'0,"-3"8"-6367"0"0,-7 12-2813 0 0,16-16 132 0 0,-34 40-26 0 0,-50 76 1 0 0,7-8-446 0 0,15-27-80 0 0,46-57-321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4.549"/>
    </inkml:context>
    <inkml:brush xml:id="br0">
      <inkml:brushProperty name="width" value="0.05" units="cm"/>
      <inkml:brushProperty name="height" value="0.05" units="cm"/>
    </inkml:brush>
  </inkml:definitions>
  <inkml:trace contextRef="#ctx0" brushRef="#br0">85 1 4145 0 0,'3'0'249'0'0,"0"0"0"0"0,1 0-1 0 0,-1 0 1 0 0,0 1 0 0 0,0 0 0 0 0,0-1 0 0 0,0 1 0 0 0,0 0 0 0 0,0 1 0 0 0,0-1-1 0 0,0 0 1 0 0,0 1 0 0 0,0 0 0 0 0,-1 0 0 0 0,1 0 0 0 0,-1 0 0 0 0,1 0 0 0 0,-1 0-1 0 0,0 0 1 0 0,1 1 0 0 0,-1-1 0 0 0,-1 1 0 0 0,1 0 0 0 0,2 3 0 0 0,-2-2 3 0 0,-1 0 0 0 0,1 0 0 0 0,-1 1 1 0 0,0-1-1 0 0,0 0 0 0 0,0 1 0 0 0,-1-1 1 0 0,1 1-1 0 0,-1-1 0 0 0,0 0 1 0 0,0 1-1 0 0,-1-1 0 0 0,1 1 0 0 0,-1-1 1 0 0,0 0-1 0 0,-3 9 0 0 0,1-6-4 0 0,0-1-1 0 0,0 1 1 0 0,-1-1 0 0 0,0 0-1 0 0,0 0 1 0 0,0 0-1 0 0,-1-1 1 0 0,0 0 0 0 0,0 1-1 0 0,-6 4 1 0 0,-5 1-311 0 0,0 0-1 0 0,-25 12 1 0 0,33-19-64 0 0,1 0-95 0 0,-10 6 578 0 0,17-11-388 0 0,0 1 0 0 0,0 0 0 0 0,0 0 0 0 0,0 0 0 0 0,1 0 0 0 0,-1 0 0 0 0,0 0 1 0 0,0 0-1 0 0,0 0 0 0 0,1 0 0 0 0,-1 0 0 0 0,0 0 0 0 0,0 0 0 0 0,0 0 0 0 0,0 0 0 0 0,1 0 0 0 0,-1 1 0 0 0,0-1 0 0 0,0 0 0 0 0,0 0 0 0 0,1 0 0 0 0,-1 0 0 0 0,0 0 0 0 0,0 0 0 0 0,0 0 0 0 0,0 0 0 0 0,0 1 0 0 0,0-1 0 0 0,1 0 0 0 0,-1 0 0 0 0,0 0 0 0 0,0 0 0 0 0,0 1 0 0 0,0-1 0 0 0,0 0 0 0 0,0 0 0 0 0,0 0 0 0 0,0 0 0 0 0,0 1 0 0 0,0-1 0 0 0,0 0 0 0 0,0 0 0 0 0,0 0 0 0 0,1 1 0 0 0,-2-1 0 0 0,1 0 0 0 0,0 0 0 0 0,0 0 0 0 0,0 0 1 0 0,0 1-1 0 0,0-1 0 0 0,0 0 0 0 0,0 0 0 0 0,0 0 0 0 0,0 1 0 0 0,0-1 0 0 0,0 0 0 0 0,0 0 0 0 0,0 0 0 0 0,-1 0 0 0 0,1 0 0 0 0,0 1 0 0 0,0-1 0 0 0,0 0 0 0 0,0 0 0 0 0,18 2-3310 0 0,-12-2 3013 0 0,-1 0 0 0 0,1-1 0 0 0,-1 0 0 0 0,1 0 0 0 0,8-3 0 0 0,7-4-3344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04.909"/>
    </inkml:context>
    <inkml:brush xml:id="br0">
      <inkml:brushProperty name="width" value="0.05" units="cm"/>
      <inkml:brushProperty name="height" value="0.05" units="cm"/>
    </inkml:brush>
  </inkml:definitions>
  <inkml:trace contextRef="#ctx0" brushRef="#br0">45 0 10594 0 0,'5'5'-436'0'0,"0"1"0"0"0,0-1 0 0 0,-1 1 0 0 0,5 7 0 0 0,-6-8 410 0 0,1 0-1 0 0,-1 1 1 0 0,0-1 0 0 0,-1 1-1 0 0,1 0 1 0 0,-1 0 0 0 0,0 0-1 0 0,1 8 1 0 0,-3-11 262 0 0,0 0-1 0 0,0 0 0 0 0,0 0 1 0 0,0-1-1 0 0,-1 1 0 0 0,1 0 1 0 0,-1 0-1 0 0,0 0 0 0 0,0 0 1 0 0,0-1-1 0 0,0 1 0 0 0,0 0 1 0 0,0-1-1 0 0,-1 1 0 0 0,1-1 1 0 0,-1 1-1 0 0,0-1 0 0 0,0 0 1 0 0,-4 4-1 0 0,-42 34 5050 0 0,22-20-4067 0 0,30-19-456 0 0,12-3-505 0 0,19-6-693 0 0,-9-3 10 0 0,0 0 1 0 0,-1-2 0 0 0,-1-1 0 0 0,28-21 0 0 0,-11 7-55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0.064"/>
    </inkml:context>
    <inkml:brush xml:id="br0">
      <inkml:brushProperty name="width" value="0.05" units="cm"/>
      <inkml:brushProperty name="height" value="0.05" units="cm"/>
    </inkml:brush>
  </inkml:definitions>
  <inkml:trace contextRef="#ctx0" brushRef="#br0">1 9 10138 0 0,'0'0'72'0'0,"0"0"1"0"0,0-1-1 0 0,0 1 0 0 0,0 0 0 0 0,0-1 0 0 0,0 1 1 0 0,0 0-1 0 0,0-1 0 0 0,0 1 0 0 0,0 0 0 0 0,0-1 1 0 0,0 1-1 0 0,0 0 0 0 0,0-1 0 0 0,1 1 0 0 0,-1 0 1 0 0,0-1-1 0 0,0 1 0 0 0,0 0 0 0 0,1 0 0 0 0,-1-1 1 0 0,0 1-1 0 0,0 0 0 0 0,0 0 0 0 0,1 0 0 0 0,-1-1 1 0 0,0 1-1 0 0,1 0 0 0 0,-1 0 0 0 0,0 0 0 0 0,0 0 1 0 0,1 0-1 0 0,-1-1 0 0 0,0 1 0 0 0,1 0 0 0 0,-1 0 1 0 0,0 0-1 0 0,1 0 0 0 0,-1 0 0 0 0,0 0 0 0 0,1 0 1 0 0,-1 0-1 0 0,0 0 0 0 0,1 0 0 0 0,14 5-437 0 0,-13-4 629 0 0,9 5-47 0 0,0 0 0 0 0,-1 1 0 0 0,1 0 0 0 0,-1 0 0 0 0,-1 1 0 0 0,17 17 0 0 0,-11-11 21 0 0,102 105 783 0 0,-7-6-938 0 0,-88-90-98 0 0,-10-11-1 0 0,0-1 0 0 0,15 12-1 0 0,-23-21-1059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0.407"/>
    </inkml:context>
    <inkml:brush xml:id="br0">
      <inkml:brushProperty name="width" value="0.05" units="cm"/>
      <inkml:brushProperty name="height" value="0.05" units="cm"/>
    </inkml:brush>
  </inkml:definitions>
  <inkml:trace contextRef="#ctx0" brushRef="#br0">312 1 9674 0 0,'-9'5'6330'0'0,"-2"11"-4533"0"0,8-10-1231 0 0,-243 391 1959 0 0,223-355-2557 0 0,3-1-128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2.182"/>
    </inkml:context>
    <inkml:brush xml:id="br0">
      <inkml:brushProperty name="width" value="0.05" units="cm"/>
      <inkml:brushProperty name="height" value="0.05" units="cm"/>
    </inkml:brush>
  </inkml:definitions>
  <inkml:trace contextRef="#ctx0" brushRef="#br0">2 0 5529 0 0,'-2'1'14061'0'0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2.510"/>
    </inkml:context>
    <inkml:brush xml:id="br0">
      <inkml:brushProperty name="width" value="0.05" units="cm"/>
      <inkml:brushProperty name="height" value="0.05" units="cm"/>
    </inkml:brush>
  </inkml:definitions>
  <inkml:trace contextRef="#ctx0" brushRef="#br0">10 0 9674 0 0,'-1'6'3396'0'0,"2"4"1989"0"0,-9 212-6753 0 0,7-209 1005 0 0,0 16-5639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3.105"/>
    </inkml:context>
    <inkml:brush xml:id="br0">
      <inkml:brushProperty name="width" value="0.05" units="cm"/>
      <inkml:brushProperty name="height" value="0.05" units="cm"/>
    </inkml:brush>
  </inkml:definitions>
  <inkml:trace contextRef="#ctx0" brushRef="#br0">0 7 6913 0 0,'1'-1'79'0'0,"-1"1"0"0"0,0-1-1 0 0,1 1 1 0 0,-1-1-1 0 0,1 1 1 0 0,-1 0-1 0 0,1-1 1 0 0,-1 1-1 0 0,1 0 1 0 0,-1-1-1 0 0,1 1 1 0 0,-1 0-1 0 0,1 0 1 0 0,-1-1-1 0 0,1 1 1 0 0,-1 0-1 0 0,1 0 1 0 0,0 0-1 0 0,-1 0 1 0 0,1 0-1 0 0,-1 0 1 0 0,1 0-1 0 0,0 0 1 0 0,-1 0-1 0 0,1 0 1 0 0,-1 0-1 0 0,1 0 1 0 0,-1 0-1 0 0,1 0 1 0 0,0 1-1 0 0,19 2-700 0 0,-20-3 771 0 0,9 2-122 0 0,-1 0 1 0 0,0 1-1 0 0,0 0 1 0 0,0 1-1 0 0,0-1 1 0 0,0 1-1 0 0,-1 1 1 0 0,0 0-1 0 0,14 10 0 0 0,1 5 1143 0 0,28 33 0 0 0,-45-48-1032 0 0,22 26 266 0 0,-1 2-1 0 0,-2 0 0 0 0,-1 1 1 0 0,35 73-1 0 0,-56-102-526 0 0,0 1 1 0 0,0 0-1 0 0,0 0 1 0 0,-1-1-1 0 0,0 1 1 0 0,0 0-1 0 0,0 7 1 0 0,-1-5-4419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13"/>
    </inkml:context>
    <inkml:brush xml:id="br0">
      <inkml:brushProperty name="width" value="0.05" units="cm"/>
      <inkml:brushProperty name="height" value="0.05" units="cm"/>
    </inkml:brush>
  </inkml:definitions>
  <inkml:trace contextRef="#ctx0" brushRef="#br0">66 1 6321 0 0,'6'3'66'0'0,"-1"1"-1"0"0,0 0 1 0 0,0 0-1 0 0,0 0 0 0 0,-1 0 1 0 0,1 1-1 0 0,-1 0 1 0 0,0 0-1 0 0,-1 0 0 0 0,5 9 1 0 0,1 0 35 0 0,-2 1 1 0 0,10 29 0 0 0,-15-40 58 0 0,-1 1 0 0 0,0 0 0 0 0,0 0 0 0 0,0 0 0 0 0,0-1 0 0 0,-1 1 0 0 0,0 0 0 0 0,0 0 0 0 0,0 0 0 0 0,-1 0 1 0 0,0 0-1 0 0,0 0 0 0 0,0-1 0 0 0,0 1 0 0 0,-1 0 0 0 0,1-1 0 0 0,-1 1 0 0 0,-1-1 0 0 0,1 0 0 0 0,0 1 0 0 0,-5 4 1 0 0,2-3 299 0 0,0-1 0 0 0,-1 1 0 0 0,0-1 0 0 0,0 0 1 0 0,-1 0-1 0 0,1 0 0 0 0,-1-1 0 0 0,0 0 0 0 0,0-1 1 0 0,0 1-1 0 0,0-1 0 0 0,-13 3 0 0 0,14-5-360 0 0,0 0 0 0 0,0 0 0 0 0,-1 0 0 0 0,-8-1 0 0 0,40 0 729 0 0,5 1-1337 0 0,0-2 1 0 0,30-4 0 0 0,-28-1 109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3.590"/>
    </inkml:context>
    <inkml:brush xml:id="br0">
      <inkml:brushProperty name="width" value="0.05" units="cm"/>
      <inkml:brushProperty name="height" value="0.05" units="cm"/>
    </inkml:brush>
  </inkml:definitions>
  <inkml:trace contextRef="#ctx0" brushRef="#br0">324 3 8290 0 0,'-7'-2'7814'0'0,"1"5"-5018"0"0,-6 9-2618 0 0,10-10 547 0 0,-33 39-226 0 0,3 1-1 0 0,-28 50 1 0 0,19-29-521 0 0,30-47-86 0 0,-10 14-221 0 0,1 0 1 0 0,2 2 0 0 0,0 0-1 0 0,-15 43 1 0 0,26-50-6668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3.946"/>
    </inkml:context>
    <inkml:brush xml:id="br0">
      <inkml:brushProperty name="width" value="0.05" units="cm"/>
      <inkml:brushProperty name="height" value="0.05" units="cm"/>
    </inkml:brush>
  </inkml:definitions>
  <inkml:trace contextRef="#ctx0" brushRef="#br0">1 9 21661 0 0,'0'0'17'0'0,"0"0"1"0"0,0 0 0 0 0,0 1 0 0 0,0-1 0 0 0,0 0-1 0 0,0 1 1 0 0,0-1 0 0 0,0 0 0 0 0,0 0 0 0 0,0 1-1 0 0,0-1 1 0 0,0 0 0 0 0,0 0 0 0 0,0 1 0 0 0,0-1-1 0 0,0 0 1 0 0,0 0 0 0 0,0 1 0 0 0,0-1 0 0 0,0 0-1 0 0,1 0 1 0 0,-1 1 0 0 0,0-1 0 0 0,0 0-1 0 0,0 0 1 0 0,0 0 0 0 0,1 1 0 0 0,-1-1 0 0 0,0 0-1 0 0,0 0 1 0 0,0 0 0 0 0,1 0 0 0 0,-1 1 0 0 0,0-1-1 0 0,0 0 1 0 0,1 0 0 0 0,-1 0 0 0 0,0 0 0 0 0,0 0-1 0 0,1 0 1 0 0,-1 0 0 0 0,0 0 0 0 0,1 0 0 0 0,-1 0-1 0 0,0 0 1 0 0,1 0 0 0 0,11-6-2395 0 0,-9 4 3180 0 0,10-7-818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4.306"/>
    </inkml:context>
    <inkml:brush xml:id="br0">
      <inkml:brushProperty name="width" value="0.05" units="cm"/>
      <inkml:brushProperty name="height" value="0.05" units="cm"/>
    </inkml:brush>
  </inkml:definitions>
  <inkml:trace contextRef="#ctx0" brushRef="#br0">113 1 8290 0 0,'31'27'328'0'0,"-19"-17"-480"0"0,0 1 1 0 0,12 13 0 0 0,-22-21 150 0 0,1 1 1 0 0,0-1-1 0 0,-1 1 1 0 0,0-1-1 0 0,0 1 0 0 0,0 0 1 0 0,0 0-1 0 0,-1 0 1 0 0,1 0-1 0 0,-1 1 1 0 0,0-1-1 0 0,0 6 0 0 0,-1-6 123 0 0,0-1-1 0 0,-1 0 0 0 0,1 0 1 0 0,-1 0-1 0 0,0 0 1 0 0,0 0-1 0 0,0-1 0 0 0,0 1 1 0 0,-1 0-1 0 0,1 0 0 0 0,-1-1 1 0 0,0 1-1 0 0,1-1 0 0 0,-1 1 1 0 0,0-1-1 0 0,-1 0 1 0 0,1 0-1 0 0,0 0 0 0 0,-1 0 1 0 0,-3 3-1 0 0,-8 4 501 0 0,0 0-1 0 0,-22 9 1 0 0,32-16-508 0 0,-7 4-135 0 0,0-1 0 0 0,0-1 0 0 0,-1 1-1 0 0,1-2 1 0 0,-1 0 0 0 0,0 0 0 0 0,-21 1 0 0 0,147 6-880 0 0,-86-10 681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5.009"/>
    </inkml:context>
    <inkml:brush xml:id="br0">
      <inkml:brushProperty name="width" value="0.05" units="cm"/>
      <inkml:brushProperty name="height" value="0.05" units="cm"/>
    </inkml:brush>
  </inkml:definitions>
  <inkml:trace contextRef="#ctx0" brushRef="#br0">0 1 12443 0 0,'8'1'106'0'0,"0"1"0"0"0,0 0 0 0 0,0 1 1 0 0,0 0-1 0 0,-1 0 0 0 0,0 1 0 0 0,1 0 1 0 0,-2 0-1 0 0,11 8 0 0 0,-14-10-36 0 0,41 28-101 0 0,-1 2-1 0 0,-2 2 1 0 0,-1 2 0 0 0,-1 1-1 0 0,64 83 1 0 0,-97-112-32 0 0,0 0 1 0 0,-1 0-1 0 0,-1 0 0 0 0,1 0 0 0 0,-1 1 1 0 0,0 0-1 0 0,-1 0 0 0 0,0 0 1 0 0,-1 0-1 0 0,0 0 0 0 0,0 1 1 0 0,0 18-1 0 0,-3-20-4411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5.372"/>
    </inkml:context>
    <inkml:brush xml:id="br0">
      <inkml:brushProperty name="width" value="0.05" units="cm"/>
      <inkml:brushProperty name="height" value="0.05" units="cm"/>
    </inkml:brush>
  </inkml:definitions>
  <inkml:trace contextRef="#ctx0" brushRef="#br0">314 1 15203 0 0,'0'0'1173'0'0,"-2"1"-900"0"0,0 0 1 0 0,1 0-1 0 0,-1 0 1 0 0,0 1-1 0 0,1-1 1 0 0,-1 0-1 0 0,1 1 1 0 0,-1 0-1 0 0,1-1 1 0 0,-1 1-1 0 0,1 0 1 0 0,-2 3-1 0 0,0 0 50 0 0,-38 51 513 0 0,-48 92 0 0 0,13-20-861 0 0,20-42-162 0 0,29-45-58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5.943"/>
    </inkml:context>
    <inkml:brush xml:id="br0">
      <inkml:brushProperty name="width" value="0.05" units="cm"/>
      <inkml:brushProperty name="height" value="0.05" units="cm"/>
    </inkml:brush>
  </inkml:definitions>
  <inkml:trace contextRef="#ctx0" brushRef="#br0">13 0 14283 0 0,'0'0'1103'0'0,"-3"16"-2491"0"0,-1 16 1557 0 0,0 1 0 0 0,3-1 0 0 0,0 1 0 0 0,9 62 0 0 0,-5-74-249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6.307"/>
    </inkml:context>
    <inkml:brush xml:id="br0">
      <inkml:brushProperty name="width" value="0.05" units="cm"/>
      <inkml:brushProperty name="height" value="0.05" units="cm"/>
    </inkml:brush>
  </inkml:definitions>
  <inkml:trace contextRef="#ctx0" brushRef="#br0">0 5 17052 0 0,'0'0'3104'0'0,"1"0"-2664"0"0,-1-2-376 0 0,2 2-64 0 0,-1 0 0 0 0,28-2-912 0 0,-19 2 600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6.883"/>
    </inkml:context>
    <inkml:brush xml:id="br0">
      <inkml:brushProperty name="width" value="0.05" units="cm"/>
      <inkml:brushProperty name="height" value="0.05" units="cm"/>
    </inkml:brush>
  </inkml:definitions>
  <inkml:trace contextRef="#ctx0" brushRef="#br0">0 25 10138 0 0,'0'-1'70'0'0,"0"1"-1"0"0,0-1 1 0 0,1 0-1 0 0,-1 1 1 0 0,0-1-1 0 0,0 1 1 0 0,0-1 0 0 0,1 0-1 0 0,-1 1 1 0 0,0-1-1 0 0,1 1 1 0 0,-1-1-1 0 0,1 0 1 0 0,-1 1-1 0 0,0-1 1 0 0,1 1 0 0 0,-1 0-1 0 0,1-1 1 0 0,0 1-1 0 0,-1-1 1 0 0,1 1-1 0 0,0-1 1 0 0,15-9-166 0 0,-12 9 126 0 0,1 1-1 0 0,-1 0 1 0 0,0 0-1 0 0,0 0 0 0 0,1 1 1 0 0,-1 0-1 0 0,0 0 1 0 0,0 0-1 0 0,0 0 0 0 0,0 0 1 0 0,0 1-1 0 0,0 0 1 0 0,-1 0-1 0 0,1 0 0 0 0,0 0 1 0 0,-1 0-1 0 0,1 1 1 0 0,-1 0-1 0 0,0-1 0 0 0,4 5 1 0 0,6 8 518 0 0,1 0 1 0 0,19 30 0 0 0,12 27 300 0 0,66 145 1 0 0,-73-134-794 0 0,-24-50-4312 0 0,-10-19-644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7.286"/>
    </inkml:context>
    <inkml:brush xml:id="br0">
      <inkml:brushProperty name="width" value="0.05" units="cm"/>
      <inkml:brushProperty name="height" value="0.05" units="cm"/>
    </inkml:brush>
  </inkml:definitions>
  <inkml:trace contextRef="#ctx0" brushRef="#br0">306 0 17052 0 0,'-12'8'2547'0'0,"-109"178"-11"0"0,-35 110-4452 0 0,140-262-5332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7.680"/>
    </inkml:context>
    <inkml:brush xml:id="br0">
      <inkml:brushProperty name="width" value="0.05" units="cm"/>
      <inkml:brushProperty name="height" value="0.05" units="cm"/>
    </inkml:brush>
  </inkml:definitions>
  <inkml:trace contextRef="#ctx0" brushRef="#br0">92 13 5065 0 0,'1'-2'659'0'0,"1"1"0"0"0,-1 0 0 0 0,1 0 0 0 0,-1 0 0 0 0,1 0 0 0 0,-1 0 0 0 0,1 0-1 0 0,0 0 1 0 0,0 1 0 0 0,-1-1 0 0 0,1 1 0 0 0,3-1 0 0 0,-1 0-429 0 0,0 1 0 0 0,0 0 0 0 0,0 1 0 0 0,0-1 0 0 0,0 1 0 0 0,0-1 0 0 0,-1 1 1 0 0,1 0-1 0 0,7 3 0 0 0,-6-1-364 0 0,1-1 1 0 0,-1 1-1 0 0,0 0 1 0 0,0 0-1 0 0,-1 0 1 0 0,1 1-1 0 0,-1-1 1 0 0,0 1-1 0 0,1 0 1 0 0,-2 1-1 0 0,8 8 1 0 0,-10-11 133 0 0,0 0-1 0 0,0 1 1 0 0,0-1 0 0 0,0 0 0 0 0,0 1 0 0 0,0-1-1 0 0,-1 1 1 0 0,1-1 0 0 0,-1 1 0 0 0,0-1 0 0 0,0 1-1 0 0,0 0 1 0 0,0-1 0 0 0,0 1 0 0 0,0-1 0 0 0,-1 1-1 0 0,1-1 1 0 0,-1 1 0 0 0,-1 2 0 0 0,0 0 93 0 0,0 0 1 0 0,-1-1 0 0 0,0 1-1 0 0,0-1 1 0 0,0 0-1 0 0,0 0 1 0 0,-1 0-1 0 0,0 0 1 0 0,-4 3 0 0 0,-6 4 213 0 0,-1-1 0 0 0,0 0 1 0 0,0-1-1 0 0,-27 11 0 0 0,3-5-850 0 0,-3 0-393 0 0,31-9 584 0 0,12-7 350 0 0,-1 1 0 0 0,0 0 0 0 0,0 0 0 0 0,0 0 1 0 0,0 0-1 0 0,0 0 0 0 0,0 0 0 0 0,0 0 0 0 0,0 0 0 0 0,0 0 0 0 0,0 0 0 0 0,0 0 0 0 0,0 0 0 0 0,0 0 0 0 0,1 0 0 0 0,-1 0 0 0 0,0 0 0 0 0,0 0 0 0 0,0 0 0 0 0,0 0 0 0 0,0 0 0 0 0,0 0 0 0 0,0 0 0 0 0,0 0 0 0 0,0 0 0 0 0,0 0 0 0 0,1 0 0 0 0,-1 0 0 0 0,0 0 0 0 0,0 0 0 0 0,0 0 0 0 0,0 0 0 0 0,0 0 0 0 0,0 0 0 0 0,0 0 0 0 0,0 0 0 0 0,0 0 0 0 0,0 0 0 0 0,0 0 0 0 0,0 0 0 0 0,1 0 0 0 0,-1 0 1 0 0,0 1-1 0 0,0-1 0 0 0,0 0 0 0 0,0 0 0 0 0,0 0 0 0 0,0 0 0 0 0,0 0 0 0 0,0 0 0 0 0,0 0 0 0 0,0 0 0 0 0,0 0 0 0 0,0 0 0 0 0,0 1 0 0 0,0-1 0 0 0,0 0 0 0 0,0 0 0 0 0,0 0 0 0 0,0 0 0 0 0,0 0 0 0 0,0 0 0 0 0,0 0 0 0 0,0 0 0 0 0,0 0 0 0 0,0 1 0 0 0,32-1-698 0 0,74-3-47 0 0,-80 0 570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5.688"/>
    </inkml:context>
    <inkml:brush xml:id="br0">
      <inkml:brushProperty name="width" value="0.05" units="cm"/>
      <inkml:brushProperty name="height" value="0.05" units="cm"/>
    </inkml:brush>
  </inkml:definitions>
  <inkml:trace contextRef="#ctx0" brushRef="#br0">246 1 14283 0 0,'-2'0'22'0'0,"0"1"0"0"0,0-1-1 0 0,0 1 1 0 0,0-1 0 0 0,1 1 0 0 0,-1 0 0 0 0,0 0-1 0 0,1-1 1 0 0,-1 1 0 0 0,0 0 0 0 0,1 1-1 0 0,-1-1 1 0 0,1 0 0 0 0,0 0 0 0 0,-1 1 0 0 0,-1 2-1 0 0,-20 28 576 0 0,19-25-442 0 0,-14 23 41 0 0,1-1 1 0 0,-21 57-1 0 0,-15 69-162 0 0,36-102 155 0 0,4-5-207 0 0,1 1-1 0 0,-8 82 1 0 0,20-124-1307 0 0,1-13-2958 0 0,0-1 306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18.050"/>
    </inkml:context>
    <inkml:brush xml:id="br0">
      <inkml:brushProperty name="width" value="0.05" units="cm"/>
      <inkml:brushProperty name="height" value="0.05" units="cm"/>
    </inkml:brush>
  </inkml:definitions>
  <inkml:trace contextRef="#ctx0" brushRef="#br0">2 1 19324 0 0,'0'0'424'0'0,"-2"0"88"0"0,4 0 673 0 0,-4 0-193 0 0,24 11-2192 0 0,-9-7 31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20.031"/>
    </inkml:context>
    <inkml:brush xml:id="br0">
      <inkml:brushProperty name="width" value="0.05" units="cm"/>
      <inkml:brushProperty name="height" value="0.05" units="cm"/>
    </inkml:brush>
  </inkml:definitions>
  <inkml:trace contextRef="#ctx0" brushRef="#br0">10 59 920 0 0,'-8'-14'961'0'0,"8"13"-477"0"0,0 0 0 0 0,0 0 0 0 0,-1 0 0 0 0,1-1 0 0 0,0 1 0 0 0,0 0 0 0 0,0 0 0 0 0,0 0 0 0 0,0 0 0 0 0,0 0 0 0 0,0 0 1 0 0,1-1-1 0 0,-1 1 0 0 0,1-1 0 0 0,11-13 5046 0 0,2 7-7643 0 0,-12 7 2198 0 0,1 0 1 0 0,-1 1 0 0 0,0-1-1 0 0,1 1 1 0 0,-1 0 0 0 0,0 0-1 0 0,1 0 1 0 0,-1 0 0 0 0,0 0 0 0 0,1 0-1 0 0,-1 0 1 0 0,0 1 0 0 0,1-1-1 0 0,-1 1 1 0 0,0 0 0 0 0,1 0-1 0 0,-1 0 1 0 0,0 0 0 0 0,0 0-1 0 0,0 0 1 0 0,0 0 0 0 0,0 1-1 0 0,0-1 1 0 0,-1 1 0 0 0,1-1-1 0 0,0 1 1 0 0,1 3 0 0 0,8 6 226 0 0,-1 1-1 0 0,-1 0 1 0 0,8 14 0 0 0,-12-19-274 0 0,133 170 1052 0 0,-47-67-1025 0 0,-87-105-106 0 0,-2-4-2 0 0,-1 1 0 0 0,1 0 0 0 0,-1 0 0 0 0,1 0 0 0 0,-1 0 0 0 0,0 0 0 0 0,0 0 0 0 0,0 0 0 0 0,0 0 0 0 0,1 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20.377"/>
    </inkml:context>
    <inkml:brush xml:id="br0">
      <inkml:brushProperty name="width" value="0.05" units="cm"/>
      <inkml:brushProperty name="height" value="0.05" units="cm"/>
    </inkml:brush>
  </inkml:definitions>
  <inkml:trace contextRef="#ctx0" brushRef="#br0">315 1 16131 0 0,'-2'0'524'0'0,"0"0"0"0"0,0 1-1 0 0,0-1 1 0 0,0 0 0 0 0,0 1-1 0 0,1 0 1 0 0,-1-1 0 0 0,0 1-1 0 0,1 0 1 0 0,-3 1 0 0 0,-19 16 1319 0 0,-18 29-2910 0 0,26-28 1628 0 0,-21 21-932 0 0,1 2 0 0 0,3 2 0 0 0,1 1 0 0 0,-32 62 0 0 0,46-69-7288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20.752"/>
    </inkml:context>
    <inkml:brush xml:id="br0">
      <inkml:brushProperty name="width" value="0.05" units="cm"/>
      <inkml:brushProperty name="height" value="0.05" units="cm"/>
    </inkml:brush>
  </inkml:definitions>
  <inkml:trace contextRef="#ctx0" brushRef="#br0">0 0 25349 0 0,'0'0'2638'0'0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4:21.107"/>
    </inkml:context>
    <inkml:brush xml:id="br0">
      <inkml:brushProperty name="width" value="0.05" units="cm"/>
      <inkml:brushProperty name="height" value="0.05" units="cm"/>
    </inkml:brush>
  </inkml:definitions>
  <inkml:trace contextRef="#ctx0" brushRef="#br0">2 1 18436 0 0,'0'0'3785'0'0,"-2"0"-3001"0"0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0.450"/>
    </inkml:context>
    <inkml:brush xml:id="br0">
      <inkml:brushProperty name="width" value="0.05" units="cm"/>
      <inkml:brushProperty name="height" value="0.05" units="cm"/>
    </inkml:brush>
  </inkml:definitions>
  <inkml:trace contextRef="#ctx0" brushRef="#br0">386 105 8290 0 0,'0'0'639'0'0,"-25"-28"6353"0"0,19 21-6808 0 0,1 1 1 0 0,-1 0-1 0 0,0 0 0 0 0,0 0 1 0 0,0 1-1 0 0,-1 0 1 0 0,0 0-1 0 0,0 1 1 0 0,0 0-1 0 0,-1 0 0 0 0,1 0 1 0 0,-1 1-1 0 0,0 1 1 0 0,-9-3-1 0 0,7 3-157 0 0,0 1 0 0 0,-1 0 1 0 0,1 0-1 0 0,0 1 0 0 0,-1 1 0 0 0,1 0 0 0 0,-1 0 1 0 0,1 1-1 0 0,0 0 0 0 0,0 1 0 0 0,-10 3 0 0 0,12-3-75 0 0,1 0 0 0 0,-1 1-1 0 0,1-1 1 0 0,0 2 0 0 0,0-1-1 0 0,0 1 1 0 0,1-1-1 0 0,0 2 1 0 0,0-1 0 0 0,0 1-1 0 0,0 0 1 0 0,1 0 0 0 0,0 1-1 0 0,-6 10 1 0 0,8-12-121 0 0,1 0 1 0 0,0 0-1 0 0,0 0 0 0 0,1 0 1 0 0,-1 0-1 0 0,1 0 0 0 0,1 0 1 0 0,-1 0-1 0 0,1 0 0 0 0,-1 1 1 0 0,1-1-1 0 0,1 0 1 0 0,-1 0-1 0 0,1 1 0 0 0,0-1 1 0 0,0 0-1 0 0,0 0 0 0 0,1 0 1 0 0,0 0-1 0 0,0 0 0 0 0,0-1 1 0 0,1 1-1 0 0,5 7 0 0 0,9 11-999 0 0,2-1 0 0 0,1-1 0 0 0,0-1-1 0 0,41 31 1 0 0,-37-32 1147 0 0,0 2-1 0 0,-1 0 1 0 0,36 44 0 0 0,-56-61 97 0 0,-1-1 1 0 0,1 1-1 0 0,-1 0 1 0 0,0-1-1 0 0,0 1 1 0 0,0 0-1 0 0,-1 0 1 0 0,1 0 0 0 0,-1 0-1 0 0,0 1 1 0 0,0-1-1 0 0,-1 0 1 0 0,1 0-1 0 0,-1 7 1 0 0,-1-7 306 0 0,1-1 0 0 0,-1 0 1 0 0,0 0-1 0 0,0 1 0 0 0,0-1 1 0 0,-1 0-1 0 0,1 0 0 0 0,-1 0 1 0 0,0 0-1 0 0,0-1 0 0 0,0 1 1 0 0,0 0-1 0 0,0-1 0 0 0,0 1 1 0 0,-1-1-1 0 0,0 0 0 0 0,1 0 1 0 0,-6 3-1 0 0,-3 3 33 0 0,-1-1 1 0 0,1-1 0 0 0,-1 0-1 0 0,0 0 1 0 0,-1-1-1 0 0,1-1 1 0 0,-1 0-1 0 0,-14 2 1 0 0,17-5-779 0 0,-1 0 1 0 0,0 0-1 0 0,1-1 0 0 0,-1 0 1 0 0,0-1-1 0 0,-15-3 1 0 0,9 0-6144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0.792"/>
    </inkml:context>
    <inkml:brush xml:id="br0">
      <inkml:brushProperty name="width" value="0.05" units="cm"/>
      <inkml:brushProperty name="height" value="0.05" units="cm"/>
    </inkml:brush>
  </inkml:definitions>
  <inkml:trace contextRef="#ctx0" brushRef="#br0">18 0 11979 0 0,'0'0'73'0'0,"-1"1"0"0"0,0-1 0 0 0,0 0 1 0 0,0 0-1 0 0,1 1 0 0 0,-1-1 0 0 0,0 0 1 0 0,0 1-1 0 0,1-1 0 0 0,-1 1 1 0 0,0-1-1 0 0,1 1 0 0 0,-1-1 0 0 0,1 1 1 0 0,-1 0-1 0 0,1-1 0 0 0,-1 1 1 0 0,1 0-1 0 0,-1-1 0 0 0,1 1 0 0 0,-1 0 1 0 0,1-1-1 0 0,0 1 0 0 0,0 0 0 0 0,-1 0 1 0 0,1 0-1 0 0,0-1 0 0 0,0 1 1 0 0,0 0-1 0 0,0 1 0 0 0,-3 27 2118 0 0,3-28-2180 0 0,1 26-184 0 0,0 0 1 0 0,2-1 0 0 0,9 41 0 0 0,-9-54 83 0 0,1 0 1 0 0,0 0-1 0 0,1 0 0 0 0,1-1 0 0 0,0 0 0 0 0,0 0 0 0 0,1 0 0 0 0,16 19 0 0 0,-20-27-19 0 0,0-1 0 0 0,1 1-1 0 0,0-1 1 0 0,0 0 0 0 0,0 0-1 0 0,0 0 1 0 0,7 4 0 0 0,-10-7 37 0 0,0 1 1 0 0,0-1 0 0 0,0 0-1 0 0,0 1 1 0 0,0-1 0 0 0,0 0-1 0 0,1 1 1 0 0,-1-1 0 0 0,0 0-1 0 0,0 0 1 0 0,0 0 0 0 0,0 0-1 0 0,0 0 1 0 0,1 0 0 0 0,-1-1-1 0 0,0 1 1 0 0,0 0 0 0 0,0-1-1 0 0,0 1 1 0 0,0 0 0 0 0,0-1-1 0 0,0 1 1 0 0,0-1 0 0 0,0 0-1 0 0,0 1 1 0 0,0-1-1 0 0,0 0 1 0 0,0 1 0 0 0,0-1-1 0 0,-1 0 1 0 0,1 0 0 0 0,0 0-1 0 0,-1 0 1 0 0,1 0 0 0 0,0 0-1 0 0,-1 0 1 0 0,1-2 0 0 0,3-5-312 0 0,-1 0 0 0 0,0 0 0 0 0,-1 0 0 0 0,2-10 0 0 0,-3 12 178 0 0,5-21-616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1.201"/>
    </inkml:context>
    <inkml:brush xml:id="br0">
      <inkml:brushProperty name="width" value="0.05" units="cm"/>
      <inkml:brushProperty name="height" value="0.05" units="cm"/>
    </inkml:brush>
  </inkml:definitions>
  <inkml:trace contextRef="#ctx0" brushRef="#br0">7 5 2304 0 0,'-3'-5'4364'0'0,"3"5"-4219"0"0,-1 1 0 0 0,1-1 0 0 0,0 0 0 0 0,0 0 0 0 0,-1 0 0 0 0,1 0 0 0 0,0 1 0 0 0,0-1 0 0 0,0 0 0 0 0,-1 0 0 0 0,1 0 0 0 0,0 1 0 0 0,0-1 0 0 0,0 0 0 0 0,0 0 0 0 0,0 1 0 0 0,-1-1 0 0 0,1 0 0 0 0,0 1 0 0 0,0-1 0 0 0,0 0 0 0 0,0 0 0 0 0,0 1 0 0 0,0-1 0 0 0,0 0 0 0 0,0 1 0 0 0,0-1 0 0 0,0 0 0 0 0,0 0 0 0 0,0 1 0 0 0,0-1 0 0 0,0 0 0 0 0,1 1 0 0 0,-1 32 663 0 0,2 0 0 0 0,10 54-1 0 0,-9-71-1261 0 0,1 1-1 0 0,1-1 1 0 0,1 0-1 0 0,0-1 1 0 0,1 1-1 0 0,1-1 0 0 0,12 19 1 0 0,-9-20-3426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1.531"/>
    </inkml:context>
    <inkml:brush xml:id="br0">
      <inkml:brushProperty name="width" value="0.05" units="cm"/>
      <inkml:brushProperty name="height" value="0.05" units="cm"/>
    </inkml:brush>
  </inkml:definitions>
  <inkml:trace contextRef="#ctx0" brushRef="#br0">7 424 11522 0 0,'0'-3'119'0'0,"0"1"-1"0"0,1-1 1 0 0,-1 0-1 0 0,0 1 0 0 0,0-1 1 0 0,-1 1-1 0 0,1-1 0 0 0,0 0 1 0 0,-2-2-1 0 0,1-5-69 0 0,-1-19-101 0 0,1-1 0 0 0,1 1 0 0 0,2-1 0 0 0,1 1 0 0 0,1 0 0 0 0,1 0 0 0 0,2 0 0 0 0,1 0 0 0 0,21-48 0 0 0,-27 73-19 0 0,0-1 0 0 0,1 1 1 0 0,-1 0-1 0 0,1 0 1 0 0,0 1-1 0 0,0-1 1 0 0,0 0-1 0 0,6-4 0 0 0,-9 7 33 0 0,1 1-1 0 0,0-1 1 0 0,0 1-1 0 0,-1-1 1 0 0,1 1-1 0 0,0 0 1 0 0,0 0-1 0 0,-1-1 1 0 0,1 1-1 0 0,0 0 1 0 0,0 0-1 0 0,0 0 0 0 0,0 0 1 0 0,-1-1-1 0 0,1 1 1 0 0,0 1-1 0 0,0-1 1 0 0,0 0-1 0 0,0 0 1 0 0,1 0-1 0 0,-1 1-9 0 0,1 0 1 0 0,-1 0-1 0 0,0 0 0 0 0,1 0 0 0 0,-1 0 1 0 0,0 0-1 0 0,0 0 0 0 0,0 0 0 0 0,0 1 1 0 0,0-1-1 0 0,0 0 0 0 0,0 1 0 0 0,0-1 1 0 0,-1 1-1 0 0,2 1 0 0 0,15 41 627 0 0,-1 1 0 0 0,-3 1 0 0 0,10 59 0 0 0,-3-15-374 0 0,-14-64 134 0 0,-2 1 1 0 0,-1 0 0 0 0,0 40 0 0 0,-16-103-866 0 0,8 12-437 0 0,-1-4-3492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1.876"/>
    </inkml:context>
    <inkml:brush xml:id="br0">
      <inkml:brushProperty name="width" value="0.05" units="cm"/>
      <inkml:brushProperty name="height" value="0.05" units="cm"/>
    </inkml:brush>
  </inkml:definitions>
  <inkml:trace contextRef="#ctx0" brushRef="#br0">1 172 456 0 0,'2'1'156'0'0,"-1"1"-1"0"0,1 0 1 0 0,-1-1 0 0 0,1 1 0 0 0,-1 0-1 0 0,0 0 1 0 0,0 0 0 0 0,1 0-1 0 0,-2 0 1 0 0,1 0 0 0 0,1 4-1 0 0,0-2 106 0 0,20 47 1600 0 0,-3 0 0 0 0,23 100 1 0 0,-22-70-933 0 0,-18-75-929 0 0,0 0 0 0 0,-1 1 0 0 0,-1-1 0 0 0,1 9 0 0 0,-9-45 4421 0 0,-2-4-4438 0 0,7 6-2260 0 0,0-34 1 0 0,2 28-1584 0 0</inkml:trace>
  <inkml:trace contextRef="#ctx0" brushRef="#br0" timeOffset="1">157 97 920 0 0,'9'-15'-167'0'0,"-5"6"621"0"0,0 1 0 0 0,1 0 0 0 0,0 0 1 0 0,0 0-1 0 0,0 1 0 0 0,1-1 0 0 0,1 1 1 0 0,10-9-1 0 0,-16 16-336 0 0,0-1 0 0 0,0 1 0 0 0,0 0 0 0 0,0-1 0 0 0,0 1 0 0 0,0 0 0 0 0,0 0 1 0 0,0 0-1 0 0,0 0 0 0 0,0 0 0 0 0,0 0 0 0 0,0 0 0 0 0,0 0 0 0 0,0 0 0 0 0,0 0 0 0 0,0 1 0 0 0,0-1 0 0 0,0 0 0 0 0,0 1 0 0 0,0-1 0 0 0,0 0 0 0 0,-1 1 0 0 0,1-1 1 0 0,0 1-1 0 0,0 0 0 0 0,0-1 0 0 0,0 1 0 0 0,-1 0 0 0 0,1 0 0 0 0,0-1 0 0 0,-1 1 0 0 0,1 0 0 0 0,0 0 0 0 0,-1 0 0 0 0,1 0 0 0 0,-1 0 0 0 0,1 1 0 0 0,4 7 446 0 0,-1-1 0 0 0,0 1 0 0 0,2 9 0 0 0,-4-13-228 0 0,45 148 3006 0 0,-25-77-2948 0 0,33 76 0 0 0,-47-135-6129 0 0</inkml:trace>
  <inkml:trace contextRef="#ctx0" brushRef="#br0" timeOffset="2">423 502 15427 0 0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6.067"/>
    </inkml:context>
    <inkml:brush xml:id="br0">
      <inkml:brushProperty name="width" value="0.05" units="cm"/>
      <inkml:brushProperty name="height" value="0.05" units="cm"/>
    </inkml:brush>
  </inkml:definitions>
  <inkml:trace contextRef="#ctx0" brushRef="#br0">0 99 2761 0 0,'8'-22'-52'0'0,"9"-24"2249"0"0,-3 18 3430 0 0,-14 28-5524 0 0,1 0 0 0 0,-1-1 0 0 0,0 1-1 0 0,1 0 1 0 0,-1 0 0 0 0,0 0 0 0 0,0-1 0 0 0,1 1 0 0 0,-1 0 0 0 0,0 0 0 0 0,1 0 0 0 0,-1 0-1 0 0,0-1 1 0 0,1 1 0 0 0,-1 0 0 0 0,0 0 0 0 0,1 0 0 0 0,-1 0 0 0 0,0 0 0 0 0,1 0 0 0 0,-1 0-1 0 0,0 0 1 0 0,1 0 0 0 0,-1 0 0 0 0,1 0 0 0 0,-1 0 0 0 0,0 1 0 0 0,1-1 0 0 0,-1 0 0 0 0,0 0-1 0 0,1 0 1 0 0,-1 0 0 0 0,0 0 0 0 0,0 1 0 0 0,1-1 0 0 0,-1 0 0 0 0,0 0 0 0 0,1 1-1 0 0,-1-1 1 0 0,0 0 0 0 0,0 0 0 0 0,0 1 0 0 0,1-1 0 0 0,-1 0 0 0 0,0 1 0 0 0,0-1 0 0 0,14 19 579 0 0,-12-17-359 0 0,10 18-80 0 0,-1 1 1 0 0,-1 0-1 0 0,14 38 0 0 0,14 72 497 0 0,-34-119-667 0 0,6 29 108 0 0,10 77-1 0 0,-18-98-172 0 0,-1-1 0 0 0,-1 1 0 0 0,0-1 0 0 0,-2 1-1 0 0,0-1 1 0 0,-7 25 0 0 0,7-37-252 0 0,-1 1-1 0 0,0 0 1 0 0,0-1 0 0 0,0 0 0 0 0,-1 1-1 0 0,-1-1 1 0 0,1-1 0 0 0,-9 11 0 0 0,11-15-25 0 0,0 1 1 0 0,-1-1 0 0 0,1 0-1 0 0,-1 1 1 0 0,1-1 0 0 0,-1-1-1 0 0,0 1 1 0 0,0 0 0 0 0,0-1 0 0 0,0 1-1 0 0,0-1 1 0 0,0 0 0 0 0,0 0-1 0 0,-1 0 1 0 0,1 0 0 0 0,0-1-1 0 0,0 1 1 0 0,-1-1 0 0 0,1 0-1 0 0,0 0 1 0 0,-1 0 0 0 0,1-1-1 0 0,-4 0 1 0 0,-19-6-404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2.922"/>
    </inkml:context>
    <inkml:brush xml:id="br0">
      <inkml:brushProperty name="width" value="0.05" units="cm"/>
      <inkml:brushProperty name="height" value="0.05" units="cm"/>
    </inkml:brush>
  </inkml:definitions>
  <inkml:trace contextRef="#ctx0" brushRef="#br0">332 106 7370 0 0,'-1'-5'717'0'0,"0"1"0"0"0,-1 0 0 0 0,0 0 1 0 0,0-1-1 0 0,0 1 0 0 0,0 0 0 0 0,-1 1 1 0 0,0-1-1 0 0,1 0 0 0 0,-1 1 0 0 0,-7-6 1 0 0,1-2 570 0 0,5 8-1142 0 0,1-1 0 0 0,-1 0 0 0 0,0 1 0 0 0,0 0 0 0 0,0 0 0 0 0,0 0 0 0 0,0 0 0 0 0,-1 1 0 0 0,1 0 1 0 0,-1 0-1 0 0,0 0 0 0 0,0 0 0 0 0,1 1 0 0 0,-1-1 0 0 0,0 1 0 0 0,0 1 0 0 0,0-1 0 0 0,-1 1 0 0 0,1 0 0 0 0,0 0 0 0 0,0 0 0 0 0,0 1 0 0 0,0-1 0 0 0,0 1 0 0 0,0 1 0 0 0,-8 2 0 0 0,0 1-346 0 0,-1 1-1 0 0,1 0 1 0 0,0 0-1 0 0,1 2 0 0 0,-1 0 1 0 0,2 0-1 0 0,-1 1 0 0 0,-10 10 1 0 0,17-14-112 0 0,1-2 122 0 0,1 0 0 0 0,-1 1-1 0 0,1-1 1 0 0,0 1-1 0 0,0 0 1 0 0,-4 7-1 0 0,6-10 24 0 0,1 0-1 0 0,0 0 1 0 0,0 0-1 0 0,-1 0 0 0 0,1 0 1 0 0,0 0-1 0 0,0 0 1 0 0,0 0-1 0 0,0 0 1 0 0,0 0-1 0 0,0 0 1 0 0,0 0-1 0 0,1 0 1 0 0,-1 0-1 0 0,0 0 1 0 0,1 0-1 0 0,-1 0 0 0 0,0 0 1 0 0,1 0-1 0 0,-1 0 1 0 0,1 0-1 0 0,-1 0 1 0 0,1-1-1 0 0,0 1 1 0 0,-1 0-1 0 0,1 0 1 0 0,0-1-1 0 0,0 1 1 0 0,0 0-1 0 0,-1-1 1 0 0,1 1-1 0 0,0-1 0 0 0,0 1 1 0 0,0-1-1 0 0,0 1 1 0 0,0-1-1 0 0,1 1 1 0 0,62 30-6367 0 0,-42-22 6188 0 0,-1 1 0 0 0,-1 1 0 0 0,0 1 0 0 0,36 28-1 0 0,-42-28 455 0 0,4 4-137 0 0,22 25 0 0 0,-37-37 46 0 0,1 0 1 0 0,-1 0-1 0 0,0 0 0 0 0,0 1 0 0 0,-1-1 0 0 0,1 1 1 0 0,-1 0-1 0 0,0 0 0 0 0,0 0 0 0 0,-1 0 0 0 0,1 0 1 0 0,0 7-1 0 0,-2-9 367 0 0,-1 1 1 0 0,1-1 0 0 0,-1 1-1 0 0,0-1 1 0 0,0 1-1 0 0,0-1 1 0 0,-1 0 0 0 0,1 1-1 0 0,-1-1 1 0 0,1 0-1 0 0,-1 0 1 0 0,0 0 0 0 0,-1 0-1 0 0,1-1 1 0 0,0 1-1 0 0,-1 0 1 0 0,1-1 0 0 0,-1 0-1 0 0,0 0 1 0 0,-3 3-1 0 0,-5 2 840 0 0,0 1-1 0 0,-1-2 0 0 0,0 1 0 0 0,-13 4 0 0 0,12-6-952 0 0,-1-1-1 0 0,0 0 0 0 0,0-1 1 0 0,-19 2-1 0 0,15-4-483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3.497"/>
    </inkml:context>
    <inkml:brush xml:id="br0">
      <inkml:brushProperty name="width" value="0.05" units="cm"/>
      <inkml:brushProperty name="height" value="0.05" units="cm"/>
    </inkml:brush>
  </inkml:definitions>
  <inkml:trace contextRef="#ctx0" brushRef="#br0">34 38 10138 0 0,'-2'3'164'0'0,"0"-1"-1"0"0,0 1 1 0 0,0 0 0 0 0,1 0-1 0 0,-1 0 1 0 0,1 0 0 0 0,0 1-1 0 0,-1-1 1 0 0,0 7-1 0 0,-5 34 65 0 0,5-30 51 0 0,-1 9 138 0 0,0 1-1 0 0,2-1 1 0 0,1 1-1 0 0,3 32 0 0 0,-1-47-280 0 0,-1 0-1 0 0,1 1 1 0 0,0-1-1 0 0,1 0 1 0 0,0 0-1 0 0,1 0 0 0 0,0-1 1 0 0,0 1-1 0 0,1-1 1 0 0,0 0-1 0 0,0 0 1 0 0,1 0-1 0 0,12 12 0 0 0,-14-17-229 0 0,0 0 0 0 0,0 0-1 0 0,0 0 1 0 0,0-1 0 0 0,0 1-1 0 0,1-1 1 0 0,-1 0 0 0 0,1-1-1 0 0,-1 1 1 0 0,1-1 0 0 0,6 2-1 0 0,-8-3 43 0 0,-1 0 0 0 0,0 1 0 0 0,1-1 0 0 0,-1 0 0 0 0,1 0 0 0 0,-1 0 0 0 0,1-1 0 0 0,-1 1 0 0 0,0-1 0 0 0,1 1 0 0 0,-1-1 0 0 0,0 0 0 0 0,1 0 0 0 0,-1 0 0 0 0,0 0 0 0 0,0 0 0 0 0,0 0 0 0 0,0-1 0 0 0,0 1 0 0 0,0-1 0 0 0,0 1 0 0 0,0-1 0 0 0,-1 0 0 0 0,3-2 0 0 0,2-6-90 0 0,0-1 1 0 0,-1 0-1 0 0,0 0 1 0 0,0 0-1 0 0,-1-1 1 0 0,4-20-1 0 0,9-74-1868 0 0,-16 101 1870 0 0,12-189-3785 0 0,-13 183 4100 0 0,0 3 4218 0 0,2 77 2469 0 0,5 1-5038 0 0,-3-44-3569 0 0,1 1 0 0 0,1-1 0 0 0,12 29 0 0 0,-13-39-3864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3.902"/>
    </inkml:context>
    <inkml:brush xml:id="br0">
      <inkml:brushProperty name="width" value="0.05" units="cm"/>
      <inkml:brushProperty name="height" value="0.05" units="cm"/>
    </inkml:brush>
  </inkml:definitions>
  <inkml:trace contextRef="#ctx0" brushRef="#br0">14 411 3225 0 0,'-9'-10'6579'0'0,"5"-6"-3695"0"0,3-19-2187 0 0,1 26-296 0 0,1-8-298 0 0,1 0 1 0 0,0 0 0 0 0,1 1 0 0 0,10-31 0 0 0,29-62-317 0 0,-39 101 223 0 0,28-54-164 0 0,-28 57 179 0 0,-1 1 0 0 0,1 0-1 0 0,0 0 1 0 0,0 0 0 0 0,0 1 0 0 0,1-1 0 0 0,-1 1 0 0 0,1 0-1 0 0,0 0 1 0 0,0 0 0 0 0,7-4 0 0 0,-10 7-61 0 0,0 0 1 0 0,0 0-1 0 0,-1 0 1 0 0,1 0 0 0 0,0 0-1 0 0,0 0 1 0 0,0 0-1 0 0,-1 0 1 0 0,1 0-1 0 0,0 0 1 0 0,0 1 0 0 0,-1-1-1 0 0,1 0 1 0 0,0 0-1 0 0,0 1 1 0 0,-1-1-1 0 0,1 1 1 0 0,0-1 0 0 0,-1 0-1 0 0,1 1 1 0 0,0-1-1 0 0,-1 1 1 0 0,1 0-1 0 0,-1-1 1 0 0,1 1-1 0 0,-1-1 1 0 0,1 1 0 0 0,-1 0-1 0 0,1-1 1 0 0,-1 1-1 0 0,0 0 1 0 0,1 0-1 0 0,-1-1 1 0 0,0 1 0 0 0,0 0-1 0 0,1 0 1 0 0,-1 0-1 0 0,10 37-769 0 0,-9-33 722 0 0,13 88 927 0 0,5 146 1 0 0,-17-184-774 0 0,-1-50-81 0 0,-1 0 1 0 0,0 0-1 0 0,0 0 1 0 0,-1 0-1 0 0,1 0 1 0 0,-2 5-1 0 0,1-9 64 0 0,-4-18-321 0 0,3-5-1438 0 0,1-1 1 0 0,3-31-1 0 0,-2 47 974 0 0,1-23-2586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14:48:54.292"/>
    </inkml:context>
    <inkml:brush xml:id="br0">
      <inkml:brushProperty name="width" value="0.05" units="cm"/>
      <inkml:brushProperty name="height" value="0.05" units="cm"/>
    </inkml:brush>
  </inkml:definitions>
  <inkml:trace contextRef="#ctx0" brushRef="#br0">1 207 2761 0 0,'0'0'-2'0'0,"1"0"0"0"0,0-1 0 0 0,0 1 0 0 0,0 0 0 0 0,0 0 0 0 0,0 0 0 0 0,0 0 0 0 0,0-1 0 0 0,-1 1 0 0 0,1 0 0 0 0,0 1 0 0 0,0-1 0 0 0,0 0 0 0 0,0 0 0 0 0,0 0 0 0 0,0 0 0 0 0,0 1 0 0 0,-1-1 0 0 0,1 0 0 0 0,0 1 0 0 0,0-1 0 0 0,0 1 0 0 0,-1-1 0 0 0,1 1 0 0 0,0-1 0 0 0,0 1 0 0 0,-1 0 0 0 0,1-1 0 0 0,-1 1 0 0 0,1 0 0 0 0,0-1 0 0 0,-1 1 0 0 0,1 0 0 0 0,-1 0 0 0 0,0 0 0 0 0,1-1 0 0 0,-1 1 0 0 0,0 0 0 0 0,1 1 1 0 0,15 43 1044 0 0,-14-38-790 0 0,10 43 846 0 0,-1 1 1 0 0,-3 0-1 0 0,-2 0 0 0 0,0 65 0 0 0,-6-110-993 0 0,0-3-53 0 0,0-1-1 0 0,0 0 0 0 0,1 1 0 0 0,-2-1 0 0 0,1 0 0 0 0,0 1 0 0 0,0-1 1 0 0,-1 0-1 0 0,0 0 0 0 0,1 1 0 0 0,-2 2 0 0 0,-12-31 2617 0 0,9 10-2835 0 0,1-1 1 0 0,1 0 0 0 0,1 0 0 0 0,0 0-1 0 0,1 0 1 0 0,1 0 0 0 0,3-33-1 0 0,3 8-1468 0 0,2 0 0 0 0,13-41-1 0 0,-14 57 674 0 0,2 2 0 0 0,1-1 0 0 0,24-41-1 0 0,-26 51 902 0 0,2 1-1 0 0,0 0 0 0 0,1 0 0 0 0,0 1 0 0 0,1 1 0 0 0,26-21 0 0 0,-37 31 304 0 0,1 1 0 0 0,-1 0 1 0 0,1 0-1 0 0,-1 0 0 0 0,1 0 1 0 0,-1 0-1 0 0,1 1 0 0 0,-1-1 1 0 0,1 0-1 0 0,0 1 0 0 0,-1-1 0 0 0,1 1 1 0 0,0-1-1 0 0,0 1 0 0 0,3 0 1 0 0,-4 0-42 0 0,0 1 0 0 0,0-1 1 0 0,0 1-1 0 0,0 0 1 0 0,0-1-1 0 0,-1 1 0 0 0,1 0 1 0 0,0 0-1 0 0,0 0 1 0 0,0-1-1 0 0,-1 1 0 0 0,1 0 1 0 0,0 0-1 0 0,-1 0 1 0 0,1 0-1 0 0,-1 0 0 0 0,1 0 1 0 0,-1 0-1 0 0,0 1 0 0 0,1-1 1 0 0,-1 0-1 0 0,0 0 1 0 0,0 0-1 0 0,1 2 0 0 0,4 37 937 0 0,0 0 1 0 0,-3 1-1 0 0,-3 44 0 0 0,2 44 622 0 0,2-94-1394 0 0,10 51-1 0 0,-10-73-385 0 0,0 0 1 0 0,1 0-1 0 0,1 0 0 0 0,0-1 0 0 0,0 0 0 0 0,2 0 0 0 0,8 13 1 0 0,-14-23-137 0 0,1 0 0 0 0,-1 0 0 0 0,1 0 0 0 0,0 0 0 0 0,0 0 0 0 0,0 0 0 0 0,0 0 0 0 0,0-1 0 0 0,1 1 0 0 0,3 2 0 0 0,11 1-5809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5:28:12.788"/>
    </inkml:context>
    <inkml:brush xml:id="br0">
      <inkml:brushProperty name="width" value="0.05" units="cm"/>
      <inkml:brushProperty name="height" value="0.05" units="cm"/>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5:28:28.359"/>
    </inkml:context>
    <inkml:brush xml:id="br0">
      <inkml:brushProperty name="width" value="0.05" units="cm"/>
      <inkml:brushProperty name="height" value="0.05" units="cm"/>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3.544"/>
    </inkml:context>
    <inkml:brush xml:id="br0">
      <inkml:brushProperty name="width" value="0.05" units="cm"/>
      <inkml:brushProperty name="height" value="0.05" units="cm"/>
    </inkml:brush>
  </inkml:definitions>
  <inkml:trace contextRef="#ctx0" brushRef="#br0">291 0 7834 0 0,'0'0'3138'0'0,"-9"15"949"0"0,-23 63-2697 0 0,-28 106 1 0 0,44-133-1208 0 0,-45 187-43 0 0,-46 360 1 0 0,103-579-915 0 0,3-26 192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3.890"/>
    </inkml:context>
    <inkml:brush xml:id="br0">
      <inkml:brushProperty name="width" value="0.05" units="cm"/>
      <inkml:brushProperty name="height" value="0.05" units="cm"/>
    </inkml:brush>
  </inkml:definitions>
  <inkml:trace contextRef="#ctx0" brushRef="#br0">1 51 4609 0 0,'4'-11'-485'0'0,"13"-22"3607"0"0,-17 33-2964 0 0,1 0 1 0 0,-1-1-1 0 0,0 1 1 0 0,1-1-1 0 0,-1 1 0 0 0,1 0 1 0 0,-1-2-1 0 0,2 2 1 0 0,-2 0-1 0 0,1-1 1 0 0,-1 1-1 0 0,1 0 1 0 0,-1 0-1 0 0,1-1 1 0 0,-1 1-1 0 0,2 0 0 0 0,-2 0 1 0 0,1 0-1 0 0,0 0 1 0 0,-1 0-1 0 0,1 0 1 0 0,-1 0-1 0 0,1 0 1 0 0,-1 0-1 0 0,2 0 1 0 0,-1 0-1 0 0,-1 0 0 0 0,1 0 1 0 0,-1 1-1 0 0,1-1 1 0 0,-1 0-1 0 0,2 0 1 0 0,-2 1-1 0 0,1-1 1 0 0,-1 0-1 0 0,1 2 1 0 0,-1-2-1 0 0,1 0 0 0 0,-1 1 1 0 0,1-1-1 0 0,-1 1 1 0 0,0-1-1 0 0,2 1 1 0 0,11 13 131 0 0,-1 1 1 0 0,-1-1 0 0 0,0 1-1 0 0,-1 1 1 0 0,10 20 0 0 0,36 90 206 0 0,-43-92-299 0 0,84 232 177 0 0,-87-226-326 0 0,-1-1-1 0 0,-3 0 1 0 0,0 2 0 0 0,-1 79 0 0 0,-6-104-119 0 0,-1 1-1 0 0,-1 0 1 0 0,0-1 0 0 0,-6 18 0 0 0,-7 6-4327 0 0,2-10-985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4.232"/>
    </inkml:context>
    <inkml:brush xml:id="br0">
      <inkml:brushProperty name="width" value="0.05" units="cm"/>
      <inkml:brushProperty name="height" value="0.05" units="cm"/>
    </inkml:brush>
  </inkml:definitions>
  <inkml:trace contextRef="#ctx0" brushRef="#br0">0 2 8290 0 0,'2'-2'368'0'0,"0"2"80"0"0,-1 0-360 0 0,3 0-88 0 0,-1 0 0 0 0,2 0 0 0 0,2 2 160 0 0,3 0 24 0 0,10 2 0 0 0,9 1 0 0 0,9 2-88 0 0,3-2-24 0 0,3-1 0 0 0,4-4 0 0 0,1-3-72 0 0,5 1 0 0 0,6-4 0 0 0,-4 1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6.117"/>
    </inkml:context>
    <inkml:brush xml:id="br0">
      <inkml:brushProperty name="width" value="0.05" units="cm"/>
      <inkml:brushProperty name="height" value="0.05" units="cm"/>
    </inkml:brush>
  </inkml:definitions>
  <inkml:trace contextRef="#ctx0" brushRef="#br0">28 34 5905 0 0,'-11'-34'15426'0'0,"9"500"-14546"0"0,-6 78-950 0 0,3-493 16 0 0,3-49-1026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6.404"/>
    </inkml:context>
    <inkml:brush xml:id="br0">
      <inkml:brushProperty name="width" value="0.05" units="cm"/>
      <inkml:brushProperty name="height" value="0.05" units="cm"/>
    </inkml:brush>
  </inkml:definitions>
  <inkml:trace contextRef="#ctx0" brushRef="#br0">1 37 8290 0 0,'22'-6'3589'0'0,"202"-17"-1455"0"0,-159 19-2139 0 0,42 0-601 0 0,-57 5 279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36.638"/>
    </inkml:context>
    <inkml:brush xml:id="br0">
      <inkml:brushProperty name="width" value="0.05" units="cm"/>
      <inkml:brushProperty name="height" value="0.05" units="cm"/>
    </inkml:brush>
  </inkml:definitions>
  <inkml:trace contextRef="#ctx0" brushRef="#br0">3 94 6913 0 0,'11'-10'603'0'0,"0"1"0"0"0,2 0-1 0 0,-1 1 1 0 0,1 1-1 0 0,0 0 1 0 0,0 0 0 0 0,0 2-1 0 0,2-1 1 0 0,-2 1 0 0 0,2 0-1 0 0,18-2 1 0 0,-12 4-299 0 0,0 0 0 0 0,-2 2 1 0 0,2 0-1 0 0,0 1 0 0 0,0 1 1 0 0,-1 0-1 0 0,33 8 1 0 0,-41-7-165 0 0,-1 2 0 0 0,1-1 0 0 0,-1 2 0 0 0,0-1 0 0 0,0 1 1 0 0,0 0-1 0 0,0 2 0 0 0,-1-1 0 0 0,0 1 0 0 0,17 15 0 0 0,-24-17-59 0 0,2-1-1 0 0,-1 1 1 0 0,-1 0-1 0 0,0 0 1 0 0,1-1-1 0 0,-2 1 1 0 0,2 1-1 0 0,-2-1 0 0 0,-1 1 1 0 0,2 0-1 0 0,-2-1 1 0 0,1 0-1 0 0,0 1 1 0 0,-2 0-1 0 0,1 0 1 0 0,-1 0-1 0 0,0 0 1 0 0,0 0-1 0 0,0 0 0 0 0,0 0 1 0 0,-1 0-1 0 0,-1 0 1 0 0,-1 7-1 0 0,-3 0 38 0 0,1 0 0 0 0,-1-1-1 0 0,-2 1 1 0 0,1-1-1 0 0,0-1 1 0 0,-2 1 0 0 0,-1-2-1 0 0,2 1 1 0 0,-2-1 0 0 0,-1-1-1 0 0,0 1 1 0 0,-12 7 0 0 0,-10 6 32 0 0,0-2 0 0 0,-3 0 1 0 0,-37 14-1 0 0,49-24-225 0 0,-2 0-1 0 0,-40 9 1 0 0,56-18 83 0 0,1 1 0 0 0,-2-1 0 0 0,1-1 0 0 0,0-1 0 0 0,-1 0 0 0 0,1 0 0 0 0,-1 0 0 0 0,2-1 0 0 0,-1 0 0 0 0,-11-3 0 0 0,21 4-13 0 0,0 0 1 0 0,-1 0-1 0 0,1 0 0 0 0,-1 0 1 0 0,1-1-1 0 0,0 1 1 0 0,-2 0-1 0 0,2 0 1 0 0,0 0-1 0 0,-1 0 1 0 0,1 0-1 0 0,0 0 0 0 0,-1 0 1 0 0,1-1-1 0 0,0 1 1 0 0,-1 0-1 0 0,1 0 1 0 0,0-1-1 0 0,-2 1 0 0 0,2 0 1 0 0,0 0-1 0 0,0-1 1 0 0,-1 1-1 0 0,1 0 1 0 0,0-2-1 0 0,0 2 0 0 0,0 0 1 0 0,-1-1-1 0 0,1 1 1 0 0,0-1-1 0 0,12-5-1070 0 0,24-1-729 0 0,8 2 1686 0 0,-2 3 0 0 0,2 1 0 0 0,0 2 0 0 0,0 1 0 0 0,-1 3 0 0 0,1 1 0 0 0,-1 2 0 0 0,0 2 0 0 0,62 23 0 0 0,-93-28 200 0 0,-1 1 1 0 0,0-2 0 0 0,0 2-1 0 0,-1 2 1 0 0,-1-1 0 0 0,1 0-1 0 0,0 1 1 0 0,0 0 0 0 0,-2 1-1 0 0,9 10 1 0 0,-14-14-41 0 0,0-2 0 0 0,0 2 0 0 0,-1 0 0 0 0,1-2 0 0 0,-2 2 0 0 0,1 0 0 0 0,0 0 0 0 0,-1-1 0 0 0,0 1 0 0 0,0 1 1 0 0,1-1-1 0 0,-2-1 0 0 0,1 1 0 0 0,-1 1 0 0 0,0-1 0 0 0,-1 0 0 0 0,1-1 0 0 0,-2 2 0 0 0,1-1 0 0 0,0 0 0 0 0,0 0 0 0 0,-1-1 0 0 0,0 1 0 0 0,0 0 0 0 0,-1 0 0 0 0,-3 5 0 0 0,-6 8 266 0 0,-2-1 0 0 0,1 0 0 0 0,-2-2 0 0 0,-1 0 0 0 0,0 0 0 0 0,1-1 0 0 0,-3-2-1 0 0,-36 22 1 0 0,6-7 281 0 0,-2-2 0 0 0,-69 21-1 0 0,99-38-511 0 0,-2-2 1 0 0,0 0-1 0 0,-24 4 0 0 0,39-9-79 0 0,1 0 0 0 0,-1-1 0 0 0,-1 0 1 0 0,1 0-1 0 0,1 0 0 0 0,-2-1 0 0 0,1 0 0 0 0,1-1 1 0 0,-1 1-1 0 0,-1-1 0 0 0,2 1 0 0 0,0-3 0 0 0,-1 2 0 0 0,-5-4 1 0 0,-8-7-373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48.568"/>
    </inkml:context>
    <inkml:brush xml:id="br0">
      <inkml:brushProperty name="width" value="0.05" units="cm"/>
      <inkml:brushProperty name="height" value="0.05" units="cm"/>
    </inkml:brush>
  </inkml:definitions>
  <inkml:trace contextRef="#ctx0" brushRef="#br0">514 116 10138 0 0,'0'0'778'0'0,"0"-32"5067"0"0,0 30-5697 0 0,0-2 1 0 0,0 1-1 0 0,0-1 1 0 0,0 1-1 0 0,0 0 1 0 0,-1 0-1 0 0,1-1 1 0 0,-1 2-1 0 0,-1-2 1 0 0,1 1-1 0 0,0 0 0 0 0,0 0 1 0 0,0 0-1 0 0,-2 0 1 0 0,2 0-1 0 0,-2 1 1 0 0,1 0-1 0 0,1-2 1 0 0,-2 2-1 0 0,1-1 1 0 0,-1 1-1 0 0,1 1 1 0 0,-2-2-1 0 0,2 1 1 0 0,-1 1-1 0 0,0 0 0 0 0,0-2 1 0 0,0 2-1 0 0,0 0 1 0 0,0 0-1 0 0,0-1 1 0 0,-1 1-1 0 0,1 1 1 0 0,-1-1-1 0 0,2 1 1 0 0,-2 0-1 0 0,0 0 1 0 0,1 0-1 0 0,-7 0 1 0 0,-4 2-153 0 0,2 1 1 0 0,-1 0-1 0 0,-1 1 1 0 0,2-1-1 0 0,0 2 1 0 0,0 0-1 0 0,-1 1 1 0 0,1 0-1 0 0,1 1 1 0 0,0 0-1 0 0,0 0 1 0 0,0 2-1 0 0,2-1 1 0 0,-12 13-1 0 0,-6 7-181 0 0,2 0 0 0 0,2 2-1 0 0,-33 54 1 0 0,35-48-92 0 0,1 2 0 0 0,-16 39 0 0 0,30-61 227 0 0,1 1-1 0 0,0-2 1 0 0,2 2-1 0 0,-1-1 1 0 0,1 1-1 0 0,2 0 1 0 0,0 31-1 0 0,1-44-61 0 0,0 1 1 0 0,1-2-1 0 0,0 2 0 0 0,-1-1 1 0 0,2 0-1 0 0,0 0 0 0 0,-1-1 1 0 0,1 1-1 0 0,0 0 0 0 0,-1-1 0 0 0,2 1 1 0 0,-1-1-1 0 0,1 1 0 0 0,-1-1 1 0 0,2 0-1 0 0,-2 0 0 0 0,2 0 1 0 0,-2 0-1 0 0,2 0 0 0 0,0-1 0 0 0,-1 0 1 0 0,1 1-1 0 0,0-2 0 0 0,-1 1 1 0 0,1 0-1 0 0,0 0 0 0 0,-1-1 1 0 0,2 0-1 0 0,-1-1 0 0 0,1 2 0 0 0,-2-1 1 0 0,2-1-1 0 0,-1 0 0 0 0,0 0 1 0 0,0 0-1 0 0,0 0 0 0 0,1 0 1 0 0,-1-1-1 0 0,0 1 0 0 0,0-2 0 0 0,0 1 1 0 0,1 0-1 0 0,-2-1 0 0 0,1 0 1 0 0,0 0-1 0 0,-1 1 0 0 0,1-2 1 0 0,6-4-1 0 0,6-5-297 0 0,0 1-1 0 0,-2-4 1 0 0,0 2-1 0 0,-1-1 1 0 0,1-2-1 0 0,-2 1 1 0 0,13-25 0 0 0,63-127-2649 0 0,-75 141 2512 0 0,16-42-417 0 0,-16 35 684 0 0,35-48 9763 0 0,-49 90-6470 0 0,-3 57-2432 0 0,2-1 1 0 0,3 1-1 0 0,12 91 1 0 0,-9-126-681 0 0,-2-23-328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48.898"/>
    </inkml:context>
    <inkml:brush xml:id="br0">
      <inkml:brushProperty name="width" value="0.05" units="cm"/>
      <inkml:brushProperty name="height" value="0.05" units="cm"/>
    </inkml:brush>
  </inkml:definitions>
  <inkml:trace contextRef="#ctx0" brushRef="#br0">24 0 11058 0 0,'3'157'5531'0'0,"-16"-24"-3269"0"0,0 21-2999 0 0,13-126-2578 0 0,4 39 0 0 0,1-33-831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0.244"/>
    </inkml:context>
    <inkml:brush xml:id="br0">
      <inkml:brushProperty name="width" value="0.05" units="cm"/>
      <inkml:brushProperty name="height" value="0.05" units="cm"/>
    </inkml:brush>
  </inkml:definitions>
  <inkml:trace contextRef="#ctx0" brushRef="#br0">465 300 6449 0 0,'0'0'271'0'0,"2"0"0"0"0,-2-1 0 0 0,0 1 0 0 0,1 0 0 0 0,-1-2 0 0 0,1 2 0 0 0,-1-1 0 0 0,0 1 0 0 0,1-1 0 0 0,-1 1 0 0 0,0-1 0 0 0,2 1 0 0 0,-2-1 0 0 0,0 1 0 0 0,0-2-1 0 0,0 2 1 0 0,1-1 0 0 0,-1 1 0 0 0,0-1 0 0 0,0 1 0 0 0,0-1 0 0 0,0 0 0 0 0,0 1 0 0 0,0-2 0 0 0,1-23 534 0 0,0 22-197 0 0,-1-16 34 0 0,1-1 0 0 0,-2 1 0 0 0,0 0 0 0 0,-1 0 0 0 0,-2 0 0 0 0,-8-27 0 0 0,10 39-413 0 0,-1 0 1 0 0,0 1 0 0 0,0-1-1 0 0,-1 1 1 0 0,0-1-1 0 0,1 1 1 0 0,-2 0-1 0 0,-10-9 1 0 0,13 11-144 0 0,-2 2 0 0 0,0-1 0 0 0,1 0 0 0 0,-1 1 0 0 0,0 0-1 0 0,-1 0 1 0 0,2-1 0 0 0,-1 2 0 0 0,-1 0 0 0 0,2 0 0 0 0,-2 0 0 0 0,0-1 0 0 0,1 1 0 0 0,-1 1 0 0 0,0-1 0 0 0,-3 1 0 0 0,0 1-78 0 0,0 0 0 0 0,1 1 1 0 0,-1-1-1 0 0,1 1 0 0 0,0 1 0 0 0,-1-1 0 0 0,1 1 1 0 0,0 1-1 0 0,1 0 0 0 0,-2-1 0 0 0,2 2 1 0 0,0-2-1 0 0,0 2 0 0 0,0 0 0 0 0,1 1 0 0 0,-1-1 1 0 0,1 1-1 0 0,-7 9 0 0 0,-9 12-129 0 0,3 2 0 0 0,-28 52 0 0 0,45-79 124 0 0,-27 52-89 0 0,-32 93 0 0 0,52-122 64 0 0,0 0 1 0 0,2 0-1 0 0,1 0 1 0 0,2 1-1 0 0,0 0 1 0 0,2 36-1 0 0,2-52-18 0 0,0-2-1 0 0,2 0 0 0 0,-1 2 1 0 0,1-2-1 0 0,-1 1 1 0 0,2-1-1 0 0,0 0 1 0 0,0 1-1 0 0,0-2 1 0 0,1 1-1 0 0,0-1 1 0 0,11 12-1 0 0,-14-16-56 0 0,1-1-1 0 0,-1 0 0 0 0,1 1 1 0 0,-1-1-1 0 0,0-1 0 0 0,1 2 1 0 0,-1-1-1 0 0,1-1 0 0 0,0 0 1 0 0,0 2-1 0 0,1-2 0 0 0,-2 0 1 0 0,2 0-1 0 0,-2-1 0 0 0,2 2 1 0 0,-2-2-1 0 0,2 1 0 0 0,-1-1 1 0 0,0 0-1 0 0,1 1 0 0 0,-1-2 1 0 0,1 1-1 0 0,-2 0 0 0 0,2 0 1 0 0,-2-1-1 0 0,2 1 0 0 0,0-2 0 0 0,-2 1 1 0 0,2 0-1 0 0,-2 0 0 0 0,2 0 1 0 0,-2-1-1 0 0,1 0 0 0 0,1 1 1 0 0,-2-1-1 0 0,0-1 0 0 0,5-3 1 0 0,5-5-301 0 0,-1 0 0 0 0,0-2 0 0 0,-1 1 0 0 0,-1-1 0 0 0,15-27 0 0 0,31-77-768 0 0,-43 90 1015 0 0,106-276-1207 0 0,-117 296 4331 0 0,-4 27 4123 0 0,3 10-7099 0 0,5 157 488 0 0,-2-156-840 0 0,1-1 1 0 0,1 1 0 0 0,2 0 0 0 0,12 32 0 0 0,-12-46-7380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0.716"/>
    </inkml:context>
    <inkml:brush xml:id="br0">
      <inkml:brushProperty name="width" value="0.05" units="cm"/>
      <inkml:brushProperty name="height" value="0.05" units="cm"/>
    </inkml:brush>
  </inkml:definitions>
  <inkml:trace contextRef="#ctx0" brushRef="#br0">67 1 4145 0 0,'1'0'144'0'0,"-1"0"0"0"0,2-1 1 0 0,-1 1-1 0 0,-1 0 0 0 0,1 0 0 0 0,0 0 1 0 0,-1 0-1 0 0,2 0 0 0 0,-2 0 1 0 0,1 0-1 0 0,0 1 0 0 0,-1-1 0 0 0,1 0 1 0 0,0 0-1 0 0,-1 0 0 0 0,2 0 0 0 0,-2 1 1 0 0,1-1-1 0 0,-1 0 0 0 0,1 2 1 0 0,-1-2-1 0 0,3 1 0 0 0,16 13-1118 0 0,-15-12 1213 0 0,4 4 153 0 0,1 1 0 0 0,-2 1-1 0 0,2-1 1 0 0,-2 0 0 0 0,0 1 0 0 0,-1 1-1 0 0,1-1 1 0 0,-1 1 0 0 0,8 15-1 0 0,-12-19-201 0 0,0-2-1 0 0,-1 2 0 0 0,0 0 0 0 0,1 0 0 0 0,-1-2 0 0 0,-1 2 0 0 0,1 0 1 0 0,-1 0-1 0 0,0-1 0 0 0,0 1 0 0 0,0 0 0 0 0,-1 0 0 0 0,1-1 0 0 0,-1 0 1 0 0,-1 1-1 0 0,1-1 0 0 0,0 1 0 0 0,-1-1 0 0 0,0 1 0 0 0,0-2 0 0 0,-1 2 1 0 0,1-2-1 0 0,0 1 0 0 0,-5 4 0 0 0,-1 2 420 0 0,-1-2 1 0 0,0 2-1 0 0,0-3 0 0 0,-1 1 0 0 0,-21 12 1 0 0,23-15-463 0 0,1 0 1 0 0,0-2-1 0 0,-2 1 1 0 0,2-2-1 0 0,-2 1 1 0 0,1-1-1 0 0,0 1 0 0 0,0-1 1 0 0,-18 0-1 0 0,94 1 1140 0 0,-32-2-1996 0 0,-2-1 1 0 0,43-4 0 0 0,-38-2-6355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1.830"/>
    </inkml:context>
    <inkml:brush xml:id="br0">
      <inkml:brushProperty name="width" value="0.05" units="cm"/>
      <inkml:brushProperty name="height" value="0.05" units="cm"/>
    </inkml:brush>
  </inkml:definitions>
  <inkml:trace contextRef="#ctx0" brushRef="#br0">12 0 9218 0 0,'-1'8'5352'0'0,"0"16"-5311"0"0,0-17 275 0 0,-1 308-201 0 0,5-150-183 0 0,-1-56 57 0 0,1-39 11 0 0,-5 0 0 0 0,-11 92 0 0 0,17-220 666 0 0,-4 41-383 0 0,1 2 0 0 0,0-2 0 0 0,5-21 0 0 0,-3 28-316 0 0,-1 0 0 0 0,2 0 0 0 0,-1 2 0 0 0,1-2 0 0 0,1 1 0 0 0,0 1 0 0 0,0-1 1 0 0,1 1-1 0 0,0 0 0 0 0,0-1 0 0 0,0 2 0 0 0,2 0 0 0 0,-1 0 0 0 0,0 0 0 0 0,2 1 0 0 0,-1 0 0 0 0,1 0 0 0 0,-1 1 0 0 0,1 0 0 0 0,1 1 0 0 0,-2 0 1 0 0,2 0-1 0 0,0 1 0 0 0,0-1 0 0 0,-1 2 0 0 0,2 1 0 0 0,-1-2 0 0 0,17 2 0 0 0,-22 1 68 0 0,0 0 0 0 0,1 0-1 0 0,-1 1 1 0 0,0 1 0 0 0,1-1 0 0 0,-1 0-1 0 0,0 0 1 0 0,-1 0 0 0 0,1 2 0 0 0,0-1 0 0 0,0 0-1 0 0,0 1 1 0 0,0 0 0 0 0,-1 0 0 0 0,0 0-1 0 0,0 1 1 0 0,0-1 0 0 0,-1 1 0 0 0,1 0-1 0 0,0-1 1 0 0,-1 2 0 0 0,0-2 0 0 0,-1 2 0 0 0,2 0-1 0 0,-2 0 1 0 0,1 0 0 0 0,-2-1 0 0 0,1 1-1 0 0,1 6 1 0 0,-1-4 92 0 0,0-1 0 0 0,-1 1 0 0 0,-1-1 0 0 0,1 1-1 0 0,-1-1 1 0 0,0 1 0 0 0,0-1 0 0 0,-1 1 0 0 0,0-1 0 0 0,-1 1 0 0 0,1-1-1 0 0,0 1 1 0 0,-2-1 0 0 0,1 0 0 0 0,0 0 0 0 0,-2 0 0 0 0,1 0 0 0 0,0 0-1 0 0,-1 0 1 0 0,0-1 0 0 0,0-1 0 0 0,-9 11 0 0 0,2-6 76 0 0,0 0 1 0 0,-1-1-1 0 0,0-1 1 0 0,0 0-1 0 0,0-1 0 0 0,-1 0 1 0 0,0 0-1 0 0,-1-1 1 0 0,1 0-1 0 0,0-2 0 0 0,-2-1 1 0 0,1 2-1 0 0,-27 0 1 0 0,30-4-1099 0 0,0 0 1 0 0,0-2 0 0 0,0 1-1 0 0,0-1 1 0 0,0 1 0 0 0,-17-8-1 0 0,13 3-6145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2.296"/>
    </inkml:context>
    <inkml:brush xml:id="br0">
      <inkml:brushProperty name="width" value="0.05" units="cm"/>
      <inkml:brushProperty name="height" value="0.05" units="cm"/>
    </inkml:brush>
  </inkml:definitions>
  <inkml:trace contextRef="#ctx0" brushRef="#br0">0 0 9218 0 0,'4'8'4345'0'0,"-3"14"-2976"0"0,-1-13-795 0 0,11 252 2965 0 0,-11-230-3476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2.765"/>
    </inkml:context>
    <inkml:brush xml:id="br0">
      <inkml:brushProperty name="width" value="0.05" units="cm"/>
      <inkml:brushProperty name="height" value="0.05" units="cm"/>
    </inkml:brush>
  </inkml:definitions>
  <inkml:trace contextRef="#ctx0" brushRef="#br0">76 0 5985 0 0,'-4'13'10468'0'0,"0"26"-8833"0"0,2-7-859 0 0,-31 431-906 0 0,17-197-40 0 0,11-197 170 0 0,-7-168-376 0 0,12 74 56 0 0,1 0 0 0 0,0 0 0 0 0,3 0 0 0 0,6-25-1 0 0,-8 38 289 0 0,2-1 0 0 0,1 1 0 0 0,0 0-1 0 0,0 0 1 0 0,1 0 0 0 0,0 0 0 0 0,0 2-1 0 0,1-1 1 0 0,15-17 0 0 0,-19 25 40 0 0,0 1 0 0 0,0-2 1 0 0,1 0-1 0 0,-1 2 0 0 0,1-2 0 0 0,-1 2 1 0 0,2 0-1 0 0,-1-1 0 0 0,0 1 0 0 0,1 1 1 0 0,-1-2-1 0 0,0 2 0 0 0,1 0 0 0 0,0 0 1 0 0,-1 0-1 0 0,0-1 0 0 0,1 2 0 0 0,0 0 1 0 0,0-1-1 0 0,0 1 0 0 0,-1 1 0 0 0,1-1 1 0 0,-1 0-1 0 0,1 2 0 0 0,0-1 0 0 0,-1 0 1 0 0,1 0-1 0 0,3 3 0 0 0,1-1 51 0 0,-1 2 0 0 0,1 0 0 0 0,-2 0 1 0 0,1 1-1 0 0,-1-1 0 0 0,0 1 0 0 0,-1 0 0 0 0,2 2 0 0 0,-2-1 0 0 0,0 0 0 0 0,-1 0 0 0 0,0 1 1 0 0,5 8-1 0 0,-6-8-4 0 0,1 2 0 0 0,-1-2 0 0 0,0 1 0 0 0,-1 0 0 0 0,0 0 0 0 0,-1 1 0 0 0,1-1 0 0 0,0 16 0 0 0,-3-20 27 0 0,0 1 0 0 0,-1 0 1 0 0,1 0-1 0 0,-1 0 0 0 0,0-1 0 0 0,-1 0 0 0 0,0 1 0 0 0,-1-1 0 0 0,2 1 1 0 0,-1-1-1 0 0,-2 0 0 0 0,2 1 0 0 0,-2-2 0 0 0,2 1 0 0 0,-9 7 0 0 0,1-1 210 0 0,0-2 1 0 0,-1 1-1 0 0,0-2 0 0 0,0 0 0 0 0,-1 1 0 0 0,1-2 0 0 0,-3 0 0 0 0,2-1 0 0 0,-1 0 0 0 0,-21 7 0 0 0,20-9-635 0 0,1-1 1 0 0,-1-1-1 0 0,-20 2 0 0 0,10-3-7125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3.233"/>
    </inkml:context>
    <inkml:brush xml:id="br0">
      <inkml:brushProperty name="width" value="0.05" units="cm"/>
      <inkml:brushProperty name="height" value="0.05" units="cm"/>
    </inkml:brush>
  </inkml:definitions>
  <inkml:trace contextRef="#ctx0" brushRef="#br0">232 0 3585 0 0,'2'2'206'0'0,"0"1"0"0"0,0-1 0 0 0,-1 1 0 0 0,2-1 0 0 0,-2 0 0 0 0,0 1 0 0 0,0-1 0 0 0,1 0 0 0 0,-1 2 0 0 0,0-2 0 0 0,0 1 0 0 0,-1 0 0 0 0,1 0 0 0 0,-1 0 0 0 0,2 0 0 0 0,-2-1 0 0 0,0 2 0 0 0,0-2 0 0 0,0 2 0 0 0,0-2 0 0 0,-2 1 0 0 0,2 0 0 0 0,-1 0 0 0 0,1 0 0 0 0,-1-1 0 0 0,0 2 0 0 0,0-2 0 0 0,-1 0 0 0 0,-1 4 0 0 0,-1 2 462 0 0,-1-2-1 0 0,0 1 1 0 0,0-1-1 0 0,0 0 1 0 0,1-2-1 0 0,-3 2 1 0 0,1-1-1 0 0,0 0 1 0 0,0 0-1 0 0,-7 3 1 0 0,-3 0-367 0 0,0-1 0 0 0,-1 0 0 0 0,1-1 0 0 0,-1-1 0 0 0,0 0 0 0 0,-2-2 0 0 0,-27 5 0 0 0,35-7-435 0 0,18-1-377 0 0,-2 0 161 0 0,1 0-1105 0 0,29 1 10 0 0,56-7-1 0 0,-62 1 906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3.872"/>
    </inkml:context>
    <inkml:brush xml:id="br0">
      <inkml:brushProperty name="width" value="0.05" units="cm"/>
      <inkml:brushProperty name="height" value="0.05" units="cm"/>
    </inkml:brush>
  </inkml:definitions>
  <inkml:trace contextRef="#ctx0" brushRef="#br0">44 1 10594 0 0,'0'0'819'0'0,"-3"18"863"0"0,-31 424-1246 0 0,33-436-458 0 0,-3 57-75 0 0,3 0-1 0 0,10 97 1 0 0,-2-187 498 0 0,-1-21-31 0 0,-2 11-30 0 0,18-71 0 0 0,-20 97-340 0 0,2 0 0 0 0,-1 2 0 0 0,2-2 0 0 0,0 1 0 0 0,0 1-1 0 0,0-1 1 0 0,1 1 0 0 0,1-1 0 0 0,0 2 0 0 0,0 0 0 0 0,11-10 0 0 0,-15 16-7 0 0,-1-1 1 0 0,0 1-1 0 0,2 1 0 0 0,-1-1 0 0 0,-1 0 0 0 0,2 1 1 0 0,-2 0-1 0 0,2-1 0 0 0,-1 1 0 0 0,0 0 0 0 0,1 1 1 0 0,-2-1-1 0 0,2 1 0 0 0,-1 0 0 0 0,1-1 1 0 0,-2 1-1 0 0,6 1 0 0 0,-2-1-7 0 0,-1 1-1 0 0,1 0 1 0 0,-1 2 0 0 0,1-2 0 0 0,-1 1 0 0 0,0 1-1 0 0,0-1 1 0 0,-1 0 0 0 0,9 5 0 0 0,-2 2 15 0 0,-2-1 0 0 0,2 2 0 0 0,-1-1 0 0 0,0 1 0 0 0,-1 0 0 0 0,-1 0 0 0 0,12 20 0 0 0,-14-20 77 0 0,0 1-1 0 0,-1 0 1 0 0,0 1-1 0 0,-1-2 1 0 0,0 2 0 0 0,0 0-1 0 0,-2 0 1 0 0,1 0-1 0 0,0 22 1 0 0,-3-28 58 0 0,0 0-1 0 0,-1 0 1 0 0,0 0 0 0 0,0 0-1 0 0,-1 0 1 0 0,1 0 0 0 0,-1-1-1 0 0,1 1 1 0 0,-2 0 0 0 0,-1-2 0 0 0,2 2-1 0 0,-2-1 1 0 0,2 0 0 0 0,-2 0-1 0 0,1-1 1 0 0,-2 1 0 0 0,1-1-1 0 0,-1 0 1 0 0,1 0 0 0 0,0 0 0 0 0,-1-1-1 0 0,-7 6 1 0 0,-1-4 225 0 0,1 3 1 0 0,0-2-1 0 0,-2-2 1 0 0,1 1-1 0 0,0 0 1 0 0,-1-2-1 0 0,-1 1 1 0 0,2-2-1 0 0,0 0 1 0 0,-20 0-1 0 0,20-2-1840 0 0,0 0-1 0 0,1-1 1 0 0,-24-6-1 0 0,20 2-5548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6.747"/>
    </inkml:context>
    <inkml:brush xml:id="br0">
      <inkml:brushProperty name="width" value="0.05" units="cm"/>
      <inkml:brushProperty name="height" value="0.05" units="cm"/>
    </inkml:brush>
  </inkml:definitions>
  <inkml:trace contextRef="#ctx0" brushRef="#br0">98 0 6913 0 0,'-1'0'529'0'0,"0"1"-117"0"0,0 0 1 0 0,-1 1 0 0 0,1-1 0 0 0,0 0 0 0 0,0 0 0 0 0,0 1 0 0 0,0-1 0 0 0,0 1-1 0 0,0-1 1 0 0,0 1 0 0 0,-1 1 0 0 0,1 0-1 0 0,-13 24 214 0 0,2 0 0 0 0,1 1 1 0 0,0 0-1 0 0,3 1 0 0 0,0 1 0 0 0,2-1 0 0 0,1 1 1 0 0,1 0-1 0 0,2 0 0 0 0,2 54 0 0 0,1-72-493 0 0,0 1 0 0 0,2-1 0 0 0,-1 0 0 0 0,1 0 0 0 0,1 0 0 0 0,0 0 0 0 0,8 14 0 0 0,-10-22-249 0 0,0 0 0 0 0,0-1 0 0 0,0 1-1 0 0,0-1 1 0 0,1 0 0 0 0,-1 1 0 0 0,1-1 0 0 0,0 0-1 0 0,0 0 1 0 0,0-1 0 0 0,0 1 0 0 0,1-1-1 0 0,-1 0 1 0 0,1 1 0 0 0,-1-2 0 0 0,1 1-1 0 0,0 0 1 0 0,0-1 0 0 0,0 1 0 0 0,0-1 0 0 0,0 0-1 0 0,0-1 1 0 0,0 1 0 0 0,0-1 0 0 0,7 1-1 0 0,9-5-865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4.276"/>
    </inkml:context>
    <inkml:brush xml:id="br0">
      <inkml:brushProperty name="width" value="0.05" units="cm"/>
      <inkml:brushProperty name="height" value="0.05" units="cm"/>
    </inkml:brush>
  </inkml:definitions>
  <inkml:trace contextRef="#ctx0" brushRef="#br0">10 1 12899 0 0,'0'0'997'0'0,"-10"128"1899"0"0,20 103-1595 0 0,-8-208-1398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4.838"/>
    </inkml:context>
    <inkml:brush xml:id="br0">
      <inkml:brushProperty name="width" value="0.05" units="cm"/>
      <inkml:brushProperty name="height" value="0.05" units="cm"/>
    </inkml:brush>
  </inkml:definitions>
  <inkml:trace contextRef="#ctx0" brushRef="#br0">48 0 10594 0 0,'-2'50'8272'0'0,"-4"26"-6492"0"0,-1 19-2190 0 0,-17 683 10 0 0,21-739 320 0 0,1-109-37 0 0,-1 45 26 0 0,2 0 0 0 0,1 0 0 0 0,1 0 0 0 0,2 0 0 0 0,0 0 0 0 0,2 0 0 0 0,7-26 0 0 0,-5 36 69 0 0,-1 0 1 0 0,1 0-1 0 0,2 1 0 0 0,-2-1 1 0 0,12-11-1 0 0,-15 20 17 0 0,0 1 0 0 0,1 1 0 0 0,-2 0-1 0 0,2-1 1 0 0,0 1 0 0 0,0 0 0 0 0,0 1-1 0 0,0-1 1 0 0,1 0 0 0 0,-1 2 0 0 0,1 0-1 0 0,0-2 1 0 0,0 3 0 0 0,0-2 0 0 0,0 1-1 0 0,8 0 1 0 0,-11 2-3 0 0,1-1 0 0 0,0 1 0 0 0,-1 1 0 0 0,1-1 0 0 0,0 0-1 0 0,-1 1 1 0 0,1-1 0 0 0,0 1 0 0 0,-1 0 0 0 0,1 0 0 0 0,-2 1 0 0 0,2-1 0 0 0,0 1 0 0 0,3 3 0 0 0,-1-1-30 0 0,0 0-1 0 0,-1 1 1 0 0,1 0 0 0 0,-1 0 0 0 0,0 1 0 0 0,7 10 0 0 0,-3-3-27 0 0,-1 3 1 0 0,1-2-1 0 0,-3 1 0 0 0,1 1 1 0 0,6 23-1 0 0,-10-29 84 0 0,-2-1 1 0 0,2 2-1 0 0,-2 0 1 0 0,0-2-1 0 0,1 2 1 0 0,-2 0-1 0 0,-2-2 1 0 0,2 2-1 0 0,-1-1 1 0 0,-4 13-1 0 0,3-17 84 0 0,-1 0 1 0 0,1 0-1 0 0,-1-1 0 0 0,0 1 1 0 0,0 0-1 0 0,0-2 0 0 0,-1 1 1 0 0,0 1-1 0 0,0-1 0 0 0,-1 0 1 0 0,1-2-1 0 0,-1 2 0 0 0,0-2 0 0 0,-1 1 1 0 0,1 0-1 0 0,0-1 0 0 0,-12 5 1 0 0,6-3 114 0 0,0-1 1 0 0,0-1 0 0 0,0 1 0 0 0,0-2-1 0 0,-1 1 1 0 0,1-1 0 0 0,-1-1 0 0 0,-21-1-1 0 0,17 0-680 0 0,0-1-1 0 0,1-1 0 0 0,-22-7 0 0 0,19 5-6769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6:55.186"/>
    </inkml:context>
    <inkml:brush xml:id="br0">
      <inkml:brushProperty name="width" value="0.05" units="cm"/>
      <inkml:brushProperty name="height" value="0.05" units="cm"/>
    </inkml:brush>
  </inkml:definitions>
  <inkml:trace contextRef="#ctx0" brushRef="#br0">138 1 3673 0 0,'2'1'267'0'0,"1"0"0"0"0,-1 1 0 0 0,1-1 0 0 0,-1 0 0 0 0,-1 0 0 0 0,2 0 0 0 0,-1 2 0 0 0,0-2 0 0 0,0 1 0 0 0,-1-1 0 0 0,0 2 0 0 0,2-1 0 0 0,-2-1 0 0 0,0 2 0 0 0,1-1 0 0 0,-1 1 0 0 0,0-1 0 0 0,-1 0 0 0 0,2 5 0 0 0,-2-3 181 0 0,2 0-1 0 0,-2-1 0 0 0,0 1 0 0 0,0-1 0 0 0,-2 1 0 0 0,2-1 0 0 0,-1 1 0 0 0,0 0 1 0 0,1-1-1 0 0,-1 1 0 0 0,-2-1 0 0 0,0 4 0 0 0,-2 3 268 0 0,-1 1-1 0 0,-2-2 1 0 0,2-1 0 0 0,-1 2-1 0 0,-2-2 1 0 0,2 1-1 0 0,-16 11 1 0 0,12-13-681 0 0,0 1 1 0 0,-1-2-1 0 0,1 1 0 0 0,-2-1 0 0 0,-21 7 0 0 0,33-13-34 0 0,35-1-645 0 0,-1-1 0 0 0,0-3 0 0 0,34-7 0 0 0,-40 6-5857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2.388"/>
    </inkml:context>
    <inkml:brush xml:id="br0">
      <inkml:brushProperty name="width" value="0.05" units="cm"/>
      <inkml:brushProperty name="height" value="0.05" units="cm"/>
    </inkml:brush>
  </inkml:definitions>
  <inkml:trace contextRef="#ctx0" brushRef="#br0">0 57 3225 0 0,'2'-30'2704'0'0,"0"4"6609"0"0,0 31-8749 0 0,1 0 0 0 0,-2-1 0 0 0,1 1 0 0 0,-1 0 1 0 0,2 7-1 0 0,-3-11-408 0 0,18 98 294 0 0,-4 0-1 0 0,2 199 1 0 0,-16-284-424 0 0,0-1 0 0 0,0 1 0 0 0,-2 1-1 0 0,0-2 1 0 0,-1 1 0 0 0,1-1 0 0 0,-2 0 0 0 0,-5 17-1 0 0,9-30-13 0 0,0 0 0 0 0,-2 0 0 0 0,2 0 0 0 0,0 0 0 0 0,0 0 0 0 0,0 0-1 0 0,0 0 1 0 0,0 0 0 0 0,0 0 0 0 0,0 0 0 0 0,0 1 0 0 0,0-1 0 0 0,0 0-1 0 0,0 0 1 0 0,-1 0 0 0 0,1 0 0 0 0,0 0 0 0 0,0 0 0 0 0,0 0 0 0 0,0 0 0 0 0,0 0-1 0 0,0 0 1 0 0,0 0 0 0 0,0 0 0 0 0,-1 0 0 0 0,1 0 0 0 0,0 0 0 0 0,0 0-1 0 0,0 0 1 0 0,0 0 0 0 0,0 0 0 0 0,0 0 0 0 0,0 0 0 0 0,0 0 0 0 0,0 0-1 0 0,-1 0 1 0 0,1-1 0 0 0,0 1 0 0 0,0 0 0 0 0,0 0 0 0 0,0 0 0 0 0,0 0 0 0 0,0 0-1 0 0,0 0 1 0 0,0 0 0 0 0,0 0 0 0 0,0 0 0 0 0,0 0 0 0 0,0 0 0 0 0,0-1-1 0 0,-2 1 1 0 0,2 0 0 0 0,-6-11 231 0 0,-3-10-48 0 0,4 6-233 0 0,1 0 0 0 0,2 1-1 0 0,-1-2 1 0 0,2 1 0 0 0,0-1 0 0 0,1 1-1 0 0,1-1 1 0 0,0 1 0 0 0,0-1-1 0 0,2 2 1 0 0,0-1 0 0 0,1 0 0 0 0,1 0-1 0 0,0 1 1 0 0,11-21 0 0 0,-2 8-377 0 0,2 1 1 0 0,1 0-1 0 0,2 1 1 0 0,0 1-1 0 0,2 1 1 0 0,43-39-1 0 0,-57 55 136 0 0,0 0 1 0 0,1 1-1 0 0,0 0 0 0 0,1 0 1 0 0,-1 1-1 0 0,1-1 0 0 0,1 3 0 0 0,-2-2 1 0 0,2 2-1 0 0,0-1 0 0 0,12-2 0 0 0,-7 5-5043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2.792"/>
    </inkml:context>
    <inkml:brush xml:id="br0">
      <inkml:brushProperty name="width" value="0.05" units="cm"/>
      <inkml:brushProperty name="height" value="0.05" units="cm"/>
    </inkml:brush>
  </inkml:definitions>
  <inkml:trace contextRef="#ctx0" brushRef="#br0">1 303 9130 0 0,'0'0'683'0'0,"33"7"-727"0"0,-4-3-105 0 0,1-1 0 0 0,-1-1 0 0 0,1-1 0 0 0,0-2 0 0 0,36-5 1 0 0,-43 2 506 0 0,-1 0 0 0 0,1-1 0 0 0,-1-1 0 0 0,0-2 0 0 0,-1 0 0 0 0,1 0 0 0 0,26-16 0 0 0,-41 18-99 0 0,0 1 0 0 0,1-1 1 0 0,-1 0-1 0 0,0 0 0 0 0,-1-1 1 0 0,2 0-1 0 0,-2 0 0 0 0,-1 0 1 0 0,1 0-1 0 0,-1-2 0 0 0,-2 1 0 0 0,2 0 1 0 0,4-14-1 0 0,-7 19-109 0 0,-1-2 1 0 0,-1 1-1 0 0,2 0 1 0 0,-1 0-1 0 0,-1-1 0 0 0,0 1 1 0 0,0 0-1 0 0,0-1 1 0 0,0 1-1 0 0,0 0 0 0 0,-1-1 1 0 0,1 0-1 0 0,-2 2 1 0 0,1-2-1 0 0,-1 2 0 0 0,0-2 1 0 0,1 1-1 0 0,-1 1 1 0 0,-1-1-1 0 0,1-1 0 0 0,-1 2 1 0 0,1-1-1 0 0,0 2 1 0 0,-1-2-1 0 0,0 1 0 0 0,-1 0 1 0 0,1 0-1 0 0,0 0 1 0 0,-1 1-1 0 0,-4-4 0 0 0,3 4-84 0 0,0 1 0 0 0,1-2 0 0 0,-1 2 0 0 0,0-1 0 0 0,0 0 0 0 0,1 1 0 0 0,-1 1 0 0 0,0-1 0 0 0,0 1 0 0 0,0 0 0 0 0,0 0 0 0 0,-1 0 0 0 0,1 0 0 0 0,0 1 0 0 0,0-1 0 0 0,0 1 0 0 0,1 1 0 0 0,-1 0 0 0 0,1-1 0 0 0,-1 2 0 0 0,0-2 0 0 0,-6 6 0 0 0,-7 2 58 0 0,2 2 0 0 0,-1 0 0 0 0,2 1 0 0 0,-19 17 0 0 0,21-17-128 0 0,-1 1 1 0 0,2 2-1 0 0,1-1 0 0 0,0 0 0 0 0,1 0 0 0 0,0 2 1 0 0,2 1-1 0 0,-1-2 0 0 0,-9 33 0 0 0,16-40-6 0 0,-1 0 0 0 0,1 1-1 0 0,0-1 1 0 0,1 0-1 0 0,0 2 1 0 0,1-2-1 0 0,0 0 1 0 0,0 1 0 0 0,1-1-1 0 0,0 2 1 0 0,1-2-1 0 0,0 0 1 0 0,-1 1 0 0 0,3-1-1 0 0,-2-1 1 0 0,2 1-1 0 0,0 1 1 0 0,-1-2-1 0 0,2 0 1 0 0,0 1 0 0 0,0-2-1 0 0,9 11 1 0 0,-6-8-82 0 0,2 0 0 0 0,0-1 0 0 0,-1 0 0 0 0,2-1 0 0 0,0 2 0 0 0,0-3 0 0 0,2 0 0 0 0,-2 0 0 0 0,1-2 0 0 0,0 1 0 0 0,0 0 0 0 0,2-2 0 0 0,-2 1 0 0 0,1-2 0 0 0,0 0 1 0 0,0 0-1 0 0,0-2 0 0 0,25 0 0 0 0,-5-6-506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3.540"/>
    </inkml:context>
    <inkml:brush xml:id="br0">
      <inkml:brushProperty name="width" value="0.05" units="cm"/>
      <inkml:brushProperty name="height" value="0.05" units="cm"/>
    </inkml:brush>
  </inkml:definitions>
  <inkml:trace contextRef="#ctx0" brushRef="#br0">185 2 9218 0 0,'0'-1'2761'0'0,"2"12"1988"0"0,7 37-4218 0 0,-2 2 1 0 0,0 79 0 0 0,-12 111-490 0 0,3-172 133 0 0,-1-27-161 0 0,1 0 0 0 0,-19 78 1 0 0,17-106 73 0 0,1 1-1 0 0,-2 0 1 0 0,0 0 0 0 0,-1 0 0 0 0,0-1-1 0 0,-2-1 1 0 0,0 1 0 0 0,0-1 0 0 0,0 0 0 0 0,-2 0-1 0 0,-18 16 1 0 0,27-26-175 0 0,-2 0 0 0 0,1-1 1 0 0,-1 1-1 0 0,1-1 0 0 0,0 1 0 0 0,-1-1 0 0 0,1 0 0 0 0,-1 0 0 0 0,1 0 1 0 0,-1-1-1 0 0,1 2 0 0 0,-2-2 0 0 0,2 1 0 0 0,-1-1 0 0 0,1 0 0 0 0,-2 0 1 0 0,2 0-1 0 0,-1 0 0 0 0,1 0 0 0 0,-2-1 0 0 0,2 1 0 0 0,-4-2 0 0 0,-9-7-6293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3.953"/>
    </inkml:context>
    <inkml:brush xml:id="br0">
      <inkml:brushProperty name="width" value="0.05" units="cm"/>
      <inkml:brushProperty name="height" value="0.05" units="cm"/>
    </inkml:brush>
  </inkml:definitions>
  <inkml:trace contextRef="#ctx0" brushRef="#br0">1 175 3193 0 0,'16'-19'271'0'0,"1"1"1"0"0,1 1-1 0 0,1 0 0 0 0,0 2 1 0 0,2 1-1 0 0,0-1 1 0 0,31-14-1 0 0,-42 24-48 0 0,0 1 1 0 0,0 0-1 0 0,-1 0 1 0 0,1 1-1 0 0,1 0 0 0 0,-1 1 1 0 0,1-1-1 0 0,-1 2 1 0 0,1 0-1 0 0,0 1 0 0 0,-2 0 1 0 0,2 0-1 0 0,0 0 1 0 0,-1 1-1 0 0,1 2 0 0 0,0-1 1 0 0,-1 0-1 0 0,0 1 1 0 0,1 0-1 0 0,8 6 0 0 0,-11-6-61 0 0,-2 1-1 0 0,1 0 1 0 0,-1 1-1 0 0,0 0 1 0 0,2 0-1 0 0,-4 0 0 0 0,3 0 1 0 0,-3 1-1 0 0,3 0 1 0 0,-3 0-1 0 0,0 1 1 0 0,1-1-1 0 0,-1 2 0 0 0,-1-1 1 0 0,1 0-1 0 0,0 0 1 0 0,-2 0-1 0 0,1 0 1 0 0,-2 2-1 0 0,1-2 1 0 0,-1 1-1 0 0,1-1 0 0 0,-2 1 1 0 0,1 0-1 0 0,-1 0 1 0 0,-1 0-1 0 0,1-1 1 0 0,-2 2-1 0 0,1-2 0 0 0,-1 1 1 0 0,1-1-1 0 0,-2 0 1 0 0,-1 1-1 0 0,2-1 1 0 0,-2 0-1 0 0,1 0 0 0 0,-1 0 1 0 0,-1 0-1 0 0,0-1 1 0 0,0 0-1 0 0,0 0 1 0 0,-6 6-1 0 0,-6 2 502 0 0,0-1-1 0 0,-1 0 1 0 0,0-1-1 0 0,-26 13 1 0 0,-41 12-1346 0 0,55-26-6269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4.398"/>
    </inkml:context>
    <inkml:brush xml:id="br0">
      <inkml:brushProperty name="width" value="0.05" units="cm"/>
      <inkml:brushProperty name="height" value="0.05" units="cm"/>
    </inkml:brush>
  </inkml:definitions>
  <inkml:trace contextRef="#ctx0" brushRef="#br0">0 951 10594 0 0,'0'0'819'0'0,"18"-5"952"0"0,1-3-1359 0 0,-2-1-1 0 0,0-1 1 0 0,0-1-1 0 0,-1 0 1 0 0,0-1-1 0 0,28-28 1 0 0,74-95 2109 0 0,-104 117-2290 0 0,20-26-47 0 0,-1-1-1 0 0,-3-2 0 0 0,-2 0 0 0 0,-2-2 0 0 0,30-81 0 0 0,-41 88-765 0 0,-3-1-1 0 0,-1-1 1 0 0,-2 0-1 0 0,3-53 1 0 0,-12 92 357 0 0,1 1 67 0 0,-1 2 0 0 0,0-2-1 0 0,1 0 1 0 0,-1 1-1 0 0,0-1 1 0 0,-1 2 0 0 0,1-2-1 0 0,0 1 1 0 0,-1-1-1 0 0,1 1 1 0 0,-1 0 0 0 0,-1 0-1 0 0,-1-7 1 0 0,2 10 258 0 0,-1 0 1 0 0,2 0 0 0 0,-1 0-1 0 0,1-1 1 0 0,-1 1 0 0 0,1 0-1 0 0,-1 0 1 0 0,1 0 0 0 0,-2 0-1 0 0,1 0 1 0 0,1 0 0 0 0,-1 0-1 0 0,1 0 1 0 0,-1 0 0 0 0,1 0-1 0 0,-1 0 1 0 0,-1 0 0 0 0,2 1-1 0 0,-1-1 1 0 0,1 0 0 0 0,-1 0-1 0 0,1 1 1 0 0,-1-1 0 0 0,1 0-1 0 0,-2 0 1 0 0,2 2 0 0 0,-1-2-1 0 0,1 1 1 0 0,0-1 0 0 0,-1 0-1 0 0,1 1 1 0 0,-1-1 0 0 0,1 2-1 0 0,-17 19 1864 0 0,-8 19-1749 0 0,2 2 1 0 0,2-1-1 0 0,3 3 0 0 0,1 0 0 0 0,2 0 0 0 0,2 1 0 0 0,2 2 1 0 0,-6 60-1 0 0,14-83-218 0 0,2 1 0 0 0,1 0 0 0 0,5 32 1 0 0,-4-44-15 0 0,2 0 0 0 0,0 0 0 0 0,1 0 0 0 0,0 0 0 0 0,0-1 0 0 0,3 1 0 0 0,8 18 0 0 0,-13-29-38 0 0,-1 1 0 0 0,1-2-1 0 0,0 1 1 0 0,-1-1 0 0 0,0 2 0 0 0,1-2 0 0 0,0 0-1 0 0,0 2 1 0 0,1-2 0 0 0,-2 0 0 0 0,1 0 0 0 0,1 0-1 0 0,-2 1 1 0 0,1-1 0 0 0,1 0 0 0 0,-1-1 0 0 0,1 1-1 0 0,-1-1 1 0 0,1 1 0 0 0,-1-1 0 0 0,0 0 0 0 0,1 0-1 0 0,-1 0 1 0 0,1 0 0 0 0,-1 0 0 0 0,1 0 0 0 0,-1 0-1 0 0,1-1 1 0 0,-2 1 0 0 0,1-1 0 0 0,1 1 0 0 0,-1-1-1 0 0,1 0 1 0 0,-1 1 0 0 0,0-2 0 0 0,3-1 0 0 0,6-3-546 0 0,-1-1 0 0 0,1 0 0 0 0,-1-2 0 0 0,0 1 0 0 0,13-13 0 0 0,18-26-4318 0 0,53-75-1 0 0,-46 57 12614 0 0,-53 81-1934 0 0,-1 20-2135 0 0,5 38-5571 0 0,1-66 2751 0 0,0 4-807 0 0,1-2 1 0 0,0 2 0 0 0,1-1 0 0 0,0 1-1 0 0,2-2 1 0 0,3 13 0 0 0,-6-19-5 0 0,0-1-1 0 0,1 1 1 0 0,-1-1 0 0 0,1 1 0 0 0,-1-2 0 0 0,2 2-1 0 0,-2-2 1 0 0,2 2 0 0 0,-1-2 0 0 0,0 2-1 0 0,1-2 1 0 0,-1 0 0 0 0,2 1 0 0 0,-2-1 0 0 0,2 1-1 0 0,-1-2 1 0 0,0 1 0 0 0,0-1 0 0 0,0 2-1 0 0,1-2 1 0 0,0 0 0 0 0,5 3 0 0 0,-6-4-17 0 0,-1 0 1 0 0,1-2-1 0 0,-1 2 1 0 0,-1 0-1 0 0,2-1 1 0 0,-1 1-1 0 0,1-1 0 0 0,-2 1 1 0 0,1-1-1 0 0,1 0 1 0 0,-2 0-1 0 0,2-1 1 0 0,-1 1-1 0 0,-1 0 1 0 0,0 0-1 0 0,2 0 1 0 0,-2-1-1 0 0,0 0 1 0 0,2 1-1 0 0,-1-3 1 0 0,29-40-1371 0 0,-26 35 724 0 0,12-19-4163 0 0,-3-1-1492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4.744"/>
    </inkml:context>
    <inkml:brush xml:id="br0">
      <inkml:brushProperty name="width" value="0.05" units="cm"/>
      <inkml:brushProperty name="height" value="0.05" units="cm"/>
    </inkml:brush>
  </inkml:definitions>
  <inkml:trace contextRef="#ctx0" brushRef="#br0">43 6 17972 0 0,'-43'-6'4113'0'0,"52"18"-3364"0"0,14 9-1334 0 0,-1-5-5401 0 0,-5-7-1011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5.084"/>
    </inkml:context>
    <inkml:brush xml:id="br0">
      <inkml:brushProperty name="width" value="0.05" units="cm"/>
      <inkml:brushProperty name="height" value="0.05" units="cm"/>
    </inkml:brush>
  </inkml:definitions>
  <inkml:trace contextRef="#ctx0" brushRef="#br0">462 162 6449 0 0,'1'-4'453'0'0,"0"-1"-1"0"0,0 0 1 0 0,-1 1-1 0 0,0-1 1 0 0,0 0-1 0 0,0 0 1 0 0,0 1-1 0 0,0 0 0 0 0,-2-8 1 0 0,1 5 25 0 0,1 1-70 0 0,-2 0 0 0 0,2 0-1 0 0,-1 0 1 0 0,0 0 0 0 0,-2 0 0 0 0,2 2 0 0 0,-1-2 0 0 0,-1 0 0 0 0,0 1 0 0 0,-6-9 0 0 0,7 10-297 0 0,-1 2 0 0 0,1-1 0 0 0,-1 1 1 0 0,0 0-1 0 0,0-1 0 0 0,0 2 0 0 0,0-1 1 0 0,-1 1-1 0 0,2-2 0 0 0,-2 2 0 0 0,1 0 1 0 0,-1 0-1 0 0,0-1 0 0 0,1 2 1 0 0,-1-1-1 0 0,0 0 0 0 0,1 1 0 0 0,-1 0 1 0 0,-6 0-1 0 0,-3 1-148 0 0,1 0 1 0 0,-2 2-1 0 0,2-1 0 0 0,-1 2 1 0 0,0-1-1 0 0,1 2 0 0 0,0 0 1 0 0,1 1-1 0 0,-1-2 1 0 0,1 4-1 0 0,-14 7 0 0 0,-3 4-310 0 0,1 3-1 0 0,2-1 1 0 0,-25 28-1 0 0,41-41 348 0 0,2 0 0 0 0,-1 2-1 0 0,1-2 1 0 0,1 2 0 0 0,0 0-1 0 0,0 0 1 0 0,1 1 0 0 0,0-1-1 0 0,1 1 1 0 0,-6 21 0 0 0,9-27 28 0 0,1 1 0 0 0,-1-1 1 0 0,1 1-1 0 0,0-2 0 0 0,0 2 1 0 0,1-1-1 0 0,-1 1 0 0 0,1-1 1 0 0,1 1-1 0 0,-1-2 0 0 0,0 1 1 0 0,2 1-1 0 0,-1-1 0 0 0,0 0 1 0 0,1-1-1 0 0,-1 1 1 0 0,2 0-1 0 0,-2-2 0 0 0,2 2 1 0 0,0-1-1 0 0,-1 1 0 0 0,1-2 1 0 0,0 1-1 0 0,1-1 0 0 0,3 3 1 0 0,2 0-173 0 0,0 0 1 0 0,0 0 0 0 0,-1-1 0 0 0,1-2-1 0 0,18 7 1 0 0,26 2-4608 0 0,-20-7-185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6:03:47.124"/>
    </inkml:context>
    <inkml:brush xml:id="br0">
      <inkml:brushProperty name="width" value="0.05" units="cm"/>
      <inkml:brushProperty name="height" value="0.05" units="cm"/>
    </inkml:brush>
  </inkml:definitions>
  <inkml:trace contextRef="#ctx0" brushRef="#br0">55 0 3225 0 0,'-2'5'9860'0'0,"-8"24"-7975"0"0,-2 3-465 0 0,2 0 0 0 0,-7 41 0 0 0,16-64-1315 0 0,0 1 1 0 0,0-1-1 0 0,0 0 1 0 0,1 0 0 0 0,1 0-1 0 0,0 0 1 0 0,0 1 0 0 0,0-1-1 0 0,1 0 1 0 0,1-1 0 0 0,-1 1-1 0 0,2 0 1 0 0,5 11-1 0 0,-8-17-88 0 0,0-1-1 0 0,0 0 0 0 0,1 0 0 0 0,-1 0 0 0 0,1 1 0 0 0,-1-1 0 0 0,1-1 0 0 0,0 1 1 0 0,0 0-1 0 0,0 0 0 0 0,0-1 0 0 0,0 1 0 0 0,0-1 0 0 0,1 0 0 0 0,-1 1 1 0 0,0-1-1 0 0,1 0 0 0 0,-1 0 0 0 0,1-1 0 0 0,-1 1 0 0 0,5 0 0 0 0,-4-1-59 0 0,-1 0 0 0 0,1-1-1 0 0,-1 1 1 0 0,1-1 0 0 0,-1 0 0 0 0,1 0-1 0 0,-1 0 1 0 0,0 0 0 0 0,1 0-1 0 0,-1 0 1 0 0,0-1 0 0 0,0 1 0 0 0,0-1-1 0 0,0 1 1 0 0,0-1 0 0 0,0 0-1 0 0,0 0 1 0 0,-1 0 0 0 0,1 0 0 0 0,-1 0-1 0 0,3-4 1 0 0,1-3-384 0 0,0 0 0 0 0,-1 0 0 0 0,4-10-1 0 0,2-13-4841 0 0,-4 9-390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5.526"/>
    </inkml:context>
    <inkml:brush xml:id="br0">
      <inkml:brushProperty name="width" value="0.05" units="cm"/>
      <inkml:brushProperty name="height" value="0.05" units="cm"/>
    </inkml:brush>
  </inkml:definitions>
  <inkml:trace contextRef="#ctx0" brushRef="#br0">484 170 4609 0 0,'1'-11'1181'0'0,"0"2"-1"0"0,-1-1 1 0 0,-1 1 0 0 0,1-2-1 0 0,-1 1 1 0 0,-2 1 0 0 0,2-1 0 0 0,-3 1-1 0 0,2-1 1 0 0,-2 1 0 0 0,-6-13-1 0 0,9 20-1055 0 0,0 0-1 0 0,0-1 1 0 0,-1 1-1 0 0,1 0 1 0 0,0-1-1 0 0,0 1 1 0 0,-2-1-1 0 0,2 2 1 0 0,0-1-1 0 0,-2 1 1 0 0,1-2-1 0 0,1 2 1 0 0,-2-1-1 0 0,1 1 1 0 0,-1-1-1 0 0,2 1 1 0 0,-1 0-1 0 0,-1 0 1 0 0,1 0-1 0 0,-1 1 1 0 0,0-2-1 0 0,0 1 1 0 0,1 1-1 0 0,-1-1 1 0 0,1 1-1 0 0,0 0 0 0 0,-1 0 1 0 0,-1 0-1 0 0,-3 0 1 0 0,-1 2-72 0 0,-1 1 0 0 0,0 0 0 0 0,2 1 0 0 0,-1-1 0 0 0,0 1 0 0 0,0 1 0 0 0,0 0 0 0 0,-6 4 0 0 0,-20 16-44 0 0,1 0 0 0 0,1 2 0 0 0,1 2-1 0 0,2 1 1 0 0,1 1 0 0 0,1 2 0 0 0,1 0 0 0 0,-34 61 0 0 0,58-89-34 0 0,0 0 1 0 0,0-1-1 0 0,0 1 0 0 0,1 0 0 0 0,-1 0 1 0 0,1 1-1 0 0,1-2 0 0 0,-1 1 1 0 0,1 0-1 0 0,0 1 0 0 0,0-1 0 0 0,0-1 1 0 0,1 1-1 0 0,-1 0 0 0 0,1 1 1 0 0,1-1-1 0 0,3 8 0 0 0,-4-10-104 0 0,0 0-1 0 0,0-1 1 0 0,2 0 0 0 0,-2 1-1 0 0,1-2 1 0 0,0 1 0 0 0,0 1-1 0 0,0-1 1 0 0,0-1-1 0 0,0 2 1 0 0,1-2 0 0 0,-1 0-1 0 0,0 1 1 0 0,1 0-1 0 0,1-1 1 0 0,-2 0 0 0 0,0 0-1 0 0,1-1 1 0 0,1 1 0 0 0,-2 0-1 0 0,0-1 1 0 0,2 0-1 0 0,-1 2 1 0 0,-1-2 0 0 0,2 0-1 0 0,-2 0 1 0 0,2 0 0 0 0,-2-2-1 0 0,1 2 1 0 0,0-1-1 0 0,0 1 1 0 0,4-2 0 0 0,14-6-430 0 0,-2-1 1 0 0,2 0-1 0 0,-1-1 1 0 0,-2 0-1 0 0,0-2 1 0 0,1-1-1 0 0,16-16 1 0 0,-10 10 18 0 0,136-112-4735 0 0,-137 110 3884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5.877"/>
    </inkml:context>
    <inkml:brush xml:id="br0">
      <inkml:brushProperty name="width" value="0.05" units="cm"/>
      <inkml:brushProperty name="height" value="0.05" units="cm"/>
    </inkml:brush>
  </inkml:definitions>
  <inkml:trace contextRef="#ctx0" brushRef="#br0">134 56 3225 0 0,'-5'3'6943'0'0,"-8"8"-3699"0"0,-5 14-2413 0 0,2 1-1 0 0,0 0 1 0 0,3 2 0 0 0,-1-1-1 0 0,-15 53 1 0 0,26-72-893 0 0,1-1 0 0 0,1 3 0 0 0,-2 13 0 0 0,2-20 43 0 0,1-1 0 0 0,0 1 0 0 0,0-1 0 0 0,0 0 0 0 0,1 1 0 0 0,-1-1 0 0 0,0 0 0 0 0,1 1 0 0 0,-1-1 0 0 0,2 1 0 0 0,-2-2 0 0 0,1 1 1 0 0,0 1-1 0 0,0-1 0 0 0,1 0 0 0 0,-1-1 0 0 0,0 2 0 0 0,3 2 0 0 0,9-4-5068 0 0,-3-1-372 0 0</inkml:trace>
  <inkml:trace contextRef="#ctx0" brushRef="#br0" timeOffset="1">391 7 6449 0 0,'-5'-6'15845'0'0,"-7"30"-15742"0"0,2 0 1 0 0,0-1-1 0 0,2 2 0 0 0,0 0 0 0 0,-3 28 0 0 0,9-37-118 0 0,-1 0-1 0 0,2-1 0 0 0,0 1 1 0 0,1 0-1 0 0,1 0 0 0 0,0-1 1 0 0,2 2-1 0 0,-1-2 0 0 0,2 1 1 0 0,5 15-1 0 0,-8-28 0 0 0,0 0-1 0 0,0-1 1 0 0,0 2 0 0 0,1-2-1 0 0,-1 0 1 0 0,1 1 0 0 0,0-1-1 0 0,-1 1 1 0 0,1-1 0 0 0,1 0-1 0 0,-2 1 1 0 0,1-2 0 0 0,1 1-1 0 0,-1 1 1 0 0,1-2 0 0 0,-1 1-1 0 0,5 2 1 0 0,-4-4-129 0 0,-2 0 0 0 0,2 0 0 0 0,-1 0 0 0 0,0 0-1 0 0,1 0 1 0 0,-1 0 0 0 0,1 0 0 0 0,-1-1 0 0 0,1 1 0 0 0,-1 0 0 0 0,-1-2 0 0 0,2 1-1 0 0,-1 1 1 0 0,1-1 0 0 0,-2 0 0 0 0,1 0 0 0 0,1-1 0 0 0,-2 1 0 0 0,1 0 0 0 0,0-1-1 0 0,0 0 1 0 0,-1 1 0 0 0,3-2 0 0 0,22-25-1938 0 0,-14 13 981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6.363"/>
    </inkml:context>
    <inkml:brush xml:id="br0">
      <inkml:brushProperty name="width" value="0.05" units="cm"/>
      <inkml:brushProperty name="height" value="0.05" units="cm"/>
    </inkml:brush>
  </inkml:definitions>
  <inkml:trace contextRef="#ctx0" brushRef="#br0">0 127 13827 0 0,'0'0'2040'0'0,"16"-1"1"0"0,54 13-2831 0 0,-2-5 0 0 0,93 1 0 0 0,-116-11-4818 0 0</inkml:trace>
  <inkml:trace contextRef="#ctx0" brushRef="#br0" timeOffset="1">930 0 3225 0 0,'-5'2'8450'0'0,"-6"7"-5059"0"0,5 0-3066 0 0,0 2 0 0 0,-1 0 0 0 0,3-1 0 0 0,-1 1 1 0 0,0 0-1 0 0,1 1 0 0 0,-2 10 0 0 0,-11 88-30 0 0,14-83-567 0 0,0-1 0 0 0,-1 2 0 0 0,-15 43 0 0 0,14-58-5736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6.692"/>
    </inkml:context>
    <inkml:brush xml:id="br0">
      <inkml:brushProperty name="width" value="0.05" units="cm"/>
      <inkml:brushProperty name="height" value="0.05" units="cm"/>
    </inkml:brush>
  </inkml:definitions>
  <inkml:trace contextRef="#ctx0" brushRef="#br0">1 7 9674 0 0,'0'0'6'0'0,"0"0"0"0"0,0-1 0 0 0,0 1 0 0 0,0 0 0 0 0,0 0 0 0 0,0 0 0 0 0,0 0 0 0 0,0 0 0 0 0,0-1 0 0 0,0 1 1 0 0,0 0-1 0 0,0 0 0 0 0,0 0 0 0 0,0 0 0 0 0,0 0 0 0 0,0-2 0 0 0,0 2 0 0 0,0 0 0 0 0,0 0 0 0 0,0 0 0 0 0,0 0 0 0 0,0 0 0 0 0,1 0 0 0 0,-1-1 0 0 0,0 1 0 0 0,0 0 0 0 0,0 0 0 0 0,0 0 0 0 0,0 0 0 0 0,0 0 0 0 0,0 0 0 0 0,1 0 0 0 0,-1 0 1 0 0,0 0-1 0 0,0 0 0 0 0,0 0 0 0 0,0 0 0 0 0,0 0 0 0 0,2 0 0 0 0,-2 0 0 0 0,0 0 0 0 0,0 0 0 0 0,0 0 0 0 0,0 0 0 0 0,1 0 0 0 0,15-1-306 0 0,16 3-165 0 0,-32-2 481 0 0,84 12-1406 0 0,-22-2 992 0 0,2-3 0 0 0,-1-2-1 0 0,95-5 1 0 0,-84-7 254 0 0,-80 11 415 0 0,1 1-1 0 0,0 1 1 0 0,0-1-1 0 0,-6 9 1 0 0,8-8 310 0 0,-18 19 1084 0 0,2 1-1 0 0,1 1 1 0 0,-19 42 0 0 0,28-53-1563 0 0,3 1 0 0 0,0-1-1 0 0,1 1 1 0 0,0 0 0 0 0,1 0 0 0 0,2 0 0 0 0,-3 34-1 0 0,5-44-55 0 0,1 0 0 0 0,-1 1 0 0 0,1-3 0 0 0,1 3 0 0 0,0-1 0 0 0,1-1 0 0 0,-2 1 0 0 0,2-1 0 0 0,0 1 0 0 0,1-1 0 0 0,-2 0 0 0 0,2 0 0 0 0,5 6 0 0 0,-7-10-26 0 0,0 0-1 0 0,-1 1 0 0 0,2-2 0 0 0,-1 1 0 0 0,-1 0 0 0 0,2 0 0 0 0,-1-1 0 0 0,1 0 0 0 0,-1 0 0 0 0,1 2 0 0 0,-1-3 1 0 0,1 1-1 0 0,-1 0 0 0 0,2 0 0 0 0,-2-1 0 0 0,1 2 0 0 0,-1-2 0 0 0,2 1 0 0 0,-2-1 0 0 0,1 0 0 0 0,0 0 0 0 0,0 0 0 0 0,-1 0 1 0 0,1-1-1 0 0,0 1 0 0 0,0-2 0 0 0,-1 2 0 0 0,1-1 0 0 0,0 0 0 0 0,0 0 0 0 0,-1 0 0 0 0,1-1 0 0 0,-1 1 0 0 0,4-2 1 0 0,4-4-82 0 0,0-2 1 0 0,-1 1-1 0 0,1 0 1 0 0,-1-1-1 0 0,-2 0 1 0 0,2-1-1 0 0,-2 1 1 0 0,0-2 0 0 0,-1 2-1 0 0,0-2 1 0 0,1 0-1 0 0,2-15 1 0 0,-4 16 18 0 0,-2 1 1 0 0,0-1-1 0 0,0 1 1 0 0,-2-2 0 0 0,0 2-1 0 0,0-1 1 0 0,1-1-1 0 0,-2 2 1 0 0,0-2-1 0 0,-2 2 1 0 0,1-2 0 0 0,0 2-1 0 0,-1-1 1 0 0,-1-1-1 0 0,-4-9 1 0 0,6 15 176 0 0,-2 1 0 0 0,1-1 1 0 0,-2 1-1 0 0,2-1 0 0 0,-2 2 0 0 0,1-2 0 0 0,0 2 1 0 0,-1-1-1 0 0,0 0 0 0 0,0 1 0 0 0,0-1 0 0 0,-6-2 1 0 0,8 5-100 0 0,-2 0 0 0 0,2-1 0 0 0,-1 0 0 0 0,-1 1 0 0 0,2 1 0 0 0,-2-1 1 0 0,2 0-1 0 0,-2 1 0 0 0,2-1 0 0 0,-2 1 0 0 0,0 0 0 0 0,2 0 0 0 0,-2 0 1 0 0,2 0-1 0 0,-2 1 0 0 0,1-1 0 0 0,0 0 0 0 0,0 1 0 0 0,0 0 1 0 0,-1 0-1 0 0,-3 2 0 0 0,-1 2-963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07.071"/>
    </inkml:context>
    <inkml:brush xml:id="br0">
      <inkml:brushProperty name="width" value="0.05" units="cm"/>
      <inkml:brushProperty name="height" value="0.05" units="cm"/>
    </inkml:brush>
  </inkml:definitions>
  <inkml:trace contextRef="#ctx0" brushRef="#br0">10 43 4145 0 0,'3'6'284'0'0,"1"0"1"0"0,0 0-1 0 0,-1 1 0 0 0,0-1 1 0 0,-1 1-1 0 0,1 0 0 0 0,-1 0 1 0 0,-1 0-1 0 0,0 0 0 0 0,1 1 1 0 0,-1-1-1 0 0,-1 0 0 0 0,0 0 1 0 0,-1 10-1 0 0,-1 8 1480 0 0,-1-2 1 0 0,-12 46-1 0 0,-2-27 434 0 0,28-66 250 0 0,-5 10-2493 0 0,1 1 1 0 0,1 0-1 0 0,11-19 1 0 0,1 8-1554 0 0,2 0 1 0 0,0 1-1 0 0,1 1 1 0 0,0 2 0 0 0,48-31-1 0 0,-49 37 1341 0 0,0 1 0 0 0,28-9 0 0 0,-50 22 363 0 0,0-1 0 0 0,1 1 0 0 0,-1 0-1 0 0,0-2 1 0 0,2 2 0 0 0,-2 0 0 0 0,0 0 0 0 0,1 0 0 0 0,-1-1 0 0 0,0 1-1 0 0,1 0 1 0 0,-1 0 0 0 0,1 0 0 0 0,-1 0 0 0 0,0 0 0 0 0,1 0-1 0 0,-1 0 1 0 0,2-1 0 0 0,-2 1 0 0 0,0 0 0 0 0,1 1 0 0 0,-1-1 0 0 0,1 0-1 0 0,-1 0 1 0 0,0 0 0 0 0,1 0 0 0 0,-1 0 0 0 0,2 0 0 0 0,-2 0 0 0 0,0 1-1 0 0,1-1 1 0 0,-1 0 0 0 0,0 0 0 0 0,1 0 0 0 0,-1 2 0 0 0,0-2 0 0 0,1 0-1 0 0,-1 1 1 0 0,0-1 0 0 0,1 0 0 0 0,-1 1 0 0 0,0-1 0 0 0,0 0 0 0 0,2 1-1 0 0,-6 24 4473 0 0,0-11-4869 0 0,1 7 708 0 0,-3 13 215 0 0,-4 64-1 0 0,10-90-614 0 0,0 1 0 0 0,0 0 0 0 0,1-1-1 0 0,0 2 1 0 0,0-2 0 0 0,2 0 0 0 0,-1 2 0 0 0,1-2 0 0 0,0 0-1 0 0,1 1 1 0 0,0-2 0 0 0,7 12 0 0 0,-10-17-24 0 0,1 1 1 0 0,1-1-1 0 0,-2-1 0 0 0,2 2 1 0 0,-1-2-1 0 0,0 1 0 0 0,1-1 1 0 0,-1 1-1 0 0,1-1 0 0 0,-1 0 1 0 0,1 0-1 0 0,-1 0 0 0 0,1 1 1 0 0,0-2-1 0 0,0 1 0 0 0,-1-1 1 0 0,1 1-1 0 0,0-1 0 0 0,0 0 1 0 0,-1 0-1 0 0,2 0 0 0 0,-2 0 1 0 0,1 0-1 0 0,0-1 0 0 0,0 1 1 0 0,-1-1-1 0 0,1 1 0 0 0,0-2 1 0 0,2 0-1 0 0,9-4-38 0 0,-1 0 0 0 0,1 0 0 0 0,-1-1 1 0 0,14-10-1 0 0,8-8-1247 0 0,3-6-4818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19.565"/>
    </inkml:context>
    <inkml:brush xml:id="br0">
      <inkml:brushProperty name="width" value="0.05" units="cm"/>
      <inkml:brushProperty name="height" value="0.05" units="cm"/>
    </inkml:brush>
  </inkml:definitions>
  <inkml:trace contextRef="#ctx0" brushRef="#br0">85 1 2761 0 0,'-11'1'19139'0'0,"9"9"-21443"0"0,-10 41 2942 0 0,1 1 0 0 0,-4 67 1 0 0,6-44-425 0 0,8-64-215 0 0,-21 198-117 0 0,21-171 87 0 0,1 0 0 0 0,1 0 0 0 0,11 56 0 0 0,-10-88-82 0 0,-2 1-33 0 0,1-1-1 0 0,0 0 1 0 0,2 0 0 0 0,-2 0-1 0 0,1 0 1 0 0,1 0 0 0 0,-1-1-1 0 0,1 1 1 0 0,5 7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19.907"/>
    </inkml:context>
    <inkml:brush xml:id="br0">
      <inkml:brushProperty name="width" value="0.05" units="cm"/>
      <inkml:brushProperty name="height" value="0.05" units="cm"/>
    </inkml:brush>
  </inkml:definitions>
  <inkml:trace contextRef="#ctx0" brushRef="#br0">186 0 21661 0 0,'-3'1'31'0'0,"1"2"1"0"0,-1-2 0 0 0,2 1 0 0 0,-1-1 0 0 0,-1 2-1 0 0,2-2 1 0 0,-1 1 0 0 0,0 1 0 0 0,0-1 0 0 0,1 0-1 0 0,-1 1 1 0 0,1-1 0 0 0,0 1 0 0 0,0-1 0 0 0,-2 5-1 0 0,-2 4-27 0 0,-25 43 156 0 0,-43 108 0 0 0,62-133-155 0 0,1 0 1 0 0,3 1-1 0 0,-1 0 0 0 0,3 1 1 0 0,-2 56-1 0 0,8-78-28 0 0,-1 1 0 0 0,3-2 0 0 0,-2 2 0 0 0,1-1 0 0 0,1 1 0 0 0,0-1 0 0 0,0-1 0 0 0,2 1 0 0 0,-2 0 0 0 0,2 0 0 0 0,0-1 0 0 0,0-1 0 0 0,1 1 0 0 0,0-1 0 0 0,0 1 0 0 0,2-1 0 0 0,-2 0 0 0 0,1-1 0 0 0,2 0 0 0 0,8 6 0 0 0,-12-8-115 0 0,1-1 0 0 0,0 0-1 0 0,0 1 1 0 0,0-2 0 0 0,0 1 0 0 0,0-1-1 0 0,0-1 1 0 0,1 2 0 0 0,0-2-1 0 0,-1 0 1 0 0,1-1 0 0 0,-1 1 0 0 0,1-1-1 0 0,0 0 1 0 0,-1 0 0 0 0,1-1 0 0 0,-1 0-1 0 0,2 0 1 0 0,-2-1 0 0 0,0 1-1 0 0,0-1 1 0 0,0 0 0 0 0,0-1 0 0 0,0 1-1 0 0,1-2 1 0 0,-1 1 0 0 0,0-1 0 0 0,-1 1-1 0 0,0-1 1 0 0,6-6 0 0 0,-7 6-23 0 0,0 0 1 0 0,0-1-1 0 0,-1 1 1 0 0,1-1-1 0 0,0 0 1 0 0,-2 0-1 0 0,2-1 1 0 0,-2 2-1 0 0,1-1 0 0 0,-2-1 1 0 0,1 0-1 0 0,0 1 1 0 0,-1-1-1 0 0,0 0 1 0 0,0 0-1 0 0,0-8 1 0 0,-1 11 124 0 0,-1 0 0 0 0,1 1 0 0 0,0-1 0 0 0,-1 1 0 0 0,1 0 0 0 0,-1-1 0 0 0,0 1 0 0 0,1-1 0 0 0,-2 1 0 0 0,1 0 0 0 0,0-1 0 0 0,0 1 0 0 0,-2 0 0 0 0,2-1 0 0 0,0 2 0 0 0,-4-4 0 0 0,2 4 198 0 0,1-1 1 0 0,0-1-1 0 0,-2 2 1 0 0,2 0-1 0 0,-2-1 1 0 0,0 0-1 0 0,2 1 1 0 0,-2 0-1 0 0,0 1 1 0 0,2-1-1 0 0,-2 1 0 0 0,1-1 1 0 0,-1 1-1 0 0,0 0 1 0 0,-3 0-1 0 0,-5 0 256 0 0,0 1-1 0 0,-1 0 0 0 0,1 1 0 0 0,0 1 0 0 0,0 0 1 0 0,-13 6-1 0 0,-36 17-1623 0 0,33-13-5472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0.514"/>
    </inkml:context>
    <inkml:brush xml:id="br0">
      <inkml:brushProperty name="width" value="0.05" units="cm"/>
      <inkml:brushProperty name="height" value="0.05" units="cm"/>
    </inkml:brush>
  </inkml:definitions>
  <inkml:trace contextRef="#ctx0" brushRef="#br0">234 0 7834 0 0,'-17'10'12285'0'0,"15"-8"-11466"0"0,-19 24 2242 0 0,-12 36-4883 0 0,29-55 2770 0 0,-48 91-860 0 0,25-52-135 0 0,3 3 1 0 0,-28 72-1 0 0,51-111-36 0 0,1-3 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0.961"/>
    </inkml:context>
    <inkml:brush xml:id="br0">
      <inkml:brushProperty name="width" value="0.05" units="cm"/>
      <inkml:brushProperty name="height" value="0.05" units="cm"/>
    </inkml:brush>
  </inkml:definitions>
  <inkml:trace contextRef="#ctx0" brushRef="#br0">233 1 6913 0 0,'-2'1'10927'0'0,"-14"15"-8595"0"0,-55 87 193 0 0,28-33-2395 0 0,-51 119 0 0 0,87-173-930 0 0,7-17 536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9T05:57:21.311"/>
    </inkml:context>
    <inkml:brush xml:id="br0">
      <inkml:brushProperty name="width" value="0.05" units="cm"/>
      <inkml:brushProperty name="height" value="0.05" units="cm"/>
    </inkml:brush>
  </inkml:definitions>
  <inkml:trace contextRef="#ctx0" brushRef="#br0">140 0 7290 0 0,'14'2'540'0'0,"-1"1"0"0"0,-1 0 0 0 0,2 1-1 0 0,-2-1 1 0 0,1 2 0 0 0,0 1 0 0 0,-1 0 0 0 0,0 0 0 0 0,19 20 8656 0 0,-33-9-6338 0 0,-10 20-3892 0 0,9-27 1778 0 0,-109 229-401 0 0,11-24-497 0 0,89-185 84 0 0,1 1-1 0 0,2 2 0 0 0,2-1 1 0 0,1 0-1 0 0,-3 36 0 0 0,8-49 22 0 0,1 0-1 0 0,0 0 1 0 0,6 31 0 0 0,-5-45 17 0 0,1 3 0 0 0,0-1 0 0 0,0-1 0 0 0,0 1 0 0 0,1-1 0 0 0,0 0 0 0 0,0 0 0 0 0,0 0 0 0 0,1 0 0 0 0,0 0 0 0 0,0-1 0 0 0,1 0 0 0 0,7 8 0 0 0,-2-4-204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1246C-C9D7-4AA1-BE5C-1ED9054AAD0F}" type="datetimeFigureOut">
              <a:rPr lang="zh-TW" altLang="en-US" smtClean="0"/>
              <a:t>2024/8/29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B0753-1D19-4136-900F-059DF975CEDF}" type="slidenum">
              <a:rPr lang="zh-TW" altLang="en-US" smtClean="0"/>
              <a:t>‹#›</a:t>
            </a:fld>
            <a:endParaRPr lang="zh-TW" altLang="en-US"/>
          </a:p>
        </p:txBody>
      </p:sp>
    </p:spTree>
    <p:extLst>
      <p:ext uri="{BB962C8B-B14F-4D97-AF65-F5344CB8AC3E}">
        <p14:creationId xmlns:p14="http://schemas.microsoft.com/office/powerpoint/2010/main" val="136812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7B0753-1D19-4136-900F-059DF975CEDF}" type="slidenum">
              <a:rPr lang="zh-TW" altLang="en-US" smtClean="0"/>
              <a:t>9</a:t>
            </a:fld>
            <a:endParaRPr lang="zh-TW" altLang="en-US"/>
          </a:p>
        </p:txBody>
      </p:sp>
    </p:spTree>
    <p:extLst>
      <p:ext uri="{BB962C8B-B14F-4D97-AF65-F5344CB8AC3E}">
        <p14:creationId xmlns:p14="http://schemas.microsoft.com/office/powerpoint/2010/main" val="87092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7B0753-1D19-4136-900F-059DF975CEDF}" type="slidenum">
              <a:rPr lang="zh-TW" altLang="en-US" smtClean="0"/>
              <a:t>13</a:t>
            </a:fld>
            <a:endParaRPr lang="zh-TW" altLang="en-US"/>
          </a:p>
        </p:txBody>
      </p:sp>
    </p:spTree>
    <p:extLst>
      <p:ext uri="{BB962C8B-B14F-4D97-AF65-F5344CB8AC3E}">
        <p14:creationId xmlns:p14="http://schemas.microsoft.com/office/powerpoint/2010/main" val="380209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7B0753-1D19-4136-900F-059DF975CEDF}" type="slidenum">
              <a:rPr lang="zh-TW" altLang="en-US" smtClean="0"/>
              <a:t>14</a:t>
            </a:fld>
            <a:endParaRPr lang="zh-TW" altLang="en-US"/>
          </a:p>
        </p:txBody>
      </p:sp>
    </p:spTree>
    <p:extLst>
      <p:ext uri="{BB962C8B-B14F-4D97-AF65-F5344CB8AC3E}">
        <p14:creationId xmlns:p14="http://schemas.microsoft.com/office/powerpoint/2010/main" val="8554921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64630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84207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127354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227273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351564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68783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28652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193209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277023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70CC14B-8D21-4044-ABF9-44FB94D1490E}" type="datetimeFigureOut">
              <a:rPr lang="zh-TW" altLang="en-US" smtClean="0"/>
              <a:t>2024/8/29</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360056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70CC14B-8D21-4044-ABF9-44FB94D1490E}" type="datetimeFigureOut">
              <a:rPr lang="zh-TW" altLang="en-US" smtClean="0"/>
              <a:t>2024/8/29</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53456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70CC14B-8D21-4044-ABF9-44FB94D1490E}" type="datetimeFigureOut">
              <a:rPr lang="zh-TW" altLang="en-US" smtClean="0"/>
              <a:t>2024/8/29</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326F42-68A4-45D5-B877-98CEB072EF75}" type="slidenum">
              <a:rPr lang="zh-TW" altLang="en-US" smtClean="0"/>
              <a:t>‹#›</a:t>
            </a:fld>
            <a:endParaRPr lang="zh-TW" altLang="en-US"/>
          </a:p>
        </p:txBody>
      </p:sp>
    </p:spTree>
    <p:extLst>
      <p:ext uri="{BB962C8B-B14F-4D97-AF65-F5344CB8AC3E}">
        <p14:creationId xmlns:p14="http://schemas.microsoft.com/office/powerpoint/2010/main" val="1236928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79.png"/><Relationship Id="rId21" Type="http://schemas.openxmlformats.org/officeDocument/2006/relationships/image" Target="../media/image5890.png"/><Relationship Id="rId42" Type="http://schemas.openxmlformats.org/officeDocument/2006/relationships/customXml" Target="../ink/ink86.xml"/><Relationship Id="rId47" Type="http://schemas.openxmlformats.org/officeDocument/2006/relationships/image" Target="../media/image6020.png"/><Relationship Id="rId63" Type="http://schemas.openxmlformats.org/officeDocument/2006/relationships/image" Target="../media/image6100.png"/><Relationship Id="rId68" Type="http://schemas.openxmlformats.org/officeDocument/2006/relationships/customXml" Target="../ink/ink99.xml"/><Relationship Id="rId84" Type="http://schemas.openxmlformats.org/officeDocument/2006/relationships/customXml" Target="../ink/ink107.xml"/><Relationship Id="rId89" Type="http://schemas.openxmlformats.org/officeDocument/2006/relationships/image" Target="../media/image6230.png"/><Relationship Id="rId112" Type="http://schemas.openxmlformats.org/officeDocument/2006/relationships/customXml" Target="../ink/ink121.xml"/><Relationship Id="rId16" Type="http://schemas.openxmlformats.org/officeDocument/2006/relationships/customXml" Target="../ink/ink73.xml"/><Relationship Id="rId107" Type="http://schemas.openxmlformats.org/officeDocument/2006/relationships/image" Target="../media/image6320.png"/><Relationship Id="rId11" Type="http://schemas.openxmlformats.org/officeDocument/2006/relationships/image" Target="../media/image5840.png"/><Relationship Id="rId32" Type="http://schemas.openxmlformats.org/officeDocument/2006/relationships/customXml" Target="../ink/ink81.xml"/><Relationship Id="rId37" Type="http://schemas.openxmlformats.org/officeDocument/2006/relationships/image" Target="../media/image5970.png"/><Relationship Id="rId53" Type="http://schemas.openxmlformats.org/officeDocument/2006/relationships/image" Target="../media/image6050.png"/><Relationship Id="rId58" Type="http://schemas.openxmlformats.org/officeDocument/2006/relationships/customXml" Target="../ink/ink94.xml"/><Relationship Id="rId74" Type="http://schemas.openxmlformats.org/officeDocument/2006/relationships/customXml" Target="../ink/ink102.xml"/><Relationship Id="rId79" Type="http://schemas.openxmlformats.org/officeDocument/2006/relationships/image" Target="../media/image6180.png"/><Relationship Id="rId102" Type="http://schemas.openxmlformats.org/officeDocument/2006/relationships/customXml" Target="../ink/ink116.xml"/><Relationship Id="rId123" Type="http://schemas.openxmlformats.org/officeDocument/2006/relationships/image" Target="../media/image6400.png"/><Relationship Id="rId128" Type="http://schemas.openxmlformats.org/officeDocument/2006/relationships/customXml" Target="../ink/ink129.xml"/><Relationship Id="rId5" Type="http://schemas.openxmlformats.org/officeDocument/2006/relationships/image" Target="../media/image5810.png"/><Relationship Id="rId90" Type="http://schemas.openxmlformats.org/officeDocument/2006/relationships/customXml" Target="../ink/ink110.xml"/><Relationship Id="rId95" Type="http://schemas.openxmlformats.org/officeDocument/2006/relationships/image" Target="../media/image6260.png"/><Relationship Id="rId22" Type="http://schemas.openxmlformats.org/officeDocument/2006/relationships/customXml" Target="../ink/ink76.xml"/><Relationship Id="rId27" Type="http://schemas.openxmlformats.org/officeDocument/2006/relationships/image" Target="../media/image5920.png"/><Relationship Id="rId43" Type="http://schemas.openxmlformats.org/officeDocument/2006/relationships/image" Target="../media/image6000.png"/><Relationship Id="rId48" Type="http://schemas.openxmlformats.org/officeDocument/2006/relationships/customXml" Target="../ink/ink89.xml"/><Relationship Id="rId64" Type="http://schemas.openxmlformats.org/officeDocument/2006/relationships/customXml" Target="../ink/ink97.xml"/><Relationship Id="rId69" Type="http://schemas.openxmlformats.org/officeDocument/2006/relationships/image" Target="../media/image6130.png"/><Relationship Id="rId113" Type="http://schemas.openxmlformats.org/officeDocument/2006/relationships/image" Target="../media/image6350.png"/><Relationship Id="rId118" Type="http://schemas.openxmlformats.org/officeDocument/2006/relationships/customXml" Target="../ink/ink124.xml"/><Relationship Id="rId80" Type="http://schemas.openxmlformats.org/officeDocument/2006/relationships/customXml" Target="../ink/ink105.xml"/><Relationship Id="rId85" Type="http://schemas.openxmlformats.org/officeDocument/2006/relationships/image" Target="../media/image6210.png"/><Relationship Id="rId12" Type="http://schemas.openxmlformats.org/officeDocument/2006/relationships/customXml" Target="../ink/ink71.xml"/><Relationship Id="rId17" Type="http://schemas.openxmlformats.org/officeDocument/2006/relationships/image" Target="../media/image5870.png"/><Relationship Id="rId33" Type="http://schemas.openxmlformats.org/officeDocument/2006/relationships/image" Target="../media/image5950.png"/><Relationship Id="rId38" Type="http://schemas.openxmlformats.org/officeDocument/2006/relationships/customXml" Target="../ink/ink84.xml"/><Relationship Id="rId59" Type="http://schemas.openxmlformats.org/officeDocument/2006/relationships/image" Target="../media/image6080.png"/><Relationship Id="rId103" Type="http://schemas.openxmlformats.org/officeDocument/2006/relationships/image" Target="../media/image6300.png"/><Relationship Id="rId108" Type="http://schemas.openxmlformats.org/officeDocument/2006/relationships/customXml" Target="../ink/ink119.xml"/><Relationship Id="rId124" Type="http://schemas.openxmlformats.org/officeDocument/2006/relationships/customXml" Target="../ink/ink127.xml"/><Relationship Id="rId129" Type="http://schemas.openxmlformats.org/officeDocument/2006/relationships/image" Target="../media/image6430.png"/><Relationship Id="rId54" Type="http://schemas.openxmlformats.org/officeDocument/2006/relationships/customXml" Target="../ink/ink92.xml"/><Relationship Id="rId70" Type="http://schemas.openxmlformats.org/officeDocument/2006/relationships/customXml" Target="../ink/ink100.xml"/><Relationship Id="rId75" Type="http://schemas.openxmlformats.org/officeDocument/2006/relationships/image" Target="../media/image6160.png"/><Relationship Id="rId91" Type="http://schemas.openxmlformats.org/officeDocument/2006/relationships/image" Target="../media/image6240.png"/><Relationship Id="rId96" Type="http://schemas.openxmlformats.org/officeDocument/2006/relationships/customXml" Target="../ink/ink113.xml"/><Relationship Id="rId1" Type="http://schemas.openxmlformats.org/officeDocument/2006/relationships/slideLayout" Target="../slideLayouts/slideLayout2.xml"/><Relationship Id="rId6" Type="http://schemas.openxmlformats.org/officeDocument/2006/relationships/customXml" Target="../ink/ink68.xml"/><Relationship Id="rId23" Type="http://schemas.openxmlformats.org/officeDocument/2006/relationships/image" Target="../media/image5900.png"/><Relationship Id="rId28" Type="http://schemas.openxmlformats.org/officeDocument/2006/relationships/customXml" Target="../ink/ink79.xml"/><Relationship Id="rId49" Type="http://schemas.openxmlformats.org/officeDocument/2006/relationships/image" Target="../media/image6030.png"/><Relationship Id="rId114" Type="http://schemas.openxmlformats.org/officeDocument/2006/relationships/customXml" Target="../ink/ink122.xml"/><Relationship Id="rId119" Type="http://schemas.openxmlformats.org/officeDocument/2006/relationships/image" Target="../media/image6380.png"/><Relationship Id="rId44" Type="http://schemas.openxmlformats.org/officeDocument/2006/relationships/customXml" Target="../ink/ink87.xml"/><Relationship Id="rId60" Type="http://schemas.openxmlformats.org/officeDocument/2006/relationships/customXml" Target="../ink/ink95.xml"/><Relationship Id="rId65" Type="http://schemas.openxmlformats.org/officeDocument/2006/relationships/image" Target="../media/image6110.png"/><Relationship Id="rId81" Type="http://schemas.openxmlformats.org/officeDocument/2006/relationships/image" Target="../media/image6190.png"/><Relationship Id="rId86" Type="http://schemas.openxmlformats.org/officeDocument/2006/relationships/customXml" Target="../ink/ink108.xml"/><Relationship Id="rId130" Type="http://schemas.openxmlformats.org/officeDocument/2006/relationships/customXml" Target="../ink/ink130.xml"/><Relationship Id="rId13" Type="http://schemas.openxmlformats.org/officeDocument/2006/relationships/image" Target="../media/image5850.png"/><Relationship Id="rId18" Type="http://schemas.openxmlformats.org/officeDocument/2006/relationships/customXml" Target="../ink/ink74.xml"/><Relationship Id="rId39" Type="http://schemas.openxmlformats.org/officeDocument/2006/relationships/image" Target="../media/image5980.png"/><Relationship Id="rId109" Type="http://schemas.openxmlformats.org/officeDocument/2006/relationships/image" Target="../media/image6330.png"/><Relationship Id="rId34" Type="http://schemas.openxmlformats.org/officeDocument/2006/relationships/customXml" Target="../ink/ink82.xml"/><Relationship Id="rId50" Type="http://schemas.openxmlformats.org/officeDocument/2006/relationships/customXml" Target="../ink/ink90.xml"/><Relationship Id="rId55" Type="http://schemas.openxmlformats.org/officeDocument/2006/relationships/image" Target="../media/image6060.png"/><Relationship Id="rId76" Type="http://schemas.openxmlformats.org/officeDocument/2006/relationships/customXml" Target="../ink/ink103.xml"/><Relationship Id="rId97" Type="http://schemas.openxmlformats.org/officeDocument/2006/relationships/image" Target="../media/image6270.png"/><Relationship Id="rId104" Type="http://schemas.openxmlformats.org/officeDocument/2006/relationships/customXml" Target="../ink/ink117.xml"/><Relationship Id="rId120" Type="http://schemas.openxmlformats.org/officeDocument/2006/relationships/customXml" Target="../ink/ink125.xml"/><Relationship Id="rId125" Type="http://schemas.openxmlformats.org/officeDocument/2006/relationships/image" Target="../media/image6410.png"/><Relationship Id="rId7" Type="http://schemas.openxmlformats.org/officeDocument/2006/relationships/image" Target="../media/image5820.png"/><Relationship Id="rId71" Type="http://schemas.openxmlformats.org/officeDocument/2006/relationships/image" Target="../media/image6140.png"/><Relationship Id="rId92" Type="http://schemas.openxmlformats.org/officeDocument/2006/relationships/customXml" Target="../ink/ink111.xml"/><Relationship Id="rId2" Type="http://schemas.openxmlformats.org/officeDocument/2006/relationships/customXml" Target="../ink/ink66.xml"/><Relationship Id="rId29" Type="http://schemas.openxmlformats.org/officeDocument/2006/relationships/image" Target="../media/image5930.png"/><Relationship Id="rId24" Type="http://schemas.openxmlformats.org/officeDocument/2006/relationships/customXml" Target="../ink/ink77.xml"/><Relationship Id="rId40" Type="http://schemas.openxmlformats.org/officeDocument/2006/relationships/customXml" Target="../ink/ink85.xml"/><Relationship Id="rId45" Type="http://schemas.openxmlformats.org/officeDocument/2006/relationships/image" Target="../media/image6010.png"/><Relationship Id="rId66" Type="http://schemas.openxmlformats.org/officeDocument/2006/relationships/customXml" Target="../ink/ink98.xml"/><Relationship Id="rId87" Type="http://schemas.openxmlformats.org/officeDocument/2006/relationships/image" Target="../media/image6220.png"/><Relationship Id="rId110" Type="http://schemas.openxmlformats.org/officeDocument/2006/relationships/customXml" Target="../ink/ink120.xml"/><Relationship Id="rId115" Type="http://schemas.openxmlformats.org/officeDocument/2006/relationships/image" Target="../media/image6360.png"/><Relationship Id="rId131" Type="http://schemas.openxmlformats.org/officeDocument/2006/relationships/image" Target="../media/image6440.png"/><Relationship Id="rId61" Type="http://schemas.openxmlformats.org/officeDocument/2006/relationships/image" Target="../media/image6090.png"/><Relationship Id="rId82" Type="http://schemas.openxmlformats.org/officeDocument/2006/relationships/customXml" Target="../ink/ink106.xml"/><Relationship Id="rId19" Type="http://schemas.openxmlformats.org/officeDocument/2006/relationships/image" Target="../media/image5880.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5960.png"/><Relationship Id="rId56" Type="http://schemas.openxmlformats.org/officeDocument/2006/relationships/customXml" Target="../ink/ink93.xml"/><Relationship Id="rId77" Type="http://schemas.openxmlformats.org/officeDocument/2006/relationships/image" Target="../media/image6170.png"/><Relationship Id="rId100" Type="http://schemas.openxmlformats.org/officeDocument/2006/relationships/customXml" Target="../ink/ink115.xml"/><Relationship Id="rId105" Type="http://schemas.openxmlformats.org/officeDocument/2006/relationships/image" Target="../media/image1378.png"/><Relationship Id="rId126" Type="http://schemas.openxmlformats.org/officeDocument/2006/relationships/customXml" Target="../ink/ink128.xml"/><Relationship Id="rId8" Type="http://schemas.openxmlformats.org/officeDocument/2006/relationships/customXml" Target="../ink/ink69.xml"/><Relationship Id="rId51" Type="http://schemas.openxmlformats.org/officeDocument/2006/relationships/image" Target="../media/image6040.png"/><Relationship Id="rId72" Type="http://schemas.openxmlformats.org/officeDocument/2006/relationships/customXml" Target="../ink/ink101.xml"/><Relationship Id="rId93" Type="http://schemas.openxmlformats.org/officeDocument/2006/relationships/image" Target="../media/image6250.png"/><Relationship Id="rId98" Type="http://schemas.openxmlformats.org/officeDocument/2006/relationships/customXml" Target="../ink/ink114.xml"/><Relationship Id="rId121" Type="http://schemas.openxmlformats.org/officeDocument/2006/relationships/image" Target="../media/image6390.png"/><Relationship Id="rId3" Type="http://schemas.openxmlformats.org/officeDocument/2006/relationships/image" Target="../media/image5800.png"/><Relationship Id="rId25" Type="http://schemas.openxmlformats.org/officeDocument/2006/relationships/image" Target="../media/image5910.png"/><Relationship Id="rId46" Type="http://schemas.openxmlformats.org/officeDocument/2006/relationships/customXml" Target="../ink/ink88.xml"/><Relationship Id="rId67" Type="http://schemas.openxmlformats.org/officeDocument/2006/relationships/image" Target="../media/image6120.png"/><Relationship Id="rId116" Type="http://schemas.openxmlformats.org/officeDocument/2006/relationships/customXml" Target="../ink/ink123.xml"/><Relationship Id="rId20" Type="http://schemas.openxmlformats.org/officeDocument/2006/relationships/customXml" Target="../ink/ink75.xml"/><Relationship Id="rId41" Type="http://schemas.openxmlformats.org/officeDocument/2006/relationships/image" Target="../media/image5990.png"/><Relationship Id="rId62" Type="http://schemas.openxmlformats.org/officeDocument/2006/relationships/customXml" Target="../ink/ink96.xml"/><Relationship Id="rId83" Type="http://schemas.openxmlformats.org/officeDocument/2006/relationships/image" Target="../media/image6200.png"/><Relationship Id="rId88" Type="http://schemas.openxmlformats.org/officeDocument/2006/relationships/customXml" Target="../ink/ink109.xml"/><Relationship Id="rId111" Type="http://schemas.openxmlformats.org/officeDocument/2006/relationships/image" Target="../media/image6340.png"/><Relationship Id="rId15" Type="http://schemas.openxmlformats.org/officeDocument/2006/relationships/image" Target="../media/image5860.png"/><Relationship Id="rId36" Type="http://schemas.openxmlformats.org/officeDocument/2006/relationships/customXml" Target="../ink/ink83.xml"/><Relationship Id="rId57" Type="http://schemas.openxmlformats.org/officeDocument/2006/relationships/image" Target="../media/image6070.png"/><Relationship Id="rId106" Type="http://schemas.openxmlformats.org/officeDocument/2006/relationships/customXml" Target="../ink/ink118.xml"/><Relationship Id="rId127" Type="http://schemas.openxmlformats.org/officeDocument/2006/relationships/image" Target="../media/image6420.png"/><Relationship Id="rId10" Type="http://schemas.openxmlformats.org/officeDocument/2006/relationships/customXml" Target="../ink/ink70.xml"/><Relationship Id="rId31" Type="http://schemas.openxmlformats.org/officeDocument/2006/relationships/image" Target="../media/image5940.png"/><Relationship Id="rId52" Type="http://schemas.openxmlformats.org/officeDocument/2006/relationships/customXml" Target="../ink/ink91.xml"/><Relationship Id="rId73" Type="http://schemas.openxmlformats.org/officeDocument/2006/relationships/image" Target="../media/image6150.png"/><Relationship Id="rId78" Type="http://schemas.openxmlformats.org/officeDocument/2006/relationships/customXml" Target="../ink/ink104.xml"/><Relationship Id="rId94" Type="http://schemas.openxmlformats.org/officeDocument/2006/relationships/customXml" Target="../ink/ink112.xml"/><Relationship Id="rId99" Type="http://schemas.openxmlformats.org/officeDocument/2006/relationships/image" Target="../media/image6280.png"/><Relationship Id="rId101" Type="http://schemas.openxmlformats.org/officeDocument/2006/relationships/image" Target="../media/image6290.png"/><Relationship Id="rId122" Type="http://schemas.openxmlformats.org/officeDocument/2006/relationships/customXml" Target="../ink/ink126.xml"/><Relationship Id="rId4" Type="http://schemas.openxmlformats.org/officeDocument/2006/relationships/customXml" Target="../ink/ink67.xml"/><Relationship Id="rId9" Type="http://schemas.openxmlformats.org/officeDocument/2006/relationships/image" Target="../media/image5830.png"/><Relationship Id="rId26" Type="http://schemas.openxmlformats.org/officeDocument/2006/relationships/customXml" Target="../ink/ink78.xml"/></Relationships>
</file>

<file path=ppt/slides/_rels/slide13.xml.rels><?xml version="1.0" encoding="UTF-8" standalone="yes"?>
<Relationships xmlns="http://schemas.openxmlformats.org/package/2006/relationships"><Relationship Id="rId26" Type="http://schemas.openxmlformats.org/officeDocument/2006/relationships/customXml" Target="../ink/ink142.xml"/><Relationship Id="rId21" Type="http://schemas.openxmlformats.org/officeDocument/2006/relationships/image" Target="../media/image1389.png"/><Relationship Id="rId42" Type="http://schemas.openxmlformats.org/officeDocument/2006/relationships/customXml" Target="../ink/ink150.xml"/><Relationship Id="rId47" Type="http://schemas.openxmlformats.org/officeDocument/2006/relationships/image" Target="../media/image1402.png"/><Relationship Id="rId63" Type="http://schemas.openxmlformats.org/officeDocument/2006/relationships/image" Target="../media/image1410.png"/><Relationship Id="rId68" Type="http://schemas.openxmlformats.org/officeDocument/2006/relationships/customXml" Target="../ink/ink163.xml"/><Relationship Id="rId84" Type="http://schemas.openxmlformats.org/officeDocument/2006/relationships/customXml" Target="../ink/ink171.xml"/><Relationship Id="rId89" Type="http://schemas.openxmlformats.org/officeDocument/2006/relationships/image" Target="../media/image1423.png"/><Relationship Id="rId16" Type="http://schemas.openxmlformats.org/officeDocument/2006/relationships/customXml" Target="../ink/ink137.xml"/><Relationship Id="rId11" Type="http://schemas.openxmlformats.org/officeDocument/2006/relationships/image" Target="../media/image1384.png"/><Relationship Id="rId32" Type="http://schemas.openxmlformats.org/officeDocument/2006/relationships/customXml" Target="../ink/ink145.xml"/><Relationship Id="rId37" Type="http://schemas.openxmlformats.org/officeDocument/2006/relationships/image" Target="../media/image1397.png"/><Relationship Id="rId53" Type="http://schemas.openxmlformats.org/officeDocument/2006/relationships/image" Target="../media/image1405.png"/><Relationship Id="rId58" Type="http://schemas.openxmlformats.org/officeDocument/2006/relationships/customXml" Target="../ink/ink158.xml"/><Relationship Id="rId74" Type="http://schemas.openxmlformats.org/officeDocument/2006/relationships/customXml" Target="../ink/ink166.xml"/><Relationship Id="rId79" Type="http://schemas.openxmlformats.org/officeDocument/2006/relationships/image" Target="../media/image1418.png"/><Relationship Id="rId5" Type="http://schemas.openxmlformats.org/officeDocument/2006/relationships/image" Target="../media/image1381.png"/><Relationship Id="rId90" Type="http://schemas.openxmlformats.org/officeDocument/2006/relationships/customXml" Target="../ink/ink174.xml"/><Relationship Id="rId95" Type="http://schemas.openxmlformats.org/officeDocument/2006/relationships/image" Target="../media/image1426.png"/><Relationship Id="rId22" Type="http://schemas.openxmlformats.org/officeDocument/2006/relationships/customXml" Target="../ink/ink140.xml"/><Relationship Id="rId27" Type="http://schemas.openxmlformats.org/officeDocument/2006/relationships/image" Target="../media/image1392.png"/><Relationship Id="rId43" Type="http://schemas.openxmlformats.org/officeDocument/2006/relationships/image" Target="../media/image1400.png"/><Relationship Id="rId48" Type="http://schemas.openxmlformats.org/officeDocument/2006/relationships/customXml" Target="../ink/ink153.xml"/><Relationship Id="rId64" Type="http://schemas.openxmlformats.org/officeDocument/2006/relationships/customXml" Target="../ink/ink161.xml"/><Relationship Id="rId69" Type="http://schemas.openxmlformats.org/officeDocument/2006/relationships/image" Target="../media/image1413.png"/><Relationship Id="rId80" Type="http://schemas.openxmlformats.org/officeDocument/2006/relationships/customXml" Target="../ink/ink169.xml"/><Relationship Id="rId85" Type="http://schemas.openxmlformats.org/officeDocument/2006/relationships/image" Target="../media/image1421.png"/><Relationship Id="rId3" Type="http://schemas.openxmlformats.org/officeDocument/2006/relationships/image" Target="../media/image5.png"/><Relationship Id="rId12" Type="http://schemas.openxmlformats.org/officeDocument/2006/relationships/customXml" Target="../ink/ink135.xml"/><Relationship Id="rId17" Type="http://schemas.openxmlformats.org/officeDocument/2006/relationships/image" Target="../media/image1387.png"/><Relationship Id="rId25" Type="http://schemas.openxmlformats.org/officeDocument/2006/relationships/image" Target="../media/image1391.png"/><Relationship Id="rId33" Type="http://schemas.openxmlformats.org/officeDocument/2006/relationships/image" Target="../media/image1395.png"/><Relationship Id="rId38" Type="http://schemas.openxmlformats.org/officeDocument/2006/relationships/customXml" Target="../ink/ink148.xml"/><Relationship Id="rId46" Type="http://schemas.openxmlformats.org/officeDocument/2006/relationships/customXml" Target="../ink/ink152.xml"/><Relationship Id="rId59" Type="http://schemas.openxmlformats.org/officeDocument/2006/relationships/image" Target="../media/image1408.png"/><Relationship Id="rId67" Type="http://schemas.openxmlformats.org/officeDocument/2006/relationships/image" Target="../media/image1412.png"/><Relationship Id="rId20" Type="http://schemas.openxmlformats.org/officeDocument/2006/relationships/customXml" Target="../ink/ink139.xml"/><Relationship Id="rId41" Type="http://schemas.openxmlformats.org/officeDocument/2006/relationships/image" Target="../media/image1399.png"/><Relationship Id="rId54" Type="http://schemas.openxmlformats.org/officeDocument/2006/relationships/customXml" Target="../ink/ink156.xml"/><Relationship Id="rId62" Type="http://schemas.openxmlformats.org/officeDocument/2006/relationships/customXml" Target="../ink/ink160.xml"/><Relationship Id="rId70" Type="http://schemas.openxmlformats.org/officeDocument/2006/relationships/customXml" Target="../ink/ink164.xml"/><Relationship Id="rId75" Type="http://schemas.openxmlformats.org/officeDocument/2006/relationships/image" Target="../media/image1416.png"/><Relationship Id="rId83" Type="http://schemas.openxmlformats.org/officeDocument/2006/relationships/image" Target="../media/image1420.png"/><Relationship Id="rId88" Type="http://schemas.openxmlformats.org/officeDocument/2006/relationships/customXml" Target="../ink/ink173.xml"/><Relationship Id="rId91" Type="http://schemas.openxmlformats.org/officeDocument/2006/relationships/image" Target="../media/image1424.png"/><Relationship Id="rId96" Type="http://schemas.openxmlformats.org/officeDocument/2006/relationships/customXml" Target="../ink/ink177.xml"/><Relationship Id="rId1" Type="http://schemas.openxmlformats.org/officeDocument/2006/relationships/slideLayout" Target="../slideLayouts/slideLayout2.xml"/><Relationship Id="rId6" Type="http://schemas.openxmlformats.org/officeDocument/2006/relationships/customXml" Target="../ink/ink132.xml"/><Relationship Id="rId15" Type="http://schemas.openxmlformats.org/officeDocument/2006/relationships/image" Target="../media/image1386.png"/><Relationship Id="rId23" Type="http://schemas.openxmlformats.org/officeDocument/2006/relationships/image" Target="../media/image1390.png"/><Relationship Id="rId28" Type="http://schemas.openxmlformats.org/officeDocument/2006/relationships/customXml" Target="../ink/ink143.xml"/><Relationship Id="rId36" Type="http://schemas.openxmlformats.org/officeDocument/2006/relationships/customXml" Target="../ink/ink147.xml"/><Relationship Id="rId49" Type="http://schemas.openxmlformats.org/officeDocument/2006/relationships/image" Target="../media/image1403.png"/><Relationship Id="rId57" Type="http://schemas.openxmlformats.org/officeDocument/2006/relationships/image" Target="../media/image1407.png"/><Relationship Id="rId10" Type="http://schemas.openxmlformats.org/officeDocument/2006/relationships/customXml" Target="../ink/ink134.xml"/><Relationship Id="rId31" Type="http://schemas.openxmlformats.org/officeDocument/2006/relationships/image" Target="../media/image1394.png"/><Relationship Id="rId44" Type="http://schemas.openxmlformats.org/officeDocument/2006/relationships/customXml" Target="../ink/ink151.xml"/><Relationship Id="rId52" Type="http://schemas.openxmlformats.org/officeDocument/2006/relationships/customXml" Target="../ink/ink155.xml"/><Relationship Id="rId60" Type="http://schemas.openxmlformats.org/officeDocument/2006/relationships/customXml" Target="../ink/ink159.xml"/><Relationship Id="rId65" Type="http://schemas.openxmlformats.org/officeDocument/2006/relationships/image" Target="../media/image1411.png"/><Relationship Id="rId73" Type="http://schemas.openxmlformats.org/officeDocument/2006/relationships/image" Target="../media/image1415.png"/><Relationship Id="rId78" Type="http://schemas.openxmlformats.org/officeDocument/2006/relationships/customXml" Target="../ink/ink168.xml"/><Relationship Id="rId81" Type="http://schemas.openxmlformats.org/officeDocument/2006/relationships/image" Target="../media/image1419.png"/><Relationship Id="rId86" Type="http://schemas.openxmlformats.org/officeDocument/2006/relationships/customXml" Target="../ink/ink172.xml"/><Relationship Id="rId94" Type="http://schemas.openxmlformats.org/officeDocument/2006/relationships/customXml" Target="../ink/ink176.xml"/><Relationship Id="rId99" Type="http://schemas.openxmlformats.org/officeDocument/2006/relationships/image" Target="../media/image1428.png"/><Relationship Id="rId4" Type="http://schemas.openxmlformats.org/officeDocument/2006/relationships/customXml" Target="../ink/ink131.xml"/><Relationship Id="rId9" Type="http://schemas.openxmlformats.org/officeDocument/2006/relationships/image" Target="../media/image1383.png"/><Relationship Id="rId13" Type="http://schemas.openxmlformats.org/officeDocument/2006/relationships/image" Target="../media/image1385.png"/><Relationship Id="rId18" Type="http://schemas.openxmlformats.org/officeDocument/2006/relationships/customXml" Target="../ink/ink138.xml"/><Relationship Id="rId39" Type="http://schemas.openxmlformats.org/officeDocument/2006/relationships/image" Target="../media/image1398.png"/><Relationship Id="rId34" Type="http://schemas.openxmlformats.org/officeDocument/2006/relationships/customXml" Target="../ink/ink146.xml"/><Relationship Id="rId50" Type="http://schemas.openxmlformats.org/officeDocument/2006/relationships/customXml" Target="../ink/ink154.xml"/><Relationship Id="rId55" Type="http://schemas.openxmlformats.org/officeDocument/2006/relationships/image" Target="../media/image1406.png"/><Relationship Id="rId76" Type="http://schemas.openxmlformats.org/officeDocument/2006/relationships/customXml" Target="../ink/ink167.xml"/><Relationship Id="rId97" Type="http://schemas.openxmlformats.org/officeDocument/2006/relationships/image" Target="../media/image1427.png"/><Relationship Id="rId7" Type="http://schemas.openxmlformats.org/officeDocument/2006/relationships/image" Target="../media/image1382.png"/><Relationship Id="rId71" Type="http://schemas.openxmlformats.org/officeDocument/2006/relationships/image" Target="../media/image1414.png"/><Relationship Id="rId92" Type="http://schemas.openxmlformats.org/officeDocument/2006/relationships/customXml" Target="../ink/ink175.xml"/><Relationship Id="rId2" Type="http://schemas.openxmlformats.org/officeDocument/2006/relationships/notesSlide" Target="../notesSlides/notesSlide2.xml"/><Relationship Id="rId29" Type="http://schemas.openxmlformats.org/officeDocument/2006/relationships/image" Target="../media/image1393.png"/><Relationship Id="rId24" Type="http://schemas.openxmlformats.org/officeDocument/2006/relationships/customXml" Target="../ink/ink141.xml"/><Relationship Id="rId40" Type="http://schemas.openxmlformats.org/officeDocument/2006/relationships/customXml" Target="../ink/ink149.xml"/><Relationship Id="rId45" Type="http://schemas.openxmlformats.org/officeDocument/2006/relationships/image" Target="../media/image1401.png"/><Relationship Id="rId66" Type="http://schemas.openxmlformats.org/officeDocument/2006/relationships/customXml" Target="../ink/ink162.xml"/><Relationship Id="rId87" Type="http://schemas.openxmlformats.org/officeDocument/2006/relationships/image" Target="../media/image1422.png"/><Relationship Id="rId61" Type="http://schemas.openxmlformats.org/officeDocument/2006/relationships/image" Target="../media/image1409.png"/><Relationship Id="rId82" Type="http://schemas.openxmlformats.org/officeDocument/2006/relationships/customXml" Target="../ink/ink170.xml"/><Relationship Id="rId19" Type="http://schemas.openxmlformats.org/officeDocument/2006/relationships/image" Target="../media/image1388.png"/><Relationship Id="rId14" Type="http://schemas.openxmlformats.org/officeDocument/2006/relationships/customXml" Target="../ink/ink136.xml"/><Relationship Id="rId30" Type="http://schemas.openxmlformats.org/officeDocument/2006/relationships/customXml" Target="../ink/ink144.xml"/><Relationship Id="rId35" Type="http://schemas.openxmlformats.org/officeDocument/2006/relationships/image" Target="../media/image1396.png"/><Relationship Id="rId56" Type="http://schemas.openxmlformats.org/officeDocument/2006/relationships/customXml" Target="../ink/ink157.xml"/><Relationship Id="rId77" Type="http://schemas.openxmlformats.org/officeDocument/2006/relationships/image" Target="../media/image1417.png"/><Relationship Id="rId8" Type="http://schemas.openxmlformats.org/officeDocument/2006/relationships/customXml" Target="../ink/ink133.xml"/><Relationship Id="rId51" Type="http://schemas.openxmlformats.org/officeDocument/2006/relationships/image" Target="../media/image1404.png"/><Relationship Id="rId72" Type="http://schemas.openxmlformats.org/officeDocument/2006/relationships/customXml" Target="../ink/ink165.xml"/><Relationship Id="rId93" Type="http://schemas.openxmlformats.org/officeDocument/2006/relationships/image" Target="../media/image1425.png"/><Relationship Id="rId98" Type="http://schemas.openxmlformats.org/officeDocument/2006/relationships/customXml" Target="../ink/ink17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image" Target="../media/image1379.png"/><Relationship Id="rId21" Type="http://schemas.openxmlformats.org/officeDocument/2006/relationships/image" Target="../media/image5890.png"/><Relationship Id="rId63" Type="http://schemas.openxmlformats.org/officeDocument/2006/relationships/image" Target="../media/image6100.png"/><Relationship Id="rId84" Type="http://schemas.openxmlformats.org/officeDocument/2006/relationships/customXml" Target="../ink/ink208.xml"/><Relationship Id="rId138" Type="http://schemas.openxmlformats.org/officeDocument/2006/relationships/customXml" Target="../ink/ink235.xml"/><Relationship Id="rId159" Type="http://schemas.openxmlformats.org/officeDocument/2006/relationships/image" Target="../media/image19.png"/><Relationship Id="rId170" Type="http://schemas.openxmlformats.org/officeDocument/2006/relationships/customXml" Target="../ink/ink251.xml"/><Relationship Id="rId107" Type="http://schemas.openxmlformats.org/officeDocument/2006/relationships/image" Target="../media/image6320.png"/><Relationship Id="rId11" Type="http://schemas.openxmlformats.org/officeDocument/2006/relationships/image" Target="../media/image5840.png"/><Relationship Id="rId32" Type="http://schemas.openxmlformats.org/officeDocument/2006/relationships/customXml" Target="../ink/ink194.xml"/><Relationship Id="rId74" Type="http://schemas.openxmlformats.org/officeDocument/2006/relationships/customXml" Target="../ink/ink203.xml"/><Relationship Id="rId128" Type="http://schemas.openxmlformats.org/officeDocument/2006/relationships/customXml" Target="../ink/ink230.xml"/><Relationship Id="rId149" Type="http://schemas.openxmlformats.org/officeDocument/2006/relationships/image" Target="../media/image14.png"/><Relationship Id="rId5" Type="http://schemas.openxmlformats.org/officeDocument/2006/relationships/image" Target="../media/image5810.png"/><Relationship Id="rId90" Type="http://schemas.openxmlformats.org/officeDocument/2006/relationships/customXml" Target="../ink/ink211.xml"/><Relationship Id="rId95" Type="http://schemas.openxmlformats.org/officeDocument/2006/relationships/image" Target="../media/image6260.png"/><Relationship Id="rId160" Type="http://schemas.openxmlformats.org/officeDocument/2006/relationships/customXml" Target="../ink/ink246.xml"/><Relationship Id="rId165" Type="http://schemas.openxmlformats.org/officeDocument/2006/relationships/image" Target="../media/image22.png"/><Relationship Id="rId22" Type="http://schemas.openxmlformats.org/officeDocument/2006/relationships/customXml" Target="../ink/ink189.xml"/><Relationship Id="rId27" Type="http://schemas.openxmlformats.org/officeDocument/2006/relationships/image" Target="../media/image5920.png"/><Relationship Id="rId64" Type="http://schemas.openxmlformats.org/officeDocument/2006/relationships/customXml" Target="../ink/ink198.xml"/><Relationship Id="rId69" Type="http://schemas.openxmlformats.org/officeDocument/2006/relationships/image" Target="../media/image6130.png"/><Relationship Id="rId113" Type="http://schemas.openxmlformats.org/officeDocument/2006/relationships/image" Target="../media/image6350.png"/><Relationship Id="rId118" Type="http://schemas.openxmlformats.org/officeDocument/2006/relationships/customXml" Target="../ink/ink225.xml"/><Relationship Id="rId134" Type="http://schemas.openxmlformats.org/officeDocument/2006/relationships/customXml" Target="../ink/ink233.xml"/><Relationship Id="rId139" Type="http://schemas.openxmlformats.org/officeDocument/2006/relationships/image" Target="../media/image9.png"/><Relationship Id="rId80" Type="http://schemas.openxmlformats.org/officeDocument/2006/relationships/customXml" Target="../ink/ink206.xml"/><Relationship Id="rId85" Type="http://schemas.openxmlformats.org/officeDocument/2006/relationships/image" Target="../media/image6210.png"/><Relationship Id="rId150" Type="http://schemas.openxmlformats.org/officeDocument/2006/relationships/customXml" Target="../ink/ink241.xml"/><Relationship Id="rId155" Type="http://schemas.openxmlformats.org/officeDocument/2006/relationships/image" Target="../media/image17.png"/><Relationship Id="rId171" Type="http://schemas.openxmlformats.org/officeDocument/2006/relationships/image" Target="../media/image25.png"/><Relationship Id="rId12" Type="http://schemas.openxmlformats.org/officeDocument/2006/relationships/customXml" Target="../ink/ink184.xml"/><Relationship Id="rId17" Type="http://schemas.openxmlformats.org/officeDocument/2006/relationships/image" Target="../media/image5870.png"/><Relationship Id="rId33" Type="http://schemas.openxmlformats.org/officeDocument/2006/relationships/image" Target="../media/image5950.png"/><Relationship Id="rId103" Type="http://schemas.openxmlformats.org/officeDocument/2006/relationships/image" Target="../media/image6300.png"/><Relationship Id="rId108" Type="http://schemas.openxmlformats.org/officeDocument/2006/relationships/customXml" Target="../ink/ink220.xml"/><Relationship Id="rId124" Type="http://schemas.openxmlformats.org/officeDocument/2006/relationships/customXml" Target="../ink/ink228.xml"/><Relationship Id="rId129" Type="http://schemas.openxmlformats.org/officeDocument/2006/relationships/image" Target="../media/image6430.png"/><Relationship Id="rId70" Type="http://schemas.openxmlformats.org/officeDocument/2006/relationships/customXml" Target="../ink/ink201.xml"/><Relationship Id="rId75" Type="http://schemas.openxmlformats.org/officeDocument/2006/relationships/image" Target="../media/image6160.png"/><Relationship Id="rId91" Type="http://schemas.openxmlformats.org/officeDocument/2006/relationships/image" Target="../media/image6240.png"/><Relationship Id="rId96" Type="http://schemas.openxmlformats.org/officeDocument/2006/relationships/customXml" Target="../ink/ink214.xml"/><Relationship Id="rId140" Type="http://schemas.openxmlformats.org/officeDocument/2006/relationships/customXml" Target="../ink/ink236.xml"/><Relationship Id="rId145" Type="http://schemas.openxmlformats.org/officeDocument/2006/relationships/image" Target="../media/image12.png"/><Relationship Id="rId161" Type="http://schemas.openxmlformats.org/officeDocument/2006/relationships/image" Target="../media/image20.png"/><Relationship Id="rId166" Type="http://schemas.openxmlformats.org/officeDocument/2006/relationships/customXml" Target="../ink/ink249.xml"/><Relationship Id="rId1" Type="http://schemas.openxmlformats.org/officeDocument/2006/relationships/slideLayout" Target="../slideLayouts/slideLayout2.xml"/><Relationship Id="rId6" Type="http://schemas.openxmlformats.org/officeDocument/2006/relationships/customXml" Target="../ink/ink181.xml"/><Relationship Id="rId23" Type="http://schemas.openxmlformats.org/officeDocument/2006/relationships/image" Target="../media/image5900.png"/><Relationship Id="rId28" Type="http://schemas.openxmlformats.org/officeDocument/2006/relationships/customXml" Target="../ink/ink192.xml"/><Relationship Id="rId114" Type="http://schemas.openxmlformats.org/officeDocument/2006/relationships/customXml" Target="../ink/ink223.xml"/><Relationship Id="rId119" Type="http://schemas.openxmlformats.org/officeDocument/2006/relationships/image" Target="../media/image6380.png"/><Relationship Id="rId65" Type="http://schemas.openxmlformats.org/officeDocument/2006/relationships/image" Target="../media/image6110.png"/><Relationship Id="rId81" Type="http://schemas.openxmlformats.org/officeDocument/2006/relationships/image" Target="../media/image6190.png"/><Relationship Id="rId86" Type="http://schemas.openxmlformats.org/officeDocument/2006/relationships/customXml" Target="../ink/ink209.xml"/><Relationship Id="rId130" Type="http://schemas.openxmlformats.org/officeDocument/2006/relationships/customXml" Target="../ink/ink231.xml"/><Relationship Id="rId135" Type="http://schemas.openxmlformats.org/officeDocument/2006/relationships/image" Target="../media/image7.png"/><Relationship Id="rId151" Type="http://schemas.openxmlformats.org/officeDocument/2006/relationships/image" Target="../media/image15.png"/><Relationship Id="rId156" Type="http://schemas.openxmlformats.org/officeDocument/2006/relationships/customXml" Target="../ink/ink244.xml"/><Relationship Id="rId172" Type="http://schemas.openxmlformats.org/officeDocument/2006/relationships/image" Target="../media/image26.png"/><Relationship Id="rId13" Type="http://schemas.openxmlformats.org/officeDocument/2006/relationships/image" Target="../media/image5850.png"/><Relationship Id="rId18" Type="http://schemas.openxmlformats.org/officeDocument/2006/relationships/customXml" Target="../ink/ink187.xml"/><Relationship Id="rId109" Type="http://schemas.openxmlformats.org/officeDocument/2006/relationships/image" Target="../media/image6330.png"/><Relationship Id="rId34" Type="http://schemas.openxmlformats.org/officeDocument/2006/relationships/customXml" Target="../ink/ink195.xml"/><Relationship Id="rId76" Type="http://schemas.openxmlformats.org/officeDocument/2006/relationships/customXml" Target="../ink/ink204.xml"/><Relationship Id="rId97" Type="http://schemas.openxmlformats.org/officeDocument/2006/relationships/image" Target="../media/image6270.png"/><Relationship Id="rId104" Type="http://schemas.openxmlformats.org/officeDocument/2006/relationships/customXml" Target="../ink/ink218.xml"/><Relationship Id="rId120" Type="http://schemas.openxmlformats.org/officeDocument/2006/relationships/customXml" Target="../ink/ink226.xml"/><Relationship Id="rId125" Type="http://schemas.openxmlformats.org/officeDocument/2006/relationships/image" Target="../media/image6410.png"/><Relationship Id="rId141" Type="http://schemas.openxmlformats.org/officeDocument/2006/relationships/image" Target="../media/image10.png"/><Relationship Id="rId146" Type="http://schemas.openxmlformats.org/officeDocument/2006/relationships/customXml" Target="../ink/ink239.xml"/><Relationship Id="rId167" Type="http://schemas.openxmlformats.org/officeDocument/2006/relationships/image" Target="../media/image23.png"/><Relationship Id="rId7" Type="http://schemas.openxmlformats.org/officeDocument/2006/relationships/image" Target="../media/image5820.png"/><Relationship Id="rId71" Type="http://schemas.openxmlformats.org/officeDocument/2006/relationships/image" Target="../media/image6140.png"/><Relationship Id="rId92" Type="http://schemas.openxmlformats.org/officeDocument/2006/relationships/customXml" Target="../ink/ink212.xml"/><Relationship Id="rId162" Type="http://schemas.openxmlformats.org/officeDocument/2006/relationships/customXml" Target="../ink/ink247.xml"/><Relationship Id="rId2" Type="http://schemas.openxmlformats.org/officeDocument/2006/relationships/customXml" Target="../ink/ink179.xml"/><Relationship Id="rId29" Type="http://schemas.openxmlformats.org/officeDocument/2006/relationships/image" Target="../media/image5930.png"/><Relationship Id="rId24" Type="http://schemas.openxmlformats.org/officeDocument/2006/relationships/customXml" Target="../ink/ink190.xml"/><Relationship Id="rId66" Type="http://schemas.openxmlformats.org/officeDocument/2006/relationships/customXml" Target="../ink/ink199.xml"/><Relationship Id="rId87" Type="http://schemas.openxmlformats.org/officeDocument/2006/relationships/image" Target="../media/image6220.png"/><Relationship Id="rId110" Type="http://schemas.openxmlformats.org/officeDocument/2006/relationships/customXml" Target="../ink/ink221.xml"/><Relationship Id="rId115" Type="http://schemas.openxmlformats.org/officeDocument/2006/relationships/image" Target="../media/image6360.png"/><Relationship Id="rId131" Type="http://schemas.openxmlformats.org/officeDocument/2006/relationships/image" Target="../media/image6440.png"/><Relationship Id="rId136" Type="http://schemas.openxmlformats.org/officeDocument/2006/relationships/customXml" Target="../ink/ink234.xml"/><Relationship Id="rId157" Type="http://schemas.openxmlformats.org/officeDocument/2006/relationships/image" Target="../media/image18.png"/><Relationship Id="rId61" Type="http://schemas.openxmlformats.org/officeDocument/2006/relationships/image" Target="../media/image6090.png"/><Relationship Id="rId82" Type="http://schemas.openxmlformats.org/officeDocument/2006/relationships/customXml" Target="../ink/ink207.xml"/><Relationship Id="rId152" Type="http://schemas.openxmlformats.org/officeDocument/2006/relationships/customXml" Target="../ink/ink242.xml"/><Relationship Id="rId19" Type="http://schemas.openxmlformats.org/officeDocument/2006/relationships/image" Target="../media/image5880.png"/><Relationship Id="rId14" Type="http://schemas.openxmlformats.org/officeDocument/2006/relationships/customXml" Target="../ink/ink185.xml"/><Relationship Id="rId30" Type="http://schemas.openxmlformats.org/officeDocument/2006/relationships/customXml" Target="../ink/ink193.xml"/><Relationship Id="rId35" Type="http://schemas.openxmlformats.org/officeDocument/2006/relationships/image" Target="../media/image5960.png"/><Relationship Id="rId77" Type="http://schemas.openxmlformats.org/officeDocument/2006/relationships/image" Target="../media/image6170.png"/><Relationship Id="rId100" Type="http://schemas.openxmlformats.org/officeDocument/2006/relationships/customXml" Target="../ink/ink216.xml"/><Relationship Id="rId105" Type="http://schemas.openxmlformats.org/officeDocument/2006/relationships/image" Target="../media/image1378.png"/><Relationship Id="rId126" Type="http://schemas.openxmlformats.org/officeDocument/2006/relationships/customXml" Target="../ink/ink229.xml"/><Relationship Id="rId147" Type="http://schemas.openxmlformats.org/officeDocument/2006/relationships/image" Target="../media/image13.png"/><Relationship Id="rId168" Type="http://schemas.openxmlformats.org/officeDocument/2006/relationships/customXml" Target="../ink/ink250.xml"/><Relationship Id="rId8" Type="http://schemas.openxmlformats.org/officeDocument/2006/relationships/customXml" Target="../ink/ink182.xml"/><Relationship Id="rId72" Type="http://schemas.openxmlformats.org/officeDocument/2006/relationships/customXml" Target="../ink/ink202.xml"/><Relationship Id="rId93" Type="http://schemas.openxmlformats.org/officeDocument/2006/relationships/image" Target="../media/image6250.png"/><Relationship Id="rId98" Type="http://schemas.openxmlformats.org/officeDocument/2006/relationships/customXml" Target="../ink/ink215.xml"/><Relationship Id="rId121" Type="http://schemas.openxmlformats.org/officeDocument/2006/relationships/image" Target="../media/image6390.png"/><Relationship Id="rId142" Type="http://schemas.openxmlformats.org/officeDocument/2006/relationships/customXml" Target="../ink/ink237.xml"/><Relationship Id="rId163" Type="http://schemas.openxmlformats.org/officeDocument/2006/relationships/image" Target="../media/image21.png"/><Relationship Id="rId3" Type="http://schemas.openxmlformats.org/officeDocument/2006/relationships/image" Target="../media/image5800.png"/><Relationship Id="rId25" Type="http://schemas.openxmlformats.org/officeDocument/2006/relationships/image" Target="../media/image5910.png"/><Relationship Id="rId67" Type="http://schemas.openxmlformats.org/officeDocument/2006/relationships/image" Target="../media/image6120.png"/><Relationship Id="rId116" Type="http://schemas.openxmlformats.org/officeDocument/2006/relationships/customXml" Target="../ink/ink224.xml"/><Relationship Id="rId137" Type="http://schemas.openxmlformats.org/officeDocument/2006/relationships/image" Target="../media/image8.png"/><Relationship Id="rId158" Type="http://schemas.openxmlformats.org/officeDocument/2006/relationships/customXml" Target="../ink/ink245.xml"/><Relationship Id="rId20" Type="http://schemas.openxmlformats.org/officeDocument/2006/relationships/customXml" Target="../ink/ink188.xml"/><Relationship Id="rId62" Type="http://schemas.openxmlformats.org/officeDocument/2006/relationships/customXml" Target="../ink/ink197.xml"/><Relationship Id="rId83" Type="http://schemas.openxmlformats.org/officeDocument/2006/relationships/image" Target="../media/image6200.png"/><Relationship Id="rId88" Type="http://schemas.openxmlformats.org/officeDocument/2006/relationships/customXml" Target="../ink/ink210.xml"/><Relationship Id="rId111" Type="http://schemas.openxmlformats.org/officeDocument/2006/relationships/image" Target="../media/image6340.png"/><Relationship Id="rId132" Type="http://schemas.openxmlformats.org/officeDocument/2006/relationships/customXml" Target="../ink/ink232.xml"/><Relationship Id="rId153" Type="http://schemas.openxmlformats.org/officeDocument/2006/relationships/image" Target="../media/image16.png"/><Relationship Id="rId15" Type="http://schemas.openxmlformats.org/officeDocument/2006/relationships/image" Target="../media/image5860.png"/><Relationship Id="rId36" Type="http://schemas.openxmlformats.org/officeDocument/2006/relationships/customXml" Target="../ink/ink196.xml"/><Relationship Id="rId106" Type="http://schemas.openxmlformats.org/officeDocument/2006/relationships/customXml" Target="../ink/ink219.xml"/><Relationship Id="rId127" Type="http://schemas.openxmlformats.org/officeDocument/2006/relationships/image" Target="../media/image6420.png"/><Relationship Id="rId10" Type="http://schemas.openxmlformats.org/officeDocument/2006/relationships/customXml" Target="../ink/ink183.xml"/><Relationship Id="rId31" Type="http://schemas.openxmlformats.org/officeDocument/2006/relationships/image" Target="../media/image5940.png"/><Relationship Id="rId73" Type="http://schemas.openxmlformats.org/officeDocument/2006/relationships/image" Target="../media/image6150.png"/><Relationship Id="rId78" Type="http://schemas.openxmlformats.org/officeDocument/2006/relationships/customXml" Target="../ink/ink205.xml"/><Relationship Id="rId94" Type="http://schemas.openxmlformats.org/officeDocument/2006/relationships/customXml" Target="../ink/ink213.xml"/><Relationship Id="rId99" Type="http://schemas.openxmlformats.org/officeDocument/2006/relationships/image" Target="../media/image6280.png"/><Relationship Id="rId101" Type="http://schemas.openxmlformats.org/officeDocument/2006/relationships/image" Target="../media/image6290.png"/><Relationship Id="rId122" Type="http://schemas.openxmlformats.org/officeDocument/2006/relationships/customXml" Target="../ink/ink227.xml"/><Relationship Id="rId143" Type="http://schemas.openxmlformats.org/officeDocument/2006/relationships/image" Target="../media/image11.png"/><Relationship Id="rId148" Type="http://schemas.openxmlformats.org/officeDocument/2006/relationships/customXml" Target="../ink/ink240.xml"/><Relationship Id="rId164" Type="http://schemas.openxmlformats.org/officeDocument/2006/relationships/customXml" Target="../ink/ink248.xml"/><Relationship Id="rId169" Type="http://schemas.openxmlformats.org/officeDocument/2006/relationships/image" Target="../media/image24.png"/><Relationship Id="rId4" Type="http://schemas.openxmlformats.org/officeDocument/2006/relationships/customXml" Target="../ink/ink180.xml"/><Relationship Id="rId9" Type="http://schemas.openxmlformats.org/officeDocument/2006/relationships/image" Target="../media/image5830.png"/><Relationship Id="rId26" Type="http://schemas.openxmlformats.org/officeDocument/2006/relationships/customXml" Target="../ink/ink191.xml"/><Relationship Id="rId68" Type="http://schemas.openxmlformats.org/officeDocument/2006/relationships/customXml" Target="../ink/ink200.xml"/><Relationship Id="rId89" Type="http://schemas.openxmlformats.org/officeDocument/2006/relationships/image" Target="../media/image6230.png"/><Relationship Id="rId112" Type="http://schemas.openxmlformats.org/officeDocument/2006/relationships/customXml" Target="../ink/ink222.xml"/><Relationship Id="rId133" Type="http://schemas.openxmlformats.org/officeDocument/2006/relationships/image" Target="../media/image6.png"/><Relationship Id="rId154" Type="http://schemas.openxmlformats.org/officeDocument/2006/relationships/customXml" Target="../ink/ink243.xml"/><Relationship Id="rId16" Type="http://schemas.openxmlformats.org/officeDocument/2006/relationships/customXml" Target="../ink/ink186.xml"/><Relationship Id="rId79" Type="http://schemas.openxmlformats.org/officeDocument/2006/relationships/image" Target="../media/image6180.png"/><Relationship Id="rId102" Type="http://schemas.openxmlformats.org/officeDocument/2006/relationships/customXml" Target="../ink/ink217.xml"/><Relationship Id="rId123" Type="http://schemas.openxmlformats.org/officeDocument/2006/relationships/image" Target="../media/image6400.png"/><Relationship Id="rId144" Type="http://schemas.openxmlformats.org/officeDocument/2006/relationships/customXml" Target="../ink/ink2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3.xml"/><Relationship Id="rId294" Type="http://schemas.openxmlformats.org/officeDocument/2006/relationships/image" Target="../media/image185.png"/><Relationship Id="rId21" Type="http://schemas.openxmlformats.org/officeDocument/2006/relationships/image" Target="../media/image50.png"/><Relationship Id="rId42" Type="http://schemas.openxmlformats.org/officeDocument/2006/relationships/customXml" Target="../ink/ink21.xml"/><Relationship Id="rId47" Type="http://schemas.openxmlformats.org/officeDocument/2006/relationships/image" Target="../media/image63.png"/><Relationship Id="rId63" Type="http://schemas.openxmlformats.org/officeDocument/2006/relationships/image" Target="../media/image7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84.png"/><Relationship Id="rId16" Type="http://schemas.openxmlformats.org/officeDocument/2006/relationships/customXml" Target="../ink/ink8.xml"/><Relationship Id="rId107" Type="http://schemas.openxmlformats.org/officeDocument/2006/relationships/image" Target="../media/image93.png"/><Relationship Id="rId284" Type="http://schemas.openxmlformats.org/officeDocument/2006/relationships/image" Target="../media/image180.png"/><Relationship Id="rId289" Type="http://schemas.openxmlformats.org/officeDocument/2006/relationships/customXml" Target="../ink/ink59.xml"/><Relationship Id="rId11" Type="http://schemas.openxmlformats.org/officeDocument/2006/relationships/image" Target="../media/image45.png"/><Relationship Id="rId32" Type="http://schemas.openxmlformats.org/officeDocument/2006/relationships/customXml" Target="../ink/ink16.xml"/><Relationship Id="rId37"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79.png"/><Relationship Id="rId102" Type="http://schemas.openxmlformats.org/officeDocument/2006/relationships/customXml" Target="../ink/ink51.xml"/><Relationship Id="rId5" Type="http://schemas.openxmlformats.org/officeDocument/2006/relationships/image" Target="../media/image42.png"/><Relationship Id="rId90" Type="http://schemas.openxmlformats.org/officeDocument/2006/relationships/customXml" Target="../ink/ink45.xml"/><Relationship Id="rId95" Type="http://schemas.openxmlformats.org/officeDocument/2006/relationships/image" Target="../media/image87.png"/><Relationship Id="rId295" Type="http://schemas.openxmlformats.org/officeDocument/2006/relationships/customXml" Target="../ink/ink62.xml"/><Relationship Id="rId22" Type="http://schemas.openxmlformats.org/officeDocument/2006/relationships/customXml" Target="../ink/ink11.xml"/><Relationship Id="rId27" Type="http://schemas.openxmlformats.org/officeDocument/2006/relationships/image" Target="../media/image53.png"/><Relationship Id="rId43" Type="http://schemas.openxmlformats.org/officeDocument/2006/relationships/image" Target="../media/image6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74.png"/><Relationship Id="rId290" Type="http://schemas.openxmlformats.org/officeDocument/2006/relationships/image" Target="../media/image183.png"/><Relationship Id="rId80" Type="http://schemas.openxmlformats.org/officeDocument/2006/relationships/customXml" Target="../ink/ink40.xml"/><Relationship Id="rId85" Type="http://schemas.openxmlformats.org/officeDocument/2006/relationships/image" Target="../media/image82.png"/><Relationship Id="rId285" Type="http://schemas.openxmlformats.org/officeDocument/2006/relationships/customXml" Target="../ink/ink57.xml"/><Relationship Id="rId12" Type="http://schemas.openxmlformats.org/officeDocument/2006/relationships/customXml" Target="../ink/ink6.xml"/><Relationship Id="rId17" Type="http://schemas.openxmlformats.org/officeDocument/2006/relationships/image" Target="../media/image48.png"/><Relationship Id="rId33" Type="http://schemas.openxmlformats.org/officeDocument/2006/relationships/image" Target="../media/image56.png"/><Relationship Id="rId38" Type="http://schemas.openxmlformats.org/officeDocument/2006/relationships/customXml" Target="../ink/ink19.xml"/><Relationship Id="rId59" Type="http://schemas.openxmlformats.org/officeDocument/2006/relationships/image" Target="../media/image69.png"/><Relationship Id="rId103" Type="http://schemas.openxmlformats.org/officeDocument/2006/relationships/image" Target="../media/image91.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77.png"/><Relationship Id="rId91" Type="http://schemas.openxmlformats.org/officeDocument/2006/relationships/image" Target="../media/image85.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51.png"/><Relationship Id="rId28" Type="http://schemas.openxmlformats.org/officeDocument/2006/relationships/customXml" Target="../ink/ink14.xml"/><Relationship Id="rId49" Type="http://schemas.openxmlformats.org/officeDocument/2006/relationships/image" Target="../media/image64.png"/><Relationship Id="rId291" Type="http://schemas.openxmlformats.org/officeDocument/2006/relationships/customXml" Target="../ink/ink60.xml"/><Relationship Id="rId296" Type="http://schemas.openxmlformats.org/officeDocument/2006/relationships/image" Target="../media/image186.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72.png"/><Relationship Id="rId81" Type="http://schemas.openxmlformats.org/officeDocument/2006/relationships/image" Target="../media/image80.png"/><Relationship Id="rId86" Type="http://schemas.openxmlformats.org/officeDocument/2006/relationships/customXml" Target="../ink/ink43.xml"/><Relationship Id="rId13" Type="http://schemas.openxmlformats.org/officeDocument/2006/relationships/image" Target="../media/image46.png"/><Relationship Id="rId18" Type="http://schemas.openxmlformats.org/officeDocument/2006/relationships/customXml" Target="../ink/ink9.xml"/><Relationship Id="rId39" Type="http://schemas.openxmlformats.org/officeDocument/2006/relationships/image" Target="../media/image59.png"/><Relationship Id="rId109" Type="http://schemas.openxmlformats.org/officeDocument/2006/relationships/customXml" Target="../ink/ink55.xml"/><Relationship Id="rId286" Type="http://schemas.openxmlformats.org/officeDocument/2006/relationships/image" Target="../media/image181.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67.png"/><Relationship Id="rId76" Type="http://schemas.openxmlformats.org/officeDocument/2006/relationships/customXml" Target="../ink/ink38.xml"/><Relationship Id="rId97" Type="http://schemas.openxmlformats.org/officeDocument/2006/relationships/image" Target="../media/image88.png"/><Relationship Id="rId104" Type="http://schemas.openxmlformats.org/officeDocument/2006/relationships/customXml" Target="../ink/ink52.xml"/><Relationship Id="rId7" Type="http://schemas.openxmlformats.org/officeDocument/2006/relationships/image" Target="../media/image43.png"/><Relationship Id="rId71" Type="http://schemas.openxmlformats.org/officeDocument/2006/relationships/image" Target="../media/image7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54.png"/><Relationship Id="rId292" Type="http://schemas.openxmlformats.org/officeDocument/2006/relationships/image" Target="../media/image184.png"/><Relationship Id="rId297" Type="http://schemas.openxmlformats.org/officeDocument/2006/relationships/customXml" Target="../ink/ink63.xml"/><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62.png"/><Relationship Id="rId66" Type="http://schemas.openxmlformats.org/officeDocument/2006/relationships/customXml" Target="../ink/ink33.xml"/><Relationship Id="rId87" Type="http://schemas.openxmlformats.org/officeDocument/2006/relationships/image" Target="../media/image83.png"/><Relationship Id="rId61" Type="http://schemas.openxmlformats.org/officeDocument/2006/relationships/image" Target="../media/image70.png"/><Relationship Id="rId82" Type="http://schemas.openxmlformats.org/officeDocument/2006/relationships/customXml" Target="../ink/ink41.xml"/><Relationship Id="rId19" Type="http://schemas.openxmlformats.org/officeDocument/2006/relationships/image" Target="../media/image49.png"/><Relationship Id="rId287" Type="http://schemas.openxmlformats.org/officeDocument/2006/relationships/customXml" Target="../ink/ink58.xml"/><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57.png"/><Relationship Id="rId56" Type="http://schemas.openxmlformats.org/officeDocument/2006/relationships/customXml" Target="../ink/ink28.xml"/><Relationship Id="rId77" Type="http://schemas.openxmlformats.org/officeDocument/2006/relationships/image" Target="../media/image78.png"/><Relationship Id="rId100" Type="http://schemas.openxmlformats.org/officeDocument/2006/relationships/customXml" Target="../ink/ink50.xml"/><Relationship Id="rId105" Type="http://schemas.openxmlformats.org/officeDocument/2006/relationships/image" Target="../media/image92.png"/><Relationship Id="rId282" Type="http://schemas.openxmlformats.org/officeDocument/2006/relationships/image" Target="../media/image179.png"/><Relationship Id="rId8" Type="http://schemas.openxmlformats.org/officeDocument/2006/relationships/customXml" Target="../ink/ink4.xml"/><Relationship Id="rId51" Type="http://schemas.openxmlformats.org/officeDocument/2006/relationships/image" Target="../media/image65.png"/><Relationship Id="rId72" Type="http://schemas.openxmlformats.org/officeDocument/2006/relationships/customXml" Target="../ink/ink36.xml"/><Relationship Id="rId93" Type="http://schemas.openxmlformats.org/officeDocument/2006/relationships/image" Target="../media/image86.png"/><Relationship Id="rId98" Type="http://schemas.openxmlformats.org/officeDocument/2006/relationships/customXml" Target="../ink/ink49.xml"/><Relationship Id="rId3" Type="http://schemas.openxmlformats.org/officeDocument/2006/relationships/image" Target="../media/image41.png"/><Relationship Id="rId298" Type="http://schemas.openxmlformats.org/officeDocument/2006/relationships/image" Target="../media/image187.png"/><Relationship Id="rId25" Type="http://schemas.openxmlformats.org/officeDocument/2006/relationships/image" Target="../media/image52.png"/><Relationship Id="rId46" Type="http://schemas.openxmlformats.org/officeDocument/2006/relationships/customXml" Target="../ink/ink23.xml"/><Relationship Id="rId67" Type="http://schemas.openxmlformats.org/officeDocument/2006/relationships/image" Target="../media/image73.png"/><Relationship Id="rId293" Type="http://schemas.openxmlformats.org/officeDocument/2006/relationships/customXml" Target="../ink/ink61.xml"/><Relationship Id="rId20" Type="http://schemas.openxmlformats.org/officeDocument/2006/relationships/customXml" Target="../ink/ink10.xml"/><Relationship Id="rId41" Type="http://schemas.openxmlformats.org/officeDocument/2006/relationships/image" Target="../media/image60.png"/><Relationship Id="rId62" Type="http://schemas.openxmlformats.org/officeDocument/2006/relationships/customXml" Target="../ink/ink31.xml"/><Relationship Id="rId83" Type="http://schemas.openxmlformats.org/officeDocument/2006/relationships/image" Target="../media/image81.png"/><Relationship Id="rId88" Type="http://schemas.openxmlformats.org/officeDocument/2006/relationships/customXml" Target="../ink/ink44.xml"/><Relationship Id="rId288" Type="http://schemas.openxmlformats.org/officeDocument/2006/relationships/image" Target="../media/image182.png"/><Relationship Id="rId15" Type="http://schemas.openxmlformats.org/officeDocument/2006/relationships/image" Target="../media/image47.png"/><Relationship Id="rId36" Type="http://schemas.openxmlformats.org/officeDocument/2006/relationships/customXml" Target="../ink/ink18.xml"/><Relationship Id="rId57" Type="http://schemas.openxmlformats.org/officeDocument/2006/relationships/image" Target="../media/image68.png"/><Relationship Id="rId106" Type="http://schemas.openxmlformats.org/officeDocument/2006/relationships/customXml" Target="../ink/ink53.xml"/><Relationship Id="rId283" Type="http://schemas.openxmlformats.org/officeDocument/2006/relationships/customXml" Target="../ink/ink56.xml"/><Relationship Id="rId10" Type="http://schemas.openxmlformats.org/officeDocument/2006/relationships/customXml" Target="../ink/ink5.xml"/><Relationship Id="rId31" Type="http://schemas.openxmlformats.org/officeDocument/2006/relationships/image" Target="../media/image55.png"/><Relationship Id="rId52" Type="http://schemas.openxmlformats.org/officeDocument/2006/relationships/customXml" Target="../ink/ink26.xml"/><Relationship Id="rId73" Type="http://schemas.openxmlformats.org/officeDocument/2006/relationships/image" Target="../media/image7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89.png"/><Relationship Id="rId101" Type="http://schemas.openxmlformats.org/officeDocument/2006/relationships/image" Target="../media/image90.png"/><Relationship Id="rId4" Type="http://schemas.openxmlformats.org/officeDocument/2006/relationships/customXml" Target="../ink/ink2.xml"/><Relationship Id="rId9" Type="http://schemas.openxmlformats.org/officeDocument/2006/relationships/image" Target="../media/image44.png"/></Relationships>
</file>

<file path=ppt/slides/_rels/slide5.xml.rels><?xml version="1.0" encoding="UTF-8" standalone="yes"?>
<Relationships xmlns="http://schemas.openxmlformats.org/package/2006/relationships"><Relationship Id="rId476" Type="http://schemas.openxmlformats.org/officeDocument/2006/relationships/customXml" Target="../ink/ink65.xml"/><Relationship Id="rId2" Type="http://schemas.openxmlformats.org/officeDocument/2006/relationships/customXml" Target="../ink/ink64.xml"/><Relationship Id="rId475" Type="http://schemas.openxmlformats.org/officeDocument/2006/relationships/image" Target="../media/image9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D2ECCE-743A-17C5-3F88-A4F93B469AF4}"/>
              </a:ext>
            </a:extLst>
          </p:cNvPr>
          <p:cNvSpPr>
            <a:spLocks noGrp="1"/>
          </p:cNvSpPr>
          <p:nvPr>
            <p:ph type="title"/>
          </p:nvPr>
        </p:nvSpPr>
        <p:spPr/>
        <p:txBody>
          <a:bodyPr/>
          <a:lstStyle/>
          <a:p>
            <a:r>
              <a:rPr lang="en-US" altLang="zh-TW" dirty="0"/>
              <a:t>Goal</a:t>
            </a:r>
            <a:endParaRPr lang="zh-TW" altLang="en-US" dirty="0"/>
          </a:p>
        </p:txBody>
      </p:sp>
      <p:sp>
        <p:nvSpPr>
          <p:cNvPr id="3" name="內容版面配置區 2">
            <a:extLst>
              <a:ext uri="{FF2B5EF4-FFF2-40B4-BE49-F238E27FC236}">
                <a16:creationId xmlns:a16="http://schemas.microsoft.com/office/drawing/2014/main" id="{698FB725-4DFB-8CB6-C3F7-615D097F3449}"/>
              </a:ext>
            </a:extLst>
          </p:cNvPr>
          <p:cNvSpPr>
            <a:spLocks noGrp="1"/>
          </p:cNvSpPr>
          <p:nvPr>
            <p:ph idx="1"/>
          </p:nvPr>
        </p:nvSpPr>
        <p:spPr/>
        <p:txBody>
          <a:bodyPr/>
          <a:lstStyle/>
          <a:p>
            <a:r>
              <a:rPr lang="en-US" altLang="zh-TW" b="0" i="0" dirty="0">
                <a:solidFill>
                  <a:srgbClr val="0D0D0D"/>
                </a:solidFill>
                <a:effectLst/>
                <a:highlight>
                  <a:srgbClr val="FFFFFF"/>
                </a:highlight>
                <a:latin typeface="Söhne"/>
              </a:rPr>
              <a:t>In statistics, a full factorial experiment is like mixing and matching different ingredients to see how they affect the outcome.</a:t>
            </a:r>
          </a:p>
          <a:p>
            <a:r>
              <a:rPr lang="en-US" altLang="zh-TW" b="0" i="0" dirty="0">
                <a:solidFill>
                  <a:srgbClr val="0D0D0D"/>
                </a:solidFill>
                <a:effectLst/>
                <a:highlight>
                  <a:srgbClr val="FFFFFF"/>
                </a:highlight>
                <a:latin typeface="Söhne"/>
              </a:rPr>
              <a:t> Imagine you're baking a cake, and you want to know how the amount of flour and sugar affects its taste. </a:t>
            </a:r>
          </a:p>
          <a:p>
            <a:r>
              <a:rPr lang="en-US" altLang="zh-TW" b="0" i="0" dirty="0">
                <a:solidFill>
                  <a:srgbClr val="0D0D0D"/>
                </a:solidFill>
                <a:effectLst/>
                <a:highlight>
                  <a:srgbClr val="FFFFFF"/>
                </a:highlight>
                <a:latin typeface="Söhne"/>
              </a:rPr>
              <a:t>A full factorial experiment would involve trying every possible combination of flour and sugar amounts to see what happens.</a:t>
            </a:r>
            <a:endParaRPr lang="zh-TW" altLang="en-US" dirty="0"/>
          </a:p>
        </p:txBody>
      </p:sp>
    </p:spTree>
    <p:extLst>
      <p:ext uri="{BB962C8B-B14F-4D97-AF65-F5344CB8AC3E}">
        <p14:creationId xmlns:p14="http://schemas.microsoft.com/office/powerpoint/2010/main" val="401694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FB042-652A-7F7F-23DB-E2BD042EEF39}"/>
              </a:ext>
            </a:extLst>
          </p:cNvPr>
          <p:cNvSpPr>
            <a:spLocks noGrp="1"/>
          </p:cNvSpPr>
          <p:nvPr>
            <p:ph type="title"/>
          </p:nvPr>
        </p:nvSpPr>
        <p:spPr/>
        <p:txBody>
          <a:bodyPr/>
          <a:lstStyle/>
          <a:p>
            <a:r>
              <a:rPr lang="en-US" altLang="zh-TW" dirty="0"/>
              <a:t>Evaluate the effect</a:t>
            </a:r>
            <a:endParaRPr lang="zh-TW" altLang="en-US" dirty="0"/>
          </a:p>
        </p:txBody>
      </p:sp>
    </p:spTree>
    <p:extLst>
      <p:ext uri="{BB962C8B-B14F-4D97-AF65-F5344CB8AC3E}">
        <p14:creationId xmlns:p14="http://schemas.microsoft.com/office/powerpoint/2010/main" val="331303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FE1A45-9D52-2F47-C6F5-14CE04441B06}"/>
              </a:ext>
            </a:extLst>
          </p:cNvPr>
          <p:cNvSpPr>
            <a:spLocks noGrp="1"/>
          </p:cNvSpPr>
          <p:nvPr>
            <p:ph type="title"/>
          </p:nvPr>
        </p:nvSpPr>
        <p:spPr/>
        <p:txBody>
          <a:bodyPr/>
          <a:lstStyle/>
          <a:p>
            <a:r>
              <a:rPr lang="en-US" altLang="zh-TW" dirty="0"/>
              <a:t>Partition sum of square</a:t>
            </a:r>
            <a:endParaRPr lang="zh-TW" altLang="en-US" dirty="0"/>
          </a:p>
        </p:txBody>
      </p:sp>
    </p:spTree>
    <p:extLst>
      <p:ext uri="{BB962C8B-B14F-4D97-AF65-F5344CB8AC3E}">
        <p14:creationId xmlns:p14="http://schemas.microsoft.com/office/powerpoint/2010/main" val="235549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F62EF-13B5-7F63-969F-068EA7A9A1BD}"/>
              </a:ext>
            </a:extLst>
          </p:cNvPr>
          <p:cNvSpPr>
            <a:spLocks noGrp="1"/>
          </p:cNvSpPr>
          <p:nvPr>
            <p:ph type="title"/>
          </p:nvPr>
        </p:nvSpPr>
        <p:spPr/>
        <p:txBody>
          <a:bodyPr/>
          <a:lstStyle/>
          <a:p>
            <a:r>
              <a:rPr lang="en-US" altLang="zh-TW" dirty="0"/>
              <a:t>Nonparametric method of RCD </a:t>
            </a:r>
            <a:endParaRPr lang="zh-TW" altLang="en-US" dirty="0"/>
          </a:p>
        </p:txBody>
      </p:sp>
      <p:grpSp>
        <p:nvGrpSpPr>
          <p:cNvPr id="115" name="群組 114">
            <a:extLst>
              <a:ext uri="{FF2B5EF4-FFF2-40B4-BE49-F238E27FC236}">
                <a16:creationId xmlns:a16="http://schemas.microsoft.com/office/drawing/2014/main" id="{025A321A-EF5E-CAA8-D605-BC863D764D3D}"/>
              </a:ext>
            </a:extLst>
          </p:cNvPr>
          <p:cNvGrpSpPr/>
          <p:nvPr/>
        </p:nvGrpSpPr>
        <p:grpSpPr>
          <a:xfrm>
            <a:off x="6089725" y="2269420"/>
            <a:ext cx="5205389" cy="4358065"/>
            <a:chOff x="2537752" y="2569962"/>
            <a:chExt cx="4261208" cy="3664504"/>
          </a:xfrm>
        </p:grpSpPr>
        <p:grpSp>
          <p:nvGrpSpPr>
            <p:cNvPr id="7" name="群組 6">
              <a:extLst>
                <a:ext uri="{FF2B5EF4-FFF2-40B4-BE49-F238E27FC236}">
                  <a16:creationId xmlns:a16="http://schemas.microsoft.com/office/drawing/2014/main" id="{E534BD73-9B90-2DE3-C4C0-438164A99F56}"/>
                </a:ext>
              </a:extLst>
            </p:cNvPr>
            <p:cNvGrpSpPr/>
            <p:nvPr/>
          </p:nvGrpSpPr>
          <p:grpSpPr>
            <a:xfrm>
              <a:off x="2643952" y="2625864"/>
              <a:ext cx="151920" cy="367200"/>
              <a:chOff x="811614" y="3032528"/>
              <a:chExt cx="151920" cy="367200"/>
            </a:xfrm>
          </p:grpSpPr>
          <mc:AlternateContent xmlns:mc="http://schemas.openxmlformats.org/markup-compatibility/2006" xmlns:p14="http://schemas.microsoft.com/office/powerpoint/2010/main">
            <mc:Choice Requires="p14">
              <p:contentPart p14:bwMode="auto" r:id="rId2">
                <p14:nvContentPartPr>
                  <p14:cNvPr id="4" name="筆跡 3">
                    <a:extLst>
                      <a:ext uri="{FF2B5EF4-FFF2-40B4-BE49-F238E27FC236}">
                        <a16:creationId xmlns:a16="http://schemas.microsoft.com/office/drawing/2014/main" id="{798F53FA-CB08-439B-1121-0875F379155C}"/>
                      </a:ext>
                    </a:extLst>
                  </p14:cNvPr>
                  <p14:cNvContentPartPr/>
                  <p14:nvPr/>
                </p14:nvContentPartPr>
                <p14:xfrm>
                  <a:off x="811614" y="3032528"/>
                  <a:ext cx="85680" cy="358560"/>
                </p14:xfrm>
              </p:contentPart>
            </mc:Choice>
            <mc:Fallback xmlns="">
              <p:pic>
                <p:nvPicPr>
                  <p:cNvPr id="4" name="筆跡 3">
                    <a:extLst>
                      <a:ext uri="{FF2B5EF4-FFF2-40B4-BE49-F238E27FC236}">
                        <a16:creationId xmlns:a16="http://schemas.microsoft.com/office/drawing/2014/main" id="{798F53FA-CB08-439B-1121-0875F379155C}"/>
                      </a:ext>
                    </a:extLst>
                  </p:cNvPr>
                  <p:cNvPicPr/>
                  <p:nvPr/>
                </p:nvPicPr>
                <p:blipFill>
                  <a:blip r:embed="rId3"/>
                  <a:stretch>
                    <a:fillRect/>
                  </a:stretch>
                </p:blipFill>
                <p:spPr>
                  <a:xfrm>
                    <a:off x="802974" y="3023528"/>
                    <a:ext cx="103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筆跡 4">
                    <a:extLst>
                      <a:ext uri="{FF2B5EF4-FFF2-40B4-BE49-F238E27FC236}">
                        <a16:creationId xmlns:a16="http://schemas.microsoft.com/office/drawing/2014/main" id="{163FD142-336A-6406-855A-AE73A500FA10}"/>
                      </a:ext>
                    </a:extLst>
                  </p14:cNvPr>
                  <p14:cNvContentPartPr/>
                  <p14:nvPr/>
                </p14:nvContentPartPr>
                <p14:xfrm>
                  <a:off x="854094" y="3099128"/>
                  <a:ext cx="96840" cy="300600"/>
                </p14:xfrm>
              </p:contentPart>
            </mc:Choice>
            <mc:Fallback xmlns="">
              <p:pic>
                <p:nvPicPr>
                  <p:cNvPr id="5" name="筆跡 4">
                    <a:extLst>
                      <a:ext uri="{FF2B5EF4-FFF2-40B4-BE49-F238E27FC236}">
                        <a16:creationId xmlns:a16="http://schemas.microsoft.com/office/drawing/2014/main" id="{163FD142-336A-6406-855A-AE73A500FA10}"/>
                      </a:ext>
                    </a:extLst>
                  </p:cNvPr>
                  <p:cNvPicPr/>
                  <p:nvPr/>
                </p:nvPicPr>
                <p:blipFill>
                  <a:blip r:embed="rId5"/>
                  <a:stretch>
                    <a:fillRect/>
                  </a:stretch>
                </p:blipFill>
                <p:spPr>
                  <a:xfrm>
                    <a:off x="845454" y="3090488"/>
                    <a:ext cx="11448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筆跡 5">
                    <a:extLst>
                      <a:ext uri="{FF2B5EF4-FFF2-40B4-BE49-F238E27FC236}">
                        <a16:creationId xmlns:a16="http://schemas.microsoft.com/office/drawing/2014/main" id="{E71A6ACA-DB0C-F4F6-D4B9-A19D438C2BD2}"/>
                      </a:ext>
                    </a:extLst>
                  </p14:cNvPr>
                  <p14:cNvContentPartPr/>
                  <p14:nvPr/>
                </p14:nvContentPartPr>
                <p14:xfrm>
                  <a:off x="823854" y="3244568"/>
                  <a:ext cx="139680" cy="9000"/>
                </p14:xfrm>
              </p:contentPart>
            </mc:Choice>
            <mc:Fallback xmlns="">
              <p:pic>
                <p:nvPicPr>
                  <p:cNvPr id="6" name="筆跡 5">
                    <a:extLst>
                      <a:ext uri="{FF2B5EF4-FFF2-40B4-BE49-F238E27FC236}">
                        <a16:creationId xmlns:a16="http://schemas.microsoft.com/office/drawing/2014/main" id="{E71A6ACA-DB0C-F4F6-D4B9-A19D438C2BD2}"/>
                      </a:ext>
                    </a:extLst>
                  </p:cNvPr>
                  <p:cNvPicPr/>
                  <p:nvPr/>
                </p:nvPicPr>
                <p:blipFill>
                  <a:blip r:embed="rId7"/>
                  <a:stretch>
                    <a:fillRect/>
                  </a:stretch>
                </p:blipFill>
                <p:spPr>
                  <a:xfrm>
                    <a:off x="814854" y="3235568"/>
                    <a:ext cx="157320" cy="26640"/>
                  </a:xfrm>
                  <a:prstGeom prst="rect">
                    <a:avLst/>
                  </a:prstGeom>
                </p:spPr>
              </p:pic>
            </mc:Fallback>
          </mc:AlternateContent>
        </p:grpSp>
        <p:grpSp>
          <p:nvGrpSpPr>
            <p:cNvPr id="10" name="群組 9">
              <a:extLst>
                <a:ext uri="{FF2B5EF4-FFF2-40B4-BE49-F238E27FC236}">
                  <a16:creationId xmlns:a16="http://schemas.microsoft.com/office/drawing/2014/main" id="{CCF30980-416C-77F8-96F4-0D1C8E0ABE76}"/>
                </a:ext>
              </a:extLst>
            </p:cNvPr>
            <p:cNvGrpSpPr/>
            <p:nvPr/>
          </p:nvGrpSpPr>
          <p:grpSpPr>
            <a:xfrm>
              <a:off x="3267112" y="2693184"/>
              <a:ext cx="203040" cy="330840"/>
              <a:chOff x="1434774" y="3099848"/>
              <a:chExt cx="203040" cy="330840"/>
            </a:xfrm>
          </p:grpSpPr>
          <mc:AlternateContent xmlns:mc="http://schemas.openxmlformats.org/markup-compatibility/2006" xmlns:p14="http://schemas.microsoft.com/office/powerpoint/2010/main">
            <mc:Choice Requires="p14">
              <p:contentPart p14:bwMode="auto" r:id="rId8">
                <p14:nvContentPartPr>
                  <p14:cNvPr id="8" name="筆跡 7">
                    <a:extLst>
                      <a:ext uri="{FF2B5EF4-FFF2-40B4-BE49-F238E27FC236}">
                        <a16:creationId xmlns:a16="http://schemas.microsoft.com/office/drawing/2014/main" id="{A2C0DCF7-8436-72CA-0AD2-F51D8DE98D76}"/>
                      </a:ext>
                    </a:extLst>
                  </p14:cNvPr>
                  <p14:cNvContentPartPr/>
                  <p14:nvPr/>
                </p14:nvContentPartPr>
                <p14:xfrm>
                  <a:off x="1440174" y="3099848"/>
                  <a:ext cx="8280" cy="322200"/>
                </p14:xfrm>
              </p:contentPart>
            </mc:Choice>
            <mc:Fallback xmlns="">
              <p:pic>
                <p:nvPicPr>
                  <p:cNvPr id="8" name="筆跡 7">
                    <a:extLst>
                      <a:ext uri="{FF2B5EF4-FFF2-40B4-BE49-F238E27FC236}">
                        <a16:creationId xmlns:a16="http://schemas.microsoft.com/office/drawing/2014/main" id="{A2C0DCF7-8436-72CA-0AD2-F51D8DE98D76}"/>
                      </a:ext>
                    </a:extLst>
                  </p:cNvPr>
                  <p:cNvPicPr/>
                  <p:nvPr/>
                </p:nvPicPr>
                <p:blipFill>
                  <a:blip r:embed="rId9"/>
                  <a:stretch>
                    <a:fillRect/>
                  </a:stretch>
                </p:blipFill>
                <p:spPr>
                  <a:xfrm>
                    <a:off x="1431174" y="3090848"/>
                    <a:ext cx="259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筆跡 8">
                    <a:extLst>
                      <a:ext uri="{FF2B5EF4-FFF2-40B4-BE49-F238E27FC236}">
                        <a16:creationId xmlns:a16="http://schemas.microsoft.com/office/drawing/2014/main" id="{58947913-45AF-4E95-47E4-15DEC7750919}"/>
                      </a:ext>
                    </a:extLst>
                  </p14:cNvPr>
                  <p14:cNvContentPartPr/>
                  <p14:nvPr/>
                </p14:nvContentPartPr>
                <p14:xfrm>
                  <a:off x="1434774" y="3108848"/>
                  <a:ext cx="203040" cy="321840"/>
                </p14:xfrm>
              </p:contentPart>
            </mc:Choice>
            <mc:Fallback xmlns="">
              <p:pic>
                <p:nvPicPr>
                  <p:cNvPr id="9" name="筆跡 8">
                    <a:extLst>
                      <a:ext uri="{FF2B5EF4-FFF2-40B4-BE49-F238E27FC236}">
                        <a16:creationId xmlns:a16="http://schemas.microsoft.com/office/drawing/2014/main" id="{58947913-45AF-4E95-47E4-15DEC7750919}"/>
                      </a:ext>
                    </a:extLst>
                  </p:cNvPr>
                  <p:cNvPicPr/>
                  <p:nvPr/>
                </p:nvPicPr>
                <p:blipFill>
                  <a:blip r:embed="rId11"/>
                  <a:stretch>
                    <a:fillRect/>
                  </a:stretch>
                </p:blipFill>
                <p:spPr>
                  <a:xfrm>
                    <a:off x="1426134" y="3100208"/>
                    <a:ext cx="220680" cy="339480"/>
                  </a:xfrm>
                  <a:prstGeom prst="rect">
                    <a:avLst/>
                  </a:prstGeom>
                </p:spPr>
              </p:pic>
            </mc:Fallback>
          </mc:AlternateContent>
        </p:grpSp>
        <p:grpSp>
          <p:nvGrpSpPr>
            <p:cNvPr id="19" name="群組 18">
              <a:extLst>
                <a:ext uri="{FF2B5EF4-FFF2-40B4-BE49-F238E27FC236}">
                  <a16:creationId xmlns:a16="http://schemas.microsoft.com/office/drawing/2014/main" id="{E989FB28-D848-5EDA-DF82-BD1913538525}"/>
                </a:ext>
              </a:extLst>
            </p:cNvPr>
            <p:cNvGrpSpPr/>
            <p:nvPr/>
          </p:nvGrpSpPr>
          <p:grpSpPr>
            <a:xfrm>
              <a:off x="2537752" y="3692904"/>
              <a:ext cx="222120" cy="263880"/>
              <a:chOff x="705414" y="4099568"/>
              <a:chExt cx="222120" cy="263880"/>
            </a:xfrm>
          </p:grpSpPr>
          <mc:AlternateContent xmlns:mc="http://schemas.openxmlformats.org/markup-compatibility/2006" xmlns:p14="http://schemas.microsoft.com/office/powerpoint/2010/main">
            <mc:Choice Requires="p14">
              <p:contentPart p14:bwMode="auto" r:id="rId12">
                <p14:nvContentPartPr>
                  <p14:cNvPr id="17" name="筆跡 16">
                    <a:extLst>
                      <a:ext uri="{FF2B5EF4-FFF2-40B4-BE49-F238E27FC236}">
                        <a16:creationId xmlns:a16="http://schemas.microsoft.com/office/drawing/2014/main" id="{7D3908C8-4798-E276-22D2-5017A4994417}"/>
                      </a:ext>
                    </a:extLst>
                  </p14:cNvPr>
                  <p14:cNvContentPartPr/>
                  <p14:nvPr/>
                </p14:nvContentPartPr>
                <p14:xfrm>
                  <a:off x="705414" y="4099568"/>
                  <a:ext cx="151920" cy="203760"/>
                </p14:xfrm>
              </p:contentPart>
            </mc:Choice>
            <mc:Fallback xmlns="">
              <p:pic>
                <p:nvPicPr>
                  <p:cNvPr id="17" name="筆跡 16">
                    <a:extLst>
                      <a:ext uri="{FF2B5EF4-FFF2-40B4-BE49-F238E27FC236}">
                        <a16:creationId xmlns:a16="http://schemas.microsoft.com/office/drawing/2014/main" id="{7D3908C8-4798-E276-22D2-5017A4994417}"/>
                      </a:ext>
                    </a:extLst>
                  </p:cNvPr>
                  <p:cNvPicPr/>
                  <p:nvPr/>
                </p:nvPicPr>
                <p:blipFill>
                  <a:blip r:embed="rId13"/>
                  <a:stretch>
                    <a:fillRect/>
                  </a:stretch>
                </p:blipFill>
                <p:spPr>
                  <a:xfrm>
                    <a:off x="696774" y="4090928"/>
                    <a:ext cx="169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筆跡 17">
                    <a:extLst>
                      <a:ext uri="{FF2B5EF4-FFF2-40B4-BE49-F238E27FC236}">
                        <a16:creationId xmlns:a16="http://schemas.microsoft.com/office/drawing/2014/main" id="{CCD929FD-BB0B-AFED-3717-6BB69FB5B4B2}"/>
                      </a:ext>
                    </a:extLst>
                  </p14:cNvPr>
                  <p14:cNvContentPartPr/>
                  <p14:nvPr/>
                </p14:nvContentPartPr>
                <p14:xfrm>
                  <a:off x="919614" y="4189568"/>
                  <a:ext cx="7920" cy="173880"/>
                </p14:xfrm>
              </p:contentPart>
            </mc:Choice>
            <mc:Fallback xmlns="">
              <p:pic>
                <p:nvPicPr>
                  <p:cNvPr id="18" name="筆跡 17">
                    <a:extLst>
                      <a:ext uri="{FF2B5EF4-FFF2-40B4-BE49-F238E27FC236}">
                        <a16:creationId xmlns:a16="http://schemas.microsoft.com/office/drawing/2014/main" id="{CCD929FD-BB0B-AFED-3717-6BB69FB5B4B2}"/>
                      </a:ext>
                    </a:extLst>
                  </p:cNvPr>
                  <p:cNvPicPr/>
                  <p:nvPr/>
                </p:nvPicPr>
                <p:blipFill>
                  <a:blip r:embed="rId15"/>
                  <a:stretch>
                    <a:fillRect/>
                  </a:stretch>
                </p:blipFill>
                <p:spPr>
                  <a:xfrm>
                    <a:off x="910974" y="4180568"/>
                    <a:ext cx="25560" cy="191520"/>
                  </a:xfrm>
                  <a:prstGeom prst="rect">
                    <a:avLst/>
                  </a:prstGeom>
                </p:spPr>
              </p:pic>
            </mc:Fallback>
          </mc:AlternateContent>
        </p:grpSp>
        <p:grpSp>
          <p:nvGrpSpPr>
            <p:cNvPr id="34" name="群組 33">
              <a:extLst>
                <a:ext uri="{FF2B5EF4-FFF2-40B4-BE49-F238E27FC236}">
                  <a16:creationId xmlns:a16="http://schemas.microsoft.com/office/drawing/2014/main" id="{ABE71903-35E1-0481-5C9A-14EF61AE6916}"/>
                </a:ext>
              </a:extLst>
            </p:cNvPr>
            <p:cNvGrpSpPr/>
            <p:nvPr/>
          </p:nvGrpSpPr>
          <p:grpSpPr>
            <a:xfrm>
              <a:off x="2539192" y="5096544"/>
              <a:ext cx="250200" cy="235800"/>
              <a:chOff x="706854" y="5503208"/>
              <a:chExt cx="250200" cy="235800"/>
            </a:xfrm>
          </p:grpSpPr>
          <mc:AlternateContent xmlns:mc="http://schemas.openxmlformats.org/markup-compatibility/2006" xmlns:p14="http://schemas.microsoft.com/office/powerpoint/2010/main">
            <mc:Choice Requires="p14">
              <p:contentPart p14:bwMode="auto" r:id="rId16">
                <p14:nvContentPartPr>
                  <p14:cNvPr id="20" name="筆跡 19">
                    <a:extLst>
                      <a:ext uri="{FF2B5EF4-FFF2-40B4-BE49-F238E27FC236}">
                        <a16:creationId xmlns:a16="http://schemas.microsoft.com/office/drawing/2014/main" id="{D95E6797-7DF3-ED0A-9EE4-0FA28AAC7BA4}"/>
                      </a:ext>
                    </a:extLst>
                  </p14:cNvPr>
                  <p14:cNvContentPartPr/>
                  <p14:nvPr/>
                </p14:nvContentPartPr>
                <p14:xfrm>
                  <a:off x="706854" y="5503208"/>
                  <a:ext cx="141480" cy="235800"/>
                </p14:xfrm>
              </p:contentPart>
            </mc:Choice>
            <mc:Fallback xmlns="">
              <p:pic>
                <p:nvPicPr>
                  <p:cNvPr id="20" name="筆跡 19">
                    <a:extLst>
                      <a:ext uri="{FF2B5EF4-FFF2-40B4-BE49-F238E27FC236}">
                        <a16:creationId xmlns:a16="http://schemas.microsoft.com/office/drawing/2014/main" id="{D95E6797-7DF3-ED0A-9EE4-0FA28AAC7BA4}"/>
                      </a:ext>
                    </a:extLst>
                  </p:cNvPr>
                  <p:cNvPicPr/>
                  <p:nvPr/>
                </p:nvPicPr>
                <p:blipFill>
                  <a:blip r:embed="rId17"/>
                  <a:stretch>
                    <a:fillRect/>
                  </a:stretch>
                </p:blipFill>
                <p:spPr>
                  <a:xfrm>
                    <a:off x="697854" y="5494208"/>
                    <a:ext cx="159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筆跡 20">
                    <a:extLst>
                      <a:ext uri="{FF2B5EF4-FFF2-40B4-BE49-F238E27FC236}">
                        <a16:creationId xmlns:a16="http://schemas.microsoft.com/office/drawing/2014/main" id="{D2CAB135-57EC-7103-0580-6ABA7BD58744}"/>
                      </a:ext>
                    </a:extLst>
                  </p14:cNvPr>
                  <p14:cNvContentPartPr/>
                  <p14:nvPr/>
                </p14:nvContentPartPr>
                <p14:xfrm>
                  <a:off x="881814" y="5586728"/>
                  <a:ext cx="75240" cy="99000"/>
                </p14:xfrm>
              </p:contentPart>
            </mc:Choice>
            <mc:Fallback xmlns="">
              <p:pic>
                <p:nvPicPr>
                  <p:cNvPr id="21" name="筆跡 20">
                    <a:extLst>
                      <a:ext uri="{FF2B5EF4-FFF2-40B4-BE49-F238E27FC236}">
                        <a16:creationId xmlns:a16="http://schemas.microsoft.com/office/drawing/2014/main" id="{D2CAB135-57EC-7103-0580-6ABA7BD58744}"/>
                      </a:ext>
                    </a:extLst>
                  </p:cNvPr>
                  <p:cNvPicPr/>
                  <p:nvPr/>
                </p:nvPicPr>
                <p:blipFill>
                  <a:blip r:embed="rId19"/>
                  <a:stretch>
                    <a:fillRect/>
                  </a:stretch>
                </p:blipFill>
                <p:spPr>
                  <a:xfrm>
                    <a:off x="872814" y="5577728"/>
                    <a:ext cx="92880" cy="116640"/>
                  </a:xfrm>
                  <a:prstGeom prst="rect">
                    <a:avLst/>
                  </a:prstGeom>
                </p:spPr>
              </p:pic>
            </mc:Fallback>
          </mc:AlternateContent>
        </p:grpSp>
        <p:grpSp>
          <p:nvGrpSpPr>
            <p:cNvPr id="33" name="群組 32">
              <a:extLst>
                <a:ext uri="{FF2B5EF4-FFF2-40B4-BE49-F238E27FC236}">
                  <a16:creationId xmlns:a16="http://schemas.microsoft.com/office/drawing/2014/main" id="{9FA6BDC3-7A4D-3B5A-71A6-7BF6A71A9AE4}"/>
                </a:ext>
              </a:extLst>
            </p:cNvPr>
            <p:cNvGrpSpPr/>
            <p:nvPr/>
          </p:nvGrpSpPr>
          <p:grpSpPr>
            <a:xfrm>
              <a:off x="3213832" y="3470784"/>
              <a:ext cx="142200" cy="298440"/>
              <a:chOff x="1381494" y="3877448"/>
              <a:chExt cx="142200" cy="298440"/>
            </a:xfrm>
          </p:grpSpPr>
          <mc:AlternateContent xmlns:mc="http://schemas.openxmlformats.org/markup-compatibility/2006" xmlns:p14="http://schemas.microsoft.com/office/powerpoint/2010/main">
            <mc:Choice Requires="p14">
              <p:contentPart p14:bwMode="auto" r:id="rId20">
                <p14:nvContentPartPr>
                  <p14:cNvPr id="22" name="筆跡 21">
                    <a:extLst>
                      <a:ext uri="{FF2B5EF4-FFF2-40B4-BE49-F238E27FC236}">
                        <a16:creationId xmlns:a16="http://schemas.microsoft.com/office/drawing/2014/main" id="{2FC29151-1C34-4F18-9AF2-A221D40DD08B}"/>
                      </a:ext>
                    </a:extLst>
                  </p14:cNvPr>
                  <p14:cNvContentPartPr/>
                  <p14:nvPr/>
                </p14:nvContentPartPr>
                <p14:xfrm>
                  <a:off x="1381494" y="3877448"/>
                  <a:ext cx="107640" cy="281880"/>
                </p14:xfrm>
              </p:contentPart>
            </mc:Choice>
            <mc:Fallback xmlns="">
              <p:pic>
                <p:nvPicPr>
                  <p:cNvPr id="22" name="筆跡 21">
                    <a:extLst>
                      <a:ext uri="{FF2B5EF4-FFF2-40B4-BE49-F238E27FC236}">
                        <a16:creationId xmlns:a16="http://schemas.microsoft.com/office/drawing/2014/main" id="{2FC29151-1C34-4F18-9AF2-A221D40DD08B}"/>
                      </a:ext>
                    </a:extLst>
                  </p:cNvPr>
                  <p:cNvPicPr/>
                  <p:nvPr/>
                </p:nvPicPr>
                <p:blipFill>
                  <a:blip r:embed="rId21"/>
                  <a:stretch>
                    <a:fillRect/>
                  </a:stretch>
                </p:blipFill>
                <p:spPr>
                  <a:xfrm>
                    <a:off x="1372494" y="3868448"/>
                    <a:ext cx="1252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筆跡 22">
                    <a:extLst>
                      <a:ext uri="{FF2B5EF4-FFF2-40B4-BE49-F238E27FC236}">
                        <a16:creationId xmlns:a16="http://schemas.microsoft.com/office/drawing/2014/main" id="{F8E365D3-160D-8A54-6BEE-A4A7703D8383}"/>
                      </a:ext>
                    </a:extLst>
                  </p14:cNvPr>
                  <p14:cNvContentPartPr/>
                  <p14:nvPr/>
                </p14:nvContentPartPr>
                <p14:xfrm>
                  <a:off x="1519014" y="4075448"/>
                  <a:ext cx="4680" cy="100440"/>
                </p14:xfrm>
              </p:contentPart>
            </mc:Choice>
            <mc:Fallback xmlns="">
              <p:pic>
                <p:nvPicPr>
                  <p:cNvPr id="23" name="筆跡 22">
                    <a:extLst>
                      <a:ext uri="{FF2B5EF4-FFF2-40B4-BE49-F238E27FC236}">
                        <a16:creationId xmlns:a16="http://schemas.microsoft.com/office/drawing/2014/main" id="{F8E365D3-160D-8A54-6BEE-A4A7703D8383}"/>
                      </a:ext>
                    </a:extLst>
                  </p:cNvPr>
                  <p:cNvPicPr/>
                  <p:nvPr/>
                </p:nvPicPr>
                <p:blipFill>
                  <a:blip r:embed="rId23"/>
                  <a:stretch>
                    <a:fillRect/>
                  </a:stretch>
                </p:blipFill>
                <p:spPr>
                  <a:xfrm>
                    <a:off x="1510014" y="4066448"/>
                    <a:ext cx="22320" cy="118080"/>
                  </a:xfrm>
                  <a:prstGeom prst="rect">
                    <a:avLst/>
                  </a:prstGeom>
                </p:spPr>
              </p:pic>
            </mc:Fallback>
          </mc:AlternateContent>
        </p:grpSp>
        <p:grpSp>
          <p:nvGrpSpPr>
            <p:cNvPr id="32" name="群組 31">
              <a:extLst>
                <a:ext uri="{FF2B5EF4-FFF2-40B4-BE49-F238E27FC236}">
                  <a16:creationId xmlns:a16="http://schemas.microsoft.com/office/drawing/2014/main" id="{39B08C90-3B65-5B08-4240-78B381C8F2EB}"/>
                </a:ext>
              </a:extLst>
            </p:cNvPr>
            <p:cNvGrpSpPr/>
            <p:nvPr/>
          </p:nvGrpSpPr>
          <p:grpSpPr>
            <a:xfrm>
              <a:off x="3169192" y="4199784"/>
              <a:ext cx="183960" cy="267480"/>
              <a:chOff x="1336854" y="4606448"/>
              <a:chExt cx="183960" cy="267480"/>
            </a:xfrm>
          </p:grpSpPr>
          <mc:AlternateContent xmlns:mc="http://schemas.openxmlformats.org/markup-compatibility/2006" xmlns:p14="http://schemas.microsoft.com/office/powerpoint/2010/main">
            <mc:Choice Requires="p14">
              <p:contentPart p14:bwMode="auto" r:id="rId24">
                <p14:nvContentPartPr>
                  <p14:cNvPr id="24" name="筆跡 23">
                    <a:extLst>
                      <a:ext uri="{FF2B5EF4-FFF2-40B4-BE49-F238E27FC236}">
                        <a16:creationId xmlns:a16="http://schemas.microsoft.com/office/drawing/2014/main" id="{38CBD955-7D75-E5FA-CF4D-DCADD9CEA38E}"/>
                      </a:ext>
                    </a:extLst>
                  </p14:cNvPr>
                  <p14:cNvContentPartPr/>
                  <p14:nvPr/>
                </p14:nvContentPartPr>
                <p14:xfrm>
                  <a:off x="1336854" y="4606448"/>
                  <a:ext cx="101520" cy="267480"/>
                </p14:xfrm>
              </p:contentPart>
            </mc:Choice>
            <mc:Fallback xmlns="">
              <p:pic>
                <p:nvPicPr>
                  <p:cNvPr id="24" name="筆跡 23">
                    <a:extLst>
                      <a:ext uri="{FF2B5EF4-FFF2-40B4-BE49-F238E27FC236}">
                        <a16:creationId xmlns:a16="http://schemas.microsoft.com/office/drawing/2014/main" id="{38CBD955-7D75-E5FA-CF4D-DCADD9CEA38E}"/>
                      </a:ext>
                    </a:extLst>
                  </p:cNvPr>
                  <p:cNvPicPr/>
                  <p:nvPr/>
                </p:nvPicPr>
                <p:blipFill>
                  <a:blip r:embed="rId25"/>
                  <a:stretch>
                    <a:fillRect/>
                  </a:stretch>
                </p:blipFill>
                <p:spPr>
                  <a:xfrm>
                    <a:off x="1327854" y="4597448"/>
                    <a:ext cx="119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筆跡 24">
                    <a:extLst>
                      <a:ext uri="{FF2B5EF4-FFF2-40B4-BE49-F238E27FC236}">
                        <a16:creationId xmlns:a16="http://schemas.microsoft.com/office/drawing/2014/main" id="{4B4AE055-9EA4-BE59-5F3A-0DF4720F8C53}"/>
                      </a:ext>
                    </a:extLst>
                  </p14:cNvPr>
                  <p14:cNvContentPartPr/>
                  <p14:nvPr/>
                </p14:nvContentPartPr>
                <p14:xfrm>
                  <a:off x="1446294" y="4795448"/>
                  <a:ext cx="74520" cy="60840"/>
                </p14:xfrm>
              </p:contentPart>
            </mc:Choice>
            <mc:Fallback xmlns="">
              <p:pic>
                <p:nvPicPr>
                  <p:cNvPr id="25" name="筆跡 24">
                    <a:extLst>
                      <a:ext uri="{FF2B5EF4-FFF2-40B4-BE49-F238E27FC236}">
                        <a16:creationId xmlns:a16="http://schemas.microsoft.com/office/drawing/2014/main" id="{4B4AE055-9EA4-BE59-5F3A-0DF4720F8C53}"/>
                      </a:ext>
                    </a:extLst>
                  </p:cNvPr>
                  <p:cNvPicPr/>
                  <p:nvPr/>
                </p:nvPicPr>
                <p:blipFill>
                  <a:blip r:embed="rId27"/>
                  <a:stretch>
                    <a:fillRect/>
                  </a:stretch>
                </p:blipFill>
                <p:spPr>
                  <a:xfrm>
                    <a:off x="1437654" y="4786448"/>
                    <a:ext cx="92160" cy="78480"/>
                  </a:xfrm>
                  <a:prstGeom prst="rect">
                    <a:avLst/>
                  </a:prstGeom>
                </p:spPr>
              </p:pic>
            </mc:Fallback>
          </mc:AlternateContent>
        </p:grpSp>
        <p:grpSp>
          <p:nvGrpSpPr>
            <p:cNvPr id="31" name="群組 30">
              <a:extLst>
                <a:ext uri="{FF2B5EF4-FFF2-40B4-BE49-F238E27FC236}">
                  <a16:creationId xmlns:a16="http://schemas.microsoft.com/office/drawing/2014/main" id="{93496EAF-1C7A-811C-942F-AE2CD68805D2}"/>
                </a:ext>
              </a:extLst>
            </p:cNvPr>
            <p:cNvGrpSpPr/>
            <p:nvPr/>
          </p:nvGrpSpPr>
          <p:grpSpPr>
            <a:xfrm>
              <a:off x="3142552" y="4943184"/>
              <a:ext cx="191880" cy="269640"/>
              <a:chOff x="1310214" y="5349848"/>
              <a:chExt cx="191880" cy="269640"/>
            </a:xfrm>
          </p:grpSpPr>
          <mc:AlternateContent xmlns:mc="http://schemas.openxmlformats.org/markup-compatibility/2006" xmlns:p14="http://schemas.microsoft.com/office/powerpoint/2010/main">
            <mc:Choice Requires="p14">
              <p:contentPart p14:bwMode="auto" r:id="rId28">
                <p14:nvContentPartPr>
                  <p14:cNvPr id="26" name="筆跡 25">
                    <a:extLst>
                      <a:ext uri="{FF2B5EF4-FFF2-40B4-BE49-F238E27FC236}">
                        <a16:creationId xmlns:a16="http://schemas.microsoft.com/office/drawing/2014/main" id="{C436F06C-D452-7779-AA3E-57B06C3518A0}"/>
                      </a:ext>
                    </a:extLst>
                  </p14:cNvPr>
                  <p14:cNvContentPartPr/>
                  <p14:nvPr/>
                </p14:nvContentPartPr>
                <p14:xfrm>
                  <a:off x="1310214" y="5349848"/>
                  <a:ext cx="109800" cy="245520"/>
                </p14:xfrm>
              </p:contentPart>
            </mc:Choice>
            <mc:Fallback xmlns="">
              <p:pic>
                <p:nvPicPr>
                  <p:cNvPr id="26" name="筆跡 25">
                    <a:extLst>
                      <a:ext uri="{FF2B5EF4-FFF2-40B4-BE49-F238E27FC236}">
                        <a16:creationId xmlns:a16="http://schemas.microsoft.com/office/drawing/2014/main" id="{C436F06C-D452-7779-AA3E-57B06C3518A0}"/>
                      </a:ext>
                    </a:extLst>
                  </p:cNvPr>
                  <p:cNvPicPr/>
                  <p:nvPr/>
                </p:nvPicPr>
                <p:blipFill>
                  <a:blip r:embed="rId29"/>
                  <a:stretch>
                    <a:fillRect/>
                  </a:stretch>
                </p:blipFill>
                <p:spPr>
                  <a:xfrm>
                    <a:off x="1301574" y="5341208"/>
                    <a:ext cx="1274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筆跡 26">
                    <a:extLst>
                      <a:ext uri="{FF2B5EF4-FFF2-40B4-BE49-F238E27FC236}">
                        <a16:creationId xmlns:a16="http://schemas.microsoft.com/office/drawing/2014/main" id="{50A795CC-DF1B-9611-3B3E-F06EA0372A9F}"/>
                      </a:ext>
                    </a:extLst>
                  </p14:cNvPr>
                  <p14:cNvContentPartPr/>
                  <p14:nvPr/>
                </p14:nvContentPartPr>
                <p14:xfrm>
                  <a:off x="1498134" y="5503568"/>
                  <a:ext cx="3960" cy="115920"/>
                </p14:xfrm>
              </p:contentPart>
            </mc:Choice>
            <mc:Fallback xmlns="">
              <p:pic>
                <p:nvPicPr>
                  <p:cNvPr id="27" name="筆跡 26">
                    <a:extLst>
                      <a:ext uri="{FF2B5EF4-FFF2-40B4-BE49-F238E27FC236}">
                        <a16:creationId xmlns:a16="http://schemas.microsoft.com/office/drawing/2014/main" id="{50A795CC-DF1B-9611-3B3E-F06EA0372A9F}"/>
                      </a:ext>
                    </a:extLst>
                  </p:cNvPr>
                  <p:cNvPicPr/>
                  <p:nvPr/>
                </p:nvPicPr>
                <p:blipFill>
                  <a:blip r:embed="rId31"/>
                  <a:stretch>
                    <a:fillRect/>
                  </a:stretch>
                </p:blipFill>
                <p:spPr>
                  <a:xfrm>
                    <a:off x="1489134" y="5494928"/>
                    <a:ext cx="21600" cy="133560"/>
                  </a:xfrm>
                  <a:prstGeom prst="rect">
                    <a:avLst/>
                  </a:prstGeom>
                </p:spPr>
              </p:pic>
            </mc:Fallback>
          </mc:AlternateContent>
        </p:grpSp>
        <p:grpSp>
          <p:nvGrpSpPr>
            <p:cNvPr id="30" name="群組 29">
              <a:extLst>
                <a:ext uri="{FF2B5EF4-FFF2-40B4-BE49-F238E27FC236}">
                  <a16:creationId xmlns:a16="http://schemas.microsoft.com/office/drawing/2014/main" id="{F2542786-4F0B-3A9A-088B-6D6975DB0C50}"/>
                </a:ext>
              </a:extLst>
            </p:cNvPr>
            <p:cNvGrpSpPr/>
            <p:nvPr/>
          </p:nvGrpSpPr>
          <p:grpSpPr>
            <a:xfrm>
              <a:off x="3183232" y="5597664"/>
              <a:ext cx="195480" cy="314640"/>
              <a:chOff x="1350894" y="6004328"/>
              <a:chExt cx="195480" cy="314640"/>
            </a:xfrm>
          </p:grpSpPr>
          <mc:AlternateContent xmlns:mc="http://schemas.openxmlformats.org/markup-compatibility/2006" xmlns:p14="http://schemas.microsoft.com/office/powerpoint/2010/main">
            <mc:Choice Requires="p14">
              <p:contentPart p14:bwMode="auto" r:id="rId32">
                <p14:nvContentPartPr>
                  <p14:cNvPr id="28" name="筆跡 27">
                    <a:extLst>
                      <a:ext uri="{FF2B5EF4-FFF2-40B4-BE49-F238E27FC236}">
                        <a16:creationId xmlns:a16="http://schemas.microsoft.com/office/drawing/2014/main" id="{D0C4E166-0B2F-E8DE-CF64-3DDB6BD7AA67}"/>
                      </a:ext>
                    </a:extLst>
                  </p14:cNvPr>
                  <p14:cNvContentPartPr/>
                  <p14:nvPr/>
                </p14:nvContentPartPr>
                <p14:xfrm>
                  <a:off x="1350894" y="6004328"/>
                  <a:ext cx="100080" cy="314640"/>
                </p14:xfrm>
              </p:contentPart>
            </mc:Choice>
            <mc:Fallback xmlns="">
              <p:pic>
                <p:nvPicPr>
                  <p:cNvPr id="28" name="筆跡 27">
                    <a:extLst>
                      <a:ext uri="{FF2B5EF4-FFF2-40B4-BE49-F238E27FC236}">
                        <a16:creationId xmlns:a16="http://schemas.microsoft.com/office/drawing/2014/main" id="{D0C4E166-0B2F-E8DE-CF64-3DDB6BD7AA67}"/>
                      </a:ext>
                    </a:extLst>
                  </p:cNvPr>
                  <p:cNvPicPr/>
                  <p:nvPr/>
                </p:nvPicPr>
                <p:blipFill>
                  <a:blip r:embed="rId33"/>
                  <a:stretch>
                    <a:fillRect/>
                  </a:stretch>
                </p:blipFill>
                <p:spPr>
                  <a:xfrm>
                    <a:off x="1341894" y="5995328"/>
                    <a:ext cx="1177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筆跡 28">
                    <a:extLst>
                      <a:ext uri="{FF2B5EF4-FFF2-40B4-BE49-F238E27FC236}">
                        <a16:creationId xmlns:a16="http://schemas.microsoft.com/office/drawing/2014/main" id="{991F6629-DA95-CCD7-8AD2-D4934E44F985}"/>
                      </a:ext>
                    </a:extLst>
                  </p14:cNvPr>
                  <p14:cNvContentPartPr/>
                  <p14:nvPr/>
                </p14:nvContentPartPr>
                <p14:xfrm>
                  <a:off x="1488774" y="6217088"/>
                  <a:ext cx="57600" cy="67680"/>
                </p14:xfrm>
              </p:contentPart>
            </mc:Choice>
            <mc:Fallback xmlns="">
              <p:pic>
                <p:nvPicPr>
                  <p:cNvPr id="29" name="筆跡 28">
                    <a:extLst>
                      <a:ext uri="{FF2B5EF4-FFF2-40B4-BE49-F238E27FC236}">
                        <a16:creationId xmlns:a16="http://schemas.microsoft.com/office/drawing/2014/main" id="{991F6629-DA95-CCD7-8AD2-D4934E44F985}"/>
                      </a:ext>
                    </a:extLst>
                  </p:cNvPr>
                  <p:cNvPicPr/>
                  <p:nvPr/>
                </p:nvPicPr>
                <p:blipFill>
                  <a:blip r:embed="rId35"/>
                  <a:stretch>
                    <a:fillRect/>
                  </a:stretch>
                </p:blipFill>
                <p:spPr>
                  <a:xfrm>
                    <a:off x="1479774" y="6208448"/>
                    <a:ext cx="75240" cy="85320"/>
                  </a:xfrm>
                  <a:prstGeom prst="rect">
                    <a:avLst/>
                  </a:prstGeom>
                </p:spPr>
              </p:pic>
            </mc:Fallback>
          </mc:AlternateContent>
        </p:grpSp>
        <p:grpSp>
          <p:nvGrpSpPr>
            <p:cNvPr id="48" name="群組 47">
              <a:extLst>
                <a:ext uri="{FF2B5EF4-FFF2-40B4-BE49-F238E27FC236}">
                  <a16:creationId xmlns:a16="http://schemas.microsoft.com/office/drawing/2014/main" id="{4BF1D107-3A8A-B87F-E47E-4089BFC0878A}"/>
                </a:ext>
              </a:extLst>
            </p:cNvPr>
            <p:cNvGrpSpPr/>
            <p:nvPr/>
          </p:nvGrpSpPr>
          <p:grpSpPr>
            <a:xfrm>
              <a:off x="4179203" y="2789046"/>
              <a:ext cx="1640880" cy="407880"/>
              <a:chOff x="2601174" y="2677928"/>
              <a:chExt cx="1640880" cy="407880"/>
            </a:xfrm>
          </p:grpSpPr>
          <mc:AlternateContent xmlns:mc="http://schemas.openxmlformats.org/markup-compatibility/2006" xmlns:p14="http://schemas.microsoft.com/office/powerpoint/2010/main">
            <mc:Choice Requires="p14">
              <p:contentPart p14:bwMode="auto" r:id="rId36">
                <p14:nvContentPartPr>
                  <p14:cNvPr id="35" name="筆跡 34">
                    <a:extLst>
                      <a:ext uri="{FF2B5EF4-FFF2-40B4-BE49-F238E27FC236}">
                        <a16:creationId xmlns:a16="http://schemas.microsoft.com/office/drawing/2014/main" id="{A44A46E6-FA00-9E54-07E5-CE5EF0312A63}"/>
                      </a:ext>
                    </a:extLst>
                  </p14:cNvPr>
                  <p14:cNvContentPartPr/>
                  <p14:nvPr/>
                </p14:nvContentPartPr>
                <p14:xfrm>
                  <a:off x="2601174" y="2788448"/>
                  <a:ext cx="101520" cy="204120"/>
                </p14:xfrm>
              </p:contentPart>
            </mc:Choice>
            <mc:Fallback xmlns="">
              <p:pic>
                <p:nvPicPr>
                  <p:cNvPr id="35" name="筆跡 34">
                    <a:extLst>
                      <a:ext uri="{FF2B5EF4-FFF2-40B4-BE49-F238E27FC236}">
                        <a16:creationId xmlns:a16="http://schemas.microsoft.com/office/drawing/2014/main" id="{A44A46E6-FA00-9E54-07E5-CE5EF0312A63}"/>
                      </a:ext>
                    </a:extLst>
                  </p:cNvPr>
                  <p:cNvPicPr/>
                  <p:nvPr/>
                </p:nvPicPr>
                <p:blipFill>
                  <a:blip r:embed="rId37"/>
                  <a:stretch>
                    <a:fillRect/>
                  </a:stretch>
                </p:blipFill>
                <p:spPr>
                  <a:xfrm>
                    <a:off x="2592174" y="2779808"/>
                    <a:ext cx="1191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筆跡 35">
                    <a:extLst>
                      <a:ext uri="{FF2B5EF4-FFF2-40B4-BE49-F238E27FC236}">
                        <a16:creationId xmlns:a16="http://schemas.microsoft.com/office/drawing/2014/main" id="{1AAB8114-FEE8-3C48-F698-2377F64ACE55}"/>
                      </a:ext>
                    </a:extLst>
                  </p14:cNvPr>
                  <p14:cNvContentPartPr/>
                  <p14:nvPr/>
                </p14:nvContentPartPr>
                <p14:xfrm>
                  <a:off x="2691894" y="2790608"/>
                  <a:ext cx="161280" cy="169920"/>
                </p14:xfrm>
              </p:contentPart>
            </mc:Choice>
            <mc:Fallback xmlns="">
              <p:pic>
                <p:nvPicPr>
                  <p:cNvPr id="36" name="筆跡 35">
                    <a:extLst>
                      <a:ext uri="{FF2B5EF4-FFF2-40B4-BE49-F238E27FC236}">
                        <a16:creationId xmlns:a16="http://schemas.microsoft.com/office/drawing/2014/main" id="{1AAB8114-FEE8-3C48-F698-2377F64ACE55}"/>
                      </a:ext>
                    </a:extLst>
                  </p:cNvPr>
                  <p:cNvPicPr/>
                  <p:nvPr/>
                </p:nvPicPr>
                <p:blipFill>
                  <a:blip r:embed="rId39"/>
                  <a:stretch>
                    <a:fillRect/>
                  </a:stretch>
                </p:blipFill>
                <p:spPr>
                  <a:xfrm>
                    <a:off x="2683254" y="2781968"/>
                    <a:ext cx="1789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筆跡 37">
                    <a:extLst>
                      <a:ext uri="{FF2B5EF4-FFF2-40B4-BE49-F238E27FC236}">
                        <a16:creationId xmlns:a16="http://schemas.microsoft.com/office/drawing/2014/main" id="{C33FBDCF-2D01-5F32-DE50-682EDAC9B218}"/>
                      </a:ext>
                    </a:extLst>
                  </p14:cNvPr>
                  <p14:cNvContentPartPr/>
                  <p14:nvPr/>
                </p14:nvContentPartPr>
                <p14:xfrm>
                  <a:off x="2870814" y="2802488"/>
                  <a:ext cx="62280" cy="283320"/>
                </p14:xfrm>
              </p:contentPart>
            </mc:Choice>
            <mc:Fallback xmlns="">
              <p:pic>
                <p:nvPicPr>
                  <p:cNvPr id="38" name="筆跡 37">
                    <a:extLst>
                      <a:ext uri="{FF2B5EF4-FFF2-40B4-BE49-F238E27FC236}">
                        <a16:creationId xmlns:a16="http://schemas.microsoft.com/office/drawing/2014/main" id="{C33FBDCF-2D01-5F32-DE50-682EDAC9B218}"/>
                      </a:ext>
                    </a:extLst>
                  </p:cNvPr>
                  <p:cNvPicPr/>
                  <p:nvPr/>
                </p:nvPicPr>
                <p:blipFill>
                  <a:blip r:embed="rId41"/>
                  <a:stretch>
                    <a:fillRect/>
                  </a:stretch>
                </p:blipFill>
                <p:spPr>
                  <a:xfrm>
                    <a:off x="2862174" y="2793848"/>
                    <a:ext cx="7992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筆跡 38">
                    <a:extLst>
                      <a:ext uri="{FF2B5EF4-FFF2-40B4-BE49-F238E27FC236}">
                        <a16:creationId xmlns:a16="http://schemas.microsoft.com/office/drawing/2014/main" id="{8CC1B439-B859-3AD9-983C-56F964426EBE}"/>
                      </a:ext>
                    </a:extLst>
                  </p14:cNvPr>
                  <p14:cNvContentPartPr/>
                  <p14:nvPr/>
                </p14:nvContentPartPr>
                <p14:xfrm>
                  <a:off x="2861454" y="2808248"/>
                  <a:ext cx="151200" cy="133200"/>
                </p14:xfrm>
              </p:contentPart>
            </mc:Choice>
            <mc:Fallback xmlns="">
              <p:pic>
                <p:nvPicPr>
                  <p:cNvPr id="39" name="筆跡 38">
                    <a:extLst>
                      <a:ext uri="{FF2B5EF4-FFF2-40B4-BE49-F238E27FC236}">
                        <a16:creationId xmlns:a16="http://schemas.microsoft.com/office/drawing/2014/main" id="{8CC1B439-B859-3AD9-983C-56F964426EBE}"/>
                      </a:ext>
                    </a:extLst>
                  </p:cNvPr>
                  <p:cNvPicPr/>
                  <p:nvPr/>
                </p:nvPicPr>
                <p:blipFill>
                  <a:blip r:embed="rId43"/>
                  <a:stretch>
                    <a:fillRect/>
                  </a:stretch>
                </p:blipFill>
                <p:spPr>
                  <a:xfrm>
                    <a:off x="2852814" y="2799608"/>
                    <a:ext cx="1688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筆跡 39">
                    <a:extLst>
                      <a:ext uri="{FF2B5EF4-FFF2-40B4-BE49-F238E27FC236}">
                        <a16:creationId xmlns:a16="http://schemas.microsoft.com/office/drawing/2014/main" id="{7C4CC98E-973A-E7CF-2360-CBBB5C1AD895}"/>
                      </a:ext>
                    </a:extLst>
                  </p14:cNvPr>
                  <p14:cNvContentPartPr/>
                  <p14:nvPr/>
                </p14:nvContentPartPr>
                <p14:xfrm>
                  <a:off x="3016614" y="2677928"/>
                  <a:ext cx="270720" cy="288000"/>
                </p14:xfrm>
              </p:contentPart>
            </mc:Choice>
            <mc:Fallback xmlns="">
              <p:pic>
                <p:nvPicPr>
                  <p:cNvPr id="40" name="筆跡 39">
                    <a:extLst>
                      <a:ext uri="{FF2B5EF4-FFF2-40B4-BE49-F238E27FC236}">
                        <a16:creationId xmlns:a16="http://schemas.microsoft.com/office/drawing/2014/main" id="{7C4CC98E-973A-E7CF-2360-CBBB5C1AD895}"/>
                      </a:ext>
                    </a:extLst>
                  </p:cNvPr>
                  <p:cNvPicPr/>
                  <p:nvPr/>
                </p:nvPicPr>
                <p:blipFill>
                  <a:blip r:embed="rId45"/>
                  <a:stretch>
                    <a:fillRect/>
                  </a:stretch>
                </p:blipFill>
                <p:spPr>
                  <a:xfrm>
                    <a:off x="3007614" y="2669288"/>
                    <a:ext cx="288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筆跡 40">
                    <a:extLst>
                      <a:ext uri="{FF2B5EF4-FFF2-40B4-BE49-F238E27FC236}">
                        <a16:creationId xmlns:a16="http://schemas.microsoft.com/office/drawing/2014/main" id="{4186BE39-BE0F-DC31-F4F8-4D7F4DA7E8CC}"/>
                      </a:ext>
                    </a:extLst>
                  </p14:cNvPr>
                  <p14:cNvContentPartPr/>
                  <p14:nvPr/>
                </p14:nvContentPartPr>
                <p14:xfrm>
                  <a:off x="3267534" y="2747768"/>
                  <a:ext cx="21240" cy="17640"/>
                </p14:xfrm>
              </p:contentPart>
            </mc:Choice>
            <mc:Fallback xmlns="">
              <p:pic>
                <p:nvPicPr>
                  <p:cNvPr id="41" name="筆跡 40">
                    <a:extLst>
                      <a:ext uri="{FF2B5EF4-FFF2-40B4-BE49-F238E27FC236}">
                        <a16:creationId xmlns:a16="http://schemas.microsoft.com/office/drawing/2014/main" id="{4186BE39-BE0F-DC31-F4F8-4D7F4DA7E8CC}"/>
                      </a:ext>
                    </a:extLst>
                  </p:cNvPr>
                  <p:cNvPicPr/>
                  <p:nvPr/>
                </p:nvPicPr>
                <p:blipFill>
                  <a:blip r:embed="rId47"/>
                  <a:stretch>
                    <a:fillRect/>
                  </a:stretch>
                </p:blipFill>
                <p:spPr>
                  <a:xfrm>
                    <a:off x="3258534" y="2738768"/>
                    <a:ext cx="388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筆跡 41">
                    <a:extLst>
                      <a:ext uri="{FF2B5EF4-FFF2-40B4-BE49-F238E27FC236}">
                        <a16:creationId xmlns:a16="http://schemas.microsoft.com/office/drawing/2014/main" id="{78416D98-F848-8AC4-CE6D-B8B9BB201BEA}"/>
                      </a:ext>
                    </a:extLst>
                  </p14:cNvPr>
                  <p14:cNvContentPartPr/>
                  <p14:nvPr/>
                </p14:nvContentPartPr>
                <p14:xfrm>
                  <a:off x="3302454" y="2766128"/>
                  <a:ext cx="137520" cy="144000"/>
                </p14:xfrm>
              </p:contentPart>
            </mc:Choice>
            <mc:Fallback xmlns="">
              <p:pic>
                <p:nvPicPr>
                  <p:cNvPr id="42" name="筆跡 41">
                    <a:extLst>
                      <a:ext uri="{FF2B5EF4-FFF2-40B4-BE49-F238E27FC236}">
                        <a16:creationId xmlns:a16="http://schemas.microsoft.com/office/drawing/2014/main" id="{78416D98-F848-8AC4-CE6D-B8B9BB201BEA}"/>
                      </a:ext>
                    </a:extLst>
                  </p:cNvPr>
                  <p:cNvPicPr/>
                  <p:nvPr/>
                </p:nvPicPr>
                <p:blipFill>
                  <a:blip r:embed="rId49"/>
                  <a:stretch>
                    <a:fillRect/>
                  </a:stretch>
                </p:blipFill>
                <p:spPr>
                  <a:xfrm>
                    <a:off x="3293814" y="2757488"/>
                    <a:ext cx="1551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筆跡 42">
                    <a:extLst>
                      <a:ext uri="{FF2B5EF4-FFF2-40B4-BE49-F238E27FC236}">
                        <a16:creationId xmlns:a16="http://schemas.microsoft.com/office/drawing/2014/main" id="{55943CBD-DB68-90BA-0DC8-EAA3B2076AF2}"/>
                      </a:ext>
                    </a:extLst>
                  </p14:cNvPr>
                  <p14:cNvContentPartPr/>
                  <p14:nvPr/>
                </p14:nvContentPartPr>
                <p14:xfrm>
                  <a:off x="3447534" y="2747408"/>
                  <a:ext cx="143280" cy="151920"/>
                </p14:xfrm>
              </p:contentPart>
            </mc:Choice>
            <mc:Fallback xmlns="">
              <p:pic>
                <p:nvPicPr>
                  <p:cNvPr id="43" name="筆跡 42">
                    <a:extLst>
                      <a:ext uri="{FF2B5EF4-FFF2-40B4-BE49-F238E27FC236}">
                        <a16:creationId xmlns:a16="http://schemas.microsoft.com/office/drawing/2014/main" id="{55943CBD-DB68-90BA-0DC8-EAA3B2076AF2}"/>
                      </a:ext>
                    </a:extLst>
                  </p:cNvPr>
                  <p:cNvPicPr/>
                  <p:nvPr/>
                </p:nvPicPr>
                <p:blipFill>
                  <a:blip r:embed="rId51"/>
                  <a:stretch>
                    <a:fillRect/>
                  </a:stretch>
                </p:blipFill>
                <p:spPr>
                  <a:xfrm>
                    <a:off x="3438894" y="2738768"/>
                    <a:ext cx="1609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筆跡 43">
                    <a:extLst>
                      <a:ext uri="{FF2B5EF4-FFF2-40B4-BE49-F238E27FC236}">
                        <a16:creationId xmlns:a16="http://schemas.microsoft.com/office/drawing/2014/main" id="{EEEF10A8-85A8-C60A-63D4-2F17241E27A4}"/>
                      </a:ext>
                    </a:extLst>
                  </p14:cNvPr>
                  <p14:cNvContentPartPr/>
                  <p14:nvPr/>
                </p14:nvContentPartPr>
                <p14:xfrm>
                  <a:off x="3581454" y="2752808"/>
                  <a:ext cx="138240" cy="123480"/>
                </p14:xfrm>
              </p:contentPart>
            </mc:Choice>
            <mc:Fallback xmlns="">
              <p:pic>
                <p:nvPicPr>
                  <p:cNvPr id="44" name="筆跡 43">
                    <a:extLst>
                      <a:ext uri="{FF2B5EF4-FFF2-40B4-BE49-F238E27FC236}">
                        <a16:creationId xmlns:a16="http://schemas.microsoft.com/office/drawing/2014/main" id="{EEEF10A8-85A8-C60A-63D4-2F17241E27A4}"/>
                      </a:ext>
                    </a:extLst>
                  </p:cNvPr>
                  <p:cNvPicPr/>
                  <p:nvPr/>
                </p:nvPicPr>
                <p:blipFill>
                  <a:blip r:embed="rId53"/>
                  <a:stretch>
                    <a:fillRect/>
                  </a:stretch>
                </p:blipFill>
                <p:spPr>
                  <a:xfrm>
                    <a:off x="3572454" y="2744168"/>
                    <a:ext cx="1558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筆跡 44">
                    <a:extLst>
                      <a:ext uri="{FF2B5EF4-FFF2-40B4-BE49-F238E27FC236}">
                        <a16:creationId xmlns:a16="http://schemas.microsoft.com/office/drawing/2014/main" id="{9A63DD30-89C5-AA2C-8EBB-296AAEBA882B}"/>
                      </a:ext>
                    </a:extLst>
                  </p14:cNvPr>
                  <p14:cNvContentPartPr/>
                  <p14:nvPr/>
                </p14:nvContentPartPr>
                <p14:xfrm>
                  <a:off x="3621054" y="2754248"/>
                  <a:ext cx="274320" cy="115920"/>
                </p14:xfrm>
              </p:contentPart>
            </mc:Choice>
            <mc:Fallback xmlns="">
              <p:pic>
                <p:nvPicPr>
                  <p:cNvPr id="45" name="筆跡 44">
                    <a:extLst>
                      <a:ext uri="{FF2B5EF4-FFF2-40B4-BE49-F238E27FC236}">
                        <a16:creationId xmlns:a16="http://schemas.microsoft.com/office/drawing/2014/main" id="{9A63DD30-89C5-AA2C-8EBB-296AAEBA882B}"/>
                      </a:ext>
                    </a:extLst>
                  </p:cNvPr>
                  <p:cNvPicPr/>
                  <p:nvPr/>
                </p:nvPicPr>
                <p:blipFill>
                  <a:blip r:embed="rId55"/>
                  <a:stretch>
                    <a:fillRect/>
                  </a:stretch>
                </p:blipFill>
                <p:spPr>
                  <a:xfrm>
                    <a:off x="3612054" y="2745248"/>
                    <a:ext cx="291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筆跡 45">
                    <a:extLst>
                      <a:ext uri="{FF2B5EF4-FFF2-40B4-BE49-F238E27FC236}">
                        <a16:creationId xmlns:a16="http://schemas.microsoft.com/office/drawing/2014/main" id="{F668517B-505B-7759-51CE-1C5D904DDF73}"/>
                      </a:ext>
                    </a:extLst>
                  </p14:cNvPr>
                  <p14:cNvContentPartPr/>
                  <p14:nvPr/>
                </p14:nvContentPartPr>
                <p14:xfrm>
                  <a:off x="3855774" y="2702408"/>
                  <a:ext cx="188280" cy="154080"/>
                </p14:xfrm>
              </p:contentPart>
            </mc:Choice>
            <mc:Fallback xmlns="">
              <p:pic>
                <p:nvPicPr>
                  <p:cNvPr id="46" name="筆跡 45">
                    <a:extLst>
                      <a:ext uri="{FF2B5EF4-FFF2-40B4-BE49-F238E27FC236}">
                        <a16:creationId xmlns:a16="http://schemas.microsoft.com/office/drawing/2014/main" id="{F668517B-505B-7759-51CE-1C5D904DDF73}"/>
                      </a:ext>
                    </a:extLst>
                  </p:cNvPr>
                  <p:cNvPicPr/>
                  <p:nvPr/>
                </p:nvPicPr>
                <p:blipFill>
                  <a:blip r:embed="rId57"/>
                  <a:stretch>
                    <a:fillRect/>
                  </a:stretch>
                </p:blipFill>
                <p:spPr>
                  <a:xfrm>
                    <a:off x="3847134" y="2693768"/>
                    <a:ext cx="205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筆跡 46">
                    <a:extLst>
                      <a:ext uri="{FF2B5EF4-FFF2-40B4-BE49-F238E27FC236}">
                        <a16:creationId xmlns:a16="http://schemas.microsoft.com/office/drawing/2014/main" id="{0EAE8C8C-45CF-113F-230B-9A34C5EA8D95}"/>
                      </a:ext>
                    </a:extLst>
                  </p14:cNvPr>
                  <p14:cNvContentPartPr/>
                  <p14:nvPr/>
                </p14:nvContentPartPr>
                <p14:xfrm>
                  <a:off x="4069254" y="2743088"/>
                  <a:ext cx="172800" cy="104760"/>
                </p14:xfrm>
              </p:contentPart>
            </mc:Choice>
            <mc:Fallback xmlns="">
              <p:pic>
                <p:nvPicPr>
                  <p:cNvPr id="47" name="筆跡 46">
                    <a:extLst>
                      <a:ext uri="{FF2B5EF4-FFF2-40B4-BE49-F238E27FC236}">
                        <a16:creationId xmlns:a16="http://schemas.microsoft.com/office/drawing/2014/main" id="{0EAE8C8C-45CF-113F-230B-9A34C5EA8D95}"/>
                      </a:ext>
                    </a:extLst>
                  </p:cNvPr>
                  <p:cNvPicPr/>
                  <p:nvPr/>
                </p:nvPicPr>
                <p:blipFill>
                  <a:blip r:embed="rId59"/>
                  <a:stretch>
                    <a:fillRect/>
                  </a:stretch>
                </p:blipFill>
                <p:spPr>
                  <a:xfrm>
                    <a:off x="4060614" y="2734088"/>
                    <a:ext cx="190440" cy="122400"/>
                  </a:xfrm>
                  <a:prstGeom prst="rect">
                    <a:avLst/>
                  </a:prstGeom>
                </p:spPr>
              </p:pic>
            </mc:Fallback>
          </mc:AlternateContent>
        </p:grpSp>
        <p:grpSp>
          <p:nvGrpSpPr>
            <p:cNvPr id="55" name="群組 54">
              <a:extLst>
                <a:ext uri="{FF2B5EF4-FFF2-40B4-BE49-F238E27FC236}">
                  <a16:creationId xmlns:a16="http://schemas.microsoft.com/office/drawing/2014/main" id="{2A7B8709-067F-6809-7056-6B0EF80CE59E}"/>
                </a:ext>
              </a:extLst>
            </p:cNvPr>
            <p:cNvGrpSpPr/>
            <p:nvPr/>
          </p:nvGrpSpPr>
          <p:grpSpPr>
            <a:xfrm>
              <a:off x="4042912" y="3516504"/>
              <a:ext cx="178560" cy="245520"/>
              <a:chOff x="2210574" y="3923168"/>
              <a:chExt cx="178560" cy="245520"/>
            </a:xfrm>
          </p:grpSpPr>
          <mc:AlternateContent xmlns:mc="http://schemas.openxmlformats.org/markup-compatibility/2006" xmlns:p14="http://schemas.microsoft.com/office/powerpoint/2010/main">
            <mc:Choice Requires="p14">
              <p:contentPart p14:bwMode="auto" r:id="rId60">
                <p14:nvContentPartPr>
                  <p14:cNvPr id="49" name="筆跡 48">
                    <a:extLst>
                      <a:ext uri="{FF2B5EF4-FFF2-40B4-BE49-F238E27FC236}">
                        <a16:creationId xmlns:a16="http://schemas.microsoft.com/office/drawing/2014/main" id="{76FFB533-1349-62BB-45C2-239CC01C074B}"/>
                      </a:ext>
                    </a:extLst>
                  </p14:cNvPr>
                  <p14:cNvContentPartPr/>
                  <p14:nvPr/>
                </p14:nvContentPartPr>
                <p14:xfrm>
                  <a:off x="2210574" y="3923168"/>
                  <a:ext cx="25200" cy="245520"/>
                </p14:xfrm>
              </p:contentPart>
            </mc:Choice>
            <mc:Fallback xmlns="">
              <p:pic>
                <p:nvPicPr>
                  <p:cNvPr id="49" name="筆跡 48">
                    <a:extLst>
                      <a:ext uri="{FF2B5EF4-FFF2-40B4-BE49-F238E27FC236}">
                        <a16:creationId xmlns:a16="http://schemas.microsoft.com/office/drawing/2014/main" id="{76FFB533-1349-62BB-45C2-239CC01C074B}"/>
                      </a:ext>
                    </a:extLst>
                  </p:cNvPr>
                  <p:cNvPicPr/>
                  <p:nvPr/>
                </p:nvPicPr>
                <p:blipFill>
                  <a:blip r:embed="rId61"/>
                  <a:stretch>
                    <a:fillRect/>
                  </a:stretch>
                </p:blipFill>
                <p:spPr>
                  <a:xfrm>
                    <a:off x="2201934" y="3914528"/>
                    <a:ext cx="428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筆跡 49">
                    <a:extLst>
                      <a:ext uri="{FF2B5EF4-FFF2-40B4-BE49-F238E27FC236}">
                        <a16:creationId xmlns:a16="http://schemas.microsoft.com/office/drawing/2014/main" id="{65A2F353-B201-64D6-6918-B728702B43A9}"/>
                      </a:ext>
                    </a:extLst>
                  </p14:cNvPr>
                  <p14:cNvContentPartPr/>
                  <p14:nvPr/>
                </p14:nvContentPartPr>
                <p14:xfrm>
                  <a:off x="2287254" y="3944768"/>
                  <a:ext cx="101880" cy="213840"/>
                </p14:xfrm>
              </p:contentPart>
            </mc:Choice>
            <mc:Fallback xmlns="">
              <p:pic>
                <p:nvPicPr>
                  <p:cNvPr id="50" name="筆跡 49">
                    <a:extLst>
                      <a:ext uri="{FF2B5EF4-FFF2-40B4-BE49-F238E27FC236}">
                        <a16:creationId xmlns:a16="http://schemas.microsoft.com/office/drawing/2014/main" id="{65A2F353-B201-64D6-6918-B728702B43A9}"/>
                      </a:ext>
                    </a:extLst>
                  </p:cNvPr>
                  <p:cNvPicPr/>
                  <p:nvPr/>
                </p:nvPicPr>
                <p:blipFill>
                  <a:blip r:embed="rId63"/>
                  <a:stretch>
                    <a:fillRect/>
                  </a:stretch>
                </p:blipFill>
                <p:spPr>
                  <a:xfrm>
                    <a:off x="2278254" y="3935768"/>
                    <a:ext cx="119520" cy="231480"/>
                  </a:xfrm>
                  <a:prstGeom prst="rect">
                    <a:avLst/>
                  </a:prstGeom>
                </p:spPr>
              </p:pic>
            </mc:Fallback>
          </mc:AlternateContent>
        </p:grpSp>
        <p:grpSp>
          <p:nvGrpSpPr>
            <p:cNvPr id="54" name="群組 53">
              <a:extLst>
                <a:ext uri="{FF2B5EF4-FFF2-40B4-BE49-F238E27FC236}">
                  <a16:creationId xmlns:a16="http://schemas.microsoft.com/office/drawing/2014/main" id="{AFAAAFE2-7F32-0E83-53C6-2236A904362C}"/>
                </a:ext>
              </a:extLst>
            </p:cNvPr>
            <p:cNvGrpSpPr/>
            <p:nvPr/>
          </p:nvGrpSpPr>
          <p:grpSpPr>
            <a:xfrm>
              <a:off x="4812952" y="3481584"/>
              <a:ext cx="207720" cy="324000"/>
              <a:chOff x="2980614" y="3888248"/>
              <a:chExt cx="207720" cy="324000"/>
            </a:xfrm>
          </p:grpSpPr>
          <mc:AlternateContent xmlns:mc="http://schemas.openxmlformats.org/markup-compatibility/2006" xmlns:p14="http://schemas.microsoft.com/office/powerpoint/2010/main">
            <mc:Choice Requires="p14">
              <p:contentPart p14:bwMode="auto" r:id="rId64">
                <p14:nvContentPartPr>
                  <p14:cNvPr id="51" name="筆跡 50">
                    <a:extLst>
                      <a:ext uri="{FF2B5EF4-FFF2-40B4-BE49-F238E27FC236}">
                        <a16:creationId xmlns:a16="http://schemas.microsoft.com/office/drawing/2014/main" id="{8DC1D97A-0BC2-F005-1B3C-88929A56DBD1}"/>
                      </a:ext>
                    </a:extLst>
                  </p14:cNvPr>
                  <p14:cNvContentPartPr/>
                  <p14:nvPr/>
                </p14:nvContentPartPr>
                <p14:xfrm>
                  <a:off x="2980614" y="3903728"/>
                  <a:ext cx="69120" cy="132480"/>
                </p14:xfrm>
              </p:contentPart>
            </mc:Choice>
            <mc:Fallback xmlns="">
              <p:pic>
                <p:nvPicPr>
                  <p:cNvPr id="51" name="筆跡 50">
                    <a:extLst>
                      <a:ext uri="{FF2B5EF4-FFF2-40B4-BE49-F238E27FC236}">
                        <a16:creationId xmlns:a16="http://schemas.microsoft.com/office/drawing/2014/main" id="{8DC1D97A-0BC2-F005-1B3C-88929A56DBD1}"/>
                      </a:ext>
                    </a:extLst>
                  </p:cNvPr>
                  <p:cNvPicPr/>
                  <p:nvPr/>
                </p:nvPicPr>
                <p:blipFill>
                  <a:blip r:embed="rId65"/>
                  <a:stretch>
                    <a:fillRect/>
                  </a:stretch>
                </p:blipFill>
                <p:spPr>
                  <a:xfrm>
                    <a:off x="2971974" y="3894728"/>
                    <a:ext cx="86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2" name="筆跡 51">
                    <a:extLst>
                      <a:ext uri="{FF2B5EF4-FFF2-40B4-BE49-F238E27FC236}">
                        <a16:creationId xmlns:a16="http://schemas.microsoft.com/office/drawing/2014/main" id="{C5D99F8B-9C52-F72F-BF7F-8D6B58192F9C}"/>
                      </a:ext>
                    </a:extLst>
                  </p14:cNvPr>
                  <p14:cNvContentPartPr/>
                  <p14:nvPr/>
                </p14:nvContentPartPr>
                <p14:xfrm>
                  <a:off x="3054054" y="3888248"/>
                  <a:ext cx="69120" cy="119880"/>
                </p14:xfrm>
              </p:contentPart>
            </mc:Choice>
            <mc:Fallback xmlns="">
              <p:pic>
                <p:nvPicPr>
                  <p:cNvPr id="52" name="筆跡 51">
                    <a:extLst>
                      <a:ext uri="{FF2B5EF4-FFF2-40B4-BE49-F238E27FC236}">
                        <a16:creationId xmlns:a16="http://schemas.microsoft.com/office/drawing/2014/main" id="{C5D99F8B-9C52-F72F-BF7F-8D6B58192F9C}"/>
                      </a:ext>
                    </a:extLst>
                  </p:cNvPr>
                  <p:cNvPicPr/>
                  <p:nvPr/>
                </p:nvPicPr>
                <p:blipFill>
                  <a:blip r:embed="rId67"/>
                  <a:stretch>
                    <a:fillRect/>
                  </a:stretch>
                </p:blipFill>
                <p:spPr>
                  <a:xfrm>
                    <a:off x="3045054" y="3879608"/>
                    <a:ext cx="867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筆跡 52">
                    <a:extLst>
                      <a:ext uri="{FF2B5EF4-FFF2-40B4-BE49-F238E27FC236}">
                        <a16:creationId xmlns:a16="http://schemas.microsoft.com/office/drawing/2014/main" id="{A5994A25-A454-6E8A-A66C-804968050F4A}"/>
                      </a:ext>
                    </a:extLst>
                  </p14:cNvPr>
                  <p14:cNvContentPartPr/>
                  <p14:nvPr/>
                </p14:nvContentPartPr>
                <p14:xfrm>
                  <a:off x="3104094" y="3904808"/>
                  <a:ext cx="84240" cy="307440"/>
                </p14:xfrm>
              </p:contentPart>
            </mc:Choice>
            <mc:Fallback xmlns="">
              <p:pic>
                <p:nvPicPr>
                  <p:cNvPr id="53" name="筆跡 52">
                    <a:extLst>
                      <a:ext uri="{FF2B5EF4-FFF2-40B4-BE49-F238E27FC236}">
                        <a16:creationId xmlns:a16="http://schemas.microsoft.com/office/drawing/2014/main" id="{A5994A25-A454-6E8A-A66C-804968050F4A}"/>
                      </a:ext>
                    </a:extLst>
                  </p:cNvPr>
                  <p:cNvPicPr/>
                  <p:nvPr/>
                </p:nvPicPr>
                <p:blipFill>
                  <a:blip r:embed="rId69"/>
                  <a:stretch>
                    <a:fillRect/>
                  </a:stretch>
                </p:blipFill>
                <p:spPr>
                  <a:xfrm>
                    <a:off x="3095454" y="3895808"/>
                    <a:ext cx="101880" cy="325080"/>
                  </a:xfrm>
                  <a:prstGeom prst="rect">
                    <a:avLst/>
                  </a:prstGeom>
                </p:spPr>
              </p:pic>
            </mc:Fallback>
          </mc:AlternateContent>
        </p:grpSp>
        <p:grpSp>
          <p:nvGrpSpPr>
            <p:cNvPr id="58" name="群組 57">
              <a:extLst>
                <a:ext uri="{FF2B5EF4-FFF2-40B4-BE49-F238E27FC236}">
                  <a16:creationId xmlns:a16="http://schemas.microsoft.com/office/drawing/2014/main" id="{4C47F9C0-59E4-13E8-B041-653AD370A20C}"/>
                </a:ext>
              </a:extLst>
            </p:cNvPr>
            <p:cNvGrpSpPr/>
            <p:nvPr/>
          </p:nvGrpSpPr>
          <p:grpSpPr>
            <a:xfrm>
              <a:off x="5440792" y="3504984"/>
              <a:ext cx="204120" cy="245880"/>
              <a:chOff x="3608454" y="3911648"/>
              <a:chExt cx="204120" cy="245880"/>
            </a:xfrm>
          </p:grpSpPr>
          <mc:AlternateContent xmlns:mc="http://schemas.openxmlformats.org/markup-compatibility/2006" xmlns:p14="http://schemas.microsoft.com/office/powerpoint/2010/main">
            <mc:Choice Requires="p14">
              <p:contentPart p14:bwMode="auto" r:id="rId70">
                <p14:nvContentPartPr>
                  <p14:cNvPr id="56" name="筆跡 55">
                    <a:extLst>
                      <a:ext uri="{FF2B5EF4-FFF2-40B4-BE49-F238E27FC236}">
                        <a16:creationId xmlns:a16="http://schemas.microsoft.com/office/drawing/2014/main" id="{7209BF75-8969-9E54-CF46-72D6E2F8E10D}"/>
                      </a:ext>
                    </a:extLst>
                  </p14:cNvPr>
                  <p14:cNvContentPartPr/>
                  <p14:nvPr/>
                </p14:nvContentPartPr>
                <p14:xfrm>
                  <a:off x="3608454" y="3985448"/>
                  <a:ext cx="5040" cy="126720"/>
                </p14:xfrm>
              </p:contentPart>
            </mc:Choice>
            <mc:Fallback xmlns="">
              <p:pic>
                <p:nvPicPr>
                  <p:cNvPr id="56" name="筆跡 55">
                    <a:extLst>
                      <a:ext uri="{FF2B5EF4-FFF2-40B4-BE49-F238E27FC236}">
                        <a16:creationId xmlns:a16="http://schemas.microsoft.com/office/drawing/2014/main" id="{7209BF75-8969-9E54-CF46-72D6E2F8E10D}"/>
                      </a:ext>
                    </a:extLst>
                  </p:cNvPr>
                  <p:cNvPicPr/>
                  <p:nvPr/>
                </p:nvPicPr>
                <p:blipFill>
                  <a:blip r:embed="rId71"/>
                  <a:stretch>
                    <a:fillRect/>
                  </a:stretch>
                </p:blipFill>
                <p:spPr>
                  <a:xfrm>
                    <a:off x="3599454" y="3976448"/>
                    <a:ext cx="226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筆跡 56">
                    <a:extLst>
                      <a:ext uri="{FF2B5EF4-FFF2-40B4-BE49-F238E27FC236}">
                        <a16:creationId xmlns:a16="http://schemas.microsoft.com/office/drawing/2014/main" id="{485EE45A-2D3B-F25F-4DBC-AC39A5862075}"/>
                      </a:ext>
                    </a:extLst>
                  </p14:cNvPr>
                  <p14:cNvContentPartPr/>
                  <p14:nvPr/>
                </p14:nvContentPartPr>
                <p14:xfrm>
                  <a:off x="3698454" y="3911648"/>
                  <a:ext cx="114120" cy="245880"/>
                </p14:xfrm>
              </p:contentPart>
            </mc:Choice>
            <mc:Fallback xmlns="">
              <p:pic>
                <p:nvPicPr>
                  <p:cNvPr id="57" name="筆跡 56">
                    <a:extLst>
                      <a:ext uri="{FF2B5EF4-FFF2-40B4-BE49-F238E27FC236}">
                        <a16:creationId xmlns:a16="http://schemas.microsoft.com/office/drawing/2014/main" id="{485EE45A-2D3B-F25F-4DBC-AC39A5862075}"/>
                      </a:ext>
                    </a:extLst>
                  </p:cNvPr>
                  <p:cNvPicPr/>
                  <p:nvPr/>
                </p:nvPicPr>
                <p:blipFill>
                  <a:blip r:embed="rId73"/>
                  <a:stretch>
                    <a:fillRect/>
                  </a:stretch>
                </p:blipFill>
                <p:spPr>
                  <a:xfrm>
                    <a:off x="3689454" y="3902648"/>
                    <a:ext cx="131760" cy="263520"/>
                  </a:xfrm>
                  <a:prstGeom prst="rect">
                    <a:avLst/>
                  </a:prstGeom>
                </p:spPr>
              </p:pic>
            </mc:Fallback>
          </mc:AlternateContent>
        </p:grpSp>
        <p:grpSp>
          <p:nvGrpSpPr>
            <p:cNvPr id="62" name="群組 61">
              <a:extLst>
                <a:ext uri="{FF2B5EF4-FFF2-40B4-BE49-F238E27FC236}">
                  <a16:creationId xmlns:a16="http://schemas.microsoft.com/office/drawing/2014/main" id="{B14CB497-9ACD-3D55-0185-BCFAD950844E}"/>
                </a:ext>
              </a:extLst>
            </p:cNvPr>
            <p:cNvGrpSpPr/>
            <p:nvPr/>
          </p:nvGrpSpPr>
          <p:grpSpPr>
            <a:xfrm>
              <a:off x="6188512" y="3540984"/>
              <a:ext cx="189360" cy="194760"/>
              <a:chOff x="4356174" y="3947648"/>
              <a:chExt cx="189360" cy="194760"/>
            </a:xfrm>
          </p:grpSpPr>
          <mc:AlternateContent xmlns:mc="http://schemas.openxmlformats.org/markup-compatibility/2006" xmlns:p14="http://schemas.microsoft.com/office/powerpoint/2010/main">
            <mc:Choice Requires="p14">
              <p:contentPart p14:bwMode="auto" r:id="rId74">
                <p14:nvContentPartPr>
                  <p14:cNvPr id="59" name="筆跡 58">
                    <a:extLst>
                      <a:ext uri="{FF2B5EF4-FFF2-40B4-BE49-F238E27FC236}">
                        <a16:creationId xmlns:a16="http://schemas.microsoft.com/office/drawing/2014/main" id="{F2664361-D17B-FEEE-78CF-7B8D7D81F590}"/>
                      </a:ext>
                    </a:extLst>
                  </p14:cNvPr>
                  <p14:cNvContentPartPr/>
                  <p14:nvPr/>
                </p14:nvContentPartPr>
                <p14:xfrm>
                  <a:off x="4356174" y="3947648"/>
                  <a:ext cx="19440" cy="185400"/>
                </p14:xfrm>
              </p:contentPart>
            </mc:Choice>
            <mc:Fallback xmlns="">
              <p:pic>
                <p:nvPicPr>
                  <p:cNvPr id="59" name="筆跡 58">
                    <a:extLst>
                      <a:ext uri="{FF2B5EF4-FFF2-40B4-BE49-F238E27FC236}">
                        <a16:creationId xmlns:a16="http://schemas.microsoft.com/office/drawing/2014/main" id="{F2664361-D17B-FEEE-78CF-7B8D7D81F590}"/>
                      </a:ext>
                    </a:extLst>
                  </p:cNvPr>
                  <p:cNvPicPr/>
                  <p:nvPr/>
                </p:nvPicPr>
                <p:blipFill>
                  <a:blip r:embed="rId75"/>
                  <a:stretch>
                    <a:fillRect/>
                  </a:stretch>
                </p:blipFill>
                <p:spPr>
                  <a:xfrm>
                    <a:off x="4347174" y="3938648"/>
                    <a:ext cx="370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筆跡 59">
                    <a:extLst>
                      <a:ext uri="{FF2B5EF4-FFF2-40B4-BE49-F238E27FC236}">
                        <a16:creationId xmlns:a16="http://schemas.microsoft.com/office/drawing/2014/main" id="{CBEA4620-D65C-B59C-73C8-9EFEE233BA54}"/>
                      </a:ext>
                    </a:extLst>
                  </p14:cNvPr>
                  <p14:cNvContentPartPr/>
                  <p14:nvPr/>
                </p14:nvContentPartPr>
                <p14:xfrm>
                  <a:off x="4403334" y="3959168"/>
                  <a:ext cx="98640" cy="183240"/>
                </p14:xfrm>
              </p:contentPart>
            </mc:Choice>
            <mc:Fallback xmlns="">
              <p:pic>
                <p:nvPicPr>
                  <p:cNvPr id="60" name="筆跡 59">
                    <a:extLst>
                      <a:ext uri="{FF2B5EF4-FFF2-40B4-BE49-F238E27FC236}">
                        <a16:creationId xmlns:a16="http://schemas.microsoft.com/office/drawing/2014/main" id="{CBEA4620-D65C-B59C-73C8-9EFEE233BA54}"/>
                      </a:ext>
                    </a:extLst>
                  </p:cNvPr>
                  <p:cNvPicPr/>
                  <p:nvPr/>
                </p:nvPicPr>
                <p:blipFill>
                  <a:blip r:embed="rId77"/>
                  <a:stretch>
                    <a:fillRect/>
                  </a:stretch>
                </p:blipFill>
                <p:spPr>
                  <a:xfrm>
                    <a:off x="4394694" y="3950168"/>
                    <a:ext cx="116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筆跡 60">
                    <a:extLst>
                      <a:ext uri="{FF2B5EF4-FFF2-40B4-BE49-F238E27FC236}">
                        <a16:creationId xmlns:a16="http://schemas.microsoft.com/office/drawing/2014/main" id="{9E1658BE-EE9B-DF0C-0332-8CBAB057C0E6}"/>
                      </a:ext>
                    </a:extLst>
                  </p14:cNvPr>
                  <p14:cNvContentPartPr/>
                  <p14:nvPr/>
                </p14:nvContentPartPr>
                <p14:xfrm>
                  <a:off x="4451934" y="3962048"/>
                  <a:ext cx="93600" cy="7560"/>
                </p14:xfrm>
              </p:contentPart>
            </mc:Choice>
            <mc:Fallback xmlns="">
              <p:pic>
                <p:nvPicPr>
                  <p:cNvPr id="61" name="筆跡 60">
                    <a:extLst>
                      <a:ext uri="{FF2B5EF4-FFF2-40B4-BE49-F238E27FC236}">
                        <a16:creationId xmlns:a16="http://schemas.microsoft.com/office/drawing/2014/main" id="{9E1658BE-EE9B-DF0C-0332-8CBAB057C0E6}"/>
                      </a:ext>
                    </a:extLst>
                  </p:cNvPr>
                  <p:cNvPicPr/>
                  <p:nvPr/>
                </p:nvPicPr>
                <p:blipFill>
                  <a:blip r:embed="rId79"/>
                  <a:stretch>
                    <a:fillRect/>
                  </a:stretch>
                </p:blipFill>
                <p:spPr>
                  <a:xfrm>
                    <a:off x="4442934" y="3953408"/>
                    <a:ext cx="111240" cy="25200"/>
                  </a:xfrm>
                  <a:prstGeom prst="rect">
                    <a:avLst/>
                  </a:prstGeom>
                </p:spPr>
              </p:pic>
            </mc:Fallback>
          </mc:AlternateContent>
        </p:grpSp>
        <p:grpSp>
          <p:nvGrpSpPr>
            <p:cNvPr id="65" name="群組 64">
              <a:extLst>
                <a:ext uri="{FF2B5EF4-FFF2-40B4-BE49-F238E27FC236}">
                  <a16:creationId xmlns:a16="http://schemas.microsoft.com/office/drawing/2014/main" id="{8AC4BEE7-CA12-BCD2-6AFA-686C09FD6F04}"/>
                </a:ext>
              </a:extLst>
            </p:cNvPr>
            <p:cNvGrpSpPr/>
            <p:nvPr/>
          </p:nvGrpSpPr>
          <p:grpSpPr>
            <a:xfrm>
              <a:off x="4026352" y="4264584"/>
              <a:ext cx="198720" cy="248760"/>
              <a:chOff x="2194014" y="4671248"/>
              <a:chExt cx="198720" cy="248760"/>
            </a:xfrm>
          </p:grpSpPr>
          <mc:AlternateContent xmlns:mc="http://schemas.openxmlformats.org/markup-compatibility/2006" xmlns:p14="http://schemas.microsoft.com/office/powerpoint/2010/main">
            <mc:Choice Requires="p14">
              <p:contentPart p14:bwMode="auto" r:id="rId80">
                <p14:nvContentPartPr>
                  <p14:cNvPr id="63" name="筆跡 62">
                    <a:extLst>
                      <a:ext uri="{FF2B5EF4-FFF2-40B4-BE49-F238E27FC236}">
                        <a16:creationId xmlns:a16="http://schemas.microsoft.com/office/drawing/2014/main" id="{27388452-44A3-95E4-FE74-471A995C73A3}"/>
                      </a:ext>
                    </a:extLst>
                  </p14:cNvPr>
                  <p14:cNvContentPartPr/>
                  <p14:nvPr/>
                </p14:nvContentPartPr>
                <p14:xfrm>
                  <a:off x="2194014" y="4721648"/>
                  <a:ext cx="24120" cy="190800"/>
                </p14:xfrm>
              </p:contentPart>
            </mc:Choice>
            <mc:Fallback xmlns="">
              <p:pic>
                <p:nvPicPr>
                  <p:cNvPr id="63" name="筆跡 62">
                    <a:extLst>
                      <a:ext uri="{FF2B5EF4-FFF2-40B4-BE49-F238E27FC236}">
                        <a16:creationId xmlns:a16="http://schemas.microsoft.com/office/drawing/2014/main" id="{27388452-44A3-95E4-FE74-471A995C73A3}"/>
                      </a:ext>
                    </a:extLst>
                  </p:cNvPr>
                  <p:cNvPicPr/>
                  <p:nvPr/>
                </p:nvPicPr>
                <p:blipFill>
                  <a:blip r:embed="rId81"/>
                  <a:stretch>
                    <a:fillRect/>
                  </a:stretch>
                </p:blipFill>
                <p:spPr>
                  <a:xfrm>
                    <a:off x="2185374" y="4712648"/>
                    <a:ext cx="417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筆跡 63">
                    <a:extLst>
                      <a:ext uri="{FF2B5EF4-FFF2-40B4-BE49-F238E27FC236}">
                        <a16:creationId xmlns:a16="http://schemas.microsoft.com/office/drawing/2014/main" id="{6A70B480-CF48-9DF0-7552-BF37E8992FED}"/>
                      </a:ext>
                    </a:extLst>
                  </p14:cNvPr>
                  <p14:cNvContentPartPr/>
                  <p14:nvPr/>
                </p14:nvContentPartPr>
                <p14:xfrm>
                  <a:off x="2260974" y="4671248"/>
                  <a:ext cx="131760" cy="248760"/>
                </p14:xfrm>
              </p:contentPart>
            </mc:Choice>
            <mc:Fallback xmlns="">
              <p:pic>
                <p:nvPicPr>
                  <p:cNvPr id="64" name="筆跡 63">
                    <a:extLst>
                      <a:ext uri="{FF2B5EF4-FFF2-40B4-BE49-F238E27FC236}">
                        <a16:creationId xmlns:a16="http://schemas.microsoft.com/office/drawing/2014/main" id="{6A70B480-CF48-9DF0-7552-BF37E8992FED}"/>
                      </a:ext>
                    </a:extLst>
                  </p:cNvPr>
                  <p:cNvPicPr/>
                  <p:nvPr/>
                </p:nvPicPr>
                <p:blipFill>
                  <a:blip r:embed="rId83"/>
                  <a:stretch>
                    <a:fillRect/>
                  </a:stretch>
                </p:blipFill>
                <p:spPr>
                  <a:xfrm>
                    <a:off x="2252334" y="4662248"/>
                    <a:ext cx="149400" cy="266400"/>
                  </a:xfrm>
                  <a:prstGeom prst="rect">
                    <a:avLst/>
                  </a:prstGeom>
                </p:spPr>
              </p:pic>
            </mc:Fallback>
          </mc:AlternateContent>
        </p:grpSp>
        <p:grpSp>
          <p:nvGrpSpPr>
            <p:cNvPr id="69" name="群組 68">
              <a:extLst>
                <a:ext uri="{FF2B5EF4-FFF2-40B4-BE49-F238E27FC236}">
                  <a16:creationId xmlns:a16="http://schemas.microsoft.com/office/drawing/2014/main" id="{8A6C3A93-0D4E-44E3-B00A-1D6857060D0E}"/>
                </a:ext>
              </a:extLst>
            </p:cNvPr>
            <p:cNvGrpSpPr/>
            <p:nvPr/>
          </p:nvGrpSpPr>
          <p:grpSpPr>
            <a:xfrm>
              <a:off x="4742032" y="4290144"/>
              <a:ext cx="249840" cy="180720"/>
              <a:chOff x="2909694" y="4696808"/>
              <a:chExt cx="249840" cy="180720"/>
            </a:xfrm>
          </p:grpSpPr>
          <mc:AlternateContent xmlns:mc="http://schemas.openxmlformats.org/markup-compatibility/2006" xmlns:p14="http://schemas.microsoft.com/office/powerpoint/2010/main">
            <mc:Choice Requires="p14">
              <p:contentPart p14:bwMode="auto" r:id="rId84">
                <p14:nvContentPartPr>
                  <p14:cNvPr id="66" name="筆跡 65">
                    <a:extLst>
                      <a:ext uri="{FF2B5EF4-FFF2-40B4-BE49-F238E27FC236}">
                        <a16:creationId xmlns:a16="http://schemas.microsoft.com/office/drawing/2014/main" id="{E357D75A-2650-D1E1-2C61-A67E47026312}"/>
                      </a:ext>
                    </a:extLst>
                  </p14:cNvPr>
                  <p14:cNvContentPartPr/>
                  <p14:nvPr/>
                </p14:nvContentPartPr>
                <p14:xfrm>
                  <a:off x="2909694" y="4700768"/>
                  <a:ext cx="13320" cy="151920"/>
                </p14:xfrm>
              </p:contentPart>
            </mc:Choice>
            <mc:Fallback xmlns="">
              <p:pic>
                <p:nvPicPr>
                  <p:cNvPr id="66" name="筆跡 65">
                    <a:extLst>
                      <a:ext uri="{FF2B5EF4-FFF2-40B4-BE49-F238E27FC236}">
                        <a16:creationId xmlns:a16="http://schemas.microsoft.com/office/drawing/2014/main" id="{E357D75A-2650-D1E1-2C61-A67E47026312}"/>
                      </a:ext>
                    </a:extLst>
                  </p:cNvPr>
                  <p:cNvPicPr/>
                  <p:nvPr/>
                </p:nvPicPr>
                <p:blipFill>
                  <a:blip r:embed="rId85"/>
                  <a:stretch>
                    <a:fillRect/>
                  </a:stretch>
                </p:blipFill>
                <p:spPr>
                  <a:xfrm>
                    <a:off x="2901054" y="4691768"/>
                    <a:ext cx="30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筆跡 66">
                    <a:extLst>
                      <a:ext uri="{FF2B5EF4-FFF2-40B4-BE49-F238E27FC236}">
                        <a16:creationId xmlns:a16="http://schemas.microsoft.com/office/drawing/2014/main" id="{E582750B-FF33-4A6E-C59E-CB8FD001394C}"/>
                      </a:ext>
                    </a:extLst>
                  </p14:cNvPr>
                  <p14:cNvContentPartPr/>
                  <p14:nvPr/>
                </p14:nvContentPartPr>
                <p14:xfrm>
                  <a:off x="3003294" y="4702208"/>
                  <a:ext cx="156240" cy="135360"/>
                </p14:xfrm>
              </p:contentPart>
            </mc:Choice>
            <mc:Fallback xmlns="">
              <p:pic>
                <p:nvPicPr>
                  <p:cNvPr id="67" name="筆跡 66">
                    <a:extLst>
                      <a:ext uri="{FF2B5EF4-FFF2-40B4-BE49-F238E27FC236}">
                        <a16:creationId xmlns:a16="http://schemas.microsoft.com/office/drawing/2014/main" id="{E582750B-FF33-4A6E-C59E-CB8FD001394C}"/>
                      </a:ext>
                    </a:extLst>
                  </p:cNvPr>
                  <p:cNvPicPr/>
                  <p:nvPr/>
                </p:nvPicPr>
                <p:blipFill>
                  <a:blip r:embed="rId87"/>
                  <a:stretch>
                    <a:fillRect/>
                  </a:stretch>
                </p:blipFill>
                <p:spPr>
                  <a:xfrm>
                    <a:off x="2994294" y="4693208"/>
                    <a:ext cx="1738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筆跡 67">
                    <a:extLst>
                      <a:ext uri="{FF2B5EF4-FFF2-40B4-BE49-F238E27FC236}">
                        <a16:creationId xmlns:a16="http://schemas.microsoft.com/office/drawing/2014/main" id="{8B4374A8-3916-4A8B-8A73-9908E3493BD7}"/>
                      </a:ext>
                    </a:extLst>
                  </p14:cNvPr>
                  <p14:cNvContentPartPr/>
                  <p14:nvPr/>
                </p14:nvContentPartPr>
                <p14:xfrm>
                  <a:off x="3080694" y="4696808"/>
                  <a:ext cx="45720" cy="180720"/>
                </p14:xfrm>
              </p:contentPart>
            </mc:Choice>
            <mc:Fallback xmlns="">
              <p:pic>
                <p:nvPicPr>
                  <p:cNvPr id="68" name="筆跡 67">
                    <a:extLst>
                      <a:ext uri="{FF2B5EF4-FFF2-40B4-BE49-F238E27FC236}">
                        <a16:creationId xmlns:a16="http://schemas.microsoft.com/office/drawing/2014/main" id="{8B4374A8-3916-4A8B-8A73-9908E3493BD7}"/>
                      </a:ext>
                    </a:extLst>
                  </p:cNvPr>
                  <p:cNvPicPr/>
                  <p:nvPr/>
                </p:nvPicPr>
                <p:blipFill>
                  <a:blip r:embed="rId89"/>
                  <a:stretch>
                    <a:fillRect/>
                  </a:stretch>
                </p:blipFill>
                <p:spPr>
                  <a:xfrm>
                    <a:off x="3072054" y="4687808"/>
                    <a:ext cx="63360" cy="198360"/>
                  </a:xfrm>
                  <a:prstGeom prst="rect">
                    <a:avLst/>
                  </a:prstGeom>
                </p:spPr>
              </p:pic>
            </mc:Fallback>
          </mc:AlternateContent>
        </p:grpSp>
        <p:grpSp>
          <p:nvGrpSpPr>
            <p:cNvPr id="72" name="群組 71">
              <a:extLst>
                <a:ext uri="{FF2B5EF4-FFF2-40B4-BE49-F238E27FC236}">
                  <a16:creationId xmlns:a16="http://schemas.microsoft.com/office/drawing/2014/main" id="{97599E49-722C-1D2C-2306-E2BDFB1E8176}"/>
                </a:ext>
              </a:extLst>
            </p:cNvPr>
            <p:cNvGrpSpPr/>
            <p:nvPr/>
          </p:nvGrpSpPr>
          <p:grpSpPr>
            <a:xfrm>
              <a:off x="5409472" y="4268544"/>
              <a:ext cx="181800" cy="169920"/>
              <a:chOff x="3577134" y="4675208"/>
              <a:chExt cx="181800" cy="169920"/>
            </a:xfrm>
          </p:grpSpPr>
          <mc:AlternateContent xmlns:mc="http://schemas.openxmlformats.org/markup-compatibility/2006" xmlns:p14="http://schemas.microsoft.com/office/powerpoint/2010/main">
            <mc:Choice Requires="p14">
              <p:contentPart p14:bwMode="auto" r:id="rId90">
                <p14:nvContentPartPr>
                  <p14:cNvPr id="70" name="筆跡 69">
                    <a:extLst>
                      <a:ext uri="{FF2B5EF4-FFF2-40B4-BE49-F238E27FC236}">
                        <a16:creationId xmlns:a16="http://schemas.microsoft.com/office/drawing/2014/main" id="{55B0F271-2A74-06D0-3D17-758208A74CC8}"/>
                      </a:ext>
                    </a:extLst>
                  </p14:cNvPr>
                  <p14:cNvContentPartPr/>
                  <p14:nvPr/>
                </p14:nvContentPartPr>
                <p14:xfrm>
                  <a:off x="3577134" y="4675208"/>
                  <a:ext cx="14040" cy="169920"/>
                </p14:xfrm>
              </p:contentPart>
            </mc:Choice>
            <mc:Fallback xmlns="">
              <p:pic>
                <p:nvPicPr>
                  <p:cNvPr id="70" name="筆跡 69">
                    <a:extLst>
                      <a:ext uri="{FF2B5EF4-FFF2-40B4-BE49-F238E27FC236}">
                        <a16:creationId xmlns:a16="http://schemas.microsoft.com/office/drawing/2014/main" id="{55B0F271-2A74-06D0-3D17-758208A74CC8}"/>
                      </a:ext>
                    </a:extLst>
                  </p:cNvPr>
                  <p:cNvPicPr/>
                  <p:nvPr/>
                </p:nvPicPr>
                <p:blipFill>
                  <a:blip r:embed="rId91"/>
                  <a:stretch>
                    <a:fillRect/>
                  </a:stretch>
                </p:blipFill>
                <p:spPr>
                  <a:xfrm>
                    <a:off x="3568494" y="4666568"/>
                    <a:ext cx="316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1" name="筆跡 70">
                    <a:extLst>
                      <a:ext uri="{FF2B5EF4-FFF2-40B4-BE49-F238E27FC236}">
                        <a16:creationId xmlns:a16="http://schemas.microsoft.com/office/drawing/2014/main" id="{40830DE1-3744-4646-B004-8F848800AFBF}"/>
                      </a:ext>
                    </a:extLst>
                  </p14:cNvPr>
                  <p14:cNvContentPartPr/>
                  <p14:nvPr/>
                </p14:nvContentPartPr>
                <p14:xfrm>
                  <a:off x="3622494" y="4686368"/>
                  <a:ext cx="136440" cy="114840"/>
                </p14:xfrm>
              </p:contentPart>
            </mc:Choice>
            <mc:Fallback xmlns="">
              <p:pic>
                <p:nvPicPr>
                  <p:cNvPr id="71" name="筆跡 70">
                    <a:extLst>
                      <a:ext uri="{FF2B5EF4-FFF2-40B4-BE49-F238E27FC236}">
                        <a16:creationId xmlns:a16="http://schemas.microsoft.com/office/drawing/2014/main" id="{40830DE1-3744-4646-B004-8F848800AFBF}"/>
                      </a:ext>
                    </a:extLst>
                  </p:cNvPr>
                  <p:cNvPicPr/>
                  <p:nvPr/>
                </p:nvPicPr>
                <p:blipFill>
                  <a:blip r:embed="rId93"/>
                  <a:stretch>
                    <a:fillRect/>
                  </a:stretch>
                </p:blipFill>
                <p:spPr>
                  <a:xfrm>
                    <a:off x="3613854" y="4677368"/>
                    <a:ext cx="154080" cy="132480"/>
                  </a:xfrm>
                  <a:prstGeom prst="rect">
                    <a:avLst/>
                  </a:prstGeom>
                </p:spPr>
              </p:pic>
            </mc:Fallback>
          </mc:AlternateContent>
        </p:grpSp>
        <p:grpSp>
          <p:nvGrpSpPr>
            <p:cNvPr id="76" name="群組 75">
              <a:extLst>
                <a:ext uri="{FF2B5EF4-FFF2-40B4-BE49-F238E27FC236}">
                  <a16:creationId xmlns:a16="http://schemas.microsoft.com/office/drawing/2014/main" id="{E32B7440-1561-608A-73A0-0F26C086E5EF}"/>
                </a:ext>
              </a:extLst>
            </p:cNvPr>
            <p:cNvGrpSpPr/>
            <p:nvPr/>
          </p:nvGrpSpPr>
          <p:grpSpPr>
            <a:xfrm>
              <a:off x="6115072" y="4223184"/>
              <a:ext cx="225000" cy="216000"/>
              <a:chOff x="4282734" y="4629848"/>
              <a:chExt cx="225000" cy="216000"/>
            </a:xfrm>
          </p:grpSpPr>
          <mc:AlternateContent xmlns:mc="http://schemas.openxmlformats.org/markup-compatibility/2006" xmlns:p14="http://schemas.microsoft.com/office/powerpoint/2010/main">
            <mc:Choice Requires="p14">
              <p:contentPart p14:bwMode="auto" r:id="rId94">
                <p14:nvContentPartPr>
                  <p14:cNvPr id="73" name="筆跡 72">
                    <a:extLst>
                      <a:ext uri="{FF2B5EF4-FFF2-40B4-BE49-F238E27FC236}">
                        <a16:creationId xmlns:a16="http://schemas.microsoft.com/office/drawing/2014/main" id="{0A8CD4D8-C3FC-4E96-B16C-C2691B1F8085}"/>
                      </a:ext>
                    </a:extLst>
                  </p14:cNvPr>
                  <p14:cNvContentPartPr/>
                  <p14:nvPr/>
                </p14:nvContentPartPr>
                <p14:xfrm>
                  <a:off x="4282734" y="4651448"/>
                  <a:ext cx="5400" cy="166320"/>
                </p14:xfrm>
              </p:contentPart>
            </mc:Choice>
            <mc:Fallback xmlns="">
              <p:pic>
                <p:nvPicPr>
                  <p:cNvPr id="73" name="筆跡 72">
                    <a:extLst>
                      <a:ext uri="{FF2B5EF4-FFF2-40B4-BE49-F238E27FC236}">
                        <a16:creationId xmlns:a16="http://schemas.microsoft.com/office/drawing/2014/main" id="{0A8CD4D8-C3FC-4E96-B16C-C2691B1F8085}"/>
                      </a:ext>
                    </a:extLst>
                  </p:cNvPr>
                  <p:cNvPicPr/>
                  <p:nvPr/>
                </p:nvPicPr>
                <p:blipFill>
                  <a:blip r:embed="rId95"/>
                  <a:stretch>
                    <a:fillRect/>
                  </a:stretch>
                </p:blipFill>
                <p:spPr>
                  <a:xfrm>
                    <a:off x="4274094" y="4642448"/>
                    <a:ext cx="230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筆跡 73">
                    <a:extLst>
                      <a:ext uri="{FF2B5EF4-FFF2-40B4-BE49-F238E27FC236}">
                        <a16:creationId xmlns:a16="http://schemas.microsoft.com/office/drawing/2014/main" id="{3E45CF43-84E3-911E-DDFF-E68161C10625}"/>
                      </a:ext>
                    </a:extLst>
                  </p14:cNvPr>
                  <p14:cNvContentPartPr/>
                  <p14:nvPr/>
                </p14:nvContentPartPr>
                <p14:xfrm>
                  <a:off x="4343934" y="4629848"/>
                  <a:ext cx="163800" cy="131040"/>
                </p14:xfrm>
              </p:contentPart>
            </mc:Choice>
            <mc:Fallback xmlns="">
              <p:pic>
                <p:nvPicPr>
                  <p:cNvPr id="74" name="筆跡 73">
                    <a:extLst>
                      <a:ext uri="{FF2B5EF4-FFF2-40B4-BE49-F238E27FC236}">
                        <a16:creationId xmlns:a16="http://schemas.microsoft.com/office/drawing/2014/main" id="{3E45CF43-84E3-911E-DDFF-E68161C10625}"/>
                      </a:ext>
                    </a:extLst>
                  </p:cNvPr>
                  <p:cNvPicPr/>
                  <p:nvPr/>
                </p:nvPicPr>
                <p:blipFill>
                  <a:blip r:embed="rId97"/>
                  <a:stretch>
                    <a:fillRect/>
                  </a:stretch>
                </p:blipFill>
                <p:spPr>
                  <a:xfrm>
                    <a:off x="4335294" y="4621208"/>
                    <a:ext cx="181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5" name="筆跡 74">
                    <a:extLst>
                      <a:ext uri="{FF2B5EF4-FFF2-40B4-BE49-F238E27FC236}">
                        <a16:creationId xmlns:a16="http://schemas.microsoft.com/office/drawing/2014/main" id="{CCF4DB7B-1BB4-614E-1490-88FF61E86363}"/>
                      </a:ext>
                    </a:extLst>
                  </p14:cNvPr>
                  <p14:cNvContentPartPr/>
                  <p14:nvPr/>
                </p14:nvContentPartPr>
                <p14:xfrm>
                  <a:off x="4436094" y="4635248"/>
                  <a:ext cx="39600" cy="210600"/>
                </p14:xfrm>
              </p:contentPart>
            </mc:Choice>
            <mc:Fallback xmlns="">
              <p:pic>
                <p:nvPicPr>
                  <p:cNvPr id="75" name="筆跡 74">
                    <a:extLst>
                      <a:ext uri="{FF2B5EF4-FFF2-40B4-BE49-F238E27FC236}">
                        <a16:creationId xmlns:a16="http://schemas.microsoft.com/office/drawing/2014/main" id="{CCF4DB7B-1BB4-614E-1490-88FF61E86363}"/>
                      </a:ext>
                    </a:extLst>
                  </p:cNvPr>
                  <p:cNvPicPr/>
                  <p:nvPr/>
                </p:nvPicPr>
                <p:blipFill>
                  <a:blip r:embed="rId99"/>
                  <a:stretch>
                    <a:fillRect/>
                  </a:stretch>
                </p:blipFill>
                <p:spPr>
                  <a:xfrm>
                    <a:off x="4427454" y="4626608"/>
                    <a:ext cx="57240" cy="228240"/>
                  </a:xfrm>
                  <a:prstGeom prst="rect">
                    <a:avLst/>
                  </a:prstGeom>
                </p:spPr>
              </p:pic>
            </mc:Fallback>
          </mc:AlternateContent>
        </p:grpSp>
        <p:grpSp>
          <p:nvGrpSpPr>
            <p:cNvPr id="79" name="群組 78">
              <a:extLst>
                <a:ext uri="{FF2B5EF4-FFF2-40B4-BE49-F238E27FC236}">
                  <a16:creationId xmlns:a16="http://schemas.microsoft.com/office/drawing/2014/main" id="{1A1C9A08-F741-A2B4-5F67-2D6E09776F51}"/>
                </a:ext>
              </a:extLst>
            </p:cNvPr>
            <p:cNvGrpSpPr/>
            <p:nvPr/>
          </p:nvGrpSpPr>
          <p:grpSpPr>
            <a:xfrm>
              <a:off x="3928792" y="5017704"/>
              <a:ext cx="272880" cy="214560"/>
              <a:chOff x="2096454" y="5424368"/>
              <a:chExt cx="272880" cy="214560"/>
            </a:xfrm>
          </p:grpSpPr>
          <mc:AlternateContent xmlns:mc="http://schemas.openxmlformats.org/markup-compatibility/2006" xmlns:p14="http://schemas.microsoft.com/office/powerpoint/2010/main">
            <mc:Choice Requires="p14">
              <p:contentPart p14:bwMode="auto" r:id="rId100">
                <p14:nvContentPartPr>
                  <p14:cNvPr id="77" name="筆跡 76">
                    <a:extLst>
                      <a:ext uri="{FF2B5EF4-FFF2-40B4-BE49-F238E27FC236}">
                        <a16:creationId xmlns:a16="http://schemas.microsoft.com/office/drawing/2014/main" id="{C51C526D-E6E2-0003-351B-940049447CB9}"/>
                      </a:ext>
                    </a:extLst>
                  </p14:cNvPr>
                  <p14:cNvContentPartPr/>
                  <p14:nvPr/>
                </p14:nvContentPartPr>
                <p14:xfrm>
                  <a:off x="2096454" y="5424368"/>
                  <a:ext cx="126720" cy="214560"/>
                </p14:xfrm>
              </p:contentPart>
            </mc:Choice>
            <mc:Fallback xmlns="">
              <p:pic>
                <p:nvPicPr>
                  <p:cNvPr id="77" name="筆跡 76">
                    <a:extLst>
                      <a:ext uri="{FF2B5EF4-FFF2-40B4-BE49-F238E27FC236}">
                        <a16:creationId xmlns:a16="http://schemas.microsoft.com/office/drawing/2014/main" id="{C51C526D-E6E2-0003-351B-940049447CB9}"/>
                      </a:ext>
                    </a:extLst>
                  </p:cNvPr>
                  <p:cNvPicPr/>
                  <p:nvPr/>
                </p:nvPicPr>
                <p:blipFill>
                  <a:blip r:embed="rId101"/>
                  <a:stretch>
                    <a:fillRect/>
                  </a:stretch>
                </p:blipFill>
                <p:spPr>
                  <a:xfrm>
                    <a:off x="2087454" y="5415728"/>
                    <a:ext cx="1443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8" name="筆跡 77">
                    <a:extLst>
                      <a:ext uri="{FF2B5EF4-FFF2-40B4-BE49-F238E27FC236}">
                        <a16:creationId xmlns:a16="http://schemas.microsoft.com/office/drawing/2014/main" id="{5DC5BCE5-5C5C-EB05-E382-2A0AC36769FF}"/>
                      </a:ext>
                    </a:extLst>
                  </p14:cNvPr>
                  <p14:cNvContentPartPr/>
                  <p14:nvPr/>
                </p14:nvContentPartPr>
                <p14:xfrm>
                  <a:off x="2236494" y="5459648"/>
                  <a:ext cx="132840" cy="100440"/>
                </p14:xfrm>
              </p:contentPart>
            </mc:Choice>
            <mc:Fallback xmlns="">
              <p:pic>
                <p:nvPicPr>
                  <p:cNvPr id="78" name="筆跡 77">
                    <a:extLst>
                      <a:ext uri="{FF2B5EF4-FFF2-40B4-BE49-F238E27FC236}">
                        <a16:creationId xmlns:a16="http://schemas.microsoft.com/office/drawing/2014/main" id="{5DC5BCE5-5C5C-EB05-E382-2A0AC36769FF}"/>
                      </a:ext>
                    </a:extLst>
                  </p:cNvPr>
                  <p:cNvPicPr/>
                  <p:nvPr/>
                </p:nvPicPr>
                <p:blipFill>
                  <a:blip r:embed="rId103"/>
                  <a:stretch>
                    <a:fillRect/>
                  </a:stretch>
                </p:blipFill>
                <p:spPr>
                  <a:xfrm>
                    <a:off x="2227854" y="5451008"/>
                    <a:ext cx="150480" cy="11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80" name="筆跡 79">
                  <a:extLst>
                    <a:ext uri="{FF2B5EF4-FFF2-40B4-BE49-F238E27FC236}">
                      <a16:creationId xmlns:a16="http://schemas.microsoft.com/office/drawing/2014/main" id="{1B3D6C68-8AB9-BCA1-0DD1-0572EB33467A}"/>
                    </a:ext>
                  </a:extLst>
                </p14:cNvPr>
                <p14:cNvContentPartPr/>
                <p14:nvPr/>
              </p14:nvContentPartPr>
              <p14:xfrm>
                <a:off x="3932752" y="5700264"/>
                <a:ext cx="245520" cy="142920"/>
              </p14:xfrm>
            </p:contentPart>
          </mc:Choice>
          <mc:Fallback xmlns="">
            <p:pic>
              <p:nvPicPr>
                <p:cNvPr id="80" name="筆跡 79">
                  <a:extLst>
                    <a:ext uri="{FF2B5EF4-FFF2-40B4-BE49-F238E27FC236}">
                      <a16:creationId xmlns:a16="http://schemas.microsoft.com/office/drawing/2014/main" id="{1B3D6C68-8AB9-BCA1-0DD1-0572EB33467A}"/>
                    </a:ext>
                  </a:extLst>
                </p:cNvPr>
                <p:cNvPicPr/>
                <p:nvPr/>
              </p:nvPicPr>
              <p:blipFill>
                <a:blip r:embed="rId105"/>
                <a:stretch>
                  <a:fillRect/>
                </a:stretch>
              </p:blipFill>
              <p:spPr>
                <a:xfrm>
                  <a:off x="3925383" y="5692694"/>
                  <a:ext cx="259962" cy="157757"/>
                </a:xfrm>
                <a:prstGeom prst="rect">
                  <a:avLst/>
                </a:prstGeom>
              </p:spPr>
            </p:pic>
          </mc:Fallback>
        </mc:AlternateContent>
        <p:grpSp>
          <p:nvGrpSpPr>
            <p:cNvPr id="84" name="群組 83">
              <a:extLst>
                <a:ext uri="{FF2B5EF4-FFF2-40B4-BE49-F238E27FC236}">
                  <a16:creationId xmlns:a16="http://schemas.microsoft.com/office/drawing/2014/main" id="{50C6D725-5D24-CE87-335C-42C8F9D92838}"/>
                </a:ext>
              </a:extLst>
            </p:cNvPr>
            <p:cNvGrpSpPr/>
            <p:nvPr/>
          </p:nvGrpSpPr>
          <p:grpSpPr>
            <a:xfrm>
              <a:off x="4651672" y="5002224"/>
              <a:ext cx="315360" cy="280080"/>
              <a:chOff x="2819334" y="5408888"/>
              <a:chExt cx="315360" cy="280080"/>
            </a:xfrm>
          </p:grpSpPr>
          <mc:AlternateContent xmlns:mc="http://schemas.openxmlformats.org/markup-compatibility/2006" xmlns:p14="http://schemas.microsoft.com/office/powerpoint/2010/main">
            <mc:Choice Requires="p14">
              <p:contentPart p14:bwMode="auto" r:id="rId106">
                <p14:nvContentPartPr>
                  <p14:cNvPr id="81" name="筆跡 80">
                    <a:extLst>
                      <a:ext uri="{FF2B5EF4-FFF2-40B4-BE49-F238E27FC236}">
                        <a16:creationId xmlns:a16="http://schemas.microsoft.com/office/drawing/2014/main" id="{D926B402-420E-5AE7-35F9-213BA25707D3}"/>
                      </a:ext>
                    </a:extLst>
                  </p14:cNvPr>
                  <p14:cNvContentPartPr/>
                  <p14:nvPr/>
                </p14:nvContentPartPr>
                <p14:xfrm>
                  <a:off x="2819334" y="5453528"/>
                  <a:ext cx="108360" cy="122040"/>
                </p14:xfrm>
              </p:contentPart>
            </mc:Choice>
            <mc:Fallback xmlns="">
              <p:pic>
                <p:nvPicPr>
                  <p:cNvPr id="81" name="筆跡 80">
                    <a:extLst>
                      <a:ext uri="{FF2B5EF4-FFF2-40B4-BE49-F238E27FC236}">
                        <a16:creationId xmlns:a16="http://schemas.microsoft.com/office/drawing/2014/main" id="{D926B402-420E-5AE7-35F9-213BA25707D3}"/>
                      </a:ext>
                    </a:extLst>
                  </p:cNvPr>
                  <p:cNvPicPr/>
                  <p:nvPr/>
                </p:nvPicPr>
                <p:blipFill>
                  <a:blip r:embed="rId107"/>
                  <a:stretch>
                    <a:fillRect/>
                  </a:stretch>
                </p:blipFill>
                <p:spPr>
                  <a:xfrm>
                    <a:off x="2810334" y="5444888"/>
                    <a:ext cx="126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2" name="筆跡 81">
                    <a:extLst>
                      <a:ext uri="{FF2B5EF4-FFF2-40B4-BE49-F238E27FC236}">
                        <a16:creationId xmlns:a16="http://schemas.microsoft.com/office/drawing/2014/main" id="{489C8153-D084-1883-D6E9-192A21C92F35}"/>
                      </a:ext>
                    </a:extLst>
                  </p14:cNvPr>
                  <p14:cNvContentPartPr/>
                  <p14:nvPr/>
                </p14:nvContentPartPr>
                <p14:xfrm>
                  <a:off x="2987094" y="5442008"/>
                  <a:ext cx="147600" cy="104760"/>
                </p14:xfrm>
              </p:contentPart>
            </mc:Choice>
            <mc:Fallback xmlns="">
              <p:pic>
                <p:nvPicPr>
                  <p:cNvPr id="82" name="筆跡 81">
                    <a:extLst>
                      <a:ext uri="{FF2B5EF4-FFF2-40B4-BE49-F238E27FC236}">
                        <a16:creationId xmlns:a16="http://schemas.microsoft.com/office/drawing/2014/main" id="{489C8153-D084-1883-D6E9-192A21C92F35}"/>
                      </a:ext>
                    </a:extLst>
                  </p:cNvPr>
                  <p:cNvPicPr/>
                  <p:nvPr/>
                </p:nvPicPr>
                <p:blipFill>
                  <a:blip r:embed="rId109"/>
                  <a:stretch>
                    <a:fillRect/>
                  </a:stretch>
                </p:blipFill>
                <p:spPr>
                  <a:xfrm>
                    <a:off x="2978094" y="5433008"/>
                    <a:ext cx="1652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3" name="筆跡 82">
                    <a:extLst>
                      <a:ext uri="{FF2B5EF4-FFF2-40B4-BE49-F238E27FC236}">
                        <a16:creationId xmlns:a16="http://schemas.microsoft.com/office/drawing/2014/main" id="{800E2EA4-2894-9EAC-7C37-6D9BFBDF78D9}"/>
                      </a:ext>
                    </a:extLst>
                  </p14:cNvPr>
                  <p14:cNvContentPartPr/>
                  <p14:nvPr/>
                </p14:nvContentPartPr>
                <p14:xfrm>
                  <a:off x="3023094" y="5408888"/>
                  <a:ext cx="87120" cy="280080"/>
                </p14:xfrm>
              </p:contentPart>
            </mc:Choice>
            <mc:Fallback xmlns="">
              <p:pic>
                <p:nvPicPr>
                  <p:cNvPr id="83" name="筆跡 82">
                    <a:extLst>
                      <a:ext uri="{FF2B5EF4-FFF2-40B4-BE49-F238E27FC236}">
                        <a16:creationId xmlns:a16="http://schemas.microsoft.com/office/drawing/2014/main" id="{800E2EA4-2894-9EAC-7C37-6D9BFBDF78D9}"/>
                      </a:ext>
                    </a:extLst>
                  </p:cNvPr>
                  <p:cNvPicPr/>
                  <p:nvPr/>
                </p:nvPicPr>
                <p:blipFill>
                  <a:blip r:embed="rId111"/>
                  <a:stretch>
                    <a:fillRect/>
                  </a:stretch>
                </p:blipFill>
                <p:spPr>
                  <a:xfrm>
                    <a:off x="3014094" y="5399888"/>
                    <a:ext cx="104760" cy="297720"/>
                  </a:xfrm>
                  <a:prstGeom prst="rect">
                    <a:avLst/>
                  </a:prstGeom>
                </p:spPr>
              </p:pic>
            </mc:Fallback>
          </mc:AlternateContent>
        </p:grpSp>
        <p:grpSp>
          <p:nvGrpSpPr>
            <p:cNvPr id="87" name="群組 86">
              <a:extLst>
                <a:ext uri="{FF2B5EF4-FFF2-40B4-BE49-F238E27FC236}">
                  <a16:creationId xmlns:a16="http://schemas.microsoft.com/office/drawing/2014/main" id="{5CF65227-E0CD-6DF8-8E9C-30637117B628}"/>
                </a:ext>
              </a:extLst>
            </p:cNvPr>
            <p:cNvGrpSpPr/>
            <p:nvPr/>
          </p:nvGrpSpPr>
          <p:grpSpPr>
            <a:xfrm>
              <a:off x="4753912" y="5716824"/>
              <a:ext cx="193320" cy="225000"/>
              <a:chOff x="2921574" y="6123488"/>
              <a:chExt cx="193320" cy="225000"/>
            </a:xfrm>
          </p:grpSpPr>
          <mc:AlternateContent xmlns:mc="http://schemas.openxmlformats.org/markup-compatibility/2006" xmlns:p14="http://schemas.microsoft.com/office/powerpoint/2010/main">
            <mc:Choice Requires="p14">
              <p:contentPart p14:bwMode="auto" r:id="rId112">
                <p14:nvContentPartPr>
                  <p14:cNvPr id="85" name="筆跡 84">
                    <a:extLst>
                      <a:ext uri="{FF2B5EF4-FFF2-40B4-BE49-F238E27FC236}">
                        <a16:creationId xmlns:a16="http://schemas.microsoft.com/office/drawing/2014/main" id="{363F9D88-DEE4-D221-0327-6527D5822A56}"/>
                      </a:ext>
                    </a:extLst>
                  </p14:cNvPr>
                  <p14:cNvContentPartPr/>
                  <p14:nvPr/>
                </p14:nvContentPartPr>
                <p14:xfrm>
                  <a:off x="2921574" y="6123488"/>
                  <a:ext cx="33840" cy="225000"/>
                </p14:xfrm>
              </p:contentPart>
            </mc:Choice>
            <mc:Fallback xmlns="">
              <p:pic>
                <p:nvPicPr>
                  <p:cNvPr id="85" name="筆跡 84">
                    <a:extLst>
                      <a:ext uri="{FF2B5EF4-FFF2-40B4-BE49-F238E27FC236}">
                        <a16:creationId xmlns:a16="http://schemas.microsoft.com/office/drawing/2014/main" id="{363F9D88-DEE4-D221-0327-6527D5822A56}"/>
                      </a:ext>
                    </a:extLst>
                  </p:cNvPr>
                  <p:cNvPicPr/>
                  <p:nvPr/>
                </p:nvPicPr>
                <p:blipFill>
                  <a:blip r:embed="rId113"/>
                  <a:stretch>
                    <a:fillRect/>
                  </a:stretch>
                </p:blipFill>
                <p:spPr>
                  <a:xfrm>
                    <a:off x="2912934" y="6114848"/>
                    <a:ext cx="514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6" name="筆跡 85">
                    <a:extLst>
                      <a:ext uri="{FF2B5EF4-FFF2-40B4-BE49-F238E27FC236}">
                        <a16:creationId xmlns:a16="http://schemas.microsoft.com/office/drawing/2014/main" id="{B91F8FCC-6CE9-969A-510B-6EAA46E4EF94}"/>
                      </a:ext>
                    </a:extLst>
                  </p14:cNvPr>
                  <p14:cNvContentPartPr/>
                  <p14:nvPr/>
                </p14:nvContentPartPr>
                <p14:xfrm>
                  <a:off x="3015174" y="6142928"/>
                  <a:ext cx="99720" cy="171000"/>
                </p14:xfrm>
              </p:contentPart>
            </mc:Choice>
            <mc:Fallback xmlns="">
              <p:pic>
                <p:nvPicPr>
                  <p:cNvPr id="86" name="筆跡 85">
                    <a:extLst>
                      <a:ext uri="{FF2B5EF4-FFF2-40B4-BE49-F238E27FC236}">
                        <a16:creationId xmlns:a16="http://schemas.microsoft.com/office/drawing/2014/main" id="{B91F8FCC-6CE9-969A-510B-6EAA46E4EF94}"/>
                      </a:ext>
                    </a:extLst>
                  </p:cNvPr>
                  <p:cNvPicPr/>
                  <p:nvPr/>
                </p:nvPicPr>
                <p:blipFill>
                  <a:blip r:embed="rId115"/>
                  <a:stretch>
                    <a:fillRect/>
                  </a:stretch>
                </p:blipFill>
                <p:spPr>
                  <a:xfrm>
                    <a:off x="3006174" y="6134288"/>
                    <a:ext cx="117360" cy="18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88" name="筆跡 87">
                  <a:extLst>
                    <a:ext uri="{FF2B5EF4-FFF2-40B4-BE49-F238E27FC236}">
                      <a16:creationId xmlns:a16="http://schemas.microsoft.com/office/drawing/2014/main" id="{E94D12DD-0602-8243-1F3E-C71ADFB422A8}"/>
                    </a:ext>
                  </a:extLst>
                </p14:cNvPr>
                <p14:cNvContentPartPr/>
                <p14:nvPr/>
              </p14:nvContentPartPr>
              <p14:xfrm>
                <a:off x="5402992" y="5032824"/>
                <a:ext cx="302400" cy="120960"/>
              </p14:xfrm>
            </p:contentPart>
          </mc:Choice>
          <mc:Fallback xmlns="">
            <p:pic>
              <p:nvPicPr>
                <p:cNvPr id="88" name="筆跡 87">
                  <a:extLst>
                    <a:ext uri="{FF2B5EF4-FFF2-40B4-BE49-F238E27FC236}">
                      <a16:creationId xmlns:a16="http://schemas.microsoft.com/office/drawing/2014/main" id="{E94D12DD-0602-8243-1F3E-C71ADFB422A8}"/>
                    </a:ext>
                  </a:extLst>
                </p:cNvPr>
                <p:cNvPicPr/>
                <p:nvPr/>
              </p:nvPicPr>
              <p:blipFill>
                <a:blip r:embed="rId117"/>
                <a:stretch>
                  <a:fillRect/>
                </a:stretch>
              </p:blipFill>
              <p:spPr>
                <a:xfrm>
                  <a:off x="5395624" y="5025245"/>
                  <a:ext cx="316842" cy="135815"/>
                </a:xfrm>
                <a:prstGeom prst="rect">
                  <a:avLst/>
                </a:prstGeom>
              </p:spPr>
            </p:pic>
          </mc:Fallback>
        </mc:AlternateContent>
        <p:grpSp>
          <p:nvGrpSpPr>
            <p:cNvPr id="92" name="群組 91">
              <a:extLst>
                <a:ext uri="{FF2B5EF4-FFF2-40B4-BE49-F238E27FC236}">
                  <a16:creationId xmlns:a16="http://schemas.microsoft.com/office/drawing/2014/main" id="{D2767768-10C9-94CA-6C88-FC7078E7E205}"/>
                </a:ext>
              </a:extLst>
            </p:cNvPr>
            <p:cNvGrpSpPr/>
            <p:nvPr/>
          </p:nvGrpSpPr>
          <p:grpSpPr>
            <a:xfrm>
              <a:off x="5425672" y="5683344"/>
              <a:ext cx="209880" cy="199800"/>
              <a:chOff x="3593334" y="6090008"/>
              <a:chExt cx="209880" cy="199800"/>
            </a:xfrm>
          </p:grpSpPr>
          <mc:AlternateContent xmlns:mc="http://schemas.openxmlformats.org/markup-compatibility/2006" xmlns:p14="http://schemas.microsoft.com/office/powerpoint/2010/main">
            <mc:Choice Requires="p14">
              <p:contentPart p14:bwMode="auto" r:id="rId118">
                <p14:nvContentPartPr>
                  <p14:cNvPr id="89" name="筆跡 88">
                    <a:extLst>
                      <a:ext uri="{FF2B5EF4-FFF2-40B4-BE49-F238E27FC236}">
                        <a16:creationId xmlns:a16="http://schemas.microsoft.com/office/drawing/2014/main" id="{1B39CB45-0547-DA3F-61B5-883BFA7DFBEB}"/>
                      </a:ext>
                    </a:extLst>
                  </p14:cNvPr>
                  <p14:cNvContentPartPr/>
                  <p14:nvPr/>
                </p14:nvContentPartPr>
                <p14:xfrm>
                  <a:off x="3593334" y="6111608"/>
                  <a:ext cx="16560" cy="163080"/>
                </p14:xfrm>
              </p:contentPart>
            </mc:Choice>
            <mc:Fallback xmlns="">
              <p:pic>
                <p:nvPicPr>
                  <p:cNvPr id="89" name="筆跡 88">
                    <a:extLst>
                      <a:ext uri="{FF2B5EF4-FFF2-40B4-BE49-F238E27FC236}">
                        <a16:creationId xmlns:a16="http://schemas.microsoft.com/office/drawing/2014/main" id="{1B39CB45-0547-DA3F-61B5-883BFA7DFBEB}"/>
                      </a:ext>
                    </a:extLst>
                  </p:cNvPr>
                  <p:cNvPicPr/>
                  <p:nvPr/>
                </p:nvPicPr>
                <p:blipFill>
                  <a:blip r:embed="rId119"/>
                  <a:stretch>
                    <a:fillRect/>
                  </a:stretch>
                </p:blipFill>
                <p:spPr>
                  <a:xfrm>
                    <a:off x="3584334" y="6102608"/>
                    <a:ext cx="342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筆跡 89">
                    <a:extLst>
                      <a:ext uri="{FF2B5EF4-FFF2-40B4-BE49-F238E27FC236}">
                        <a16:creationId xmlns:a16="http://schemas.microsoft.com/office/drawing/2014/main" id="{999820F3-2D00-99D1-0160-6B23A9722072}"/>
                      </a:ext>
                    </a:extLst>
                  </p14:cNvPr>
                  <p14:cNvContentPartPr/>
                  <p14:nvPr/>
                </p14:nvContentPartPr>
                <p14:xfrm>
                  <a:off x="3644454" y="6110528"/>
                  <a:ext cx="93600" cy="179280"/>
                </p14:xfrm>
              </p:contentPart>
            </mc:Choice>
            <mc:Fallback xmlns="">
              <p:pic>
                <p:nvPicPr>
                  <p:cNvPr id="90" name="筆跡 89">
                    <a:extLst>
                      <a:ext uri="{FF2B5EF4-FFF2-40B4-BE49-F238E27FC236}">
                        <a16:creationId xmlns:a16="http://schemas.microsoft.com/office/drawing/2014/main" id="{999820F3-2D00-99D1-0160-6B23A9722072}"/>
                      </a:ext>
                    </a:extLst>
                  </p:cNvPr>
                  <p:cNvPicPr/>
                  <p:nvPr/>
                </p:nvPicPr>
                <p:blipFill>
                  <a:blip r:embed="rId121"/>
                  <a:stretch>
                    <a:fillRect/>
                  </a:stretch>
                </p:blipFill>
                <p:spPr>
                  <a:xfrm>
                    <a:off x="3635454" y="6101528"/>
                    <a:ext cx="111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1" name="筆跡 90">
                    <a:extLst>
                      <a:ext uri="{FF2B5EF4-FFF2-40B4-BE49-F238E27FC236}">
                        <a16:creationId xmlns:a16="http://schemas.microsoft.com/office/drawing/2014/main" id="{698CDB8E-6D76-F267-D24D-6DC46D926452}"/>
                      </a:ext>
                    </a:extLst>
                  </p14:cNvPr>
                  <p14:cNvContentPartPr/>
                  <p14:nvPr/>
                </p14:nvContentPartPr>
                <p14:xfrm>
                  <a:off x="3667854" y="6090008"/>
                  <a:ext cx="135360" cy="16560"/>
                </p14:xfrm>
              </p:contentPart>
            </mc:Choice>
            <mc:Fallback xmlns="">
              <p:pic>
                <p:nvPicPr>
                  <p:cNvPr id="91" name="筆跡 90">
                    <a:extLst>
                      <a:ext uri="{FF2B5EF4-FFF2-40B4-BE49-F238E27FC236}">
                        <a16:creationId xmlns:a16="http://schemas.microsoft.com/office/drawing/2014/main" id="{698CDB8E-6D76-F267-D24D-6DC46D926452}"/>
                      </a:ext>
                    </a:extLst>
                  </p:cNvPr>
                  <p:cNvPicPr/>
                  <p:nvPr/>
                </p:nvPicPr>
                <p:blipFill>
                  <a:blip r:embed="rId123"/>
                  <a:stretch>
                    <a:fillRect/>
                  </a:stretch>
                </p:blipFill>
                <p:spPr>
                  <a:xfrm>
                    <a:off x="3659214" y="6081368"/>
                    <a:ext cx="153000" cy="34200"/>
                  </a:xfrm>
                  <a:prstGeom prst="rect">
                    <a:avLst/>
                  </a:prstGeom>
                </p:spPr>
              </p:pic>
            </mc:Fallback>
          </mc:AlternateContent>
        </p:grpSp>
        <p:grpSp>
          <p:nvGrpSpPr>
            <p:cNvPr id="95" name="群組 94">
              <a:extLst>
                <a:ext uri="{FF2B5EF4-FFF2-40B4-BE49-F238E27FC236}">
                  <a16:creationId xmlns:a16="http://schemas.microsoft.com/office/drawing/2014/main" id="{A81A46C1-1595-A2EB-EC33-A980F925BCE2}"/>
                </a:ext>
              </a:extLst>
            </p:cNvPr>
            <p:cNvGrpSpPr/>
            <p:nvPr/>
          </p:nvGrpSpPr>
          <p:grpSpPr>
            <a:xfrm>
              <a:off x="6164752" y="4950744"/>
              <a:ext cx="229680" cy="220680"/>
              <a:chOff x="4332414" y="5357408"/>
              <a:chExt cx="229680" cy="220680"/>
            </a:xfrm>
          </p:grpSpPr>
          <mc:AlternateContent xmlns:mc="http://schemas.openxmlformats.org/markup-compatibility/2006" xmlns:p14="http://schemas.microsoft.com/office/powerpoint/2010/main">
            <mc:Choice Requires="p14">
              <p:contentPart p14:bwMode="auto" r:id="rId124">
                <p14:nvContentPartPr>
                  <p14:cNvPr id="93" name="筆跡 92">
                    <a:extLst>
                      <a:ext uri="{FF2B5EF4-FFF2-40B4-BE49-F238E27FC236}">
                        <a16:creationId xmlns:a16="http://schemas.microsoft.com/office/drawing/2014/main" id="{3AA82BA8-60DF-9300-A1CA-3349195B0107}"/>
                      </a:ext>
                    </a:extLst>
                  </p14:cNvPr>
                  <p14:cNvContentPartPr/>
                  <p14:nvPr/>
                </p14:nvContentPartPr>
                <p14:xfrm>
                  <a:off x="4332414" y="5381528"/>
                  <a:ext cx="32040" cy="178560"/>
                </p14:xfrm>
              </p:contentPart>
            </mc:Choice>
            <mc:Fallback xmlns="">
              <p:pic>
                <p:nvPicPr>
                  <p:cNvPr id="93" name="筆跡 92">
                    <a:extLst>
                      <a:ext uri="{FF2B5EF4-FFF2-40B4-BE49-F238E27FC236}">
                        <a16:creationId xmlns:a16="http://schemas.microsoft.com/office/drawing/2014/main" id="{3AA82BA8-60DF-9300-A1CA-3349195B0107}"/>
                      </a:ext>
                    </a:extLst>
                  </p:cNvPr>
                  <p:cNvPicPr/>
                  <p:nvPr/>
                </p:nvPicPr>
                <p:blipFill>
                  <a:blip r:embed="rId125"/>
                  <a:stretch>
                    <a:fillRect/>
                  </a:stretch>
                </p:blipFill>
                <p:spPr>
                  <a:xfrm>
                    <a:off x="4323774" y="5372528"/>
                    <a:ext cx="49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4" name="筆跡 93">
                    <a:extLst>
                      <a:ext uri="{FF2B5EF4-FFF2-40B4-BE49-F238E27FC236}">
                        <a16:creationId xmlns:a16="http://schemas.microsoft.com/office/drawing/2014/main" id="{CF23B3EE-8CC6-184A-A3E7-0B170A07B3F0}"/>
                      </a:ext>
                    </a:extLst>
                  </p14:cNvPr>
                  <p14:cNvContentPartPr/>
                  <p14:nvPr/>
                </p14:nvContentPartPr>
                <p14:xfrm>
                  <a:off x="4409094" y="5357408"/>
                  <a:ext cx="153000" cy="220680"/>
                </p14:xfrm>
              </p:contentPart>
            </mc:Choice>
            <mc:Fallback xmlns="">
              <p:pic>
                <p:nvPicPr>
                  <p:cNvPr id="94" name="筆跡 93">
                    <a:extLst>
                      <a:ext uri="{FF2B5EF4-FFF2-40B4-BE49-F238E27FC236}">
                        <a16:creationId xmlns:a16="http://schemas.microsoft.com/office/drawing/2014/main" id="{CF23B3EE-8CC6-184A-A3E7-0B170A07B3F0}"/>
                      </a:ext>
                    </a:extLst>
                  </p:cNvPr>
                  <p:cNvPicPr/>
                  <p:nvPr/>
                </p:nvPicPr>
                <p:blipFill>
                  <a:blip r:embed="rId127"/>
                  <a:stretch>
                    <a:fillRect/>
                  </a:stretch>
                </p:blipFill>
                <p:spPr>
                  <a:xfrm>
                    <a:off x="4400094" y="5348768"/>
                    <a:ext cx="170640" cy="238320"/>
                  </a:xfrm>
                  <a:prstGeom prst="rect">
                    <a:avLst/>
                  </a:prstGeom>
                </p:spPr>
              </p:pic>
            </mc:Fallback>
          </mc:AlternateContent>
        </p:grpSp>
        <p:grpSp>
          <p:nvGrpSpPr>
            <p:cNvPr id="98" name="群組 97">
              <a:extLst>
                <a:ext uri="{FF2B5EF4-FFF2-40B4-BE49-F238E27FC236}">
                  <a16:creationId xmlns:a16="http://schemas.microsoft.com/office/drawing/2014/main" id="{3F5942CD-96FD-25C2-382F-8911D84FD531}"/>
                </a:ext>
              </a:extLst>
            </p:cNvPr>
            <p:cNvGrpSpPr/>
            <p:nvPr/>
          </p:nvGrpSpPr>
          <p:grpSpPr>
            <a:xfrm>
              <a:off x="6195352" y="5736984"/>
              <a:ext cx="182880" cy="152640"/>
              <a:chOff x="4363014" y="6143648"/>
              <a:chExt cx="182880" cy="152640"/>
            </a:xfrm>
          </p:grpSpPr>
          <mc:AlternateContent xmlns:mc="http://schemas.openxmlformats.org/markup-compatibility/2006" xmlns:p14="http://schemas.microsoft.com/office/powerpoint/2010/main">
            <mc:Choice Requires="p14">
              <p:contentPart p14:bwMode="auto" r:id="rId128">
                <p14:nvContentPartPr>
                  <p14:cNvPr id="96" name="筆跡 95">
                    <a:extLst>
                      <a:ext uri="{FF2B5EF4-FFF2-40B4-BE49-F238E27FC236}">
                        <a16:creationId xmlns:a16="http://schemas.microsoft.com/office/drawing/2014/main" id="{A4070683-7E22-401D-B7F5-062BE665E3CE}"/>
                      </a:ext>
                    </a:extLst>
                  </p14:cNvPr>
                  <p14:cNvContentPartPr/>
                  <p14:nvPr/>
                </p14:nvContentPartPr>
                <p14:xfrm>
                  <a:off x="4363014" y="6160568"/>
                  <a:ext cx="14400" cy="119880"/>
                </p14:xfrm>
              </p:contentPart>
            </mc:Choice>
            <mc:Fallback xmlns="">
              <p:pic>
                <p:nvPicPr>
                  <p:cNvPr id="96" name="筆跡 95">
                    <a:extLst>
                      <a:ext uri="{FF2B5EF4-FFF2-40B4-BE49-F238E27FC236}">
                        <a16:creationId xmlns:a16="http://schemas.microsoft.com/office/drawing/2014/main" id="{A4070683-7E22-401D-B7F5-062BE665E3CE}"/>
                      </a:ext>
                    </a:extLst>
                  </p:cNvPr>
                  <p:cNvPicPr/>
                  <p:nvPr/>
                </p:nvPicPr>
                <p:blipFill>
                  <a:blip r:embed="rId129"/>
                  <a:stretch>
                    <a:fillRect/>
                  </a:stretch>
                </p:blipFill>
                <p:spPr>
                  <a:xfrm>
                    <a:off x="4354374" y="6151568"/>
                    <a:ext cx="320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7" name="筆跡 96">
                    <a:extLst>
                      <a:ext uri="{FF2B5EF4-FFF2-40B4-BE49-F238E27FC236}">
                        <a16:creationId xmlns:a16="http://schemas.microsoft.com/office/drawing/2014/main" id="{34403E82-0220-A2C4-0710-7A1512A42E97}"/>
                      </a:ext>
                    </a:extLst>
                  </p14:cNvPr>
                  <p14:cNvContentPartPr/>
                  <p14:nvPr/>
                </p14:nvContentPartPr>
                <p14:xfrm>
                  <a:off x="4431414" y="6143648"/>
                  <a:ext cx="114480" cy="152640"/>
                </p14:xfrm>
              </p:contentPart>
            </mc:Choice>
            <mc:Fallback xmlns="">
              <p:pic>
                <p:nvPicPr>
                  <p:cNvPr id="97" name="筆跡 96">
                    <a:extLst>
                      <a:ext uri="{FF2B5EF4-FFF2-40B4-BE49-F238E27FC236}">
                        <a16:creationId xmlns:a16="http://schemas.microsoft.com/office/drawing/2014/main" id="{34403E82-0220-A2C4-0710-7A1512A42E97}"/>
                      </a:ext>
                    </a:extLst>
                  </p:cNvPr>
                  <p:cNvPicPr/>
                  <p:nvPr/>
                </p:nvPicPr>
                <p:blipFill>
                  <a:blip r:embed="rId131"/>
                  <a:stretch>
                    <a:fillRect/>
                  </a:stretch>
                </p:blipFill>
                <p:spPr>
                  <a:xfrm>
                    <a:off x="4422414" y="6134648"/>
                    <a:ext cx="132120" cy="170280"/>
                  </a:xfrm>
                  <a:prstGeom prst="rect">
                    <a:avLst/>
                  </a:prstGeom>
                </p:spPr>
              </p:pic>
            </mc:Fallback>
          </mc:AlternateContent>
        </p:grpSp>
        <p:sp>
          <p:nvSpPr>
            <p:cNvPr id="16" name="直線接點 15">
              <a:extLst>
                <a:ext uri="{FF2B5EF4-FFF2-40B4-BE49-F238E27FC236}">
                  <a16:creationId xmlns:a16="http://schemas.microsoft.com/office/drawing/2014/main" id="{4002E9DA-8291-4167-9903-DB6A36316318}"/>
                </a:ext>
              </a:extLst>
            </p:cNvPr>
            <p:cNvSpPr/>
            <p:nvPr/>
          </p:nvSpPr>
          <p:spPr>
            <a:xfrm rot="5400000">
              <a:off x="1125900" y="4398762"/>
              <a:ext cx="365760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2" name="直線接點 11">
              <a:extLst>
                <a:ext uri="{FF2B5EF4-FFF2-40B4-BE49-F238E27FC236}">
                  <a16:creationId xmlns:a16="http://schemas.microsoft.com/office/drawing/2014/main" id="{B82EBB47-B33B-83E5-64CD-D563B640C5EB}"/>
                </a:ext>
              </a:extLst>
            </p:cNvPr>
            <p:cNvSpPr/>
            <p:nvPr/>
          </p:nvSpPr>
          <p:spPr>
            <a:xfrm rot="5400000">
              <a:off x="1789103" y="4398762"/>
              <a:ext cx="365760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3" name="直線接點 12">
              <a:extLst>
                <a:ext uri="{FF2B5EF4-FFF2-40B4-BE49-F238E27FC236}">
                  <a16:creationId xmlns:a16="http://schemas.microsoft.com/office/drawing/2014/main" id="{49DB56BB-3604-DEC7-CB41-983EFDC9948B}"/>
                </a:ext>
              </a:extLst>
            </p:cNvPr>
            <p:cNvSpPr/>
            <p:nvPr/>
          </p:nvSpPr>
          <p:spPr>
            <a:xfrm rot="5400000">
              <a:off x="3090768"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4" name="直線接點 13">
              <a:extLst>
                <a:ext uri="{FF2B5EF4-FFF2-40B4-BE49-F238E27FC236}">
                  <a16:creationId xmlns:a16="http://schemas.microsoft.com/office/drawing/2014/main" id="{15285961-3851-947E-1816-CB9D52D0702E}"/>
                </a:ext>
              </a:extLst>
            </p:cNvPr>
            <p:cNvSpPr/>
            <p:nvPr/>
          </p:nvSpPr>
          <p:spPr>
            <a:xfrm rot="5400000">
              <a:off x="3848564"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5" name="直線接點 14">
              <a:extLst>
                <a:ext uri="{FF2B5EF4-FFF2-40B4-BE49-F238E27FC236}">
                  <a16:creationId xmlns:a16="http://schemas.microsoft.com/office/drawing/2014/main" id="{0655FE84-4E1F-D6F7-2562-07E6089F0586}"/>
                </a:ext>
              </a:extLst>
            </p:cNvPr>
            <p:cNvSpPr/>
            <p:nvPr/>
          </p:nvSpPr>
          <p:spPr>
            <a:xfrm rot="5400000">
              <a:off x="4573811"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00" name="直線接點 99">
              <a:extLst>
                <a:ext uri="{FF2B5EF4-FFF2-40B4-BE49-F238E27FC236}">
                  <a16:creationId xmlns:a16="http://schemas.microsoft.com/office/drawing/2014/main" id="{57433628-3C52-4A00-903B-61D3D7B6CBFF}"/>
                </a:ext>
              </a:extLst>
            </p:cNvPr>
            <p:cNvSpPr/>
            <p:nvPr/>
          </p:nvSpPr>
          <p:spPr>
            <a:xfrm>
              <a:off x="2958480" y="3934620"/>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0" name="直線接點 109">
              <a:extLst>
                <a:ext uri="{FF2B5EF4-FFF2-40B4-BE49-F238E27FC236}">
                  <a16:creationId xmlns:a16="http://schemas.microsoft.com/office/drawing/2014/main" id="{0F2E6651-1F9D-4004-D38A-9766A1B34B4A}"/>
                </a:ext>
              </a:extLst>
            </p:cNvPr>
            <p:cNvSpPr/>
            <p:nvPr/>
          </p:nvSpPr>
          <p:spPr>
            <a:xfrm>
              <a:off x="2915392" y="4755478"/>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1" name="直線接點 110">
              <a:extLst>
                <a:ext uri="{FF2B5EF4-FFF2-40B4-BE49-F238E27FC236}">
                  <a16:creationId xmlns:a16="http://schemas.microsoft.com/office/drawing/2014/main" id="{85C836E3-7FF6-7B2D-4866-D31C3EEB6058}"/>
                </a:ext>
              </a:extLst>
            </p:cNvPr>
            <p:cNvSpPr/>
            <p:nvPr/>
          </p:nvSpPr>
          <p:spPr>
            <a:xfrm>
              <a:off x="2924752" y="5442855"/>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2" name="直線接點 111">
              <a:extLst>
                <a:ext uri="{FF2B5EF4-FFF2-40B4-BE49-F238E27FC236}">
                  <a16:creationId xmlns:a16="http://schemas.microsoft.com/office/drawing/2014/main" id="{1623AC8B-EE97-343A-5B61-EA78F688AAE5}"/>
                </a:ext>
              </a:extLst>
            </p:cNvPr>
            <p:cNvSpPr/>
            <p:nvPr/>
          </p:nvSpPr>
          <p:spPr>
            <a:xfrm>
              <a:off x="2899192" y="6234466"/>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3" name="直線接點 112">
              <a:extLst>
                <a:ext uri="{FF2B5EF4-FFF2-40B4-BE49-F238E27FC236}">
                  <a16:creationId xmlns:a16="http://schemas.microsoft.com/office/drawing/2014/main" id="{2DCEEE2D-FCDA-AA8F-9782-A405FF81CB24}"/>
                </a:ext>
              </a:extLst>
            </p:cNvPr>
            <p:cNvSpPr/>
            <p:nvPr/>
          </p:nvSpPr>
          <p:spPr>
            <a:xfrm>
              <a:off x="2924752" y="3429000"/>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4" name="直線接點 113">
              <a:extLst>
                <a:ext uri="{FF2B5EF4-FFF2-40B4-BE49-F238E27FC236}">
                  <a16:creationId xmlns:a16="http://schemas.microsoft.com/office/drawing/2014/main" id="{F739451B-FF72-2291-9514-3BDDB6E0D88A}"/>
                </a:ext>
              </a:extLst>
            </p:cNvPr>
            <p:cNvSpPr/>
            <p:nvPr/>
          </p:nvSpPr>
          <p:spPr>
            <a:xfrm rot="5400000">
              <a:off x="5372512" y="479537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grpSp>
    </p:spTree>
    <p:extLst>
      <p:ext uri="{BB962C8B-B14F-4D97-AF65-F5344CB8AC3E}">
        <p14:creationId xmlns:p14="http://schemas.microsoft.com/office/powerpoint/2010/main" val="279744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字方塊 116">
            <a:extLst>
              <a:ext uri="{FF2B5EF4-FFF2-40B4-BE49-F238E27FC236}">
                <a16:creationId xmlns:a16="http://schemas.microsoft.com/office/drawing/2014/main" id="{016CF4EE-3EDB-0839-C2EA-EAE8FD899DB3}"/>
              </a:ext>
            </a:extLst>
          </p:cNvPr>
          <p:cNvSpPr txBox="1"/>
          <p:nvPr/>
        </p:nvSpPr>
        <p:spPr>
          <a:xfrm>
            <a:off x="74567" y="777583"/>
            <a:ext cx="8246124" cy="5632311"/>
          </a:xfrm>
          <a:prstGeom prst="rect">
            <a:avLst/>
          </a:prstGeom>
          <a:noFill/>
        </p:spPr>
        <p:txBody>
          <a:bodyPr wrap="square">
            <a:spAutoFit/>
          </a:bodyPr>
          <a:lstStyle/>
          <a:p>
            <a:r>
              <a:rPr lang="zh-TW" altLang="en-US" dirty="0"/>
              <a:t>y=c(16,17,18,15,18,14,12,14,32,24,20,16,20,16,15,10)</a:t>
            </a:r>
          </a:p>
          <a:p>
            <a:endParaRPr lang="zh-TW" altLang="en-US" dirty="0"/>
          </a:p>
          <a:p>
            <a:r>
              <a:rPr lang="zh-TW" altLang="en-US" dirty="0"/>
              <a:t>B=c(0,0,0,0,1,1,1,1,0,0,0,0,1,1,1,1)</a:t>
            </a:r>
          </a:p>
          <a:p>
            <a:r>
              <a:rPr lang="zh-TW" altLang="en-US" dirty="0"/>
              <a:t>A=rep(c(0,1),each=8)</a:t>
            </a:r>
          </a:p>
          <a:p>
            <a:endParaRPr lang="zh-TW" altLang="en-US" dirty="0"/>
          </a:p>
          <a:p>
            <a:r>
              <a:rPr lang="zh-TW" altLang="en-US" dirty="0"/>
              <a:t>anova(lm(y~factor(A)+factor(B)+factor(B)*factor(A)))</a:t>
            </a:r>
          </a:p>
          <a:p>
            <a:endParaRPr lang="zh-TW" altLang="en-US" dirty="0"/>
          </a:p>
          <a:p>
            <a:endParaRPr lang="zh-TW" altLang="en-US" dirty="0"/>
          </a:p>
          <a:p>
            <a:endParaRPr lang="zh-TW" altLang="en-US" dirty="0"/>
          </a:p>
          <a:p>
            <a:r>
              <a:rPr lang="zh-TW" altLang="en-US" dirty="0"/>
              <a:t>yM=matrix(y,4,4,byrow=T)</a:t>
            </a:r>
          </a:p>
          <a:p>
            <a:r>
              <a:rPr lang="zh-TW" altLang="en-US" dirty="0"/>
              <a:t>AB=matrix(apply(yM,1,sum),2,2,byrow=T)</a:t>
            </a:r>
          </a:p>
          <a:p>
            <a:r>
              <a:rPr lang="zh-TW" altLang="en-US" dirty="0"/>
              <a:t>AB_i=apply(AB,1,sum)</a:t>
            </a:r>
          </a:p>
          <a:p>
            <a:r>
              <a:rPr lang="zh-TW" altLang="en-US" dirty="0"/>
              <a:t>AB_j=apply(AB,2,sum)</a:t>
            </a:r>
          </a:p>
          <a:p>
            <a:r>
              <a:rPr lang="zh-TW" altLang="en-US" dirty="0"/>
              <a:t>Xdd=sum(AB)</a:t>
            </a:r>
          </a:p>
          <a:p>
            <a:r>
              <a:rPr lang="zh-TW" altLang="en-US" dirty="0"/>
              <a:t>SSA=sum(AB_i^2)/8-Xdd^2/16</a:t>
            </a:r>
          </a:p>
          <a:p>
            <a:r>
              <a:rPr lang="zh-TW" altLang="en-US" dirty="0"/>
              <a:t>SSB=sum(AB_j^2)/8-Xdd^2/16</a:t>
            </a:r>
          </a:p>
          <a:p>
            <a:r>
              <a:rPr lang="zh-TW" altLang="en-US" dirty="0"/>
              <a:t>SSt=sum(AB^2/4)-Xdd^2/16</a:t>
            </a:r>
          </a:p>
          <a:p>
            <a:r>
              <a:rPr lang="zh-TW" altLang="en-US" dirty="0"/>
              <a:t>SSAB=SSt-SSA-SSB</a:t>
            </a:r>
          </a:p>
          <a:p>
            <a:r>
              <a:rPr lang="zh-TW" altLang="en-US" dirty="0"/>
              <a:t>SST=sum(y^2)-Xdd^2/16</a:t>
            </a:r>
          </a:p>
          <a:p>
            <a:r>
              <a:rPr lang="zh-TW" altLang="en-US" dirty="0"/>
              <a:t>SSE=SST-SSt</a:t>
            </a:r>
          </a:p>
        </p:txBody>
      </p:sp>
      <p:pic>
        <p:nvPicPr>
          <p:cNvPr id="5" name="圖片 4">
            <a:extLst>
              <a:ext uri="{FF2B5EF4-FFF2-40B4-BE49-F238E27FC236}">
                <a16:creationId xmlns:a16="http://schemas.microsoft.com/office/drawing/2014/main" id="{3F4E0E5E-82E1-36F9-A5C7-120A2592CC44}"/>
              </a:ext>
            </a:extLst>
          </p:cNvPr>
          <p:cNvPicPr>
            <a:picLocks noChangeAspect="1"/>
          </p:cNvPicPr>
          <p:nvPr/>
        </p:nvPicPr>
        <p:blipFill>
          <a:blip r:embed="rId3"/>
          <a:stretch>
            <a:fillRect/>
          </a:stretch>
        </p:blipFill>
        <p:spPr>
          <a:xfrm>
            <a:off x="4953633" y="3158420"/>
            <a:ext cx="7163800" cy="2505425"/>
          </a:xfrm>
          <a:prstGeom prst="rect">
            <a:avLst/>
          </a:prstGeom>
        </p:spPr>
      </p:pic>
      <p:grpSp>
        <p:nvGrpSpPr>
          <p:cNvPr id="29" name="群組 28">
            <a:extLst>
              <a:ext uri="{FF2B5EF4-FFF2-40B4-BE49-F238E27FC236}">
                <a16:creationId xmlns:a16="http://schemas.microsoft.com/office/drawing/2014/main" id="{215283C2-D503-1182-0726-F4446A1FADA4}"/>
              </a:ext>
            </a:extLst>
          </p:cNvPr>
          <p:cNvGrpSpPr/>
          <p:nvPr/>
        </p:nvGrpSpPr>
        <p:grpSpPr>
          <a:xfrm>
            <a:off x="6449094" y="1203765"/>
            <a:ext cx="4291200" cy="3641400"/>
            <a:chOff x="6449094" y="1203765"/>
            <a:chExt cx="4291200" cy="3641400"/>
          </a:xfrm>
        </p:grpSpPr>
        <mc:AlternateContent xmlns:mc="http://schemas.openxmlformats.org/markup-compatibility/2006" xmlns:p14="http://schemas.microsoft.com/office/powerpoint/2010/main">
          <mc:Choice Requires="p14">
            <p:contentPart p14:bwMode="auto" r:id="rId4">
              <p14:nvContentPartPr>
                <p14:cNvPr id="2" name="筆跡 1">
                  <a:extLst>
                    <a:ext uri="{FF2B5EF4-FFF2-40B4-BE49-F238E27FC236}">
                      <a16:creationId xmlns:a16="http://schemas.microsoft.com/office/drawing/2014/main" id="{88B3B996-4D7B-C85F-11D1-DCDC855D257C}"/>
                    </a:ext>
                  </a:extLst>
                </p14:cNvPr>
                <p14:cNvContentPartPr/>
                <p14:nvPr/>
              </p14:nvContentPartPr>
              <p14:xfrm>
                <a:off x="6449094" y="2069565"/>
                <a:ext cx="952200" cy="2330640"/>
              </p14:xfrm>
            </p:contentPart>
          </mc:Choice>
          <mc:Fallback xmlns="">
            <p:pic>
              <p:nvPicPr>
                <p:cNvPr id="2" name="筆跡 1">
                  <a:extLst>
                    <a:ext uri="{FF2B5EF4-FFF2-40B4-BE49-F238E27FC236}">
                      <a16:creationId xmlns:a16="http://schemas.microsoft.com/office/drawing/2014/main" id="{88B3B996-4D7B-C85F-11D1-DCDC855D257C}"/>
                    </a:ext>
                  </a:extLst>
                </p:cNvPr>
                <p:cNvPicPr/>
                <p:nvPr/>
              </p:nvPicPr>
              <p:blipFill>
                <a:blip r:embed="rId5"/>
                <a:stretch>
                  <a:fillRect/>
                </a:stretch>
              </p:blipFill>
              <p:spPr>
                <a:xfrm>
                  <a:off x="6440094" y="2060925"/>
                  <a:ext cx="969840" cy="23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筆跡 2">
                  <a:extLst>
                    <a:ext uri="{FF2B5EF4-FFF2-40B4-BE49-F238E27FC236}">
                      <a16:creationId xmlns:a16="http://schemas.microsoft.com/office/drawing/2014/main" id="{0C6FA17B-D2A1-2400-D04C-272B7B4CBA9F}"/>
                    </a:ext>
                  </a:extLst>
                </p14:cNvPr>
                <p14:cNvContentPartPr/>
                <p14:nvPr/>
              </p14:nvContentPartPr>
              <p14:xfrm>
                <a:off x="7250814" y="1985325"/>
                <a:ext cx="231120" cy="234000"/>
              </p14:xfrm>
            </p:contentPart>
          </mc:Choice>
          <mc:Fallback xmlns="">
            <p:pic>
              <p:nvPicPr>
                <p:cNvPr id="3" name="筆跡 2">
                  <a:extLst>
                    <a:ext uri="{FF2B5EF4-FFF2-40B4-BE49-F238E27FC236}">
                      <a16:creationId xmlns:a16="http://schemas.microsoft.com/office/drawing/2014/main" id="{0C6FA17B-D2A1-2400-D04C-272B7B4CBA9F}"/>
                    </a:ext>
                  </a:extLst>
                </p:cNvPr>
                <p:cNvPicPr/>
                <p:nvPr/>
              </p:nvPicPr>
              <p:blipFill>
                <a:blip r:embed="rId7"/>
                <a:stretch>
                  <a:fillRect/>
                </a:stretch>
              </p:blipFill>
              <p:spPr>
                <a:xfrm>
                  <a:off x="7241814" y="1976685"/>
                  <a:ext cx="2487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筆跡 3">
                  <a:extLst>
                    <a:ext uri="{FF2B5EF4-FFF2-40B4-BE49-F238E27FC236}">
                      <a16:creationId xmlns:a16="http://schemas.microsoft.com/office/drawing/2014/main" id="{1A78663A-26EE-D404-137B-E8C800A38C06}"/>
                    </a:ext>
                  </a:extLst>
                </p14:cNvPr>
                <p14:cNvContentPartPr/>
                <p14:nvPr/>
              </p14:nvContentPartPr>
              <p14:xfrm>
                <a:off x="7251534" y="2035005"/>
                <a:ext cx="92520" cy="193320"/>
              </p14:xfrm>
            </p:contentPart>
          </mc:Choice>
          <mc:Fallback xmlns="">
            <p:pic>
              <p:nvPicPr>
                <p:cNvPr id="4" name="筆跡 3">
                  <a:extLst>
                    <a:ext uri="{FF2B5EF4-FFF2-40B4-BE49-F238E27FC236}">
                      <a16:creationId xmlns:a16="http://schemas.microsoft.com/office/drawing/2014/main" id="{1A78663A-26EE-D404-137B-E8C800A38C06}"/>
                    </a:ext>
                  </a:extLst>
                </p:cNvPr>
                <p:cNvPicPr/>
                <p:nvPr/>
              </p:nvPicPr>
              <p:blipFill>
                <a:blip r:embed="rId9"/>
                <a:stretch>
                  <a:fillRect/>
                </a:stretch>
              </p:blipFill>
              <p:spPr>
                <a:xfrm>
                  <a:off x="7242894" y="2026365"/>
                  <a:ext cx="1101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筆跡 5">
                  <a:extLst>
                    <a:ext uri="{FF2B5EF4-FFF2-40B4-BE49-F238E27FC236}">
                      <a16:creationId xmlns:a16="http://schemas.microsoft.com/office/drawing/2014/main" id="{71F22D8E-DA14-EB5E-6E23-CE3935540A14}"/>
                    </a:ext>
                  </a:extLst>
                </p14:cNvPr>
                <p14:cNvContentPartPr/>
                <p14:nvPr/>
              </p14:nvContentPartPr>
              <p14:xfrm>
                <a:off x="7549254" y="1901805"/>
                <a:ext cx="145440" cy="161280"/>
              </p14:xfrm>
            </p:contentPart>
          </mc:Choice>
          <mc:Fallback xmlns="">
            <p:pic>
              <p:nvPicPr>
                <p:cNvPr id="6" name="筆跡 5">
                  <a:extLst>
                    <a:ext uri="{FF2B5EF4-FFF2-40B4-BE49-F238E27FC236}">
                      <a16:creationId xmlns:a16="http://schemas.microsoft.com/office/drawing/2014/main" id="{71F22D8E-DA14-EB5E-6E23-CE3935540A14}"/>
                    </a:ext>
                  </a:extLst>
                </p:cNvPr>
                <p:cNvPicPr/>
                <p:nvPr/>
              </p:nvPicPr>
              <p:blipFill>
                <a:blip r:embed="rId11"/>
                <a:stretch>
                  <a:fillRect/>
                </a:stretch>
              </p:blipFill>
              <p:spPr>
                <a:xfrm>
                  <a:off x="7540254" y="1892805"/>
                  <a:ext cx="163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筆跡 6">
                  <a:extLst>
                    <a:ext uri="{FF2B5EF4-FFF2-40B4-BE49-F238E27FC236}">
                      <a16:creationId xmlns:a16="http://schemas.microsoft.com/office/drawing/2014/main" id="{EAF955D1-4B27-44A0-BFF8-85C7ED6D7D60}"/>
                    </a:ext>
                  </a:extLst>
                </p14:cNvPr>
                <p14:cNvContentPartPr/>
                <p14:nvPr/>
              </p14:nvContentPartPr>
              <p14:xfrm>
                <a:off x="7740774" y="1883085"/>
                <a:ext cx="110520" cy="42840"/>
              </p14:xfrm>
            </p:contentPart>
          </mc:Choice>
          <mc:Fallback xmlns="">
            <p:pic>
              <p:nvPicPr>
                <p:cNvPr id="7" name="筆跡 6">
                  <a:extLst>
                    <a:ext uri="{FF2B5EF4-FFF2-40B4-BE49-F238E27FC236}">
                      <a16:creationId xmlns:a16="http://schemas.microsoft.com/office/drawing/2014/main" id="{EAF955D1-4B27-44A0-BFF8-85C7ED6D7D60}"/>
                    </a:ext>
                  </a:extLst>
                </p:cNvPr>
                <p:cNvPicPr/>
                <p:nvPr/>
              </p:nvPicPr>
              <p:blipFill>
                <a:blip r:embed="rId13"/>
                <a:stretch>
                  <a:fillRect/>
                </a:stretch>
              </p:blipFill>
              <p:spPr>
                <a:xfrm>
                  <a:off x="7731774" y="1874445"/>
                  <a:ext cx="1281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筆跡 7">
                  <a:extLst>
                    <a:ext uri="{FF2B5EF4-FFF2-40B4-BE49-F238E27FC236}">
                      <a16:creationId xmlns:a16="http://schemas.microsoft.com/office/drawing/2014/main" id="{114C7775-F74B-4BE2-6932-1FED0AFE2D06}"/>
                    </a:ext>
                  </a:extLst>
                </p14:cNvPr>
                <p14:cNvContentPartPr/>
                <p14:nvPr/>
              </p14:nvContentPartPr>
              <p14:xfrm>
                <a:off x="7853814" y="1818285"/>
                <a:ext cx="15480" cy="223560"/>
              </p14:xfrm>
            </p:contentPart>
          </mc:Choice>
          <mc:Fallback xmlns="">
            <p:pic>
              <p:nvPicPr>
                <p:cNvPr id="8" name="筆跡 7">
                  <a:extLst>
                    <a:ext uri="{FF2B5EF4-FFF2-40B4-BE49-F238E27FC236}">
                      <a16:creationId xmlns:a16="http://schemas.microsoft.com/office/drawing/2014/main" id="{114C7775-F74B-4BE2-6932-1FED0AFE2D06}"/>
                    </a:ext>
                  </a:extLst>
                </p:cNvPr>
                <p:cNvPicPr/>
                <p:nvPr/>
              </p:nvPicPr>
              <p:blipFill>
                <a:blip r:embed="rId15"/>
                <a:stretch>
                  <a:fillRect/>
                </a:stretch>
              </p:blipFill>
              <p:spPr>
                <a:xfrm>
                  <a:off x="7845174" y="1809285"/>
                  <a:ext cx="331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筆跡 9">
                  <a:extLst>
                    <a:ext uri="{FF2B5EF4-FFF2-40B4-BE49-F238E27FC236}">
                      <a16:creationId xmlns:a16="http://schemas.microsoft.com/office/drawing/2014/main" id="{01CFDE8C-2764-94A3-18DD-ED7C2697E984}"/>
                    </a:ext>
                  </a:extLst>
                </p14:cNvPr>
                <p14:cNvContentPartPr/>
                <p14:nvPr/>
              </p14:nvContentPartPr>
              <p14:xfrm>
                <a:off x="7455654" y="2026725"/>
                <a:ext cx="1149840" cy="2565360"/>
              </p14:xfrm>
            </p:contentPart>
          </mc:Choice>
          <mc:Fallback xmlns="">
            <p:pic>
              <p:nvPicPr>
                <p:cNvPr id="10" name="筆跡 9">
                  <a:extLst>
                    <a:ext uri="{FF2B5EF4-FFF2-40B4-BE49-F238E27FC236}">
                      <a16:creationId xmlns:a16="http://schemas.microsoft.com/office/drawing/2014/main" id="{01CFDE8C-2764-94A3-18DD-ED7C2697E984}"/>
                    </a:ext>
                  </a:extLst>
                </p:cNvPr>
                <p:cNvPicPr/>
                <p:nvPr/>
              </p:nvPicPr>
              <p:blipFill>
                <a:blip r:embed="rId17"/>
                <a:stretch>
                  <a:fillRect/>
                </a:stretch>
              </p:blipFill>
              <p:spPr>
                <a:xfrm>
                  <a:off x="7446654" y="2018085"/>
                  <a:ext cx="1167480" cy="258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筆跡 10">
                  <a:extLst>
                    <a:ext uri="{FF2B5EF4-FFF2-40B4-BE49-F238E27FC236}">
                      <a16:creationId xmlns:a16="http://schemas.microsoft.com/office/drawing/2014/main" id="{F5E1B813-7DED-FB68-53E6-0A58EBB0F99A}"/>
                    </a:ext>
                  </a:extLst>
                </p14:cNvPr>
                <p14:cNvContentPartPr/>
                <p14:nvPr/>
              </p14:nvContentPartPr>
              <p14:xfrm>
                <a:off x="8005014" y="1981725"/>
                <a:ext cx="186840" cy="183600"/>
              </p14:xfrm>
            </p:contentPart>
          </mc:Choice>
          <mc:Fallback xmlns="">
            <p:pic>
              <p:nvPicPr>
                <p:cNvPr id="11" name="筆跡 10">
                  <a:extLst>
                    <a:ext uri="{FF2B5EF4-FFF2-40B4-BE49-F238E27FC236}">
                      <a16:creationId xmlns:a16="http://schemas.microsoft.com/office/drawing/2014/main" id="{F5E1B813-7DED-FB68-53E6-0A58EBB0F99A}"/>
                    </a:ext>
                  </a:extLst>
                </p:cNvPr>
                <p:cNvPicPr/>
                <p:nvPr/>
              </p:nvPicPr>
              <p:blipFill>
                <a:blip r:embed="rId19"/>
                <a:stretch>
                  <a:fillRect/>
                </a:stretch>
              </p:blipFill>
              <p:spPr>
                <a:xfrm>
                  <a:off x="7996374" y="1973085"/>
                  <a:ext cx="2044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筆跡 11">
                  <a:extLst>
                    <a:ext uri="{FF2B5EF4-FFF2-40B4-BE49-F238E27FC236}">
                      <a16:creationId xmlns:a16="http://schemas.microsoft.com/office/drawing/2014/main" id="{02BB43B9-A6F5-B793-5BA0-40E41C6DB37C}"/>
                    </a:ext>
                  </a:extLst>
                </p14:cNvPr>
                <p14:cNvContentPartPr/>
                <p14:nvPr/>
              </p14:nvContentPartPr>
              <p14:xfrm>
                <a:off x="8182134" y="1987125"/>
                <a:ext cx="45720" cy="213480"/>
              </p14:xfrm>
            </p:contentPart>
          </mc:Choice>
          <mc:Fallback xmlns="">
            <p:pic>
              <p:nvPicPr>
                <p:cNvPr id="12" name="筆跡 11">
                  <a:extLst>
                    <a:ext uri="{FF2B5EF4-FFF2-40B4-BE49-F238E27FC236}">
                      <a16:creationId xmlns:a16="http://schemas.microsoft.com/office/drawing/2014/main" id="{02BB43B9-A6F5-B793-5BA0-40E41C6DB37C}"/>
                    </a:ext>
                  </a:extLst>
                </p:cNvPr>
                <p:cNvPicPr/>
                <p:nvPr/>
              </p:nvPicPr>
              <p:blipFill>
                <a:blip r:embed="rId21"/>
                <a:stretch>
                  <a:fillRect/>
                </a:stretch>
              </p:blipFill>
              <p:spPr>
                <a:xfrm>
                  <a:off x="8173494" y="1978125"/>
                  <a:ext cx="633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筆跡 13">
                  <a:extLst>
                    <a:ext uri="{FF2B5EF4-FFF2-40B4-BE49-F238E27FC236}">
                      <a16:creationId xmlns:a16="http://schemas.microsoft.com/office/drawing/2014/main" id="{D2050646-811F-FA76-BAC5-7373BC467E2D}"/>
                    </a:ext>
                  </a:extLst>
                </p14:cNvPr>
                <p14:cNvContentPartPr/>
                <p14:nvPr/>
              </p14:nvContentPartPr>
              <p14:xfrm>
                <a:off x="7476174" y="1720365"/>
                <a:ext cx="2295000" cy="3124800"/>
              </p14:xfrm>
            </p:contentPart>
          </mc:Choice>
          <mc:Fallback xmlns="">
            <p:pic>
              <p:nvPicPr>
                <p:cNvPr id="14" name="筆跡 13">
                  <a:extLst>
                    <a:ext uri="{FF2B5EF4-FFF2-40B4-BE49-F238E27FC236}">
                      <a16:creationId xmlns:a16="http://schemas.microsoft.com/office/drawing/2014/main" id="{D2050646-811F-FA76-BAC5-7373BC467E2D}"/>
                    </a:ext>
                  </a:extLst>
                </p:cNvPr>
                <p:cNvPicPr/>
                <p:nvPr/>
              </p:nvPicPr>
              <p:blipFill>
                <a:blip r:embed="rId23"/>
                <a:stretch>
                  <a:fillRect/>
                </a:stretch>
              </p:blipFill>
              <p:spPr>
                <a:xfrm>
                  <a:off x="7467534" y="1711725"/>
                  <a:ext cx="2312640" cy="3142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筆跡 14">
                  <a:extLst>
                    <a:ext uri="{FF2B5EF4-FFF2-40B4-BE49-F238E27FC236}">
                      <a16:creationId xmlns:a16="http://schemas.microsoft.com/office/drawing/2014/main" id="{DBBA9F9A-A9FD-9103-5D91-3BDD563E4AFD}"/>
                    </a:ext>
                  </a:extLst>
                </p14:cNvPr>
                <p14:cNvContentPartPr/>
                <p14:nvPr/>
              </p14:nvContentPartPr>
              <p14:xfrm>
                <a:off x="8812494" y="1637565"/>
                <a:ext cx="143280" cy="183600"/>
              </p14:xfrm>
            </p:contentPart>
          </mc:Choice>
          <mc:Fallback xmlns="">
            <p:pic>
              <p:nvPicPr>
                <p:cNvPr id="15" name="筆跡 14">
                  <a:extLst>
                    <a:ext uri="{FF2B5EF4-FFF2-40B4-BE49-F238E27FC236}">
                      <a16:creationId xmlns:a16="http://schemas.microsoft.com/office/drawing/2014/main" id="{DBBA9F9A-A9FD-9103-5D91-3BDD563E4AFD}"/>
                    </a:ext>
                  </a:extLst>
                </p:cNvPr>
                <p:cNvPicPr/>
                <p:nvPr/>
              </p:nvPicPr>
              <p:blipFill>
                <a:blip r:embed="rId25"/>
                <a:stretch>
                  <a:fillRect/>
                </a:stretch>
              </p:blipFill>
              <p:spPr>
                <a:xfrm>
                  <a:off x="8803854" y="1628925"/>
                  <a:ext cx="1609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筆跡 15">
                  <a:extLst>
                    <a:ext uri="{FF2B5EF4-FFF2-40B4-BE49-F238E27FC236}">
                      <a16:creationId xmlns:a16="http://schemas.microsoft.com/office/drawing/2014/main" id="{D26F4D8F-141B-8750-309E-E759B4B1D962}"/>
                    </a:ext>
                  </a:extLst>
                </p14:cNvPr>
                <p14:cNvContentPartPr/>
                <p14:nvPr/>
              </p14:nvContentPartPr>
              <p14:xfrm>
                <a:off x="8964774" y="1654485"/>
                <a:ext cx="3240" cy="220320"/>
              </p14:xfrm>
            </p:contentPart>
          </mc:Choice>
          <mc:Fallback xmlns="">
            <p:pic>
              <p:nvPicPr>
                <p:cNvPr id="16" name="筆跡 15">
                  <a:extLst>
                    <a:ext uri="{FF2B5EF4-FFF2-40B4-BE49-F238E27FC236}">
                      <a16:creationId xmlns:a16="http://schemas.microsoft.com/office/drawing/2014/main" id="{D26F4D8F-141B-8750-309E-E759B4B1D962}"/>
                    </a:ext>
                  </a:extLst>
                </p:cNvPr>
                <p:cNvPicPr/>
                <p:nvPr/>
              </p:nvPicPr>
              <p:blipFill>
                <a:blip r:embed="rId27"/>
                <a:stretch>
                  <a:fillRect/>
                </a:stretch>
              </p:blipFill>
              <p:spPr>
                <a:xfrm>
                  <a:off x="8955774" y="1645845"/>
                  <a:ext cx="208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筆跡 16">
                  <a:extLst>
                    <a:ext uri="{FF2B5EF4-FFF2-40B4-BE49-F238E27FC236}">
                      <a16:creationId xmlns:a16="http://schemas.microsoft.com/office/drawing/2014/main" id="{EB97DAE9-75BD-1687-4C4E-164D8E175539}"/>
                    </a:ext>
                  </a:extLst>
                </p14:cNvPr>
                <p14:cNvContentPartPr/>
                <p14:nvPr/>
              </p14:nvContentPartPr>
              <p14:xfrm>
                <a:off x="9088974" y="1286565"/>
                <a:ext cx="129960" cy="151200"/>
              </p14:xfrm>
            </p:contentPart>
          </mc:Choice>
          <mc:Fallback xmlns="">
            <p:pic>
              <p:nvPicPr>
                <p:cNvPr id="17" name="筆跡 16">
                  <a:extLst>
                    <a:ext uri="{FF2B5EF4-FFF2-40B4-BE49-F238E27FC236}">
                      <a16:creationId xmlns:a16="http://schemas.microsoft.com/office/drawing/2014/main" id="{EB97DAE9-75BD-1687-4C4E-164D8E175539}"/>
                    </a:ext>
                  </a:extLst>
                </p:cNvPr>
                <p:cNvPicPr/>
                <p:nvPr/>
              </p:nvPicPr>
              <p:blipFill>
                <a:blip r:embed="rId29"/>
                <a:stretch>
                  <a:fillRect/>
                </a:stretch>
              </p:blipFill>
              <p:spPr>
                <a:xfrm>
                  <a:off x="9080334" y="1277565"/>
                  <a:ext cx="1476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筆跡 18">
                  <a:extLst>
                    <a:ext uri="{FF2B5EF4-FFF2-40B4-BE49-F238E27FC236}">
                      <a16:creationId xmlns:a16="http://schemas.microsoft.com/office/drawing/2014/main" id="{5617907A-052C-AEB5-0B1E-F53CFAC0FA2F}"/>
                    </a:ext>
                  </a:extLst>
                </p14:cNvPr>
                <p14:cNvContentPartPr/>
                <p14:nvPr/>
              </p14:nvContentPartPr>
              <p14:xfrm>
                <a:off x="9281934" y="1348845"/>
                <a:ext cx="133920" cy="17640"/>
              </p14:xfrm>
            </p:contentPart>
          </mc:Choice>
          <mc:Fallback xmlns="">
            <p:pic>
              <p:nvPicPr>
                <p:cNvPr id="19" name="筆跡 18">
                  <a:extLst>
                    <a:ext uri="{FF2B5EF4-FFF2-40B4-BE49-F238E27FC236}">
                      <a16:creationId xmlns:a16="http://schemas.microsoft.com/office/drawing/2014/main" id="{5617907A-052C-AEB5-0B1E-F53CFAC0FA2F}"/>
                    </a:ext>
                  </a:extLst>
                </p:cNvPr>
                <p:cNvPicPr/>
                <p:nvPr/>
              </p:nvPicPr>
              <p:blipFill>
                <a:blip r:embed="rId31"/>
                <a:stretch>
                  <a:fillRect/>
                </a:stretch>
              </p:blipFill>
              <p:spPr>
                <a:xfrm>
                  <a:off x="9273294" y="1340205"/>
                  <a:ext cx="151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筆跡 19">
                  <a:extLst>
                    <a:ext uri="{FF2B5EF4-FFF2-40B4-BE49-F238E27FC236}">
                      <a16:creationId xmlns:a16="http://schemas.microsoft.com/office/drawing/2014/main" id="{105D09EA-77AC-A32D-3AF8-B496CAA6C855}"/>
                    </a:ext>
                  </a:extLst>
                </p14:cNvPr>
                <p14:cNvContentPartPr/>
                <p14:nvPr/>
              </p14:nvContentPartPr>
              <p14:xfrm>
                <a:off x="9460854" y="1266405"/>
                <a:ext cx="9360" cy="169920"/>
              </p14:xfrm>
            </p:contentPart>
          </mc:Choice>
          <mc:Fallback xmlns="">
            <p:pic>
              <p:nvPicPr>
                <p:cNvPr id="20" name="筆跡 19">
                  <a:extLst>
                    <a:ext uri="{FF2B5EF4-FFF2-40B4-BE49-F238E27FC236}">
                      <a16:creationId xmlns:a16="http://schemas.microsoft.com/office/drawing/2014/main" id="{105D09EA-77AC-A32D-3AF8-B496CAA6C855}"/>
                    </a:ext>
                  </a:extLst>
                </p:cNvPr>
                <p:cNvPicPr/>
                <p:nvPr/>
              </p:nvPicPr>
              <p:blipFill>
                <a:blip r:embed="rId33"/>
                <a:stretch>
                  <a:fillRect/>
                </a:stretch>
              </p:blipFill>
              <p:spPr>
                <a:xfrm>
                  <a:off x="9452214" y="1257405"/>
                  <a:ext cx="27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筆跡 20">
                  <a:extLst>
                    <a:ext uri="{FF2B5EF4-FFF2-40B4-BE49-F238E27FC236}">
                      <a16:creationId xmlns:a16="http://schemas.microsoft.com/office/drawing/2014/main" id="{43BD4B94-A699-4183-295D-5AE2A8F3E92F}"/>
                    </a:ext>
                  </a:extLst>
                </p14:cNvPr>
                <p14:cNvContentPartPr/>
                <p14:nvPr/>
              </p14:nvContentPartPr>
              <p14:xfrm>
                <a:off x="9032454" y="1221045"/>
                <a:ext cx="99000" cy="266040"/>
              </p14:xfrm>
            </p:contentPart>
          </mc:Choice>
          <mc:Fallback xmlns="">
            <p:pic>
              <p:nvPicPr>
                <p:cNvPr id="21" name="筆跡 20">
                  <a:extLst>
                    <a:ext uri="{FF2B5EF4-FFF2-40B4-BE49-F238E27FC236}">
                      <a16:creationId xmlns:a16="http://schemas.microsoft.com/office/drawing/2014/main" id="{43BD4B94-A699-4183-295D-5AE2A8F3E92F}"/>
                    </a:ext>
                  </a:extLst>
                </p:cNvPr>
                <p:cNvPicPr/>
                <p:nvPr/>
              </p:nvPicPr>
              <p:blipFill>
                <a:blip r:embed="rId35"/>
                <a:stretch>
                  <a:fillRect/>
                </a:stretch>
              </p:blipFill>
              <p:spPr>
                <a:xfrm>
                  <a:off x="9023814" y="1212045"/>
                  <a:ext cx="1166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筆跡 21">
                  <a:extLst>
                    <a:ext uri="{FF2B5EF4-FFF2-40B4-BE49-F238E27FC236}">
                      <a16:creationId xmlns:a16="http://schemas.microsoft.com/office/drawing/2014/main" id="{154CB54E-B616-5A64-D255-D28253B2DBD2}"/>
                    </a:ext>
                  </a:extLst>
                </p14:cNvPr>
                <p14:cNvContentPartPr/>
                <p14:nvPr/>
              </p14:nvContentPartPr>
              <p14:xfrm>
                <a:off x="9596934" y="1203765"/>
                <a:ext cx="79200" cy="248400"/>
              </p14:xfrm>
            </p:contentPart>
          </mc:Choice>
          <mc:Fallback xmlns="">
            <p:pic>
              <p:nvPicPr>
                <p:cNvPr id="22" name="筆跡 21">
                  <a:extLst>
                    <a:ext uri="{FF2B5EF4-FFF2-40B4-BE49-F238E27FC236}">
                      <a16:creationId xmlns:a16="http://schemas.microsoft.com/office/drawing/2014/main" id="{154CB54E-B616-5A64-D255-D28253B2DBD2}"/>
                    </a:ext>
                  </a:extLst>
                </p:cNvPr>
                <p:cNvPicPr/>
                <p:nvPr/>
              </p:nvPicPr>
              <p:blipFill>
                <a:blip r:embed="rId37"/>
                <a:stretch>
                  <a:fillRect/>
                </a:stretch>
              </p:blipFill>
              <p:spPr>
                <a:xfrm>
                  <a:off x="9587934" y="1195125"/>
                  <a:ext cx="968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筆跡 22">
                  <a:extLst>
                    <a:ext uri="{FF2B5EF4-FFF2-40B4-BE49-F238E27FC236}">
                      <a16:creationId xmlns:a16="http://schemas.microsoft.com/office/drawing/2014/main" id="{F38AC0A9-1B5D-BB20-C3AA-DD8FB5C1209A}"/>
                    </a:ext>
                  </a:extLst>
                </p14:cNvPr>
                <p14:cNvContentPartPr/>
                <p14:nvPr/>
              </p14:nvContentPartPr>
              <p14:xfrm>
                <a:off x="9803214" y="1283325"/>
                <a:ext cx="109080" cy="127080"/>
              </p14:xfrm>
            </p:contentPart>
          </mc:Choice>
          <mc:Fallback xmlns="">
            <p:pic>
              <p:nvPicPr>
                <p:cNvPr id="23" name="筆跡 22">
                  <a:extLst>
                    <a:ext uri="{FF2B5EF4-FFF2-40B4-BE49-F238E27FC236}">
                      <a16:creationId xmlns:a16="http://schemas.microsoft.com/office/drawing/2014/main" id="{F38AC0A9-1B5D-BB20-C3AA-DD8FB5C1209A}"/>
                    </a:ext>
                  </a:extLst>
                </p:cNvPr>
                <p:cNvPicPr/>
                <p:nvPr/>
              </p:nvPicPr>
              <p:blipFill>
                <a:blip r:embed="rId39"/>
                <a:stretch>
                  <a:fillRect/>
                </a:stretch>
              </p:blipFill>
              <p:spPr>
                <a:xfrm>
                  <a:off x="9794574" y="1274685"/>
                  <a:ext cx="126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筆跡 23">
                  <a:extLst>
                    <a:ext uri="{FF2B5EF4-FFF2-40B4-BE49-F238E27FC236}">
                      <a16:creationId xmlns:a16="http://schemas.microsoft.com/office/drawing/2014/main" id="{ED7F9AB4-92EE-4FF9-DB67-56C0CCA0DDA1}"/>
                    </a:ext>
                  </a:extLst>
                </p14:cNvPr>
                <p14:cNvContentPartPr/>
                <p14:nvPr/>
              </p14:nvContentPartPr>
              <p14:xfrm>
                <a:off x="9799254" y="1306365"/>
                <a:ext cx="113760" cy="131040"/>
              </p14:xfrm>
            </p:contentPart>
          </mc:Choice>
          <mc:Fallback xmlns="">
            <p:pic>
              <p:nvPicPr>
                <p:cNvPr id="24" name="筆跡 23">
                  <a:extLst>
                    <a:ext uri="{FF2B5EF4-FFF2-40B4-BE49-F238E27FC236}">
                      <a16:creationId xmlns:a16="http://schemas.microsoft.com/office/drawing/2014/main" id="{ED7F9AB4-92EE-4FF9-DB67-56C0CCA0DDA1}"/>
                    </a:ext>
                  </a:extLst>
                </p:cNvPr>
                <p:cNvPicPr/>
                <p:nvPr/>
              </p:nvPicPr>
              <p:blipFill>
                <a:blip r:embed="rId41"/>
                <a:stretch>
                  <a:fillRect/>
                </a:stretch>
              </p:blipFill>
              <p:spPr>
                <a:xfrm>
                  <a:off x="9790254" y="1297365"/>
                  <a:ext cx="1314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筆跡 24">
                  <a:extLst>
                    <a:ext uri="{FF2B5EF4-FFF2-40B4-BE49-F238E27FC236}">
                      <a16:creationId xmlns:a16="http://schemas.microsoft.com/office/drawing/2014/main" id="{AD3496A5-CEE7-8560-B314-24E2AE72D74C}"/>
                    </a:ext>
                  </a:extLst>
                </p14:cNvPr>
                <p14:cNvContentPartPr/>
                <p14:nvPr/>
              </p14:nvContentPartPr>
              <p14:xfrm>
                <a:off x="10025334" y="1242285"/>
                <a:ext cx="45000" cy="192600"/>
              </p14:xfrm>
            </p:contentPart>
          </mc:Choice>
          <mc:Fallback xmlns="">
            <p:pic>
              <p:nvPicPr>
                <p:cNvPr id="25" name="筆跡 24">
                  <a:extLst>
                    <a:ext uri="{FF2B5EF4-FFF2-40B4-BE49-F238E27FC236}">
                      <a16:creationId xmlns:a16="http://schemas.microsoft.com/office/drawing/2014/main" id="{AD3496A5-CEE7-8560-B314-24E2AE72D74C}"/>
                    </a:ext>
                  </a:extLst>
                </p:cNvPr>
                <p:cNvPicPr/>
                <p:nvPr/>
              </p:nvPicPr>
              <p:blipFill>
                <a:blip r:embed="rId43"/>
                <a:stretch>
                  <a:fillRect/>
                </a:stretch>
              </p:blipFill>
              <p:spPr>
                <a:xfrm>
                  <a:off x="10016694" y="1233645"/>
                  <a:ext cx="62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筆跡 25">
                  <a:extLst>
                    <a:ext uri="{FF2B5EF4-FFF2-40B4-BE49-F238E27FC236}">
                      <a16:creationId xmlns:a16="http://schemas.microsoft.com/office/drawing/2014/main" id="{D927A7F6-F46C-3DF5-4FA3-101B5C121B29}"/>
                    </a:ext>
                  </a:extLst>
                </p14:cNvPr>
                <p14:cNvContentPartPr/>
                <p14:nvPr/>
              </p14:nvContentPartPr>
              <p14:xfrm>
                <a:off x="10136934" y="1267845"/>
                <a:ext cx="97560" cy="97920"/>
              </p14:xfrm>
            </p:contentPart>
          </mc:Choice>
          <mc:Fallback xmlns="">
            <p:pic>
              <p:nvPicPr>
                <p:cNvPr id="26" name="筆跡 25">
                  <a:extLst>
                    <a:ext uri="{FF2B5EF4-FFF2-40B4-BE49-F238E27FC236}">
                      <a16:creationId xmlns:a16="http://schemas.microsoft.com/office/drawing/2014/main" id="{D927A7F6-F46C-3DF5-4FA3-101B5C121B29}"/>
                    </a:ext>
                  </a:extLst>
                </p:cNvPr>
                <p:cNvPicPr/>
                <p:nvPr/>
              </p:nvPicPr>
              <p:blipFill>
                <a:blip r:embed="rId45"/>
                <a:stretch>
                  <a:fillRect/>
                </a:stretch>
              </p:blipFill>
              <p:spPr>
                <a:xfrm>
                  <a:off x="10127934" y="1258845"/>
                  <a:ext cx="1152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筆跡 26">
                  <a:extLst>
                    <a:ext uri="{FF2B5EF4-FFF2-40B4-BE49-F238E27FC236}">
                      <a16:creationId xmlns:a16="http://schemas.microsoft.com/office/drawing/2014/main" id="{15A2D378-6FCD-CD41-AC78-07FB36537602}"/>
                    </a:ext>
                  </a:extLst>
                </p14:cNvPr>
                <p14:cNvContentPartPr/>
                <p14:nvPr/>
              </p14:nvContentPartPr>
              <p14:xfrm>
                <a:off x="10356534" y="1282245"/>
                <a:ext cx="129240" cy="17280"/>
              </p14:xfrm>
            </p:contentPart>
          </mc:Choice>
          <mc:Fallback xmlns="">
            <p:pic>
              <p:nvPicPr>
                <p:cNvPr id="27" name="筆跡 26">
                  <a:extLst>
                    <a:ext uri="{FF2B5EF4-FFF2-40B4-BE49-F238E27FC236}">
                      <a16:creationId xmlns:a16="http://schemas.microsoft.com/office/drawing/2014/main" id="{15A2D378-6FCD-CD41-AC78-07FB36537602}"/>
                    </a:ext>
                  </a:extLst>
                </p:cNvPr>
                <p:cNvPicPr/>
                <p:nvPr/>
              </p:nvPicPr>
              <p:blipFill>
                <a:blip r:embed="rId47"/>
                <a:stretch>
                  <a:fillRect/>
                </a:stretch>
              </p:blipFill>
              <p:spPr>
                <a:xfrm>
                  <a:off x="10347534" y="1273605"/>
                  <a:ext cx="146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筆跡 27">
                  <a:extLst>
                    <a:ext uri="{FF2B5EF4-FFF2-40B4-BE49-F238E27FC236}">
                      <a16:creationId xmlns:a16="http://schemas.microsoft.com/office/drawing/2014/main" id="{8F08A59B-88BE-F1DF-5788-2AC7E0E2B036}"/>
                    </a:ext>
                  </a:extLst>
                </p14:cNvPr>
                <p14:cNvContentPartPr/>
                <p14:nvPr/>
              </p14:nvContentPartPr>
              <p14:xfrm>
                <a:off x="10518534" y="1225005"/>
                <a:ext cx="221760" cy="267120"/>
              </p14:xfrm>
            </p:contentPart>
          </mc:Choice>
          <mc:Fallback xmlns="">
            <p:pic>
              <p:nvPicPr>
                <p:cNvPr id="28" name="筆跡 27">
                  <a:extLst>
                    <a:ext uri="{FF2B5EF4-FFF2-40B4-BE49-F238E27FC236}">
                      <a16:creationId xmlns:a16="http://schemas.microsoft.com/office/drawing/2014/main" id="{8F08A59B-88BE-F1DF-5788-2AC7E0E2B036}"/>
                    </a:ext>
                  </a:extLst>
                </p:cNvPr>
                <p:cNvPicPr/>
                <p:nvPr/>
              </p:nvPicPr>
              <p:blipFill>
                <a:blip r:embed="rId49"/>
                <a:stretch>
                  <a:fillRect/>
                </a:stretch>
              </p:blipFill>
              <p:spPr>
                <a:xfrm>
                  <a:off x="10509894" y="1216365"/>
                  <a:ext cx="239400" cy="284760"/>
                </a:xfrm>
                <a:prstGeom prst="rect">
                  <a:avLst/>
                </a:prstGeom>
              </p:spPr>
            </p:pic>
          </mc:Fallback>
        </mc:AlternateContent>
      </p:grpSp>
      <p:grpSp>
        <p:nvGrpSpPr>
          <p:cNvPr id="33" name="群組 32">
            <a:extLst>
              <a:ext uri="{FF2B5EF4-FFF2-40B4-BE49-F238E27FC236}">
                <a16:creationId xmlns:a16="http://schemas.microsoft.com/office/drawing/2014/main" id="{51621164-8E6A-AF31-AFFC-AE4FAF5C8B24}"/>
              </a:ext>
            </a:extLst>
          </p:cNvPr>
          <p:cNvGrpSpPr/>
          <p:nvPr/>
        </p:nvGrpSpPr>
        <p:grpSpPr>
          <a:xfrm>
            <a:off x="7180254" y="5132805"/>
            <a:ext cx="334800" cy="1253160"/>
            <a:chOff x="7180254" y="5132805"/>
            <a:chExt cx="334800" cy="1253160"/>
          </a:xfrm>
        </p:grpSpPr>
        <mc:AlternateContent xmlns:mc="http://schemas.openxmlformats.org/markup-compatibility/2006" xmlns:p14="http://schemas.microsoft.com/office/powerpoint/2010/main">
          <mc:Choice Requires="p14">
            <p:contentPart p14:bwMode="auto" r:id="rId50">
              <p14:nvContentPartPr>
                <p14:cNvPr id="30" name="筆跡 29">
                  <a:extLst>
                    <a:ext uri="{FF2B5EF4-FFF2-40B4-BE49-F238E27FC236}">
                      <a16:creationId xmlns:a16="http://schemas.microsoft.com/office/drawing/2014/main" id="{9BC04CF7-5642-2D14-0995-FA6E93CFDA63}"/>
                    </a:ext>
                  </a:extLst>
                </p14:cNvPr>
                <p14:cNvContentPartPr/>
                <p14:nvPr/>
              </p14:nvContentPartPr>
              <p14:xfrm>
                <a:off x="7187454" y="5132805"/>
                <a:ext cx="254520" cy="1190520"/>
              </p14:xfrm>
            </p:contentPart>
          </mc:Choice>
          <mc:Fallback xmlns="">
            <p:pic>
              <p:nvPicPr>
                <p:cNvPr id="30" name="筆跡 29">
                  <a:extLst>
                    <a:ext uri="{FF2B5EF4-FFF2-40B4-BE49-F238E27FC236}">
                      <a16:creationId xmlns:a16="http://schemas.microsoft.com/office/drawing/2014/main" id="{9BC04CF7-5642-2D14-0995-FA6E93CFDA63}"/>
                    </a:ext>
                  </a:extLst>
                </p:cNvPr>
                <p:cNvPicPr/>
                <p:nvPr/>
              </p:nvPicPr>
              <p:blipFill>
                <a:blip r:embed="rId51"/>
                <a:stretch>
                  <a:fillRect/>
                </a:stretch>
              </p:blipFill>
              <p:spPr>
                <a:xfrm>
                  <a:off x="7178814" y="5124165"/>
                  <a:ext cx="272160" cy="1208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筆跡 30">
                  <a:extLst>
                    <a:ext uri="{FF2B5EF4-FFF2-40B4-BE49-F238E27FC236}">
                      <a16:creationId xmlns:a16="http://schemas.microsoft.com/office/drawing/2014/main" id="{B27A8704-D4AD-C652-334C-7F2F5F1AD875}"/>
                    </a:ext>
                  </a:extLst>
                </p14:cNvPr>
                <p14:cNvContentPartPr/>
                <p14:nvPr/>
              </p14:nvContentPartPr>
              <p14:xfrm>
                <a:off x="7180254" y="6337365"/>
                <a:ext cx="229680" cy="48600"/>
              </p14:xfrm>
            </p:contentPart>
          </mc:Choice>
          <mc:Fallback xmlns="">
            <p:pic>
              <p:nvPicPr>
                <p:cNvPr id="31" name="筆跡 30">
                  <a:extLst>
                    <a:ext uri="{FF2B5EF4-FFF2-40B4-BE49-F238E27FC236}">
                      <a16:creationId xmlns:a16="http://schemas.microsoft.com/office/drawing/2014/main" id="{B27A8704-D4AD-C652-334C-7F2F5F1AD875}"/>
                    </a:ext>
                  </a:extLst>
                </p:cNvPr>
                <p:cNvPicPr/>
                <p:nvPr/>
              </p:nvPicPr>
              <p:blipFill>
                <a:blip r:embed="rId53"/>
                <a:stretch>
                  <a:fillRect/>
                </a:stretch>
              </p:blipFill>
              <p:spPr>
                <a:xfrm>
                  <a:off x="7171614" y="6328725"/>
                  <a:ext cx="2473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筆跡 31">
                  <a:extLst>
                    <a:ext uri="{FF2B5EF4-FFF2-40B4-BE49-F238E27FC236}">
                      <a16:creationId xmlns:a16="http://schemas.microsoft.com/office/drawing/2014/main" id="{E253617C-2CD5-7DCA-8CF9-64088FB4BFC0}"/>
                    </a:ext>
                  </a:extLst>
                </p14:cNvPr>
                <p14:cNvContentPartPr/>
                <p14:nvPr/>
              </p14:nvContentPartPr>
              <p14:xfrm>
                <a:off x="7418934" y="6222525"/>
                <a:ext cx="96120" cy="161280"/>
              </p14:xfrm>
            </p:contentPart>
          </mc:Choice>
          <mc:Fallback xmlns="">
            <p:pic>
              <p:nvPicPr>
                <p:cNvPr id="32" name="筆跡 31">
                  <a:extLst>
                    <a:ext uri="{FF2B5EF4-FFF2-40B4-BE49-F238E27FC236}">
                      <a16:creationId xmlns:a16="http://schemas.microsoft.com/office/drawing/2014/main" id="{E253617C-2CD5-7DCA-8CF9-64088FB4BFC0}"/>
                    </a:ext>
                  </a:extLst>
                </p:cNvPr>
                <p:cNvPicPr/>
                <p:nvPr/>
              </p:nvPicPr>
              <p:blipFill>
                <a:blip r:embed="rId55"/>
                <a:stretch>
                  <a:fillRect/>
                </a:stretch>
              </p:blipFill>
              <p:spPr>
                <a:xfrm>
                  <a:off x="7410294" y="6213885"/>
                  <a:ext cx="113760" cy="178920"/>
                </a:xfrm>
                <a:prstGeom prst="rect">
                  <a:avLst/>
                </a:prstGeom>
              </p:spPr>
            </p:pic>
          </mc:Fallback>
        </mc:AlternateContent>
      </p:grpSp>
      <p:grpSp>
        <p:nvGrpSpPr>
          <p:cNvPr id="55" name="群組 54">
            <a:extLst>
              <a:ext uri="{FF2B5EF4-FFF2-40B4-BE49-F238E27FC236}">
                <a16:creationId xmlns:a16="http://schemas.microsoft.com/office/drawing/2014/main" id="{A6E4087F-0A9D-918D-E9ED-1FC1E6D2DD13}"/>
              </a:ext>
            </a:extLst>
          </p:cNvPr>
          <p:cNvGrpSpPr/>
          <p:nvPr/>
        </p:nvGrpSpPr>
        <p:grpSpPr>
          <a:xfrm>
            <a:off x="7718454" y="5807805"/>
            <a:ext cx="2172240" cy="712080"/>
            <a:chOff x="7718454" y="5807805"/>
            <a:chExt cx="2172240" cy="712080"/>
          </a:xfrm>
        </p:grpSpPr>
        <mc:AlternateContent xmlns:mc="http://schemas.openxmlformats.org/markup-compatibility/2006" xmlns:p14="http://schemas.microsoft.com/office/powerpoint/2010/main">
          <mc:Choice Requires="p14">
            <p:contentPart p14:bwMode="auto" r:id="rId56">
              <p14:nvContentPartPr>
                <p14:cNvPr id="34" name="筆跡 33">
                  <a:extLst>
                    <a:ext uri="{FF2B5EF4-FFF2-40B4-BE49-F238E27FC236}">
                      <a16:creationId xmlns:a16="http://schemas.microsoft.com/office/drawing/2014/main" id="{5F8C2C24-5181-4B17-BD9D-F46077552B35}"/>
                    </a:ext>
                  </a:extLst>
                </p14:cNvPr>
                <p14:cNvContentPartPr/>
                <p14:nvPr/>
              </p14:nvContentPartPr>
              <p14:xfrm>
                <a:off x="7755894" y="6231525"/>
                <a:ext cx="142200" cy="164880"/>
              </p14:xfrm>
            </p:contentPart>
          </mc:Choice>
          <mc:Fallback xmlns="">
            <p:pic>
              <p:nvPicPr>
                <p:cNvPr id="34" name="筆跡 33">
                  <a:extLst>
                    <a:ext uri="{FF2B5EF4-FFF2-40B4-BE49-F238E27FC236}">
                      <a16:creationId xmlns:a16="http://schemas.microsoft.com/office/drawing/2014/main" id="{5F8C2C24-5181-4B17-BD9D-F46077552B35}"/>
                    </a:ext>
                  </a:extLst>
                </p:cNvPr>
                <p:cNvPicPr/>
                <p:nvPr/>
              </p:nvPicPr>
              <p:blipFill>
                <a:blip r:embed="rId57"/>
                <a:stretch>
                  <a:fillRect/>
                </a:stretch>
              </p:blipFill>
              <p:spPr>
                <a:xfrm>
                  <a:off x="7746894" y="6222525"/>
                  <a:ext cx="1598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筆跡 34">
                  <a:extLst>
                    <a:ext uri="{FF2B5EF4-FFF2-40B4-BE49-F238E27FC236}">
                      <a16:creationId xmlns:a16="http://schemas.microsoft.com/office/drawing/2014/main" id="{08B7BBFC-E8E3-7134-6C75-E85831EEFDFE}"/>
                    </a:ext>
                  </a:extLst>
                </p14:cNvPr>
                <p14:cNvContentPartPr/>
                <p14:nvPr/>
              </p14:nvContentPartPr>
              <p14:xfrm>
                <a:off x="7987014" y="6271485"/>
                <a:ext cx="82080" cy="101160"/>
              </p14:xfrm>
            </p:contentPart>
          </mc:Choice>
          <mc:Fallback xmlns="">
            <p:pic>
              <p:nvPicPr>
                <p:cNvPr id="35" name="筆跡 34">
                  <a:extLst>
                    <a:ext uri="{FF2B5EF4-FFF2-40B4-BE49-F238E27FC236}">
                      <a16:creationId xmlns:a16="http://schemas.microsoft.com/office/drawing/2014/main" id="{08B7BBFC-E8E3-7134-6C75-E85831EEFDFE}"/>
                    </a:ext>
                  </a:extLst>
                </p:cNvPr>
                <p:cNvPicPr/>
                <p:nvPr/>
              </p:nvPicPr>
              <p:blipFill>
                <a:blip r:embed="rId59"/>
                <a:stretch>
                  <a:fillRect/>
                </a:stretch>
              </p:blipFill>
              <p:spPr>
                <a:xfrm>
                  <a:off x="7978374" y="6262485"/>
                  <a:ext cx="997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筆跡 35">
                  <a:extLst>
                    <a:ext uri="{FF2B5EF4-FFF2-40B4-BE49-F238E27FC236}">
                      <a16:creationId xmlns:a16="http://schemas.microsoft.com/office/drawing/2014/main" id="{321F495A-525B-8E3F-DA6F-8D9A219F0CFD}"/>
                    </a:ext>
                  </a:extLst>
                </p14:cNvPr>
                <p14:cNvContentPartPr/>
                <p14:nvPr/>
              </p14:nvContentPartPr>
              <p14:xfrm>
                <a:off x="7953534" y="6277965"/>
                <a:ext cx="87120" cy="94680"/>
              </p14:xfrm>
            </p:contentPart>
          </mc:Choice>
          <mc:Fallback xmlns="">
            <p:pic>
              <p:nvPicPr>
                <p:cNvPr id="36" name="筆跡 35">
                  <a:extLst>
                    <a:ext uri="{FF2B5EF4-FFF2-40B4-BE49-F238E27FC236}">
                      <a16:creationId xmlns:a16="http://schemas.microsoft.com/office/drawing/2014/main" id="{321F495A-525B-8E3F-DA6F-8D9A219F0CFD}"/>
                    </a:ext>
                  </a:extLst>
                </p:cNvPr>
                <p:cNvPicPr/>
                <p:nvPr/>
              </p:nvPicPr>
              <p:blipFill>
                <a:blip r:embed="rId61"/>
                <a:stretch>
                  <a:fillRect/>
                </a:stretch>
              </p:blipFill>
              <p:spPr>
                <a:xfrm>
                  <a:off x="7944534" y="6269325"/>
                  <a:ext cx="1047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筆跡 36">
                  <a:extLst>
                    <a:ext uri="{FF2B5EF4-FFF2-40B4-BE49-F238E27FC236}">
                      <a16:creationId xmlns:a16="http://schemas.microsoft.com/office/drawing/2014/main" id="{B8C18661-11B6-0A21-B1E3-BEABCC470DC7}"/>
                    </a:ext>
                  </a:extLst>
                </p14:cNvPr>
                <p14:cNvContentPartPr/>
                <p14:nvPr/>
              </p14:nvContentPartPr>
              <p14:xfrm>
                <a:off x="8120934" y="6245205"/>
                <a:ext cx="142560" cy="126360"/>
              </p14:xfrm>
            </p:contentPart>
          </mc:Choice>
          <mc:Fallback xmlns="">
            <p:pic>
              <p:nvPicPr>
                <p:cNvPr id="37" name="筆跡 36">
                  <a:extLst>
                    <a:ext uri="{FF2B5EF4-FFF2-40B4-BE49-F238E27FC236}">
                      <a16:creationId xmlns:a16="http://schemas.microsoft.com/office/drawing/2014/main" id="{B8C18661-11B6-0A21-B1E3-BEABCC470DC7}"/>
                    </a:ext>
                  </a:extLst>
                </p:cNvPr>
                <p:cNvPicPr/>
                <p:nvPr/>
              </p:nvPicPr>
              <p:blipFill>
                <a:blip r:embed="rId63"/>
                <a:stretch>
                  <a:fillRect/>
                </a:stretch>
              </p:blipFill>
              <p:spPr>
                <a:xfrm>
                  <a:off x="8111934" y="6236565"/>
                  <a:ext cx="160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筆跡 37">
                  <a:extLst>
                    <a:ext uri="{FF2B5EF4-FFF2-40B4-BE49-F238E27FC236}">
                      <a16:creationId xmlns:a16="http://schemas.microsoft.com/office/drawing/2014/main" id="{2E651070-BAA5-7ACC-DD1E-F09AF7BAE1EA}"/>
                    </a:ext>
                  </a:extLst>
                </p14:cNvPr>
                <p14:cNvContentPartPr/>
                <p14:nvPr/>
              </p14:nvContentPartPr>
              <p14:xfrm>
                <a:off x="8379414" y="6232245"/>
                <a:ext cx="137160" cy="126720"/>
              </p14:xfrm>
            </p:contentPart>
          </mc:Choice>
          <mc:Fallback xmlns="">
            <p:pic>
              <p:nvPicPr>
                <p:cNvPr id="38" name="筆跡 37">
                  <a:extLst>
                    <a:ext uri="{FF2B5EF4-FFF2-40B4-BE49-F238E27FC236}">
                      <a16:creationId xmlns:a16="http://schemas.microsoft.com/office/drawing/2014/main" id="{2E651070-BAA5-7ACC-DD1E-F09AF7BAE1EA}"/>
                    </a:ext>
                  </a:extLst>
                </p:cNvPr>
                <p:cNvPicPr/>
                <p:nvPr/>
              </p:nvPicPr>
              <p:blipFill>
                <a:blip r:embed="rId65"/>
                <a:stretch>
                  <a:fillRect/>
                </a:stretch>
              </p:blipFill>
              <p:spPr>
                <a:xfrm>
                  <a:off x="8370414" y="6223605"/>
                  <a:ext cx="1548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筆跡 38">
                  <a:extLst>
                    <a:ext uri="{FF2B5EF4-FFF2-40B4-BE49-F238E27FC236}">
                      <a16:creationId xmlns:a16="http://schemas.microsoft.com/office/drawing/2014/main" id="{A93714F0-F277-010F-F014-68A12E3DFBAB}"/>
                    </a:ext>
                  </a:extLst>
                </p14:cNvPr>
                <p14:cNvContentPartPr/>
                <p14:nvPr/>
              </p14:nvContentPartPr>
              <p14:xfrm>
                <a:off x="8392374" y="6225045"/>
                <a:ext cx="114840" cy="127440"/>
              </p14:xfrm>
            </p:contentPart>
          </mc:Choice>
          <mc:Fallback xmlns="">
            <p:pic>
              <p:nvPicPr>
                <p:cNvPr id="39" name="筆跡 38">
                  <a:extLst>
                    <a:ext uri="{FF2B5EF4-FFF2-40B4-BE49-F238E27FC236}">
                      <a16:creationId xmlns:a16="http://schemas.microsoft.com/office/drawing/2014/main" id="{A93714F0-F277-010F-F014-68A12E3DFBAB}"/>
                    </a:ext>
                  </a:extLst>
                </p:cNvPr>
                <p:cNvPicPr/>
                <p:nvPr/>
              </p:nvPicPr>
              <p:blipFill>
                <a:blip r:embed="rId67"/>
                <a:stretch>
                  <a:fillRect/>
                </a:stretch>
              </p:blipFill>
              <p:spPr>
                <a:xfrm>
                  <a:off x="8383734" y="6216405"/>
                  <a:ext cx="132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筆跡 40">
                  <a:extLst>
                    <a:ext uri="{FF2B5EF4-FFF2-40B4-BE49-F238E27FC236}">
                      <a16:creationId xmlns:a16="http://schemas.microsoft.com/office/drawing/2014/main" id="{BE024EDC-9EC5-ED36-81F9-594B82239423}"/>
                    </a:ext>
                  </a:extLst>
                </p14:cNvPr>
                <p14:cNvContentPartPr/>
                <p14:nvPr/>
              </p14:nvContentPartPr>
              <p14:xfrm>
                <a:off x="8652294" y="6128925"/>
                <a:ext cx="2160" cy="268920"/>
              </p14:xfrm>
            </p:contentPart>
          </mc:Choice>
          <mc:Fallback xmlns="">
            <p:pic>
              <p:nvPicPr>
                <p:cNvPr id="41" name="筆跡 40">
                  <a:extLst>
                    <a:ext uri="{FF2B5EF4-FFF2-40B4-BE49-F238E27FC236}">
                      <a16:creationId xmlns:a16="http://schemas.microsoft.com/office/drawing/2014/main" id="{BE024EDC-9EC5-ED36-81F9-594B82239423}"/>
                    </a:ext>
                  </a:extLst>
                </p:cNvPr>
                <p:cNvPicPr/>
                <p:nvPr/>
              </p:nvPicPr>
              <p:blipFill>
                <a:blip r:embed="rId69"/>
                <a:stretch>
                  <a:fillRect/>
                </a:stretch>
              </p:blipFill>
              <p:spPr>
                <a:xfrm>
                  <a:off x="8643654" y="6119925"/>
                  <a:ext cx="198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筆跡 41">
                  <a:extLst>
                    <a:ext uri="{FF2B5EF4-FFF2-40B4-BE49-F238E27FC236}">
                      <a16:creationId xmlns:a16="http://schemas.microsoft.com/office/drawing/2014/main" id="{CB1564C5-DC96-0E44-E0F7-2C18A9D23928}"/>
                    </a:ext>
                  </a:extLst>
                </p14:cNvPr>
                <p14:cNvContentPartPr/>
                <p14:nvPr/>
              </p14:nvContentPartPr>
              <p14:xfrm>
                <a:off x="8630334" y="6214605"/>
                <a:ext cx="162000" cy="148680"/>
              </p14:xfrm>
            </p:contentPart>
          </mc:Choice>
          <mc:Fallback xmlns="">
            <p:pic>
              <p:nvPicPr>
                <p:cNvPr id="42" name="筆跡 41">
                  <a:extLst>
                    <a:ext uri="{FF2B5EF4-FFF2-40B4-BE49-F238E27FC236}">
                      <a16:creationId xmlns:a16="http://schemas.microsoft.com/office/drawing/2014/main" id="{CB1564C5-DC96-0E44-E0F7-2C18A9D23928}"/>
                    </a:ext>
                  </a:extLst>
                </p:cNvPr>
                <p:cNvPicPr/>
                <p:nvPr/>
              </p:nvPicPr>
              <p:blipFill>
                <a:blip r:embed="rId71"/>
                <a:stretch>
                  <a:fillRect/>
                </a:stretch>
              </p:blipFill>
              <p:spPr>
                <a:xfrm>
                  <a:off x="8621694" y="6205965"/>
                  <a:ext cx="1796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筆跡 42">
                  <a:extLst>
                    <a:ext uri="{FF2B5EF4-FFF2-40B4-BE49-F238E27FC236}">
                      <a16:creationId xmlns:a16="http://schemas.microsoft.com/office/drawing/2014/main" id="{9D69244C-1866-B78D-49C8-EB96F6BA8059}"/>
                    </a:ext>
                  </a:extLst>
                </p14:cNvPr>
                <p14:cNvContentPartPr/>
                <p14:nvPr/>
              </p14:nvContentPartPr>
              <p14:xfrm>
                <a:off x="8671014" y="5977005"/>
                <a:ext cx="13680" cy="173520"/>
              </p14:xfrm>
            </p:contentPart>
          </mc:Choice>
          <mc:Fallback xmlns="">
            <p:pic>
              <p:nvPicPr>
                <p:cNvPr id="43" name="筆跡 42">
                  <a:extLst>
                    <a:ext uri="{FF2B5EF4-FFF2-40B4-BE49-F238E27FC236}">
                      <a16:creationId xmlns:a16="http://schemas.microsoft.com/office/drawing/2014/main" id="{9D69244C-1866-B78D-49C8-EB96F6BA8059}"/>
                    </a:ext>
                  </a:extLst>
                </p:cNvPr>
                <p:cNvPicPr/>
                <p:nvPr/>
              </p:nvPicPr>
              <p:blipFill>
                <a:blip r:embed="rId73"/>
                <a:stretch>
                  <a:fillRect/>
                </a:stretch>
              </p:blipFill>
              <p:spPr>
                <a:xfrm>
                  <a:off x="8662014" y="5968005"/>
                  <a:ext cx="313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筆跡 43">
                  <a:extLst>
                    <a:ext uri="{FF2B5EF4-FFF2-40B4-BE49-F238E27FC236}">
                      <a16:creationId xmlns:a16="http://schemas.microsoft.com/office/drawing/2014/main" id="{7DCCEAF5-F607-717B-1AC4-1BAC43A3C874}"/>
                    </a:ext>
                  </a:extLst>
                </p14:cNvPr>
                <p14:cNvContentPartPr/>
                <p14:nvPr/>
              </p14:nvContentPartPr>
              <p14:xfrm>
                <a:off x="8732214" y="5975565"/>
                <a:ext cx="6480" cy="137160"/>
              </p14:xfrm>
            </p:contentPart>
          </mc:Choice>
          <mc:Fallback xmlns="">
            <p:pic>
              <p:nvPicPr>
                <p:cNvPr id="44" name="筆跡 43">
                  <a:extLst>
                    <a:ext uri="{FF2B5EF4-FFF2-40B4-BE49-F238E27FC236}">
                      <a16:creationId xmlns:a16="http://schemas.microsoft.com/office/drawing/2014/main" id="{7DCCEAF5-F607-717B-1AC4-1BAC43A3C874}"/>
                    </a:ext>
                  </a:extLst>
                </p:cNvPr>
                <p:cNvPicPr/>
                <p:nvPr/>
              </p:nvPicPr>
              <p:blipFill>
                <a:blip r:embed="rId75"/>
                <a:stretch>
                  <a:fillRect/>
                </a:stretch>
              </p:blipFill>
              <p:spPr>
                <a:xfrm>
                  <a:off x="8723214" y="5966565"/>
                  <a:ext cx="24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筆跡 44">
                  <a:extLst>
                    <a:ext uri="{FF2B5EF4-FFF2-40B4-BE49-F238E27FC236}">
                      <a16:creationId xmlns:a16="http://schemas.microsoft.com/office/drawing/2014/main" id="{B4B89C41-BA8D-7CC4-E45B-D5959517B0E0}"/>
                    </a:ext>
                  </a:extLst>
                </p14:cNvPr>
                <p14:cNvContentPartPr/>
                <p14:nvPr/>
              </p14:nvContentPartPr>
              <p14:xfrm>
                <a:off x="8637174" y="5811765"/>
                <a:ext cx="154800" cy="98280"/>
              </p14:xfrm>
            </p:contentPart>
          </mc:Choice>
          <mc:Fallback xmlns="">
            <p:pic>
              <p:nvPicPr>
                <p:cNvPr id="45" name="筆跡 44">
                  <a:extLst>
                    <a:ext uri="{FF2B5EF4-FFF2-40B4-BE49-F238E27FC236}">
                      <a16:creationId xmlns:a16="http://schemas.microsoft.com/office/drawing/2014/main" id="{B4B89C41-BA8D-7CC4-E45B-D5959517B0E0}"/>
                    </a:ext>
                  </a:extLst>
                </p:cNvPr>
                <p:cNvPicPr/>
                <p:nvPr/>
              </p:nvPicPr>
              <p:blipFill>
                <a:blip r:embed="rId77"/>
                <a:stretch>
                  <a:fillRect/>
                </a:stretch>
              </p:blipFill>
              <p:spPr>
                <a:xfrm>
                  <a:off x="8628174" y="5802765"/>
                  <a:ext cx="172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筆跡 45">
                  <a:extLst>
                    <a:ext uri="{FF2B5EF4-FFF2-40B4-BE49-F238E27FC236}">
                      <a16:creationId xmlns:a16="http://schemas.microsoft.com/office/drawing/2014/main" id="{64355ABC-E481-A782-E5CB-E1FD3BE9D889}"/>
                    </a:ext>
                  </a:extLst>
                </p14:cNvPr>
                <p14:cNvContentPartPr/>
                <p14:nvPr/>
              </p14:nvContentPartPr>
              <p14:xfrm>
                <a:off x="8727894" y="5807805"/>
                <a:ext cx="18360" cy="189720"/>
              </p14:xfrm>
            </p:contentPart>
          </mc:Choice>
          <mc:Fallback xmlns="">
            <p:pic>
              <p:nvPicPr>
                <p:cNvPr id="46" name="筆跡 45">
                  <a:extLst>
                    <a:ext uri="{FF2B5EF4-FFF2-40B4-BE49-F238E27FC236}">
                      <a16:creationId xmlns:a16="http://schemas.microsoft.com/office/drawing/2014/main" id="{64355ABC-E481-A782-E5CB-E1FD3BE9D889}"/>
                    </a:ext>
                  </a:extLst>
                </p:cNvPr>
                <p:cNvPicPr/>
                <p:nvPr/>
              </p:nvPicPr>
              <p:blipFill>
                <a:blip r:embed="rId79"/>
                <a:stretch>
                  <a:fillRect/>
                </a:stretch>
              </p:blipFill>
              <p:spPr>
                <a:xfrm>
                  <a:off x="8718894" y="5799165"/>
                  <a:ext cx="360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筆跡 47">
                  <a:extLst>
                    <a:ext uri="{FF2B5EF4-FFF2-40B4-BE49-F238E27FC236}">
                      <a16:creationId xmlns:a16="http://schemas.microsoft.com/office/drawing/2014/main" id="{E2FCEBAB-4E1F-2B34-CA2C-064265A795C9}"/>
                    </a:ext>
                  </a:extLst>
                </p14:cNvPr>
                <p14:cNvContentPartPr/>
                <p14:nvPr/>
              </p14:nvContentPartPr>
              <p14:xfrm>
                <a:off x="8908974" y="6261765"/>
                <a:ext cx="144360" cy="13680"/>
              </p14:xfrm>
            </p:contentPart>
          </mc:Choice>
          <mc:Fallback xmlns="">
            <p:pic>
              <p:nvPicPr>
                <p:cNvPr id="48" name="筆跡 47">
                  <a:extLst>
                    <a:ext uri="{FF2B5EF4-FFF2-40B4-BE49-F238E27FC236}">
                      <a16:creationId xmlns:a16="http://schemas.microsoft.com/office/drawing/2014/main" id="{E2FCEBAB-4E1F-2B34-CA2C-064265A795C9}"/>
                    </a:ext>
                  </a:extLst>
                </p:cNvPr>
                <p:cNvPicPr/>
                <p:nvPr/>
              </p:nvPicPr>
              <p:blipFill>
                <a:blip r:embed="rId81"/>
                <a:stretch>
                  <a:fillRect/>
                </a:stretch>
              </p:blipFill>
              <p:spPr>
                <a:xfrm>
                  <a:off x="8900334" y="6252765"/>
                  <a:ext cx="162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筆跡 48">
                  <a:extLst>
                    <a:ext uri="{FF2B5EF4-FFF2-40B4-BE49-F238E27FC236}">
                      <a16:creationId xmlns:a16="http://schemas.microsoft.com/office/drawing/2014/main" id="{C0100C84-D7AD-6BFF-D11A-4DAC31583590}"/>
                    </a:ext>
                  </a:extLst>
                </p14:cNvPr>
                <p14:cNvContentPartPr/>
                <p14:nvPr/>
              </p14:nvContentPartPr>
              <p14:xfrm>
                <a:off x="8906454" y="6354285"/>
                <a:ext cx="122760" cy="8640"/>
              </p14:xfrm>
            </p:contentPart>
          </mc:Choice>
          <mc:Fallback xmlns="">
            <p:pic>
              <p:nvPicPr>
                <p:cNvPr id="49" name="筆跡 48">
                  <a:extLst>
                    <a:ext uri="{FF2B5EF4-FFF2-40B4-BE49-F238E27FC236}">
                      <a16:creationId xmlns:a16="http://schemas.microsoft.com/office/drawing/2014/main" id="{C0100C84-D7AD-6BFF-D11A-4DAC31583590}"/>
                    </a:ext>
                  </a:extLst>
                </p:cNvPr>
                <p:cNvPicPr/>
                <p:nvPr/>
              </p:nvPicPr>
              <p:blipFill>
                <a:blip r:embed="rId83"/>
                <a:stretch>
                  <a:fillRect/>
                </a:stretch>
              </p:blipFill>
              <p:spPr>
                <a:xfrm>
                  <a:off x="8897454" y="6345285"/>
                  <a:ext cx="140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筆跡 49">
                  <a:extLst>
                    <a:ext uri="{FF2B5EF4-FFF2-40B4-BE49-F238E27FC236}">
                      <a16:creationId xmlns:a16="http://schemas.microsoft.com/office/drawing/2014/main" id="{C8046FE7-E629-C3E9-3262-B4F61F897264}"/>
                    </a:ext>
                  </a:extLst>
                </p14:cNvPr>
                <p14:cNvContentPartPr/>
                <p14:nvPr/>
              </p14:nvContentPartPr>
              <p14:xfrm>
                <a:off x="9194454" y="6147285"/>
                <a:ext cx="21240" cy="242280"/>
              </p14:xfrm>
            </p:contentPart>
          </mc:Choice>
          <mc:Fallback xmlns="">
            <p:pic>
              <p:nvPicPr>
                <p:cNvPr id="50" name="筆跡 49">
                  <a:extLst>
                    <a:ext uri="{FF2B5EF4-FFF2-40B4-BE49-F238E27FC236}">
                      <a16:creationId xmlns:a16="http://schemas.microsoft.com/office/drawing/2014/main" id="{C8046FE7-E629-C3E9-3262-B4F61F897264}"/>
                    </a:ext>
                  </a:extLst>
                </p:cNvPr>
                <p:cNvPicPr/>
                <p:nvPr/>
              </p:nvPicPr>
              <p:blipFill>
                <a:blip r:embed="rId85"/>
                <a:stretch>
                  <a:fillRect/>
                </a:stretch>
              </p:blipFill>
              <p:spPr>
                <a:xfrm>
                  <a:off x="9185454" y="6138285"/>
                  <a:ext cx="388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1" name="筆跡 50">
                  <a:extLst>
                    <a:ext uri="{FF2B5EF4-FFF2-40B4-BE49-F238E27FC236}">
                      <a16:creationId xmlns:a16="http://schemas.microsoft.com/office/drawing/2014/main" id="{85CC0C03-C3D7-4C8A-BCF5-DCDE3A3AE37C}"/>
                    </a:ext>
                  </a:extLst>
                </p14:cNvPr>
                <p14:cNvContentPartPr/>
                <p14:nvPr/>
              </p14:nvContentPartPr>
              <p14:xfrm>
                <a:off x="9289854" y="6148725"/>
                <a:ext cx="74520" cy="251280"/>
              </p14:xfrm>
            </p:contentPart>
          </mc:Choice>
          <mc:Fallback xmlns="">
            <p:pic>
              <p:nvPicPr>
                <p:cNvPr id="51" name="筆跡 50">
                  <a:extLst>
                    <a:ext uri="{FF2B5EF4-FFF2-40B4-BE49-F238E27FC236}">
                      <a16:creationId xmlns:a16="http://schemas.microsoft.com/office/drawing/2014/main" id="{85CC0C03-C3D7-4C8A-BCF5-DCDE3A3AE37C}"/>
                    </a:ext>
                  </a:extLst>
                </p:cNvPr>
                <p:cNvPicPr/>
                <p:nvPr/>
              </p:nvPicPr>
              <p:blipFill>
                <a:blip r:embed="rId87"/>
                <a:stretch>
                  <a:fillRect/>
                </a:stretch>
              </p:blipFill>
              <p:spPr>
                <a:xfrm>
                  <a:off x="9281214" y="6139725"/>
                  <a:ext cx="921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2" name="筆跡 51">
                  <a:extLst>
                    <a:ext uri="{FF2B5EF4-FFF2-40B4-BE49-F238E27FC236}">
                      <a16:creationId xmlns:a16="http://schemas.microsoft.com/office/drawing/2014/main" id="{2142E930-2CF5-5A2A-E6ED-EB221F27056B}"/>
                    </a:ext>
                  </a:extLst>
                </p14:cNvPr>
                <p14:cNvContentPartPr/>
                <p14:nvPr/>
              </p14:nvContentPartPr>
              <p14:xfrm>
                <a:off x="7718454" y="6047205"/>
                <a:ext cx="145800" cy="472680"/>
              </p14:xfrm>
            </p:contentPart>
          </mc:Choice>
          <mc:Fallback xmlns="">
            <p:pic>
              <p:nvPicPr>
                <p:cNvPr id="52" name="筆跡 51">
                  <a:extLst>
                    <a:ext uri="{FF2B5EF4-FFF2-40B4-BE49-F238E27FC236}">
                      <a16:creationId xmlns:a16="http://schemas.microsoft.com/office/drawing/2014/main" id="{2142E930-2CF5-5A2A-E6ED-EB221F27056B}"/>
                    </a:ext>
                  </a:extLst>
                </p:cNvPr>
                <p:cNvPicPr/>
                <p:nvPr/>
              </p:nvPicPr>
              <p:blipFill>
                <a:blip r:embed="rId89"/>
                <a:stretch>
                  <a:fillRect/>
                </a:stretch>
              </p:blipFill>
              <p:spPr>
                <a:xfrm>
                  <a:off x="7709454" y="6038565"/>
                  <a:ext cx="16344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3" name="筆跡 52">
                  <a:extLst>
                    <a:ext uri="{FF2B5EF4-FFF2-40B4-BE49-F238E27FC236}">
                      <a16:creationId xmlns:a16="http://schemas.microsoft.com/office/drawing/2014/main" id="{6FEA77F7-5D2C-82A6-399B-04563C84F9EC}"/>
                    </a:ext>
                  </a:extLst>
                </p14:cNvPr>
                <p14:cNvContentPartPr/>
                <p14:nvPr/>
              </p14:nvContentPartPr>
              <p14:xfrm>
                <a:off x="9486414" y="6108765"/>
                <a:ext cx="124200" cy="356040"/>
              </p14:xfrm>
            </p:contentPart>
          </mc:Choice>
          <mc:Fallback xmlns="">
            <p:pic>
              <p:nvPicPr>
                <p:cNvPr id="53" name="筆跡 52">
                  <a:extLst>
                    <a:ext uri="{FF2B5EF4-FFF2-40B4-BE49-F238E27FC236}">
                      <a16:creationId xmlns:a16="http://schemas.microsoft.com/office/drawing/2014/main" id="{6FEA77F7-5D2C-82A6-399B-04563C84F9EC}"/>
                    </a:ext>
                  </a:extLst>
                </p:cNvPr>
                <p:cNvPicPr/>
                <p:nvPr/>
              </p:nvPicPr>
              <p:blipFill>
                <a:blip r:embed="rId91"/>
                <a:stretch>
                  <a:fillRect/>
                </a:stretch>
              </p:blipFill>
              <p:spPr>
                <a:xfrm>
                  <a:off x="9477774" y="6099765"/>
                  <a:ext cx="14184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4" name="筆跡 53">
                  <a:extLst>
                    <a:ext uri="{FF2B5EF4-FFF2-40B4-BE49-F238E27FC236}">
                      <a16:creationId xmlns:a16="http://schemas.microsoft.com/office/drawing/2014/main" id="{2C9A3A46-550F-8A29-2A2E-CE2198030F7D}"/>
                    </a:ext>
                  </a:extLst>
                </p14:cNvPr>
                <p14:cNvContentPartPr/>
                <p14:nvPr/>
              </p14:nvContentPartPr>
              <p14:xfrm>
                <a:off x="9763254" y="6306765"/>
                <a:ext cx="127440" cy="16560"/>
              </p14:xfrm>
            </p:contentPart>
          </mc:Choice>
          <mc:Fallback xmlns="">
            <p:pic>
              <p:nvPicPr>
                <p:cNvPr id="54" name="筆跡 53">
                  <a:extLst>
                    <a:ext uri="{FF2B5EF4-FFF2-40B4-BE49-F238E27FC236}">
                      <a16:creationId xmlns:a16="http://schemas.microsoft.com/office/drawing/2014/main" id="{2C9A3A46-550F-8A29-2A2E-CE2198030F7D}"/>
                    </a:ext>
                  </a:extLst>
                </p:cNvPr>
                <p:cNvPicPr/>
                <p:nvPr/>
              </p:nvPicPr>
              <p:blipFill>
                <a:blip r:embed="rId93"/>
                <a:stretch>
                  <a:fillRect/>
                </a:stretch>
              </p:blipFill>
              <p:spPr>
                <a:xfrm>
                  <a:off x="9754614" y="6298125"/>
                  <a:ext cx="145080" cy="3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56" name="筆跡 55">
                <a:extLst>
                  <a:ext uri="{FF2B5EF4-FFF2-40B4-BE49-F238E27FC236}">
                    <a16:creationId xmlns:a16="http://schemas.microsoft.com/office/drawing/2014/main" id="{D6312ADD-2045-9592-DD75-DD6B3E07F6E2}"/>
                  </a:ext>
                </a:extLst>
              </p14:cNvPr>
              <p14:cNvContentPartPr/>
              <p14:nvPr/>
            </p14:nvContentPartPr>
            <p14:xfrm>
              <a:off x="10098414" y="6204885"/>
              <a:ext cx="6480" cy="194760"/>
            </p14:xfrm>
          </p:contentPart>
        </mc:Choice>
        <mc:Fallback xmlns="">
          <p:pic>
            <p:nvPicPr>
              <p:cNvPr id="56" name="筆跡 55">
                <a:extLst>
                  <a:ext uri="{FF2B5EF4-FFF2-40B4-BE49-F238E27FC236}">
                    <a16:creationId xmlns:a16="http://schemas.microsoft.com/office/drawing/2014/main" id="{D6312ADD-2045-9592-DD75-DD6B3E07F6E2}"/>
                  </a:ext>
                </a:extLst>
              </p:cNvPr>
              <p:cNvPicPr/>
              <p:nvPr/>
            </p:nvPicPr>
            <p:blipFill>
              <a:blip r:embed="rId95"/>
              <a:stretch>
                <a:fillRect/>
              </a:stretch>
            </p:blipFill>
            <p:spPr>
              <a:xfrm>
                <a:off x="10089774" y="6195885"/>
                <a:ext cx="241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筆跡 56">
                <a:extLst>
                  <a:ext uri="{FF2B5EF4-FFF2-40B4-BE49-F238E27FC236}">
                    <a16:creationId xmlns:a16="http://schemas.microsoft.com/office/drawing/2014/main" id="{009A82CE-FC7B-53B3-A5A6-F3C99EACC0F1}"/>
                  </a:ext>
                </a:extLst>
              </p14:cNvPr>
              <p14:cNvContentPartPr/>
              <p14:nvPr/>
            </p14:nvContentPartPr>
            <p14:xfrm>
              <a:off x="10443654" y="6277605"/>
              <a:ext cx="81000" cy="5400"/>
            </p14:xfrm>
          </p:contentPart>
        </mc:Choice>
        <mc:Fallback xmlns="">
          <p:pic>
            <p:nvPicPr>
              <p:cNvPr id="57" name="筆跡 56">
                <a:extLst>
                  <a:ext uri="{FF2B5EF4-FFF2-40B4-BE49-F238E27FC236}">
                    <a16:creationId xmlns:a16="http://schemas.microsoft.com/office/drawing/2014/main" id="{009A82CE-FC7B-53B3-A5A6-F3C99EACC0F1}"/>
                  </a:ext>
                </a:extLst>
              </p:cNvPr>
              <p:cNvPicPr/>
              <p:nvPr/>
            </p:nvPicPr>
            <p:blipFill>
              <a:blip r:embed="rId97"/>
              <a:stretch>
                <a:fillRect/>
              </a:stretch>
            </p:blipFill>
            <p:spPr>
              <a:xfrm>
                <a:off x="10434654" y="6268965"/>
                <a:ext cx="986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筆跡 57">
                <a:extLst>
                  <a:ext uri="{FF2B5EF4-FFF2-40B4-BE49-F238E27FC236}">
                    <a16:creationId xmlns:a16="http://schemas.microsoft.com/office/drawing/2014/main" id="{AE403837-7FD0-B680-C8C8-A3FA21B5883F}"/>
                  </a:ext>
                </a:extLst>
              </p14:cNvPr>
              <p14:cNvContentPartPr/>
              <p14:nvPr/>
            </p14:nvContentPartPr>
            <p14:xfrm>
              <a:off x="10752174" y="6132525"/>
              <a:ext cx="128520" cy="266760"/>
            </p14:xfrm>
          </p:contentPart>
        </mc:Choice>
        <mc:Fallback xmlns="">
          <p:pic>
            <p:nvPicPr>
              <p:cNvPr id="58" name="筆跡 57">
                <a:extLst>
                  <a:ext uri="{FF2B5EF4-FFF2-40B4-BE49-F238E27FC236}">
                    <a16:creationId xmlns:a16="http://schemas.microsoft.com/office/drawing/2014/main" id="{AE403837-7FD0-B680-C8C8-A3FA21B5883F}"/>
                  </a:ext>
                </a:extLst>
              </p:cNvPr>
              <p:cNvPicPr/>
              <p:nvPr/>
            </p:nvPicPr>
            <p:blipFill>
              <a:blip r:embed="rId99"/>
              <a:stretch>
                <a:fillRect/>
              </a:stretch>
            </p:blipFill>
            <p:spPr>
              <a:xfrm>
                <a:off x="10743534" y="6123525"/>
                <a:ext cx="146160" cy="284400"/>
              </a:xfrm>
              <a:prstGeom prst="rect">
                <a:avLst/>
              </a:prstGeom>
            </p:spPr>
          </p:pic>
        </mc:Fallback>
      </mc:AlternateContent>
    </p:spTree>
    <p:extLst>
      <p:ext uri="{BB962C8B-B14F-4D97-AF65-F5344CB8AC3E}">
        <p14:creationId xmlns:p14="http://schemas.microsoft.com/office/powerpoint/2010/main" val="172439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1E4FF8-1C3E-30EB-D483-2DA725C15B34}"/>
              </a:ext>
            </a:extLst>
          </p:cNvPr>
          <p:cNvSpPr>
            <a:spLocks noGrp="1"/>
          </p:cNvSpPr>
          <p:nvPr>
            <p:ph type="title"/>
          </p:nvPr>
        </p:nvSpPr>
        <p:spPr/>
        <p:txBody>
          <a:bodyPr/>
          <a:lstStyle/>
          <a:p>
            <a:r>
              <a:rPr lang="en-US" altLang="zh-TW" dirty="0"/>
              <a:t>Treatment with block</a:t>
            </a:r>
            <a:endParaRPr lang="zh-TW" altLang="en-US" dirty="0"/>
          </a:p>
        </p:txBody>
      </p:sp>
      <p:sp>
        <p:nvSpPr>
          <p:cNvPr id="3" name="內容版面配置區 2">
            <a:extLst>
              <a:ext uri="{FF2B5EF4-FFF2-40B4-BE49-F238E27FC236}">
                <a16:creationId xmlns:a16="http://schemas.microsoft.com/office/drawing/2014/main" id="{75A6C552-FCFA-83FE-8B04-BE4DA2E3BB69}"/>
              </a:ext>
            </a:extLst>
          </p:cNvPr>
          <p:cNvSpPr>
            <a:spLocks noGrp="1"/>
          </p:cNvSpPr>
          <p:nvPr>
            <p:ph idx="1"/>
          </p:nvPr>
        </p:nvSpPr>
        <p:spPr/>
        <p:txBody>
          <a:bodyPr/>
          <a:lstStyle/>
          <a:p>
            <a:r>
              <a:rPr lang="en-US" altLang="zh-TW" b="0" i="0" dirty="0">
                <a:solidFill>
                  <a:srgbClr val="0D0D0D"/>
                </a:solidFill>
                <a:effectLst/>
                <a:highlight>
                  <a:srgbClr val="FFFFFF"/>
                </a:highlight>
                <a:latin typeface="Söhne"/>
              </a:rPr>
              <a:t>To comprehensively explore the main effects of two factors and their interaction, conducting the experiment with a minimum of two levels for each factor is crucial. Moreover, ensuring that each level is replicated at least twice is essential. In the event that the replications do not exhibit identical means but demonstrate homogeneity in variance.</a:t>
            </a:r>
          </a:p>
          <a:p>
            <a:r>
              <a:rPr lang="en-US" altLang="zh-TW" b="0" i="0" dirty="0">
                <a:solidFill>
                  <a:srgbClr val="0D0D0D"/>
                </a:solidFill>
                <a:effectLst/>
                <a:highlight>
                  <a:srgbClr val="FFFFFF"/>
                </a:highlight>
                <a:latin typeface="Söhne"/>
              </a:rPr>
              <a:t>It appears that a block effect emerges when there are differing means among replications.</a:t>
            </a:r>
          </a:p>
          <a:p>
            <a:endParaRPr lang="en-US" altLang="zh-TW"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58773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F3AF906-5A67-EFB1-5F26-9F17BCF84250}"/>
              </a:ext>
            </a:extLst>
          </p:cNvPr>
          <p:cNvSpPr>
            <a:spLocks noGrp="1"/>
          </p:cNvSpPr>
          <p:nvPr>
            <p:ph type="title"/>
          </p:nvPr>
        </p:nvSpPr>
        <p:spPr>
          <a:xfrm>
            <a:off x="1069975" y="484188"/>
            <a:ext cx="10058400" cy="1609725"/>
          </a:xfrm>
        </p:spPr>
        <p:txBody>
          <a:bodyPr/>
          <a:lstStyle/>
          <a:p>
            <a:r>
              <a:rPr lang="en-US" altLang="zh-TW" dirty="0"/>
              <a:t>Evaluate the effect</a:t>
            </a:r>
            <a:endParaRPr lang="zh-TW" altLang="en-US" dirty="0"/>
          </a:p>
        </p:txBody>
      </p:sp>
    </p:spTree>
    <p:extLst>
      <p:ext uri="{BB962C8B-B14F-4D97-AF65-F5344CB8AC3E}">
        <p14:creationId xmlns:p14="http://schemas.microsoft.com/office/powerpoint/2010/main" val="395929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FB042-652A-7F7F-23DB-E2BD042EEF39}"/>
              </a:ext>
            </a:extLst>
          </p:cNvPr>
          <p:cNvSpPr>
            <a:spLocks noGrp="1"/>
          </p:cNvSpPr>
          <p:nvPr>
            <p:ph type="title"/>
          </p:nvPr>
        </p:nvSpPr>
        <p:spPr/>
        <p:txBody>
          <a:bodyPr/>
          <a:lstStyle/>
          <a:p>
            <a:r>
              <a:rPr lang="en-US" altLang="zh-TW" dirty="0"/>
              <a:t>Evaluate the effect</a:t>
            </a:r>
            <a:endParaRPr lang="zh-TW" altLang="en-US" dirty="0"/>
          </a:p>
        </p:txBody>
      </p:sp>
    </p:spTree>
    <p:extLst>
      <p:ext uri="{BB962C8B-B14F-4D97-AF65-F5344CB8AC3E}">
        <p14:creationId xmlns:p14="http://schemas.microsoft.com/office/powerpoint/2010/main" val="1150235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FE1A45-9D52-2F47-C6F5-14CE04441B06}"/>
              </a:ext>
            </a:extLst>
          </p:cNvPr>
          <p:cNvSpPr>
            <a:spLocks noGrp="1"/>
          </p:cNvSpPr>
          <p:nvPr>
            <p:ph type="title"/>
          </p:nvPr>
        </p:nvSpPr>
        <p:spPr/>
        <p:txBody>
          <a:bodyPr/>
          <a:lstStyle/>
          <a:p>
            <a:r>
              <a:rPr lang="en-US" altLang="zh-TW" dirty="0"/>
              <a:t>Partition sum of square</a:t>
            </a:r>
            <a:endParaRPr lang="zh-TW" altLang="en-US" dirty="0"/>
          </a:p>
        </p:txBody>
      </p:sp>
    </p:spTree>
    <p:extLst>
      <p:ext uri="{BB962C8B-B14F-4D97-AF65-F5344CB8AC3E}">
        <p14:creationId xmlns:p14="http://schemas.microsoft.com/office/powerpoint/2010/main" val="263970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F62EF-13B5-7F63-969F-068EA7A9A1BD}"/>
              </a:ext>
            </a:extLst>
          </p:cNvPr>
          <p:cNvSpPr>
            <a:spLocks noGrp="1"/>
          </p:cNvSpPr>
          <p:nvPr>
            <p:ph type="title"/>
          </p:nvPr>
        </p:nvSpPr>
        <p:spPr/>
        <p:txBody>
          <a:bodyPr/>
          <a:lstStyle/>
          <a:p>
            <a:r>
              <a:rPr lang="en-US" altLang="zh-TW" dirty="0"/>
              <a:t>Nonparametric method of RCD </a:t>
            </a:r>
            <a:endParaRPr lang="zh-TW" altLang="en-US" dirty="0"/>
          </a:p>
        </p:txBody>
      </p:sp>
      <p:grpSp>
        <p:nvGrpSpPr>
          <p:cNvPr id="115" name="群組 114">
            <a:extLst>
              <a:ext uri="{FF2B5EF4-FFF2-40B4-BE49-F238E27FC236}">
                <a16:creationId xmlns:a16="http://schemas.microsoft.com/office/drawing/2014/main" id="{025A321A-EF5E-CAA8-D605-BC863D764D3D}"/>
              </a:ext>
            </a:extLst>
          </p:cNvPr>
          <p:cNvGrpSpPr/>
          <p:nvPr/>
        </p:nvGrpSpPr>
        <p:grpSpPr>
          <a:xfrm>
            <a:off x="6089725" y="2269420"/>
            <a:ext cx="5205389" cy="4358065"/>
            <a:chOff x="2537752" y="2569962"/>
            <a:chExt cx="4261208" cy="3664504"/>
          </a:xfrm>
        </p:grpSpPr>
        <p:grpSp>
          <p:nvGrpSpPr>
            <p:cNvPr id="7" name="群組 6">
              <a:extLst>
                <a:ext uri="{FF2B5EF4-FFF2-40B4-BE49-F238E27FC236}">
                  <a16:creationId xmlns:a16="http://schemas.microsoft.com/office/drawing/2014/main" id="{E534BD73-9B90-2DE3-C4C0-438164A99F56}"/>
                </a:ext>
              </a:extLst>
            </p:cNvPr>
            <p:cNvGrpSpPr/>
            <p:nvPr/>
          </p:nvGrpSpPr>
          <p:grpSpPr>
            <a:xfrm>
              <a:off x="2643952" y="2625864"/>
              <a:ext cx="151920" cy="367200"/>
              <a:chOff x="811614" y="3032528"/>
              <a:chExt cx="151920" cy="367200"/>
            </a:xfrm>
          </p:grpSpPr>
          <mc:AlternateContent xmlns:mc="http://schemas.openxmlformats.org/markup-compatibility/2006" xmlns:p14="http://schemas.microsoft.com/office/powerpoint/2010/main">
            <mc:Choice Requires="p14">
              <p:contentPart p14:bwMode="auto" r:id="rId2">
                <p14:nvContentPartPr>
                  <p14:cNvPr id="4" name="筆跡 3">
                    <a:extLst>
                      <a:ext uri="{FF2B5EF4-FFF2-40B4-BE49-F238E27FC236}">
                        <a16:creationId xmlns:a16="http://schemas.microsoft.com/office/drawing/2014/main" id="{798F53FA-CB08-439B-1121-0875F379155C}"/>
                      </a:ext>
                    </a:extLst>
                  </p14:cNvPr>
                  <p14:cNvContentPartPr/>
                  <p14:nvPr/>
                </p14:nvContentPartPr>
                <p14:xfrm>
                  <a:off x="811614" y="3032528"/>
                  <a:ext cx="85680" cy="358560"/>
                </p14:xfrm>
              </p:contentPart>
            </mc:Choice>
            <mc:Fallback xmlns="">
              <p:pic>
                <p:nvPicPr>
                  <p:cNvPr id="4" name="筆跡 3">
                    <a:extLst>
                      <a:ext uri="{FF2B5EF4-FFF2-40B4-BE49-F238E27FC236}">
                        <a16:creationId xmlns:a16="http://schemas.microsoft.com/office/drawing/2014/main" id="{798F53FA-CB08-439B-1121-0875F379155C}"/>
                      </a:ext>
                    </a:extLst>
                  </p:cNvPr>
                  <p:cNvPicPr/>
                  <p:nvPr/>
                </p:nvPicPr>
                <p:blipFill>
                  <a:blip r:embed="rId3"/>
                  <a:stretch>
                    <a:fillRect/>
                  </a:stretch>
                </p:blipFill>
                <p:spPr>
                  <a:xfrm>
                    <a:off x="802974" y="3023528"/>
                    <a:ext cx="103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筆跡 4">
                    <a:extLst>
                      <a:ext uri="{FF2B5EF4-FFF2-40B4-BE49-F238E27FC236}">
                        <a16:creationId xmlns:a16="http://schemas.microsoft.com/office/drawing/2014/main" id="{163FD142-336A-6406-855A-AE73A500FA10}"/>
                      </a:ext>
                    </a:extLst>
                  </p14:cNvPr>
                  <p14:cNvContentPartPr/>
                  <p14:nvPr/>
                </p14:nvContentPartPr>
                <p14:xfrm>
                  <a:off x="854094" y="3099128"/>
                  <a:ext cx="96840" cy="300600"/>
                </p14:xfrm>
              </p:contentPart>
            </mc:Choice>
            <mc:Fallback xmlns="">
              <p:pic>
                <p:nvPicPr>
                  <p:cNvPr id="5" name="筆跡 4">
                    <a:extLst>
                      <a:ext uri="{FF2B5EF4-FFF2-40B4-BE49-F238E27FC236}">
                        <a16:creationId xmlns:a16="http://schemas.microsoft.com/office/drawing/2014/main" id="{163FD142-336A-6406-855A-AE73A500FA10}"/>
                      </a:ext>
                    </a:extLst>
                  </p:cNvPr>
                  <p:cNvPicPr/>
                  <p:nvPr/>
                </p:nvPicPr>
                <p:blipFill>
                  <a:blip r:embed="rId5"/>
                  <a:stretch>
                    <a:fillRect/>
                  </a:stretch>
                </p:blipFill>
                <p:spPr>
                  <a:xfrm>
                    <a:off x="845454" y="3090488"/>
                    <a:ext cx="11448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筆跡 5">
                    <a:extLst>
                      <a:ext uri="{FF2B5EF4-FFF2-40B4-BE49-F238E27FC236}">
                        <a16:creationId xmlns:a16="http://schemas.microsoft.com/office/drawing/2014/main" id="{E71A6ACA-DB0C-F4F6-D4B9-A19D438C2BD2}"/>
                      </a:ext>
                    </a:extLst>
                  </p14:cNvPr>
                  <p14:cNvContentPartPr/>
                  <p14:nvPr/>
                </p14:nvContentPartPr>
                <p14:xfrm>
                  <a:off x="823854" y="3244568"/>
                  <a:ext cx="139680" cy="9000"/>
                </p14:xfrm>
              </p:contentPart>
            </mc:Choice>
            <mc:Fallback xmlns="">
              <p:pic>
                <p:nvPicPr>
                  <p:cNvPr id="6" name="筆跡 5">
                    <a:extLst>
                      <a:ext uri="{FF2B5EF4-FFF2-40B4-BE49-F238E27FC236}">
                        <a16:creationId xmlns:a16="http://schemas.microsoft.com/office/drawing/2014/main" id="{E71A6ACA-DB0C-F4F6-D4B9-A19D438C2BD2}"/>
                      </a:ext>
                    </a:extLst>
                  </p:cNvPr>
                  <p:cNvPicPr/>
                  <p:nvPr/>
                </p:nvPicPr>
                <p:blipFill>
                  <a:blip r:embed="rId7"/>
                  <a:stretch>
                    <a:fillRect/>
                  </a:stretch>
                </p:blipFill>
                <p:spPr>
                  <a:xfrm>
                    <a:off x="814854" y="3235568"/>
                    <a:ext cx="157320" cy="26640"/>
                  </a:xfrm>
                  <a:prstGeom prst="rect">
                    <a:avLst/>
                  </a:prstGeom>
                </p:spPr>
              </p:pic>
            </mc:Fallback>
          </mc:AlternateContent>
        </p:grpSp>
        <p:grpSp>
          <p:nvGrpSpPr>
            <p:cNvPr id="10" name="群組 9">
              <a:extLst>
                <a:ext uri="{FF2B5EF4-FFF2-40B4-BE49-F238E27FC236}">
                  <a16:creationId xmlns:a16="http://schemas.microsoft.com/office/drawing/2014/main" id="{CCF30980-416C-77F8-96F4-0D1C8E0ABE76}"/>
                </a:ext>
              </a:extLst>
            </p:cNvPr>
            <p:cNvGrpSpPr/>
            <p:nvPr/>
          </p:nvGrpSpPr>
          <p:grpSpPr>
            <a:xfrm>
              <a:off x="3267112" y="2693184"/>
              <a:ext cx="203040" cy="330840"/>
              <a:chOff x="1434774" y="3099848"/>
              <a:chExt cx="203040" cy="330840"/>
            </a:xfrm>
          </p:grpSpPr>
          <mc:AlternateContent xmlns:mc="http://schemas.openxmlformats.org/markup-compatibility/2006" xmlns:p14="http://schemas.microsoft.com/office/powerpoint/2010/main">
            <mc:Choice Requires="p14">
              <p:contentPart p14:bwMode="auto" r:id="rId8">
                <p14:nvContentPartPr>
                  <p14:cNvPr id="8" name="筆跡 7">
                    <a:extLst>
                      <a:ext uri="{FF2B5EF4-FFF2-40B4-BE49-F238E27FC236}">
                        <a16:creationId xmlns:a16="http://schemas.microsoft.com/office/drawing/2014/main" id="{A2C0DCF7-8436-72CA-0AD2-F51D8DE98D76}"/>
                      </a:ext>
                    </a:extLst>
                  </p14:cNvPr>
                  <p14:cNvContentPartPr/>
                  <p14:nvPr/>
                </p14:nvContentPartPr>
                <p14:xfrm>
                  <a:off x="1440174" y="3099848"/>
                  <a:ext cx="8280" cy="322200"/>
                </p14:xfrm>
              </p:contentPart>
            </mc:Choice>
            <mc:Fallback xmlns="">
              <p:pic>
                <p:nvPicPr>
                  <p:cNvPr id="8" name="筆跡 7">
                    <a:extLst>
                      <a:ext uri="{FF2B5EF4-FFF2-40B4-BE49-F238E27FC236}">
                        <a16:creationId xmlns:a16="http://schemas.microsoft.com/office/drawing/2014/main" id="{A2C0DCF7-8436-72CA-0AD2-F51D8DE98D76}"/>
                      </a:ext>
                    </a:extLst>
                  </p:cNvPr>
                  <p:cNvPicPr/>
                  <p:nvPr/>
                </p:nvPicPr>
                <p:blipFill>
                  <a:blip r:embed="rId9"/>
                  <a:stretch>
                    <a:fillRect/>
                  </a:stretch>
                </p:blipFill>
                <p:spPr>
                  <a:xfrm>
                    <a:off x="1431174" y="3090848"/>
                    <a:ext cx="259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筆跡 8">
                    <a:extLst>
                      <a:ext uri="{FF2B5EF4-FFF2-40B4-BE49-F238E27FC236}">
                        <a16:creationId xmlns:a16="http://schemas.microsoft.com/office/drawing/2014/main" id="{58947913-45AF-4E95-47E4-15DEC7750919}"/>
                      </a:ext>
                    </a:extLst>
                  </p14:cNvPr>
                  <p14:cNvContentPartPr/>
                  <p14:nvPr/>
                </p14:nvContentPartPr>
                <p14:xfrm>
                  <a:off x="1434774" y="3108848"/>
                  <a:ext cx="203040" cy="321840"/>
                </p14:xfrm>
              </p:contentPart>
            </mc:Choice>
            <mc:Fallback xmlns="">
              <p:pic>
                <p:nvPicPr>
                  <p:cNvPr id="9" name="筆跡 8">
                    <a:extLst>
                      <a:ext uri="{FF2B5EF4-FFF2-40B4-BE49-F238E27FC236}">
                        <a16:creationId xmlns:a16="http://schemas.microsoft.com/office/drawing/2014/main" id="{58947913-45AF-4E95-47E4-15DEC7750919}"/>
                      </a:ext>
                    </a:extLst>
                  </p:cNvPr>
                  <p:cNvPicPr/>
                  <p:nvPr/>
                </p:nvPicPr>
                <p:blipFill>
                  <a:blip r:embed="rId11"/>
                  <a:stretch>
                    <a:fillRect/>
                  </a:stretch>
                </p:blipFill>
                <p:spPr>
                  <a:xfrm>
                    <a:off x="1426134" y="3100208"/>
                    <a:ext cx="220680" cy="339480"/>
                  </a:xfrm>
                  <a:prstGeom prst="rect">
                    <a:avLst/>
                  </a:prstGeom>
                </p:spPr>
              </p:pic>
            </mc:Fallback>
          </mc:AlternateContent>
        </p:grpSp>
        <p:grpSp>
          <p:nvGrpSpPr>
            <p:cNvPr id="19" name="群組 18">
              <a:extLst>
                <a:ext uri="{FF2B5EF4-FFF2-40B4-BE49-F238E27FC236}">
                  <a16:creationId xmlns:a16="http://schemas.microsoft.com/office/drawing/2014/main" id="{E989FB28-D848-5EDA-DF82-BD1913538525}"/>
                </a:ext>
              </a:extLst>
            </p:cNvPr>
            <p:cNvGrpSpPr/>
            <p:nvPr/>
          </p:nvGrpSpPr>
          <p:grpSpPr>
            <a:xfrm>
              <a:off x="2537752" y="3692904"/>
              <a:ext cx="222120" cy="263880"/>
              <a:chOff x="705414" y="4099568"/>
              <a:chExt cx="222120" cy="263880"/>
            </a:xfrm>
          </p:grpSpPr>
          <mc:AlternateContent xmlns:mc="http://schemas.openxmlformats.org/markup-compatibility/2006" xmlns:p14="http://schemas.microsoft.com/office/powerpoint/2010/main">
            <mc:Choice Requires="p14">
              <p:contentPart p14:bwMode="auto" r:id="rId12">
                <p14:nvContentPartPr>
                  <p14:cNvPr id="17" name="筆跡 16">
                    <a:extLst>
                      <a:ext uri="{FF2B5EF4-FFF2-40B4-BE49-F238E27FC236}">
                        <a16:creationId xmlns:a16="http://schemas.microsoft.com/office/drawing/2014/main" id="{7D3908C8-4798-E276-22D2-5017A4994417}"/>
                      </a:ext>
                    </a:extLst>
                  </p14:cNvPr>
                  <p14:cNvContentPartPr/>
                  <p14:nvPr/>
                </p14:nvContentPartPr>
                <p14:xfrm>
                  <a:off x="705414" y="4099568"/>
                  <a:ext cx="151920" cy="203760"/>
                </p14:xfrm>
              </p:contentPart>
            </mc:Choice>
            <mc:Fallback xmlns="">
              <p:pic>
                <p:nvPicPr>
                  <p:cNvPr id="17" name="筆跡 16">
                    <a:extLst>
                      <a:ext uri="{FF2B5EF4-FFF2-40B4-BE49-F238E27FC236}">
                        <a16:creationId xmlns:a16="http://schemas.microsoft.com/office/drawing/2014/main" id="{7D3908C8-4798-E276-22D2-5017A4994417}"/>
                      </a:ext>
                    </a:extLst>
                  </p:cNvPr>
                  <p:cNvPicPr/>
                  <p:nvPr/>
                </p:nvPicPr>
                <p:blipFill>
                  <a:blip r:embed="rId13"/>
                  <a:stretch>
                    <a:fillRect/>
                  </a:stretch>
                </p:blipFill>
                <p:spPr>
                  <a:xfrm>
                    <a:off x="696774" y="4090928"/>
                    <a:ext cx="169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筆跡 17">
                    <a:extLst>
                      <a:ext uri="{FF2B5EF4-FFF2-40B4-BE49-F238E27FC236}">
                        <a16:creationId xmlns:a16="http://schemas.microsoft.com/office/drawing/2014/main" id="{CCD929FD-BB0B-AFED-3717-6BB69FB5B4B2}"/>
                      </a:ext>
                    </a:extLst>
                  </p14:cNvPr>
                  <p14:cNvContentPartPr/>
                  <p14:nvPr/>
                </p14:nvContentPartPr>
                <p14:xfrm>
                  <a:off x="919614" y="4189568"/>
                  <a:ext cx="7920" cy="173880"/>
                </p14:xfrm>
              </p:contentPart>
            </mc:Choice>
            <mc:Fallback xmlns="">
              <p:pic>
                <p:nvPicPr>
                  <p:cNvPr id="18" name="筆跡 17">
                    <a:extLst>
                      <a:ext uri="{FF2B5EF4-FFF2-40B4-BE49-F238E27FC236}">
                        <a16:creationId xmlns:a16="http://schemas.microsoft.com/office/drawing/2014/main" id="{CCD929FD-BB0B-AFED-3717-6BB69FB5B4B2}"/>
                      </a:ext>
                    </a:extLst>
                  </p:cNvPr>
                  <p:cNvPicPr/>
                  <p:nvPr/>
                </p:nvPicPr>
                <p:blipFill>
                  <a:blip r:embed="rId15"/>
                  <a:stretch>
                    <a:fillRect/>
                  </a:stretch>
                </p:blipFill>
                <p:spPr>
                  <a:xfrm>
                    <a:off x="910974" y="4180568"/>
                    <a:ext cx="25560" cy="191520"/>
                  </a:xfrm>
                  <a:prstGeom prst="rect">
                    <a:avLst/>
                  </a:prstGeom>
                </p:spPr>
              </p:pic>
            </mc:Fallback>
          </mc:AlternateContent>
        </p:grpSp>
        <p:grpSp>
          <p:nvGrpSpPr>
            <p:cNvPr id="34" name="群組 33">
              <a:extLst>
                <a:ext uri="{FF2B5EF4-FFF2-40B4-BE49-F238E27FC236}">
                  <a16:creationId xmlns:a16="http://schemas.microsoft.com/office/drawing/2014/main" id="{ABE71903-35E1-0481-5C9A-14EF61AE6916}"/>
                </a:ext>
              </a:extLst>
            </p:cNvPr>
            <p:cNvGrpSpPr/>
            <p:nvPr/>
          </p:nvGrpSpPr>
          <p:grpSpPr>
            <a:xfrm>
              <a:off x="2539192" y="5096544"/>
              <a:ext cx="250200" cy="235800"/>
              <a:chOff x="706854" y="5503208"/>
              <a:chExt cx="250200" cy="235800"/>
            </a:xfrm>
          </p:grpSpPr>
          <mc:AlternateContent xmlns:mc="http://schemas.openxmlformats.org/markup-compatibility/2006" xmlns:p14="http://schemas.microsoft.com/office/powerpoint/2010/main">
            <mc:Choice Requires="p14">
              <p:contentPart p14:bwMode="auto" r:id="rId16">
                <p14:nvContentPartPr>
                  <p14:cNvPr id="20" name="筆跡 19">
                    <a:extLst>
                      <a:ext uri="{FF2B5EF4-FFF2-40B4-BE49-F238E27FC236}">
                        <a16:creationId xmlns:a16="http://schemas.microsoft.com/office/drawing/2014/main" id="{D95E6797-7DF3-ED0A-9EE4-0FA28AAC7BA4}"/>
                      </a:ext>
                    </a:extLst>
                  </p14:cNvPr>
                  <p14:cNvContentPartPr/>
                  <p14:nvPr/>
                </p14:nvContentPartPr>
                <p14:xfrm>
                  <a:off x="706854" y="5503208"/>
                  <a:ext cx="141480" cy="235800"/>
                </p14:xfrm>
              </p:contentPart>
            </mc:Choice>
            <mc:Fallback xmlns="">
              <p:pic>
                <p:nvPicPr>
                  <p:cNvPr id="20" name="筆跡 19">
                    <a:extLst>
                      <a:ext uri="{FF2B5EF4-FFF2-40B4-BE49-F238E27FC236}">
                        <a16:creationId xmlns:a16="http://schemas.microsoft.com/office/drawing/2014/main" id="{D95E6797-7DF3-ED0A-9EE4-0FA28AAC7BA4}"/>
                      </a:ext>
                    </a:extLst>
                  </p:cNvPr>
                  <p:cNvPicPr/>
                  <p:nvPr/>
                </p:nvPicPr>
                <p:blipFill>
                  <a:blip r:embed="rId17"/>
                  <a:stretch>
                    <a:fillRect/>
                  </a:stretch>
                </p:blipFill>
                <p:spPr>
                  <a:xfrm>
                    <a:off x="697854" y="5494208"/>
                    <a:ext cx="159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筆跡 20">
                    <a:extLst>
                      <a:ext uri="{FF2B5EF4-FFF2-40B4-BE49-F238E27FC236}">
                        <a16:creationId xmlns:a16="http://schemas.microsoft.com/office/drawing/2014/main" id="{D2CAB135-57EC-7103-0580-6ABA7BD58744}"/>
                      </a:ext>
                    </a:extLst>
                  </p14:cNvPr>
                  <p14:cNvContentPartPr/>
                  <p14:nvPr/>
                </p14:nvContentPartPr>
                <p14:xfrm>
                  <a:off x="881814" y="5586728"/>
                  <a:ext cx="75240" cy="99000"/>
                </p14:xfrm>
              </p:contentPart>
            </mc:Choice>
            <mc:Fallback xmlns="">
              <p:pic>
                <p:nvPicPr>
                  <p:cNvPr id="21" name="筆跡 20">
                    <a:extLst>
                      <a:ext uri="{FF2B5EF4-FFF2-40B4-BE49-F238E27FC236}">
                        <a16:creationId xmlns:a16="http://schemas.microsoft.com/office/drawing/2014/main" id="{D2CAB135-57EC-7103-0580-6ABA7BD58744}"/>
                      </a:ext>
                    </a:extLst>
                  </p:cNvPr>
                  <p:cNvPicPr/>
                  <p:nvPr/>
                </p:nvPicPr>
                <p:blipFill>
                  <a:blip r:embed="rId19"/>
                  <a:stretch>
                    <a:fillRect/>
                  </a:stretch>
                </p:blipFill>
                <p:spPr>
                  <a:xfrm>
                    <a:off x="872814" y="5577728"/>
                    <a:ext cx="92880" cy="116640"/>
                  </a:xfrm>
                  <a:prstGeom prst="rect">
                    <a:avLst/>
                  </a:prstGeom>
                </p:spPr>
              </p:pic>
            </mc:Fallback>
          </mc:AlternateContent>
        </p:grpSp>
        <p:grpSp>
          <p:nvGrpSpPr>
            <p:cNvPr id="33" name="群組 32">
              <a:extLst>
                <a:ext uri="{FF2B5EF4-FFF2-40B4-BE49-F238E27FC236}">
                  <a16:creationId xmlns:a16="http://schemas.microsoft.com/office/drawing/2014/main" id="{9FA6BDC3-7A4D-3B5A-71A6-7BF6A71A9AE4}"/>
                </a:ext>
              </a:extLst>
            </p:cNvPr>
            <p:cNvGrpSpPr/>
            <p:nvPr/>
          </p:nvGrpSpPr>
          <p:grpSpPr>
            <a:xfrm>
              <a:off x="3213832" y="3470784"/>
              <a:ext cx="142200" cy="298440"/>
              <a:chOff x="1381494" y="3877448"/>
              <a:chExt cx="142200" cy="298440"/>
            </a:xfrm>
          </p:grpSpPr>
          <mc:AlternateContent xmlns:mc="http://schemas.openxmlformats.org/markup-compatibility/2006" xmlns:p14="http://schemas.microsoft.com/office/powerpoint/2010/main">
            <mc:Choice Requires="p14">
              <p:contentPart p14:bwMode="auto" r:id="rId20">
                <p14:nvContentPartPr>
                  <p14:cNvPr id="22" name="筆跡 21">
                    <a:extLst>
                      <a:ext uri="{FF2B5EF4-FFF2-40B4-BE49-F238E27FC236}">
                        <a16:creationId xmlns:a16="http://schemas.microsoft.com/office/drawing/2014/main" id="{2FC29151-1C34-4F18-9AF2-A221D40DD08B}"/>
                      </a:ext>
                    </a:extLst>
                  </p14:cNvPr>
                  <p14:cNvContentPartPr/>
                  <p14:nvPr/>
                </p14:nvContentPartPr>
                <p14:xfrm>
                  <a:off x="1381494" y="3877448"/>
                  <a:ext cx="107640" cy="281880"/>
                </p14:xfrm>
              </p:contentPart>
            </mc:Choice>
            <mc:Fallback xmlns="">
              <p:pic>
                <p:nvPicPr>
                  <p:cNvPr id="22" name="筆跡 21">
                    <a:extLst>
                      <a:ext uri="{FF2B5EF4-FFF2-40B4-BE49-F238E27FC236}">
                        <a16:creationId xmlns:a16="http://schemas.microsoft.com/office/drawing/2014/main" id="{2FC29151-1C34-4F18-9AF2-A221D40DD08B}"/>
                      </a:ext>
                    </a:extLst>
                  </p:cNvPr>
                  <p:cNvPicPr/>
                  <p:nvPr/>
                </p:nvPicPr>
                <p:blipFill>
                  <a:blip r:embed="rId21"/>
                  <a:stretch>
                    <a:fillRect/>
                  </a:stretch>
                </p:blipFill>
                <p:spPr>
                  <a:xfrm>
                    <a:off x="1372494" y="3868448"/>
                    <a:ext cx="1252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筆跡 22">
                    <a:extLst>
                      <a:ext uri="{FF2B5EF4-FFF2-40B4-BE49-F238E27FC236}">
                        <a16:creationId xmlns:a16="http://schemas.microsoft.com/office/drawing/2014/main" id="{F8E365D3-160D-8A54-6BEE-A4A7703D8383}"/>
                      </a:ext>
                    </a:extLst>
                  </p14:cNvPr>
                  <p14:cNvContentPartPr/>
                  <p14:nvPr/>
                </p14:nvContentPartPr>
                <p14:xfrm>
                  <a:off x="1519014" y="4075448"/>
                  <a:ext cx="4680" cy="100440"/>
                </p14:xfrm>
              </p:contentPart>
            </mc:Choice>
            <mc:Fallback xmlns="">
              <p:pic>
                <p:nvPicPr>
                  <p:cNvPr id="23" name="筆跡 22">
                    <a:extLst>
                      <a:ext uri="{FF2B5EF4-FFF2-40B4-BE49-F238E27FC236}">
                        <a16:creationId xmlns:a16="http://schemas.microsoft.com/office/drawing/2014/main" id="{F8E365D3-160D-8A54-6BEE-A4A7703D8383}"/>
                      </a:ext>
                    </a:extLst>
                  </p:cNvPr>
                  <p:cNvPicPr/>
                  <p:nvPr/>
                </p:nvPicPr>
                <p:blipFill>
                  <a:blip r:embed="rId23"/>
                  <a:stretch>
                    <a:fillRect/>
                  </a:stretch>
                </p:blipFill>
                <p:spPr>
                  <a:xfrm>
                    <a:off x="1510014" y="4066448"/>
                    <a:ext cx="22320" cy="118080"/>
                  </a:xfrm>
                  <a:prstGeom prst="rect">
                    <a:avLst/>
                  </a:prstGeom>
                </p:spPr>
              </p:pic>
            </mc:Fallback>
          </mc:AlternateContent>
        </p:grpSp>
        <p:grpSp>
          <p:nvGrpSpPr>
            <p:cNvPr id="32" name="群組 31">
              <a:extLst>
                <a:ext uri="{FF2B5EF4-FFF2-40B4-BE49-F238E27FC236}">
                  <a16:creationId xmlns:a16="http://schemas.microsoft.com/office/drawing/2014/main" id="{39B08C90-3B65-5B08-4240-78B381C8F2EB}"/>
                </a:ext>
              </a:extLst>
            </p:cNvPr>
            <p:cNvGrpSpPr/>
            <p:nvPr/>
          </p:nvGrpSpPr>
          <p:grpSpPr>
            <a:xfrm>
              <a:off x="3169192" y="4199784"/>
              <a:ext cx="183960" cy="267480"/>
              <a:chOff x="1336854" y="4606448"/>
              <a:chExt cx="183960" cy="267480"/>
            </a:xfrm>
          </p:grpSpPr>
          <mc:AlternateContent xmlns:mc="http://schemas.openxmlformats.org/markup-compatibility/2006" xmlns:p14="http://schemas.microsoft.com/office/powerpoint/2010/main">
            <mc:Choice Requires="p14">
              <p:contentPart p14:bwMode="auto" r:id="rId24">
                <p14:nvContentPartPr>
                  <p14:cNvPr id="24" name="筆跡 23">
                    <a:extLst>
                      <a:ext uri="{FF2B5EF4-FFF2-40B4-BE49-F238E27FC236}">
                        <a16:creationId xmlns:a16="http://schemas.microsoft.com/office/drawing/2014/main" id="{38CBD955-7D75-E5FA-CF4D-DCADD9CEA38E}"/>
                      </a:ext>
                    </a:extLst>
                  </p14:cNvPr>
                  <p14:cNvContentPartPr/>
                  <p14:nvPr/>
                </p14:nvContentPartPr>
                <p14:xfrm>
                  <a:off x="1336854" y="4606448"/>
                  <a:ext cx="101520" cy="267480"/>
                </p14:xfrm>
              </p:contentPart>
            </mc:Choice>
            <mc:Fallback xmlns="">
              <p:pic>
                <p:nvPicPr>
                  <p:cNvPr id="24" name="筆跡 23">
                    <a:extLst>
                      <a:ext uri="{FF2B5EF4-FFF2-40B4-BE49-F238E27FC236}">
                        <a16:creationId xmlns:a16="http://schemas.microsoft.com/office/drawing/2014/main" id="{38CBD955-7D75-E5FA-CF4D-DCADD9CEA38E}"/>
                      </a:ext>
                    </a:extLst>
                  </p:cNvPr>
                  <p:cNvPicPr/>
                  <p:nvPr/>
                </p:nvPicPr>
                <p:blipFill>
                  <a:blip r:embed="rId25"/>
                  <a:stretch>
                    <a:fillRect/>
                  </a:stretch>
                </p:blipFill>
                <p:spPr>
                  <a:xfrm>
                    <a:off x="1327854" y="4597448"/>
                    <a:ext cx="119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筆跡 24">
                    <a:extLst>
                      <a:ext uri="{FF2B5EF4-FFF2-40B4-BE49-F238E27FC236}">
                        <a16:creationId xmlns:a16="http://schemas.microsoft.com/office/drawing/2014/main" id="{4B4AE055-9EA4-BE59-5F3A-0DF4720F8C53}"/>
                      </a:ext>
                    </a:extLst>
                  </p14:cNvPr>
                  <p14:cNvContentPartPr/>
                  <p14:nvPr/>
                </p14:nvContentPartPr>
                <p14:xfrm>
                  <a:off x="1446294" y="4795448"/>
                  <a:ext cx="74520" cy="60840"/>
                </p14:xfrm>
              </p:contentPart>
            </mc:Choice>
            <mc:Fallback xmlns="">
              <p:pic>
                <p:nvPicPr>
                  <p:cNvPr id="25" name="筆跡 24">
                    <a:extLst>
                      <a:ext uri="{FF2B5EF4-FFF2-40B4-BE49-F238E27FC236}">
                        <a16:creationId xmlns:a16="http://schemas.microsoft.com/office/drawing/2014/main" id="{4B4AE055-9EA4-BE59-5F3A-0DF4720F8C53}"/>
                      </a:ext>
                    </a:extLst>
                  </p:cNvPr>
                  <p:cNvPicPr/>
                  <p:nvPr/>
                </p:nvPicPr>
                <p:blipFill>
                  <a:blip r:embed="rId27"/>
                  <a:stretch>
                    <a:fillRect/>
                  </a:stretch>
                </p:blipFill>
                <p:spPr>
                  <a:xfrm>
                    <a:off x="1437654" y="4786448"/>
                    <a:ext cx="92160" cy="78480"/>
                  </a:xfrm>
                  <a:prstGeom prst="rect">
                    <a:avLst/>
                  </a:prstGeom>
                </p:spPr>
              </p:pic>
            </mc:Fallback>
          </mc:AlternateContent>
        </p:grpSp>
        <p:grpSp>
          <p:nvGrpSpPr>
            <p:cNvPr id="31" name="群組 30">
              <a:extLst>
                <a:ext uri="{FF2B5EF4-FFF2-40B4-BE49-F238E27FC236}">
                  <a16:creationId xmlns:a16="http://schemas.microsoft.com/office/drawing/2014/main" id="{93496EAF-1C7A-811C-942F-AE2CD68805D2}"/>
                </a:ext>
              </a:extLst>
            </p:cNvPr>
            <p:cNvGrpSpPr/>
            <p:nvPr/>
          </p:nvGrpSpPr>
          <p:grpSpPr>
            <a:xfrm>
              <a:off x="3142552" y="4943184"/>
              <a:ext cx="191880" cy="269640"/>
              <a:chOff x="1310214" y="5349848"/>
              <a:chExt cx="191880" cy="269640"/>
            </a:xfrm>
          </p:grpSpPr>
          <mc:AlternateContent xmlns:mc="http://schemas.openxmlformats.org/markup-compatibility/2006" xmlns:p14="http://schemas.microsoft.com/office/powerpoint/2010/main">
            <mc:Choice Requires="p14">
              <p:contentPart p14:bwMode="auto" r:id="rId28">
                <p14:nvContentPartPr>
                  <p14:cNvPr id="26" name="筆跡 25">
                    <a:extLst>
                      <a:ext uri="{FF2B5EF4-FFF2-40B4-BE49-F238E27FC236}">
                        <a16:creationId xmlns:a16="http://schemas.microsoft.com/office/drawing/2014/main" id="{C436F06C-D452-7779-AA3E-57B06C3518A0}"/>
                      </a:ext>
                    </a:extLst>
                  </p14:cNvPr>
                  <p14:cNvContentPartPr/>
                  <p14:nvPr/>
                </p14:nvContentPartPr>
                <p14:xfrm>
                  <a:off x="1310214" y="5349848"/>
                  <a:ext cx="109800" cy="245520"/>
                </p14:xfrm>
              </p:contentPart>
            </mc:Choice>
            <mc:Fallback xmlns="">
              <p:pic>
                <p:nvPicPr>
                  <p:cNvPr id="26" name="筆跡 25">
                    <a:extLst>
                      <a:ext uri="{FF2B5EF4-FFF2-40B4-BE49-F238E27FC236}">
                        <a16:creationId xmlns:a16="http://schemas.microsoft.com/office/drawing/2014/main" id="{C436F06C-D452-7779-AA3E-57B06C3518A0}"/>
                      </a:ext>
                    </a:extLst>
                  </p:cNvPr>
                  <p:cNvPicPr/>
                  <p:nvPr/>
                </p:nvPicPr>
                <p:blipFill>
                  <a:blip r:embed="rId29"/>
                  <a:stretch>
                    <a:fillRect/>
                  </a:stretch>
                </p:blipFill>
                <p:spPr>
                  <a:xfrm>
                    <a:off x="1301574" y="5341208"/>
                    <a:ext cx="1274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筆跡 26">
                    <a:extLst>
                      <a:ext uri="{FF2B5EF4-FFF2-40B4-BE49-F238E27FC236}">
                        <a16:creationId xmlns:a16="http://schemas.microsoft.com/office/drawing/2014/main" id="{50A795CC-DF1B-9611-3B3E-F06EA0372A9F}"/>
                      </a:ext>
                    </a:extLst>
                  </p14:cNvPr>
                  <p14:cNvContentPartPr/>
                  <p14:nvPr/>
                </p14:nvContentPartPr>
                <p14:xfrm>
                  <a:off x="1498134" y="5503568"/>
                  <a:ext cx="3960" cy="115920"/>
                </p14:xfrm>
              </p:contentPart>
            </mc:Choice>
            <mc:Fallback xmlns="">
              <p:pic>
                <p:nvPicPr>
                  <p:cNvPr id="27" name="筆跡 26">
                    <a:extLst>
                      <a:ext uri="{FF2B5EF4-FFF2-40B4-BE49-F238E27FC236}">
                        <a16:creationId xmlns:a16="http://schemas.microsoft.com/office/drawing/2014/main" id="{50A795CC-DF1B-9611-3B3E-F06EA0372A9F}"/>
                      </a:ext>
                    </a:extLst>
                  </p:cNvPr>
                  <p:cNvPicPr/>
                  <p:nvPr/>
                </p:nvPicPr>
                <p:blipFill>
                  <a:blip r:embed="rId31"/>
                  <a:stretch>
                    <a:fillRect/>
                  </a:stretch>
                </p:blipFill>
                <p:spPr>
                  <a:xfrm>
                    <a:off x="1489134" y="5494928"/>
                    <a:ext cx="21600" cy="133560"/>
                  </a:xfrm>
                  <a:prstGeom prst="rect">
                    <a:avLst/>
                  </a:prstGeom>
                </p:spPr>
              </p:pic>
            </mc:Fallback>
          </mc:AlternateContent>
        </p:grpSp>
        <p:grpSp>
          <p:nvGrpSpPr>
            <p:cNvPr id="30" name="群組 29">
              <a:extLst>
                <a:ext uri="{FF2B5EF4-FFF2-40B4-BE49-F238E27FC236}">
                  <a16:creationId xmlns:a16="http://schemas.microsoft.com/office/drawing/2014/main" id="{F2542786-4F0B-3A9A-088B-6D6975DB0C50}"/>
                </a:ext>
              </a:extLst>
            </p:cNvPr>
            <p:cNvGrpSpPr/>
            <p:nvPr/>
          </p:nvGrpSpPr>
          <p:grpSpPr>
            <a:xfrm>
              <a:off x="3183232" y="5597664"/>
              <a:ext cx="195480" cy="314640"/>
              <a:chOff x="1350894" y="6004328"/>
              <a:chExt cx="195480" cy="314640"/>
            </a:xfrm>
          </p:grpSpPr>
          <mc:AlternateContent xmlns:mc="http://schemas.openxmlformats.org/markup-compatibility/2006" xmlns:p14="http://schemas.microsoft.com/office/powerpoint/2010/main">
            <mc:Choice Requires="p14">
              <p:contentPart p14:bwMode="auto" r:id="rId32">
                <p14:nvContentPartPr>
                  <p14:cNvPr id="28" name="筆跡 27">
                    <a:extLst>
                      <a:ext uri="{FF2B5EF4-FFF2-40B4-BE49-F238E27FC236}">
                        <a16:creationId xmlns:a16="http://schemas.microsoft.com/office/drawing/2014/main" id="{D0C4E166-0B2F-E8DE-CF64-3DDB6BD7AA67}"/>
                      </a:ext>
                    </a:extLst>
                  </p14:cNvPr>
                  <p14:cNvContentPartPr/>
                  <p14:nvPr/>
                </p14:nvContentPartPr>
                <p14:xfrm>
                  <a:off x="1350894" y="6004328"/>
                  <a:ext cx="100080" cy="314640"/>
                </p14:xfrm>
              </p:contentPart>
            </mc:Choice>
            <mc:Fallback xmlns="">
              <p:pic>
                <p:nvPicPr>
                  <p:cNvPr id="28" name="筆跡 27">
                    <a:extLst>
                      <a:ext uri="{FF2B5EF4-FFF2-40B4-BE49-F238E27FC236}">
                        <a16:creationId xmlns:a16="http://schemas.microsoft.com/office/drawing/2014/main" id="{D0C4E166-0B2F-E8DE-CF64-3DDB6BD7AA67}"/>
                      </a:ext>
                    </a:extLst>
                  </p:cNvPr>
                  <p:cNvPicPr/>
                  <p:nvPr/>
                </p:nvPicPr>
                <p:blipFill>
                  <a:blip r:embed="rId33"/>
                  <a:stretch>
                    <a:fillRect/>
                  </a:stretch>
                </p:blipFill>
                <p:spPr>
                  <a:xfrm>
                    <a:off x="1341894" y="5995328"/>
                    <a:ext cx="1177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筆跡 28">
                    <a:extLst>
                      <a:ext uri="{FF2B5EF4-FFF2-40B4-BE49-F238E27FC236}">
                        <a16:creationId xmlns:a16="http://schemas.microsoft.com/office/drawing/2014/main" id="{991F6629-DA95-CCD7-8AD2-D4934E44F985}"/>
                      </a:ext>
                    </a:extLst>
                  </p14:cNvPr>
                  <p14:cNvContentPartPr/>
                  <p14:nvPr/>
                </p14:nvContentPartPr>
                <p14:xfrm>
                  <a:off x="1488774" y="6217088"/>
                  <a:ext cx="57600" cy="67680"/>
                </p14:xfrm>
              </p:contentPart>
            </mc:Choice>
            <mc:Fallback xmlns="">
              <p:pic>
                <p:nvPicPr>
                  <p:cNvPr id="29" name="筆跡 28">
                    <a:extLst>
                      <a:ext uri="{FF2B5EF4-FFF2-40B4-BE49-F238E27FC236}">
                        <a16:creationId xmlns:a16="http://schemas.microsoft.com/office/drawing/2014/main" id="{991F6629-DA95-CCD7-8AD2-D4934E44F985}"/>
                      </a:ext>
                    </a:extLst>
                  </p:cNvPr>
                  <p:cNvPicPr/>
                  <p:nvPr/>
                </p:nvPicPr>
                <p:blipFill>
                  <a:blip r:embed="rId35"/>
                  <a:stretch>
                    <a:fillRect/>
                  </a:stretch>
                </p:blipFill>
                <p:spPr>
                  <a:xfrm>
                    <a:off x="1479774" y="6208448"/>
                    <a:ext cx="75240" cy="85320"/>
                  </a:xfrm>
                  <a:prstGeom prst="rect">
                    <a:avLst/>
                  </a:prstGeom>
                </p:spPr>
              </p:pic>
            </mc:Fallback>
          </mc:AlternateContent>
        </p:grpSp>
        <p:grpSp>
          <p:nvGrpSpPr>
            <p:cNvPr id="55" name="群組 54">
              <a:extLst>
                <a:ext uri="{FF2B5EF4-FFF2-40B4-BE49-F238E27FC236}">
                  <a16:creationId xmlns:a16="http://schemas.microsoft.com/office/drawing/2014/main" id="{2A7B8709-067F-6809-7056-6B0EF80CE59E}"/>
                </a:ext>
              </a:extLst>
            </p:cNvPr>
            <p:cNvGrpSpPr/>
            <p:nvPr/>
          </p:nvGrpSpPr>
          <p:grpSpPr>
            <a:xfrm>
              <a:off x="4042912" y="3516504"/>
              <a:ext cx="178560" cy="245520"/>
              <a:chOff x="2210574" y="3923168"/>
              <a:chExt cx="178560" cy="245520"/>
            </a:xfrm>
          </p:grpSpPr>
          <mc:AlternateContent xmlns:mc="http://schemas.openxmlformats.org/markup-compatibility/2006" xmlns:p14="http://schemas.microsoft.com/office/powerpoint/2010/main">
            <mc:Choice Requires="p14">
              <p:contentPart p14:bwMode="auto" r:id="rId36">
                <p14:nvContentPartPr>
                  <p14:cNvPr id="49" name="筆跡 48">
                    <a:extLst>
                      <a:ext uri="{FF2B5EF4-FFF2-40B4-BE49-F238E27FC236}">
                        <a16:creationId xmlns:a16="http://schemas.microsoft.com/office/drawing/2014/main" id="{76FFB533-1349-62BB-45C2-239CC01C074B}"/>
                      </a:ext>
                    </a:extLst>
                  </p14:cNvPr>
                  <p14:cNvContentPartPr/>
                  <p14:nvPr/>
                </p14:nvContentPartPr>
                <p14:xfrm>
                  <a:off x="2210574" y="3923168"/>
                  <a:ext cx="25200" cy="245520"/>
                </p14:xfrm>
              </p:contentPart>
            </mc:Choice>
            <mc:Fallback xmlns="">
              <p:pic>
                <p:nvPicPr>
                  <p:cNvPr id="49" name="筆跡 48">
                    <a:extLst>
                      <a:ext uri="{FF2B5EF4-FFF2-40B4-BE49-F238E27FC236}">
                        <a16:creationId xmlns:a16="http://schemas.microsoft.com/office/drawing/2014/main" id="{76FFB533-1349-62BB-45C2-239CC01C074B}"/>
                      </a:ext>
                    </a:extLst>
                  </p:cNvPr>
                  <p:cNvPicPr/>
                  <p:nvPr/>
                </p:nvPicPr>
                <p:blipFill>
                  <a:blip r:embed="rId61"/>
                  <a:stretch>
                    <a:fillRect/>
                  </a:stretch>
                </p:blipFill>
                <p:spPr>
                  <a:xfrm>
                    <a:off x="2201934" y="3914528"/>
                    <a:ext cx="428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筆跡 49">
                    <a:extLst>
                      <a:ext uri="{FF2B5EF4-FFF2-40B4-BE49-F238E27FC236}">
                        <a16:creationId xmlns:a16="http://schemas.microsoft.com/office/drawing/2014/main" id="{65A2F353-B201-64D6-6918-B728702B43A9}"/>
                      </a:ext>
                    </a:extLst>
                  </p14:cNvPr>
                  <p14:cNvContentPartPr/>
                  <p14:nvPr/>
                </p14:nvContentPartPr>
                <p14:xfrm>
                  <a:off x="2287254" y="3944768"/>
                  <a:ext cx="101880" cy="213840"/>
                </p14:xfrm>
              </p:contentPart>
            </mc:Choice>
            <mc:Fallback xmlns="">
              <p:pic>
                <p:nvPicPr>
                  <p:cNvPr id="50" name="筆跡 49">
                    <a:extLst>
                      <a:ext uri="{FF2B5EF4-FFF2-40B4-BE49-F238E27FC236}">
                        <a16:creationId xmlns:a16="http://schemas.microsoft.com/office/drawing/2014/main" id="{65A2F353-B201-64D6-6918-B728702B43A9}"/>
                      </a:ext>
                    </a:extLst>
                  </p:cNvPr>
                  <p:cNvPicPr/>
                  <p:nvPr/>
                </p:nvPicPr>
                <p:blipFill>
                  <a:blip r:embed="rId63"/>
                  <a:stretch>
                    <a:fillRect/>
                  </a:stretch>
                </p:blipFill>
                <p:spPr>
                  <a:xfrm>
                    <a:off x="2278254" y="3935768"/>
                    <a:ext cx="119520" cy="231480"/>
                  </a:xfrm>
                  <a:prstGeom prst="rect">
                    <a:avLst/>
                  </a:prstGeom>
                </p:spPr>
              </p:pic>
            </mc:Fallback>
          </mc:AlternateContent>
        </p:grpSp>
        <p:grpSp>
          <p:nvGrpSpPr>
            <p:cNvPr id="54" name="群組 53">
              <a:extLst>
                <a:ext uri="{FF2B5EF4-FFF2-40B4-BE49-F238E27FC236}">
                  <a16:creationId xmlns:a16="http://schemas.microsoft.com/office/drawing/2014/main" id="{AFAAAFE2-7F32-0E83-53C6-2236A904362C}"/>
                </a:ext>
              </a:extLst>
            </p:cNvPr>
            <p:cNvGrpSpPr/>
            <p:nvPr/>
          </p:nvGrpSpPr>
          <p:grpSpPr>
            <a:xfrm>
              <a:off x="4812952" y="3481584"/>
              <a:ext cx="207720" cy="324000"/>
              <a:chOff x="2980614" y="3888248"/>
              <a:chExt cx="207720" cy="324000"/>
            </a:xfrm>
          </p:grpSpPr>
          <mc:AlternateContent xmlns:mc="http://schemas.openxmlformats.org/markup-compatibility/2006" xmlns:p14="http://schemas.microsoft.com/office/powerpoint/2010/main">
            <mc:Choice Requires="p14">
              <p:contentPart p14:bwMode="auto" r:id="rId64">
                <p14:nvContentPartPr>
                  <p14:cNvPr id="51" name="筆跡 50">
                    <a:extLst>
                      <a:ext uri="{FF2B5EF4-FFF2-40B4-BE49-F238E27FC236}">
                        <a16:creationId xmlns:a16="http://schemas.microsoft.com/office/drawing/2014/main" id="{8DC1D97A-0BC2-F005-1B3C-88929A56DBD1}"/>
                      </a:ext>
                    </a:extLst>
                  </p14:cNvPr>
                  <p14:cNvContentPartPr/>
                  <p14:nvPr/>
                </p14:nvContentPartPr>
                <p14:xfrm>
                  <a:off x="2980614" y="3903728"/>
                  <a:ext cx="69120" cy="132480"/>
                </p14:xfrm>
              </p:contentPart>
            </mc:Choice>
            <mc:Fallback xmlns="">
              <p:pic>
                <p:nvPicPr>
                  <p:cNvPr id="51" name="筆跡 50">
                    <a:extLst>
                      <a:ext uri="{FF2B5EF4-FFF2-40B4-BE49-F238E27FC236}">
                        <a16:creationId xmlns:a16="http://schemas.microsoft.com/office/drawing/2014/main" id="{8DC1D97A-0BC2-F005-1B3C-88929A56DBD1}"/>
                      </a:ext>
                    </a:extLst>
                  </p:cNvPr>
                  <p:cNvPicPr/>
                  <p:nvPr/>
                </p:nvPicPr>
                <p:blipFill>
                  <a:blip r:embed="rId65"/>
                  <a:stretch>
                    <a:fillRect/>
                  </a:stretch>
                </p:blipFill>
                <p:spPr>
                  <a:xfrm>
                    <a:off x="2971974" y="3894728"/>
                    <a:ext cx="86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2" name="筆跡 51">
                    <a:extLst>
                      <a:ext uri="{FF2B5EF4-FFF2-40B4-BE49-F238E27FC236}">
                        <a16:creationId xmlns:a16="http://schemas.microsoft.com/office/drawing/2014/main" id="{C5D99F8B-9C52-F72F-BF7F-8D6B58192F9C}"/>
                      </a:ext>
                    </a:extLst>
                  </p14:cNvPr>
                  <p14:cNvContentPartPr/>
                  <p14:nvPr/>
                </p14:nvContentPartPr>
                <p14:xfrm>
                  <a:off x="3054054" y="3888248"/>
                  <a:ext cx="69120" cy="119880"/>
                </p14:xfrm>
              </p:contentPart>
            </mc:Choice>
            <mc:Fallback xmlns="">
              <p:pic>
                <p:nvPicPr>
                  <p:cNvPr id="52" name="筆跡 51">
                    <a:extLst>
                      <a:ext uri="{FF2B5EF4-FFF2-40B4-BE49-F238E27FC236}">
                        <a16:creationId xmlns:a16="http://schemas.microsoft.com/office/drawing/2014/main" id="{C5D99F8B-9C52-F72F-BF7F-8D6B58192F9C}"/>
                      </a:ext>
                    </a:extLst>
                  </p:cNvPr>
                  <p:cNvPicPr/>
                  <p:nvPr/>
                </p:nvPicPr>
                <p:blipFill>
                  <a:blip r:embed="rId67"/>
                  <a:stretch>
                    <a:fillRect/>
                  </a:stretch>
                </p:blipFill>
                <p:spPr>
                  <a:xfrm>
                    <a:off x="3045054" y="3879608"/>
                    <a:ext cx="867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筆跡 52">
                    <a:extLst>
                      <a:ext uri="{FF2B5EF4-FFF2-40B4-BE49-F238E27FC236}">
                        <a16:creationId xmlns:a16="http://schemas.microsoft.com/office/drawing/2014/main" id="{A5994A25-A454-6E8A-A66C-804968050F4A}"/>
                      </a:ext>
                    </a:extLst>
                  </p14:cNvPr>
                  <p14:cNvContentPartPr/>
                  <p14:nvPr/>
                </p14:nvContentPartPr>
                <p14:xfrm>
                  <a:off x="3104094" y="3904808"/>
                  <a:ext cx="84240" cy="307440"/>
                </p14:xfrm>
              </p:contentPart>
            </mc:Choice>
            <mc:Fallback xmlns="">
              <p:pic>
                <p:nvPicPr>
                  <p:cNvPr id="53" name="筆跡 52">
                    <a:extLst>
                      <a:ext uri="{FF2B5EF4-FFF2-40B4-BE49-F238E27FC236}">
                        <a16:creationId xmlns:a16="http://schemas.microsoft.com/office/drawing/2014/main" id="{A5994A25-A454-6E8A-A66C-804968050F4A}"/>
                      </a:ext>
                    </a:extLst>
                  </p:cNvPr>
                  <p:cNvPicPr/>
                  <p:nvPr/>
                </p:nvPicPr>
                <p:blipFill>
                  <a:blip r:embed="rId69"/>
                  <a:stretch>
                    <a:fillRect/>
                  </a:stretch>
                </p:blipFill>
                <p:spPr>
                  <a:xfrm>
                    <a:off x="3095454" y="3895808"/>
                    <a:ext cx="101880" cy="325080"/>
                  </a:xfrm>
                  <a:prstGeom prst="rect">
                    <a:avLst/>
                  </a:prstGeom>
                </p:spPr>
              </p:pic>
            </mc:Fallback>
          </mc:AlternateContent>
        </p:grpSp>
        <p:grpSp>
          <p:nvGrpSpPr>
            <p:cNvPr id="58" name="群組 57">
              <a:extLst>
                <a:ext uri="{FF2B5EF4-FFF2-40B4-BE49-F238E27FC236}">
                  <a16:creationId xmlns:a16="http://schemas.microsoft.com/office/drawing/2014/main" id="{4C47F9C0-59E4-13E8-B041-653AD370A20C}"/>
                </a:ext>
              </a:extLst>
            </p:cNvPr>
            <p:cNvGrpSpPr/>
            <p:nvPr/>
          </p:nvGrpSpPr>
          <p:grpSpPr>
            <a:xfrm>
              <a:off x="5440792" y="3504984"/>
              <a:ext cx="204120" cy="245880"/>
              <a:chOff x="3608454" y="3911648"/>
              <a:chExt cx="204120" cy="245880"/>
            </a:xfrm>
          </p:grpSpPr>
          <mc:AlternateContent xmlns:mc="http://schemas.openxmlformats.org/markup-compatibility/2006" xmlns:p14="http://schemas.microsoft.com/office/powerpoint/2010/main">
            <mc:Choice Requires="p14">
              <p:contentPart p14:bwMode="auto" r:id="rId70">
                <p14:nvContentPartPr>
                  <p14:cNvPr id="56" name="筆跡 55">
                    <a:extLst>
                      <a:ext uri="{FF2B5EF4-FFF2-40B4-BE49-F238E27FC236}">
                        <a16:creationId xmlns:a16="http://schemas.microsoft.com/office/drawing/2014/main" id="{7209BF75-8969-9E54-CF46-72D6E2F8E10D}"/>
                      </a:ext>
                    </a:extLst>
                  </p14:cNvPr>
                  <p14:cNvContentPartPr/>
                  <p14:nvPr/>
                </p14:nvContentPartPr>
                <p14:xfrm>
                  <a:off x="3608454" y="3985448"/>
                  <a:ext cx="5040" cy="126720"/>
                </p14:xfrm>
              </p:contentPart>
            </mc:Choice>
            <mc:Fallback xmlns="">
              <p:pic>
                <p:nvPicPr>
                  <p:cNvPr id="56" name="筆跡 55">
                    <a:extLst>
                      <a:ext uri="{FF2B5EF4-FFF2-40B4-BE49-F238E27FC236}">
                        <a16:creationId xmlns:a16="http://schemas.microsoft.com/office/drawing/2014/main" id="{7209BF75-8969-9E54-CF46-72D6E2F8E10D}"/>
                      </a:ext>
                    </a:extLst>
                  </p:cNvPr>
                  <p:cNvPicPr/>
                  <p:nvPr/>
                </p:nvPicPr>
                <p:blipFill>
                  <a:blip r:embed="rId71"/>
                  <a:stretch>
                    <a:fillRect/>
                  </a:stretch>
                </p:blipFill>
                <p:spPr>
                  <a:xfrm>
                    <a:off x="3599454" y="3976448"/>
                    <a:ext cx="226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筆跡 56">
                    <a:extLst>
                      <a:ext uri="{FF2B5EF4-FFF2-40B4-BE49-F238E27FC236}">
                        <a16:creationId xmlns:a16="http://schemas.microsoft.com/office/drawing/2014/main" id="{485EE45A-2D3B-F25F-4DBC-AC39A5862075}"/>
                      </a:ext>
                    </a:extLst>
                  </p14:cNvPr>
                  <p14:cNvContentPartPr/>
                  <p14:nvPr/>
                </p14:nvContentPartPr>
                <p14:xfrm>
                  <a:off x="3698454" y="3911648"/>
                  <a:ext cx="114120" cy="245880"/>
                </p14:xfrm>
              </p:contentPart>
            </mc:Choice>
            <mc:Fallback xmlns="">
              <p:pic>
                <p:nvPicPr>
                  <p:cNvPr id="57" name="筆跡 56">
                    <a:extLst>
                      <a:ext uri="{FF2B5EF4-FFF2-40B4-BE49-F238E27FC236}">
                        <a16:creationId xmlns:a16="http://schemas.microsoft.com/office/drawing/2014/main" id="{485EE45A-2D3B-F25F-4DBC-AC39A5862075}"/>
                      </a:ext>
                    </a:extLst>
                  </p:cNvPr>
                  <p:cNvPicPr/>
                  <p:nvPr/>
                </p:nvPicPr>
                <p:blipFill>
                  <a:blip r:embed="rId73"/>
                  <a:stretch>
                    <a:fillRect/>
                  </a:stretch>
                </p:blipFill>
                <p:spPr>
                  <a:xfrm>
                    <a:off x="3689454" y="3902648"/>
                    <a:ext cx="131760" cy="263520"/>
                  </a:xfrm>
                  <a:prstGeom prst="rect">
                    <a:avLst/>
                  </a:prstGeom>
                </p:spPr>
              </p:pic>
            </mc:Fallback>
          </mc:AlternateContent>
        </p:grpSp>
        <p:grpSp>
          <p:nvGrpSpPr>
            <p:cNvPr id="62" name="群組 61">
              <a:extLst>
                <a:ext uri="{FF2B5EF4-FFF2-40B4-BE49-F238E27FC236}">
                  <a16:creationId xmlns:a16="http://schemas.microsoft.com/office/drawing/2014/main" id="{B14CB497-9ACD-3D55-0185-BCFAD950844E}"/>
                </a:ext>
              </a:extLst>
            </p:cNvPr>
            <p:cNvGrpSpPr/>
            <p:nvPr/>
          </p:nvGrpSpPr>
          <p:grpSpPr>
            <a:xfrm>
              <a:off x="6188512" y="3540984"/>
              <a:ext cx="189360" cy="194760"/>
              <a:chOff x="4356174" y="3947648"/>
              <a:chExt cx="189360" cy="194760"/>
            </a:xfrm>
          </p:grpSpPr>
          <mc:AlternateContent xmlns:mc="http://schemas.openxmlformats.org/markup-compatibility/2006" xmlns:p14="http://schemas.microsoft.com/office/powerpoint/2010/main">
            <mc:Choice Requires="p14">
              <p:contentPart p14:bwMode="auto" r:id="rId74">
                <p14:nvContentPartPr>
                  <p14:cNvPr id="59" name="筆跡 58">
                    <a:extLst>
                      <a:ext uri="{FF2B5EF4-FFF2-40B4-BE49-F238E27FC236}">
                        <a16:creationId xmlns:a16="http://schemas.microsoft.com/office/drawing/2014/main" id="{F2664361-D17B-FEEE-78CF-7B8D7D81F590}"/>
                      </a:ext>
                    </a:extLst>
                  </p14:cNvPr>
                  <p14:cNvContentPartPr/>
                  <p14:nvPr/>
                </p14:nvContentPartPr>
                <p14:xfrm>
                  <a:off x="4356174" y="3947648"/>
                  <a:ext cx="19440" cy="185400"/>
                </p14:xfrm>
              </p:contentPart>
            </mc:Choice>
            <mc:Fallback xmlns="">
              <p:pic>
                <p:nvPicPr>
                  <p:cNvPr id="59" name="筆跡 58">
                    <a:extLst>
                      <a:ext uri="{FF2B5EF4-FFF2-40B4-BE49-F238E27FC236}">
                        <a16:creationId xmlns:a16="http://schemas.microsoft.com/office/drawing/2014/main" id="{F2664361-D17B-FEEE-78CF-7B8D7D81F590}"/>
                      </a:ext>
                    </a:extLst>
                  </p:cNvPr>
                  <p:cNvPicPr/>
                  <p:nvPr/>
                </p:nvPicPr>
                <p:blipFill>
                  <a:blip r:embed="rId75"/>
                  <a:stretch>
                    <a:fillRect/>
                  </a:stretch>
                </p:blipFill>
                <p:spPr>
                  <a:xfrm>
                    <a:off x="4347174" y="3938648"/>
                    <a:ext cx="370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筆跡 59">
                    <a:extLst>
                      <a:ext uri="{FF2B5EF4-FFF2-40B4-BE49-F238E27FC236}">
                        <a16:creationId xmlns:a16="http://schemas.microsoft.com/office/drawing/2014/main" id="{CBEA4620-D65C-B59C-73C8-9EFEE233BA54}"/>
                      </a:ext>
                    </a:extLst>
                  </p14:cNvPr>
                  <p14:cNvContentPartPr/>
                  <p14:nvPr/>
                </p14:nvContentPartPr>
                <p14:xfrm>
                  <a:off x="4403334" y="3959168"/>
                  <a:ext cx="98640" cy="183240"/>
                </p14:xfrm>
              </p:contentPart>
            </mc:Choice>
            <mc:Fallback xmlns="">
              <p:pic>
                <p:nvPicPr>
                  <p:cNvPr id="60" name="筆跡 59">
                    <a:extLst>
                      <a:ext uri="{FF2B5EF4-FFF2-40B4-BE49-F238E27FC236}">
                        <a16:creationId xmlns:a16="http://schemas.microsoft.com/office/drawing/2014/main" id="{CBEA4620-D65C-B59C-73C8-9EFEE233BA54}"/>
                      </a:ext>
                    </a:extLst>
                  </p:cNvPr>
                  <p:cNvPicPr/>
                  <p:nvPr/>
                </p:nvPicPr>
                <p:blipFill>
                  <a:blip r:embed="rId77"/>
                  <a:stretch>
                    <a:fillRect/>
                  </a:stretch>
                </p:blipFill>
                <p:spPr>
                  <a:xfrm>
                    <a:off x="4394694" y="3950168"/>
                    <a:ext cx="116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筆跡 60">
                    <a:extLst>
                      <a:ext uri="{FF2B5EF4-FFF2-40B4-BE49-F238E27FC236}">
                        <a16:creationId xmlns:a16="http://schemas.microsoft.com/office/drawing/2014/main" id="{9E1658BE-EE9B-DF0C-0332-8CBAB057C0E6}"/>
                      </a:ext>
                    </a:extLst>
                  </p14:cNvPr>
                  <p14:cNvContentPartPr/>
                  <p14:nvPr/>
                </p14:nvContentPartPr>
                <p14:xfrm>
                  <a:off x="4451934" y="3962048"/>
                  <a:ext cx="93600" cy="7560"/>
                </p14:xfrm>
              </p:contentPart>
            </mc:Choice>
            <mc:Fallback xmlns="">
              <p:pic>
                <p:nvPicPr>
                  <p:cNvPr id="61" name="筆跡 60">
                    <a:extLst>
                      <a:ext uri="{FF2B5EF4-FFF2-40B4-BE49-F238E27FC236}">
                        <a16:creationId xmlns:a16="http://schemas.microsoft.com/office/drawing/2014/main" id="{9E1658BE-EE9B-DF0C-0332-8CBAB057C0E6}"/>
                      </a:ext>
                    </a:extLst>
                  </p:cNvPr>
                  <p:cNvPicPr/>
                  <p:nvPr/>
                </p:nvPicPr>
                <p:blipFill>
                  <a:blip r:embed="rId79"/>
                  <a:stretch>
                    <a:fillRect/>
                  </a:stretch>
                </p:blipFill>
                <p:spPr>
                  <a:xfrm>
                    <a:off x="4442934" y="3953408"/>
                    <a:ext cx="111240" cy="25200"/>
                  </a:xfrm>
                  <a:prstGeom prst="rect">
                    <a:avLst/>
                  </a:prstGeom>
                </p:spPr>
              </p:pic>
            </mc:Fallback>
          </mc:AlternateContent>
        </p:grpSp>
        <p:grpSp>
          <p:nvGrpSpPr>
            <p:cNvPr id="65" name="群組 64">
              <a:extLst>
                <a:ext uri="{FF2B5EF4-FFF2-40B4-BE49-F238E27FC236}">
                  <a16:creationId xmlns:a16="http://schemas.microsoft.com/office/drawing/2014/main" id="{8AC4BEE7-CA12-BCD2-6AFA-686C09FD6F04}"/>
                </a:ext>
              </a:extLst>
            </p:cNvPr>
            <p:cNvGrpSpPr/>
            <p:nvPr/>
          </p:nvGrpSpPr>
          <p:grpSpPr>
            <a:xfrm>
              <a:off x="4026352" y="4264584"/>
              <a:ext cx="198720" cy="248760"/>
              <a:chOff x="2194014" y="4671248"/>
              <a:chExt cx="198720" cy="248760"/>
            </a:xfrm>
          </p:grpSpPr>
          <mc:AlternateContent xmlns:mc="http://schemas.openxmlformats.org/markup-compatibility/2006" xmlns:p14="http://schemas.microsoft.com/office/powerpoint/2010/main">
            <mc:Choice Requires="p14">
              <p:contentPart p14:bwMode="auto" r:id="rId80">
                <p14:nvContentPartPr>
                  <p14:cNvPr id="63" name="筆跡 62">
                    <a:extLst>
                      <a:ext uri="{FF2B5EF4-FFF2-40B4-BE49-F238E27FC236}">
                        <a16:creationId xmlns:a16="http://schemas.microsoft.com/office/drawing/2014/main" id="{27388452-44A3-95E4-FE74-471A995C73A3}"/>
                      </a:ext>
                    </a:extLst>
                  </p14:cNvPr>
                  <p14:cNvContentPartPr/>
                  <p14:nvPr/>
                </p14:nvContentPartPr>
                <p14:xfrm>
                  <a:off x="2194014" y="4721648"/>
                  <a:ext cx="24120" cy="190800"/>
                </p14:xfrm>
              </p:contentPart>
            </mc:Choice>
            <mc:Fallback xmlns="">
              <p:pic>
                <p:nvPicPr>
                  <p:cNvPr id="63" name="筆跡 62">
                    <a:extLst>
                      <a:ext uri="{FF2B5EF4-FFF2-40B4-BE49-F238E27FC236}">
                        <a16:creationId xmlns:a16="http://schemas.microsoft.com/office/drawing/2014/main" id="{27388452-44A3-95E4-FE74-471A995C73A3}"/>
                      </a:ext>
                    </a:extLst>
                  </p:cNvPr>
                  <p:cNvPicPr/>
                  <p:nvPr/>
                </p:nvPicPr>
                <p:blipFill>
                  <a:blip r:embed="rId81"/>
                  <a:stretch>
                    <a:fillRect/>
                  </a:stretch>
                </p:blipFill>
                <p:spPr>
                  <a:xfrm>
                    <a:off x="2185374" y="4712648"/>
                    <a:ext cx="417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筆跡 63">
                    <a:extLst>
                      <a:ext uri="{FF2B5EF4-FFF2-40B4-BE49-F238E27FC236}">
                        <a16:creationId xmlns:a16="http://schemas.microsoft.com/office/drawing/2014/main" id="{6A70B480-CF48-9DF0-7552-BF37E8992FED}"/>
                      </a:ext>
                    </a:extLst>
                  </p14:cNvPr>
                  <p14:cNvContentPartPr/>
                  <p14:nvPr/>
                </p14:nvContentPartPr>
                <p14:xfrm>
                  <a:off x="2260974" y="4671248"/>
                  <a:ext cx="131760" cy="248760"/>
                </p14:xfrm>
              </p:contentPart>
            </mc:Choice>
            <mc:Fallback xmlns="">
              <p:pic>
                <p:nvPicPr>
                  <p:cNvPr id="64" name="筆跡 63">
                    <a:extLst>
                      <a:ext uri="{FF2B5EF4-FFF2-40B4-BE49-F238E27FC236}">
                        <a16:creationId xmlns:a16="http://schemas.microsoft.com/office/drawing/2014/main" id="{6A70B480-CF48-9DF0-7552-BF37E8992FED}"/>
                      </a:ext>
                    </a:extLst>
                  </p:cNvPr>
                  <p:cNvPicPr/>
                  <p:nvPr/>
                </p:nvPicPr>
                <p:blipFill>
                  <a:blip r:embed="rId83"/>
                  <a:stretch>
                    <a:fillRect/>
                  </a:stretch>
                </p:blipFill>
                <p:spPr>
                  <a:xfrm>
                    <a:off x="2252334" y="4662248"/>
                    <a:ext cx="149400" cy="266400"/>
                  </a:xfrm>
                  <a:prstGeom prst="rect">
                    <a:avLst/>
                  </a:prstGeom>
                </p:spPr>
              </p:pic>
            </mc:Fallback>
          </mc:AlternateContent>
        </p:grpSp>
        <p:grpSp>
          <p:nvGrpSpPr>
            <p:cNvPr id="69" name="群組 68">
              <a:extLst>
                <a:ext uri="{FF2B5EF4-FFF2-40B4-BE49-F238E27FC236}">
                  <a16:creationId xmlns:a16="http://schemas.microsoft.com/office/drawing/2014/main" id="{8A6C3A93-0D4E-44E3-B00A-1D6857060D0E}"/>
                </a:ext>
              </a:extLst>
            </p:cNvPr>
            <p:cNvGrpSpPr/>
            <p:nvPr/>
          </p:nvGrpSpPr>
          <p:grpSpPr>
            <a:xfrm>
              <a:off x="4742032" y="4290144"/>
              <a:ext cx="249840" cy="180720"/>
              <a:chOff x="2909694" y="4696808"/>
              <a:chExt cx="249840" cy="180720"/>
            </a:xfrm>
          </p:grpSpPr>
          <mc:AlternateContent xmlns:mc="http://schemas.openxmlformats.org/markup-compatibility/2006" xmlns:p14="http://schemas.microsoft.com/office/powerpoint/2010/main">
            <mc:Choice Requires="p14">
              <p:contentPart p14:bwMode="auto" r:id="rId84">
                <p14:nvContentPartPr>
                  <p14:cNvPr id="66" name="筆跡 65">
                    <a:extLst>
                      <a:ext uri="{FF2B5EF4-FFF2-40B4-BE49-F238E27FC236}">
                        <a16:creationId xmlns:a16="http://schemas.microsoft.com/office/drawing/2014/main" id="{E357D75A-2650-D1E1-2C61-A67E47026312}"/>
                      </a:ext>
                    </a:extLst>
                  </p14:cNvPr>
                  <p14:cNvContentPartPr/>
                  <p14:nvPr/>
                </p14:nvContentPartPr>
                <p14:xfrm>
                  <a:off x="2909694" y="4700768"/>
                  <a:ext cx="13320" cy="151920"/>
                </p14:xfrm>
              </p:contentPart>
            </mc:Choice>
            <mc:Fallback xmlns="">
              <p:pic>
                <p:nvPicPr>
                  <p:cNvPr id="66" name="筆跡 65">
                    <a:extLst>
                      <a:ext uri="{FF2B5EF4-FFF2-40B4-BE49-F238E27FC236}">
                        <a16:creationId xmlns:a16="http://schemas.microsoft.com/office/drawing/2014/main" id="{E357D75A-2650-D1E1-2C61-A67E47026312}"/>
                      </a:ext>
                    </a:extLst>
                  </p:cNvPr>
                  <p:cNvPicPr/>
                  <p:nvPr/>
                </p:nvPicPr>
                <p:blipFill>
                  <a:blip r:embed="rId85"/>
                  <a:stretch>
                    <a:fillRect/>
                  </a:stretch>
                </p:blipFill>
                <p:spPr>
                  <a:xfrm>
                    <a:off x="2901054" y="4691768"/>
                    <a:ext cx="30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筆跡 66">
                    <a:extLst>
                      <a:ext uri="{FF2B5EF4-FFF2-40B4-BE49-F238E27FC236}">
                        <a16:creationId xmlns:a16="http://schemas.microsoft.com/office/drawing/2014/main" id="{E582750B-FF33-4A6E-C59E-CB8FD001394C}"/>
                      </a:ext>
                    </a:extLst>
                  </p14:cNvPr>
                  <p14:cNvContentPartPr/>
                  <p14:nvPr/>
                </p14:nvContentPartPr>
                <p14:xfrm>
                  <a:off x="3003294" y="4702208"/>
                  <a:ext cx="156240" cy="135360"/>
                </p14:xfrm>
              </p:contentPart>
            </mc:Choice>
            <mc:Fallback xmlns="">
              <p:pic>
                <p:nvPicPr>
                  <p:cNvPr id="67" name="筆跡 66">
                    <a:extLst>
                      <a:ext uri="{FF2B5EF4-FFF2-40B4-BE49-F238E27FC236}">
                        <a16:creationId xmlns:a16="http://schemas.microsoft.com/office/drawing/2014/main" id="{E582750B-FF33-4A6E-C59E-CB8FD001394C}"/>
                      </a:ext>
                    </a:extLst>
                  </p:cNvPr>
                  <p:cNvPicPr/>
                  <p:nvPr/>
                </p:nvPicPr>
                <p:blipFill>
                  <a:blip r:embed="rId87"/>
                  <a:stretch>
                    <a:fillRect/>
                  </a:stretch>
                </p:blipFill>
                <p:spPr>
                  <a:xfrm>
                    <a:off x="2994294" y="4693208"/>
                    <a:ext cx="1738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筆跡 67">
                    <a:extLst>
                      <a:ext uri="{FF2B5EF4-FFF2-40B4-BE49-F238E27FC236}">
                        <a16:creationId xmlns:a16="http://schemas.microsoft.com/office/drawing/2014/main" id="{8B4374A8-3916-4A8B-8A73-9908E3493BD7}"/>
                      </a:ext>
                    </a:extLst>
                  </p14:cNvPr>
                  <p14:cNvContentPartPr/>
                  <p14:nvPr/>
                </p14:nvContentPartPr>
                <p14:xfrm>
                  <a:off x="3080694" y="4696808"/>
                  <a:ext cx="45720" cy="180720"/>
                </p14:xfrm>
              </p:contentPart>
            </mc:Choice>
            <mc:Fallback xmlns="">
              <p:pic>
                <p:nvPicPr>
                  <p:cNvPr id="68" name="筆跡 67">
                    <a:extLst>
                      <a:ext uri="{FF2B5EF4-FFF2-40B4-BE49-F238E27FC236}">
                        <a16:creationId xmlns:a16="http://schemas.microsoft.com/office/drawing/2014/main" id="{8B4374A8-3916-4A8B-8A73-9908E3493BD7}"/>
                      </a:ext>
                    </a:extLst>
                  </p:cNvPr>
                  <p:cNvPicPr/>
                  <p:nvPr/>
                </p:nvPicPr>
                <p:blipFill>
                  <a:blip r:embed="rId89"/>
                  <a:stretch>
                    <a:fillRect/>
                  </a:stretch>
                </p:blipFill>
                <p:spPr>
                  <a:xfrm>
                    <a:off x="3072054" y="4687808"/>
                    <a:ext cx="63360" cy="198360"/>
                  </a:xfrm>
                  <a:prstGeom prst="rect">
                    <a:avLst/>
                  </a:prstGeom>
                </p:spPr>
              </p:pic>
            </mc:Fallback>
          </mc:AlternateContent>
        </p:grpSp>
        <p:grpSp>
          <p:nvGrpSpPr>
            <p:cNvPr id="72" name="群組 71">
              <a:extLst>
                <a:ext uri="{FF2B5EF4-FFF2-40B4-BE49-F238E27FC236}">
                  <a16:creationId xmlns:a16="http://schemas.microsoft.com/office/drawing/2014/main" id="{97599E49-722C-1D2C-2306-E2BDFB1E8176}"/>
                </a:ext>
              </a:extLst>
            </p:cNvPr>
            <p:cNvGrpSpPr/>
            <p:nvPr/>
          </p:nvGrpSpPr>
          <p:grpSpPr>
            <a:xfrm>
              <a:off x="5409472" y="4268544"/>
              <a:ext cx="181800" cy="169920"/>
              <a:chOff x="3577134" y="4675208"/>
              <a:chExt cx="181800" cy="169920"/>
            </a:xfrm>
          </p:grpSpPr>
          <mc:AlternateContent xmlns:mc="http://schemas.openxmlformats.org/markup-compatibility/2006" xmlns:p14="http://schemas.microsoft.com/office/powerpoint/2010/main">
            <mc:Choice Requires="p14">
              <p:contentPart p14:bwMode="auto" r:id="rId90">
                <p14:nvContentPartPr>
                  <p14:cNvPr id="70" name="筆跡 69">
                    <a:extLst>
                      <a:ext uri="{FF2B5EF4-FFF2-40B4-BE49-F238E27FC236}">
                        <a16:creationId xmlns:a16="http://schemas.microsoft.com/office/drawing/2014/main" id="{55B0F271-2A74-06D0-3D17-758208A74CC8}"/>
                      </a:ext>
                    </a:extLst>
                  </p14:cNvPr>
                  <p14:cNvContentPartPr/>
                  <p14:nvPr/>
                </p14:nvContentPartPr>
                <p14:xfrm>
                  <a:off x="3577134" y="4675208"/>
                  <a:ext cx="14040" cy="169920"/>
                </p14:xfrm>
              </p:contentPart>
            </mc:Choice>
            <mc:Fallback xmlns="">
              <p:pic>
                <p:nvPicPr>
                  <p:cNvPr id="70" name="筆跡 69">
                    <a:extLst>
                      <a:ext uri="{FF2B5EF4-FFF2-40B4-BE49-F238E27FC236}">
                        <a16:creationId xmlns:a16="http://schemas.microsoft.com/office/drawing/2014/main" id="{55B0F271-2A74-06D0-3D17-758208A74CC8}"/>
                      </a:ext>
                    </a:extLst>
                  </p:cNvPr>
                  <p:cNvPicPr/>
                  <p:nvPr/>
                </p:nvPicPr>
                <p:blipFill>
                  <a:blip r:embed="rId91"/>
                  <a:stretch>
                    <a:fillRect/>
                  </a:stretch>
                </p:blipFill>
                <p:spPr>
                  <a:xfrm>
                    <a:off x="3568494" y="4666568"/>
                    <a:ext cx="316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1" name="筆跡 70">
                    <a:extLst>
                      <a:ext uri="{FF2B5EF4-FFF2-40B4-BE49-F238E27FC236}">
                        <a16:creationId xmlns:a16="http://schemas.microsoft.com/office/drawing/2014/main" id="{40830DE1-3744-4646-B004-8F848800AFBF}"/>
                      </a:ext>
                    </a:extLst>
                  </p14:cNvPr>
                  <p14:cNvContentPartPr/>
                  <p14:nvPr/>
                </p14:nvContentPartPr>
                <p14:xfrm>
                  <a:off x="3622494" y="4686368"/>
                  <a:ext cx="136440" cy="114840"/>
                </p14:xfrm>
              </p:contentPart>
            </mc:Choice>
            <mc:Fallback xmlns="">
              <p:pic>
                <p:nvPicPr>
                  <p:cNvPr id="71" name="筆跡 70">
                    <a:extLst>
                      <a:ext uri="{FF2B5EF4-FFF2-40B4-BE49-F238E27FC236}">
                        <a16:creationId xmlns:a16="http://schemas.microsoft.com/office/drawing/2014/main" id="{40830DE1-3744-4646-B004-8F848800AFBF}"/>
                      </a:ext>
                    </a:extLst>
                  </p:cNvPr>
                  <p:cNvPicPr/>
                  <p:nvPr/>
                </p:nvPicPr>
                <p:blipFill>
                  <a:blip r:embed="rId93"/>
                  <a:stretch>
                    <a:fillRect/>
                  </a:stretch>
                </p:blipFill>
                <p:spPr>
                  <a:xfrm>
                    <a:off x="3613854" y="4677368"/>
                    <a:ext cx="154080" cy="132480"/>
                  </a:xfrm>
                  <a:prstGeom prst="rect">
                    <a:avLst/>
                  </a:prstGeom>
                </p:spPr>
              </p:pic>
            </mc:Fallback>
          </mc:AlternateContent>
        </p:grpSp>
        <p:grpSp>
          <p:nvGrpSpPr>
            <p:cNvPr id="76" name="群組 75">
              <a:extLst>
                <a:ext uri="{FF2B5EF4-FFF2-40B4-BE49-F238E27FC236}">
                  <a16:creationId xmlns:a16="http://schemas.microsoft.com/office/drawing/2014/main" id="{E32B7440-1561-608A-73A0-0F26C086E5EF}"/>
                </a:ext>
              </a:extLst>
            </p:cNvPr>
            <p:cNvGrpSpPr/>
            <p:nvPr/>
          </p:nvGrpSpPr>
          <p:grpSpPr>
            <a:xfrm>
              <a:off x="6115072" y="4223184"/>
              <a:ext cx="225000" cy="216000"/>
              <a:chOff x="4282734" y="4629848"/>
              <a:chExt cx="225000" cy="216000"/>
            </a:xfrm>
          </p:grpSpPr>
          <mc:AlternateContent xmlns:mc="http://schemas.openxmlformats.org/markup-compatibility/2006" xmlns:p14="http://schemas.microsoft.com/office/powerpoint/2010/main">
            <mc:Choice Requires="p14">
              <p:contentPart p14:bwMode="auto" r:id="rId94">
                <p14:nvContentPartPr>
                  <p14:cNvPr id="73" name="筆跡 72">
                    <a:extLst>
                      <a:ext uri="{FF2B5EF4-FFF2-40B4-BE49-F238E27FC236}">
                        <a16:creationId xmlns:a16="http://schemas.microsoft.com/office/drawing/2014/main" id="{0A8CD4D8-C3FC-4E96-B16C-C2691B1F8085}"/>
                      </a:ext>
                    </a:extLst>
                  </p14:cNvPr>
                  <p14:cNvContentPartPr/>
                  <p14:nvPr/>
                </p14:nvContentPartPr>
                <p14:xfrm>
                  <a:off x="4282734" y="4651448"/>
                  <a:ext cx="5400" cy="166320"/>
                </p14:xfrm>
              </p:contentPart>
            </mc:Choice>
            <mc:Fallback xmlns="">
              <p:pic>
                <p:nvPicPr>
                  <p:cNvPr id="73" name="筆跡 72">
                    <a:extLst>
                      <a:ext uri="{FF2B5EF4-FFF2-40B4-BE49-F238E27FC236}">
                        <a16:creationId xmlns:a16="http://schemas.microsoft.com/office/drawing/2014/main" id="{0A8CD4D8-C3FC-4E96-B16C-C2691B1F8085}"/>
                      </a:ext>
                    </a:extLst>
                  </p:cNvPr>
                  <p:cNvPicPr/>
                  <p:nvPr/>
                </p:nvPicPr>
                <p:blipFill>
                  <a:blip r:embed="rId95"/>
                  <a:stretch>
                    <a:fillRect/>
                  </a:stretch>
                </p:blipFill>
                <p:spPr>
                  <a:xfrm>
                    <a:off x="4274094" y="4642448"/>
                    <a:ext cx="230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筆跡 73">
                    <a:extLst>
                      <a:ext uri="{FF2B5EF4-FFF2-40B4-BE49-F238E27FC236}">
                        <a16:creationId xmlns:a16="http://schemas.microsoft.com/office/drawing/2014/main" id="{3E45CF43-84E3-911E-DDFF-E68161C10625}"/>
                      </a:ext>
                    </a:extLst>
                  </p14:cNvPr>
                  <p14:cNvContentPartPr/>
                  <p14:nvPr/>
                </p14:nvContentPartPr>
                <p14:xfrm>
                  <a:off x="4343934" y="4629848"/>
                  <a:ext cx="163800" cy="131040"/>
                </p14:xfrm>
              </p:contentPart>
            </mc:Choice>
            <mc:Fallback xmlns="">
              <p:pic>
                <p:nvPicPr>
                  <p:cNvPr id="74" name="筆跡 73">
                    <a:extLst>
                      <a:ext uri="{FF2B5EF4-FFF2-40B4-BE49-F238E27FC236}">
                        <a16:creationId xmlns:a16="http://schemas.microsoft.com/office/drawing/2014/main" id="{3E45CF43-84E3-911E-DDFF-E68161C10625}"/>
                      </a:ext>
                    </a:extLst>
                  </p:cNvPr>
                  <p:cNvPicPr/>
                  <p:nvPr/>
                </p:nvPicPr>
                <p:blipFill>
                  <a:blip r:embed="rId97"/>
                  <a:stretch>
                    <a:fillRect/>
                  </a:stretch>
                </p:blipFill>
                <p:spPr>
                  <a:xfrm>
                    <a:off x="4335294" y="4621208"/>
                    <a:ext cx="181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5" name="筆跡 74">
                    <a:extLst>
                      <a:ext uri="{FF2B5EF4-FFF2-40B4-BE49-F238E27FC236}">
                        <a16:creationId xmlns:a16="http://schemas.microsoft.com/office/drawing/2014/main" id="{CCF4DB7B-1BB4-614E-1490-88FF61E86363}"/>
                      </a:ext>
                    </a:extLst>
                  </p14:cNvPr>
                  <p14:cNvContentPartPr/>
                  <p14:nvPr/>
                </p14:nvContentPartPr>
                <p14:xfrm>
                  <a:off x="4436094" y="4635248"/>
                  <a:ext cx="39600" cy="210600"/>
                </p14:xfrm>
              </p:contentPart>
            </mc:Choice>
            <mc:Fallback xmlns="">
              <p:pic>
                <p:nvPicPr>
                  <p:cNvPr id="75" name="筆跡 74">
                    <a:extLst>
                      <a:ext uri="{FF2B5EF4-FFF2-40B4-BE49-F238E27FC236}">
                        <a16:creationId xmlns:a16="http://schemas.microsoft.com/office/drawing/2014/main" id="{CCF4DB7B-1BB4-614E-1490-88FF61E86363}"/>
                      </a:ext>
                    </a:extLst>
                  </p:cNvPr>
                  <p:cNvPicPr/>
                  <p:nvPr/>
                </p:nvPicPr>
                <p:blipFill>
                  <a:blip r:embed="rId99"/>
                  <a:stretch>
                    <a:fillRect/>
                  </a:stretch>
                </p:blipFill>
                <p:spPr>
                  <a:xfrm>
                    <a:off x="4427454" y="4626608"/>
                    <a:ext cx="57240" cy="228240"/>
                  </a:xfrm>
                  <a:prstGeom prst="rect">
                    <a:avLst/>
                  </a:prstGeom>
                </p:spPr>
              </p:pic>
            </mc:Fallback>
          </mc:AlternateContent>
        </p:grpSp>
        <p:grpSp>
          <p:nvGrpSpPr>
            <p:cNvPr id="79" name="群組 78">
              <a:extLst>
                <a:ext uri="{FF2B5EF4-FFF2-40B4-BE49-F238E27FC236}">
                  <a16:creationId xmlns:a16="http://schemas.microsoft.com/office/drawing/2014/main" id="{1A1C9A08-F741-A2B4-5F67-2D6E09776F51}"/>
                </a:ext>
              </a:extLst>
            </p:cNvPr>
            <p:cNvGrpSpPr/>
            <p:nvPr/>
          </p:nvGrpSpPr>
          <p:grpSpPr>
            <a:xfrm>
              <a:off x="3928792" y="5017704"/>
              <a:ext cx="272880" cy="214560"/>
              <a:chOff x="2096454" y="5424368"/>
              <a:chExt cx="272880" cy="214560"/>
            </a:xfrm>
          </p:grpSpPr>
          <mc:AlternateContent xmlns:mc="http://schemas.openxmlformats.org/markup-compatibility/2006" xmlns:p14="http://schemas.microsoft.com/office/powerpoint/2010/main">
            <mc:Choice Requires="p14">
              <p:contentPart p14:bwMode="auto" r:id="rId100">
                <p14:nvContentPartPr>
                  <p14:cNvPr id="77" name="筆跡 76">
                    <a:extLst>
                      <a:ext uri="{FF2B5EF4-FFF2-40B4-BE49-F238E27FC236}">
                        <a16:creationId xmlns:a16="http://schemas.microsoft.com/office/drawing/2014/main" id="{C51C526D-E6E2-0003-351B-940049447CB9}"/>
                      </a:ext>
                    </a:extLst>
                  </p14:cNvPr>
                  <p14:cNvContentPartPr/>
                  <p14:nvPr/>
                </p14:nvContentPartPr>
                <p14:xfrm>
                  <a:off x="2096454" y="5424368"/>
                  <a:ext cx="126720" cy="214560"/>
                </p14:xfrm>
              </p:contentPart>
            </mc:Choice>
            <mc:Fallback xmlns="">
              <p:pic>
                <p:nvPicPr>
                  <p:cNvPr id="77" name="筆跡 76">
                    <a:extLst>
                      <a:ext uri="{FF2B5EF4-FFF2-40B4-BE49-F238E27FC236}">
                        <a16:creationId xmlns:a16="http://schemas.microsoft.com/office/drawing/2014/main" id="{C51C526D-E6E2-0003-351B-940049447CB9}"/>
                      </a:ext>
                    </a:extLst>
                  </p:cNvPr>
                  <p:cNvPicPr/>
                  <p:nvPr/>
                </p:nvPicPr>
                <p:blipFill>
                  <a:blip r:embed="rId101"/>
                  <a:stretch>
                    <a:fillRect/>
                  </a:stretch>
                </p:blipFill>
                <p:spPr>
                  <a:xfrm>
                    <a:off x="2087454" y="5415728"/>
                    <a:ext cx="1443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8" name="筆跡 77">
                    <a:extLst>
                      <a:ext uri="{FF2B5EF4-FFF2-40B4-BE49-F238E27FC236}">
                        <a16:creationId xmlns:a16="http://schemas.microsoft.com/office/drawing/2014/main" id="{5DC5BCE5-5C5C-EB05-E382-2A0AC36769FF}"/>
                      </a:ext>
                    </a:extLst>
                  </p14:cNvPr>
                  <p14:cNvContentPartPr/>
                  <p14:nvPr/>
                </p14:nvContentPartPr>
                <p14:xfrm>
                  <a:off x="2236494" y="5459648"/>
                  <a:ext cx="132840" cy="100440"/>
                </p14:xfrm>
              </p:contentPart>
            </mc:Choice>
            <mc:Fallback xmlns="">
              <p:pic>
                <p:nvPicPr>
                  <p:cNvPr id="78" name="筆跡 77">
                    <a:extLst>
                      <a:ext uri="{FF2B5EF4-FFF2-40B4-BE49-F238E27FC236}">
                        <a16:creationId xmlns:a16="http://schemas.microsoft.com/office/drawing/2014/main" id="{5DC5BCE5-5C5C-EB05-E382-2A0AC36769FF}"/>
                      </a:ext>
                    </a:extLst>
                  </p:cNvPr>
                  <p:cNvPicPr/>
                  <p:nvPr/>
                </p:nvPicPr>
                <p:blipFill>
                  <a:blip r:embed="rId103"/>
                  <a:stretch>
                    <a:fillRect/>
                  </a:stretch>
                </p:blipFill>
                <p:spPr>
                  <a:xfrm>
                    <a:off x="2227854" y="5451008"/>
                    <a:ext cx="150480" cy="11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80" name="筆跡 79">
                  <a:extLst>
                    <a:ext uri="{FF2B5EF4-FFF2-40B4-BE49-F238E27FC236}">
                      <a16:creationId xmlns:a16="http://schemas.microsoft.com/office/drawing/2014/main" id="{1B3D6C68-8AB9-BCA1-0DD1-0572EB33467A}"/>
                    </a:ext>
                  </a:extLst>
                </p14:cNvPr>
                <p14:cNvContentPartPr/>
                <p14:nvPr/>
              </p14:nvContentPartPr>
              <p14:xfrm>
                <a:off x="3932752" y="5700264"/>
                <a:ext cx="245520" cy="142920"/>
              </p14:xfrm>
            </p:contentPart>
          </mc:Choice>
          <mc:Fallback xmlns="">
            <p:pic>
              <p:nvPicPr>
                <p:cNvPr id="80" name="筆跡 79">
                  <a:extLst>
                    <a:ext uri="{FF2B5EF4-FFF2-40B4-BE49-F238E27FC236}">
                      <a16:creationId xmlns:a16="http://schemas.microsoft.com/office/drawing/2014/main" id="{1B3D6C68-8AB9-BCA1-0DD1-0572EB33467A}"/>
                    </a:ext>
                  </a:extLst>
                </p:cNvPr>
                <p:cNvPicPr/>
                <p:nvPr/>
              </p:nvPicPr>
              <p:blipFill>
                <a:blip r:embed="rId105"/>
                <a:stretch>
                  <a:fillRect/>
                </a:stretch>
              </p:blipFill>
              <p:spPr>
                <a:xfrm>
                  <a:off x="3925383" y="5692694"/>
                  <a:ext cx="259962" cy="157757"/>
                </a:xfrm>
                <a:prstGeom prst="rect">
                  <a:avLst/>
                </a:prstGeom>
              </p:spPr>
            </p:pic>
          </mc:Fallback>
        </mc:AlternateContent>
        <p:grpSp>
          <p:nvGrpSpPr>
            <p:cNvPr id="84" name="群組 83">
              <a:extLst>
                <a:ext uri="{FF2B5EF4-FFF2-40B4-BE49-F238E27FC236}">
                  <a16:creationId xmlns:a16="http://schemas.microsoft.com/office/drawing/2014/main" id="{50C6D725-5D24-CE87-335C-42C8F9D92838}"/>
                </a:ext>
              </a:extLst>
            </p:cNvPr>
            <p:cNvGrpSpPr/>
            <p:nvPr/>
          </p:nvGrpSpPr>
          <p:grpSpPr>
            <a:xfrm>
              <a:off x="4651672" y="5002224"/>
              <a:ext cx="315360" cy="280080"/>
              <a:chOff x="2819334" y="5408888"/>
              <a:chExt cx="315360" cy="280080"/>
            </a:xfrm>
          </p:grpSpPr>
          <mc:AlternateContent xmlns:mc="http://schemas.openxmlformats.org/markup-compatibility/2006" xmlns:p14="http://schemas.microsoft.com/office/powerpoint/2010/main">
            <mc:Choice Requires="p14">
              <p:contentPart p14:bwMode="auto" r:id="rId106">
                <p14:nvContentPartPr>
                  <p14:cNvPr id="81" name="筆跡 80">
                    <a:extLst>
                      <a:ext uri="{FF2B5EF4-FFF2-40B4-BE49-F238E27FC236}">
                        <a16:creationId xmlns:a16="http://schemas.microsoft.com/office/drawing/2014/main" id="{D926B402-420E-5AE7-35F9-213BA25707D3}"/>
                      </a:ext>
                    </a:extLst>
                  </p14:cNvPr>
                  <p14:cNvContentPartPr/>
                  <p14:nvPr/>
                </p14:nvContentPartPr>
                <p14:xfrm>
                  <a:off x="2819334" y="5453528"/>
                  <a:ext cx="108360" cy="122040"/>
                </p14:xfrm>
              </p:contentPart>
            </mc:Choice>
            <mc:Fallback xmlns="">
              <p:pic>
                <p:nvPicPr>
                  <p:cNvPr id="81" name="筆跡 80">
                    <a:extLst>
                      <a:ext uri="{FF2B5EF4-FFF2-40B4-BE49-F238E27FC236}">
                        <a16:creationId xmlns:a16="http://schemas.microsoft.com/office/drawing/2014/main" id="{D926B402-420E-5AE7-35F9-213BA25707D3}"/>
                      </a:ext>
                    </a:extLst>
                  </p:cNvPr>
                  <p:cNvPicPr/>
                  <p:nvPr/>
                </p:nvPicPr>
                <p:blipFill>
                  <a:blip r:embed="rId107"/>
                  <a:stretch>
                    <a:fillRect/>
                  </a:stretch>
                </p:blipFill>
                <p:spPr>
                  <a:xfrm>
                    <a:off x="2810334" y="5444888"/>
                    <a:ext cx="126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2" name="筆跡 81">
                    <a:extLst>
                      <a:ext uri="{FF2B5EF4-FFF2-40B4-BE49-F238E27FC236}">
                        <a16:creationId xmlns:a16="http://schemas.microsoft.com/office/drawing/2014/main" id="{489C8153-D084-1883-D6E9-192A21C92F35}"/>
                      </a:ext>
                    </a:extLst>
                  </p14:cNvPr>
                  <p14:cNvContentPartPr/>
                  <p14:nvPr/>
                </p14:nvContentPartPr>
                <p14:xfrm>
                  <a:off x="2987094" y="5442008"/>
                  <a:ext cx="147600" cy="104760"/>
                </p14:xfrm>
              </p:contentPart>
            </mc:Choice>
            <mc:Fallback xmlns="">
              <p:pic>
                <p:nvPicPr>
                  <p:cNvPr id="82" name="筆跡 81">
                    <a:extLst>
                      <a:ext uri="{FF2B5EF4-FFF2-40B4-BE49-F238E27FC236}">
                        <a16:creationId xmlns:a16="http://schemas.microsoft.com/office/drawing/2014/main" id="{489C8153-D084-1883-D6E9-192A21C92F35}"/>
                      </a:ext>
                    </a:extLst>
                  </p:cNvPr>
                  <p:cNvPicPr/>
                  <p:nvPr/>
                </p:nvPicPr>
                <p:blipFill>
                  <a:blip r:embed="rId109"/>
                  <a:stretch>
                    <a:fillRect/>
                  </a:stretch>
                </p:blipFill>
                <p:spPr>
                  <a:xfrm>
                    <a:off x="2978094" y="5433008"/>
                    <a:ext cx="1652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3" name="筆跡 82">
                    <a:extLst>
                      <a:ext uri="{FF2B5EF4-FFF2-40B4-BE49-F238E27FC236}">
                        <a16:creationId xmlns:a16="http://schemas.microsoft.com/office/drawing/2014/main" id="{800E2EA4-2894-9EAC-7C37-6D9BFBDF78D9}"/>
                      </a:ext>
                    </a:extLst>
                  </p14:cNvPr>
                  <p14:cNvContentPartPr/>
                  <p14:nvPr/>
                </p14:nvContentPartPr>
                <p14:xfrm>
                  <a:off x="3023094" y="5408888"/>
                  <a:ext cx="87120" cy="280080"/>
                </p14:xfrm>
              </p:contentPart>
            </mc:Choice>
            <mc:Fallback xmlns="">
              <p:pic>
                <p:nvPicPr>
                  <p:cNvPr id="83" name="筆跡 82">
                    <a:extLst>
                      <a:ext uri="{FF2B5EF4-FFF2-40B4-BE49-F238E27FC236}">
                        <a16:creationId xmlns:a16="http://schemas.microsoft.com/office/drawing/2014/main" id="{800E2EA4-2894-9EAC-7C37-6D9BFBDF78D9}"/>
                      </a:ext>
                    </a:extLst>
                  </p:cNvPr>
                  <p:cNvPicPr/>
                  <p:nvPr/>
                </p:nvPicPr>
                <p:blipFill>
                  <a:blip r:embed="rId111"/>
                  <a:stretch>
                    <a:fillRect/>
                  </a:stretch>
                </p:blipFill>
                <p:spPr>
                  <a:xfrm>
                    <a:off x="3014094" y="5399888"/>
                    <a:ext cx="104760" cy="297720"/>
                  </a:xfrm>
                  <a:prstGeom prst="rect">
                    <a:avLst/>
                  </a:prstGeom>
                </p:spPr>
              </p:pic>
            </mc:Fallback>
          </mc:AlternateContent>
        </p:grpSp>
        <p:grpSp>
          <p:nvGrpSpPr>
            <p:cNvPr id="87" name="群組 86">
              <a:extLst>
                <a:ext uri="{FF2B5EF4-FFF2-40B4-BE49-F238E27FC236}">
                  <a16:creationId xmlns:a16="http://schemas.microsoft.com/office/drawing/2014/main" id="{5CF65227-E0CD-6DF8-8E9C-30637117B628}"/>
                </a:ext>
              </a:extLst>
            </p:cNvPr>
            <p:cNvGrpSpPr/>
            <p:nvPr/>
          </p:nvGrpSpPr>
          <p:grpSpPr>
            <a:xfrm>
              <a:off x="4753912" y="5716824"/>
              <a:ext cx="193320" cy="225000"/>
              <a:chOff x="2921574" y="6123488"/>
              <a:chExt cx="193320" cy="225000"/>
            </a:xfrm>
          </p:grpSpPr>
          <mc:AlternateContent xmlns:mc="http://schemas.openxmlformats.org/markup-compatibility/2006" xmlns:p14="http://schemas.microsoft.com/office/powerpoint/2010/main">
            <mc:Choice Requires="p14">
              <p:contentPart p14:bwMode="auto" r:id="rId112">
                <p14:nvContentPartPr>
                  <p14:cNvPr id="85" name="筆跡 84">
                    <a:extLst>
                      <a:ext uri="{FF2B5EF4-FFF2-40B4-BE49-F238E27FC236}">
                        <a16:creationId xmlns:a16="http://schemas.microsoft.com/office/drawing/2014/main" id="{363F9D88-DEE4-D221-0327-6527D5822A56}"/>
                      </a:ext>
                    </a:extLst>
                  </p14:cNvPr>
                  <p14:cNvContentPartPr/>
                  <p14:nvPr/>
                </p14:nvContentPartPr>
                <p14:xfrm>
                  <a:off x="2921574" y="6123488"/>
                  <a:ext cx="33840" cy="225000"/>
                </p14:xfrm>
              </p:contentPart>
            </mc:Choice>
            <mc:Fallback xmlns="">
              <p:pic>
                <p:nvPicPr>
                  <p:cNvPr id="85" name="筆跡 84">
                    <a:extLst>
                      <a:ext uri="{FF2B5EF4-FFF2-40B4-BE49-F238E27FC236}">
                        <a16:creationId xmlns:a16="http://schemas.microsoft.com/office/drawing/2014/main" id="{363F9D88-DEE4-D221-0327-6527D5822A56}"/>
                      </a:ext>
                    </a:extLst>
                  </p:cNvPr>
                  <p:cNvPicPr/>
                  <p:nvPr/>
                </p:nvPicPr>
                <p:blipFill>
                  <a:blip r:embed="rId113"/>
                  <a:stretch>
                    <a:fillRect/>
                  </a:stretch>
                </p:blipFill>
                <p:spPr>
                  <a:xfrm>
                    <a:off x="2912934" y="6114848"/>
                    <a:ext cx="514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6" name="筆跡 85">
                    <a:extLst>
                      <a:ext uri="{FF2B5EF4-FFF2-40B4-BE49-F238E27FC236}">
                        <a16:creationId xmlns:a16="http://schemas.microsoft.com/office/drawing/2014/main" id="{B91F8FCC-6CE9-969A-510B-6EAA46E4EF94}"/>
                      </a:ext>
                    </a:extLst>
                  </p14:cNvPr>
                  <p14:cNvContentPartPr/>
                  <p14:nvPr/>
                </p14:nvContentPartPr>
                <p14:xfrm>
                  <a:off x="3015174" y="6142928"/>
                  <a:ext cx="99720" cy="171000"/>
                </p14:xfrm>
              </p:contentPart>
            </mc:Choice>
            <mc:Fallback xmlns="">
              <p:pic>
                <p:nvPicPr>
                  <p:cNvPr id="86" name="筆跡 85">
                    <a:extLst>
                      <a:ext uri="{FF2B5EF4-FFF2-40B4-BE49-F238E27FC236}">
                        <a16:creationId xmlns:a16="http://schemas.microsoft.com/office/drawing/2014/main" id="{B91F8FCC-6CE9-969A-510B-6EAA46E4EF94}"/>
                      </a:ext>
                    </a:extLst>
                  </p:cNvPr>
                  <p:cNvPicPr/>
                  <p:nvPr/>
                </p:nvPicPr>
                <p:blipFill>
                  <a:blip r:embed="rId115"/>
                  <a:stretch>
                    <a:fillRect/>
                  </a:stretch>
                </p:blipFill>
                <p:spPr>
                  <a:xfrm>
                    <a:off x="3006174" y="6134288"/>
                    <a:ext cx="117360" cy="18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88" name="筆跡 87">
                  <a:extLst>
                    <a:ext uri="{FF2B5EF4-FFF2-40B4-BE49-F238E27FC236}">
                      <a16:creationId xmlns:a16="http://schemas.microsoft.com/office/drawing/2014/main" id="{E94D12DD-0602-8243-1F3E-C71ADFB422A8}"/>
                    </a:ext>
                  </a:extLst>
                </p14:cNvPr>
                <p14:cNvContentPartPr/>
                <p14:nvPr/>
              </p14:nvContentPartPr>
              <p14:xfrm>
                <a:off x="5402992" y="5032824"/>
                <a:ext cx="302400" cy="120960"/>
              </p14:xfrm>
            </p:contentPart>
          </mc:Choice>
          <mc:Fallback xmlns="">
            <p:pic>
              <p:nvPicPr>
                <p:cNvPr id="88" name="筆跡 87">
                  <a:extLst>
                    <a:ext uri="{FF2B5EF4-FFF2-40B4-BE49-F238E27FC236}">
                      <a16:creationId xmlns:a16="http://schemas.microsoft.com/office/drawing/2014/main" id="{E94D12DD-0602-8243-1F3E-C71ADFB422A8}"/>
                    </a:ext>
                  </a:extLst>
                </p:cNvPr>
                <p:cNvPicPr/>
                <p:nvPr/>
              </p:nvPicPr>
              <p:blipFill>
                <a:blip r:embed="rId117"/>
                <a:stretch>
                  <a:fillRect/>
                </a:stretch>
              </p:blipFill>
              <p:spPr>
                <a:xfrm>
                  <a:off x="5395624" y="5025245"/>
                  <a:ext cx="316842" cy="135815"/>
                </a:xfrm>
                <a:prstGeom prst="rect">
                  <a:avLst/>
                </a:prstGeom>
              </p:spPr>
            </p:pic>
          </mc:Fallback>
        </mc:AlternateContent>
        <p:grpSp>
          <p:nvGrpSpPr>
            <p:cNvPr id="92" name="群組 91">
              <a:extLst>
                <a:ext uri="{FF2B5EF4-FFF2-40B4-BE49-F238E27FC236}">
                  <a16:creationId xmlns:a16="http://schemas.microsoft.com/office/drawing/2014/main" id="{D2767768-10C9-94CA-6C88-FC7078E7E205}"/>
                </a:ext>
              </a:extLst>
            </p:cNvPr>
            <p:cNvGrpSpPr/>
            <p:nvPr/>
          </p:nvGrpSpPr>
          <p:grpSpPr>
            <a:xfrm>
              <a:off x="5425672" y="5683344"/>
              <a:ext cx="209880" cy="199800"/>
              <a:chOff x="3593334" y="6090008"/>
              <a:chExt cx="209880" cy="199800"/>
            </a:xfrm>
          </p:grpSpPr>
          <mc:AlternateContent xmlns:mc="http://schemas.openxmlformats.org/markup-compatibility/2006" xmlns:p14="http://schemas.microsoft.com/office/powerpoint/2010/main">
            <mc:Choice Requires="p14">
              <p:contentPart p14:bwMode="auto" r:id="rId118">
                <p14:nvContentPartPr>
                  <p14:cNvPr id="89" name="筆跡 88">
                    <a:extLst>
                      <a:ext uri="{FF2B5EF4-FFF2-40B4-BE49-F238E27FC236}">
                        <a16:creationId xmlns:a16="http://schemas.microsoft.com/office/drawing/2014/main" id="{1B39CB45-0547-DA3F-61B5-883BFA7DFBEB}"/>
                      </a:ext>
                    </a:extLst>
                  </p14:cNvPr>
                  <p14:cNvContentPartPr/>
                  <p14:nvPr/>
                </p14:nvContentPartPr>
                <p14:xfrm>
                  <a:off x="3593334" y="6111608"/>
                  <a:ext cx="16560" cy="163080"/>
                </p14:xfrm>
              </p:contentPart>
            </mc:Choice>
            <mc:Fallback xmlns="">
              <p:pic>
                <p:nvPicPr>
                  <p:cNvPr id="89" name="筆跡 88">
                    <a:extLst>
                      <a:ext uri="{FF2B5EF4-FFF2-40B4-BE49-F238E27FC236}">
                        <a16:creationId xmlns:a16="http://schemas.microsoft.com/office/drawing/2014/main" id="{1B39CB45-0547-DA3F-61B5-883BFA7DFBEB}"/>
                      </a:ext>
                    </a:extLst>
                  </p:cNvPr>
                  <p:cNvPicPr/>
                  <p:nvPr/>
                </p:nvPicPr>
                <p:blipFill>
                  <a:blip r:embed="rId119"/>
                  <a:stretch>
                    <a:fillRect/>
                  </a:stretch>
                </p:blipFill>
                <p:spPr>
                  <a:xfrm>
                    <a:off x="3584334" y="6102608"/>
                    <a:ext cx="342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筆跡 89">
                    <a:extLst>
                      <a:ext uri="{FF2B5EF4-FFF2-40B4-BE49-F238E27FC236}">
                        <a16:creationId xmlns:a16="http://schemas.microsoft.com/office/drawing/2014/main" id="{999820F3-2D00-99D1-0160-6B23A9722072}"/>
                      </a:ext>
                    </a:extLst>
                  </p14:cNvPr>
                  <p14:cNvContentPartPr/>
                  <p14:nvPr/>
                </p14:nvContentPartPr>
                <p14:xfrm>
                  <a:off x="3644454" y="6110528"/>
                  <a:ext cx="93600" cy="179280"/>
                </p14:xfrm>
              </p:contentPart>
            </mc:Choice>
            <mc:Fallback xmlns="">
              <p:pic>
                <p:nvPicPr>
                  <p:cNvPr id="90" name="筆跡 89">
                    <a:extLst>
                      <a:ext uri="{FF2B5EF4-FFF2-40B4-BE49-F238E27FC236}">
                        <a16:creationId xmlns:a16="http://schemas.microsoft.com/office/drawing/2014/main" id="{999820F3-2D00-99D1-0160-6B23A9722072}"/>
                      </a:ext>
                    </a:extLst>
                  </p:cNvPr>
                  <p:cNvPicPr/>
                  <p:nvPr/>
                </p:nvPicPr>
                <p:blipFill>
                  <a:blip r:embed="rId121"/>
                  <a:stretch>
                    <a:fillRect/>
                  </a:stretch>
                </p:blipFill>
                <p:spPr>
                  <a:xfrm>
                    <a:off x="3635454" y="6101528"/>
                    <a:ext cx="111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1" name="筆跡 90">
                    <a:extLst>
                      <a:ext uri="{FF2B5EF4-FFF2-40B4-BE49-F238E27FC236}">
                        <a16:creationId xmlns:a16="http://schemas.microsoft.com/office/drawing/2014/main" id="{698CDB8E-6D76-F267-D24D-6DC46D926452}"/>
                      </a:ext>
                    </a:extLst>
                  </p14:cNvPr>
                  <p14:cNvContentPartPr/>
                  <p14:nvPr/>
                </p14:nvContentPartPr>
                <p14:xfrm>
                  <a:off x="3667854" y="6090008"/>
                  <a:ext cx="135360" cy="16560"/>
                </p14:xfrm>
              </p:contentPart>
            </mc:Choice>
            <mc:Fallback xmlns="">
              <p:pic>
                <p:nvPicPr>
                  <p:cNvPr id="91" name="筆跡 90">
                    <a:extLst>
                      <a:ext uri="{FF2B5EF4-FFF2-40B4-BE49-F238E27FC236}">
                        <a16:creationId xmlns:a16="http://schemas.microsoft.com/office/drawing/2014/main" id="{698CDB8E-6D76-F267-D24D-6DC46D926452}"/>
                      </a:ext>
                    </a:extLst>
                  </p:cNvPr>
                  <p:cNvPicPr/>
                  <p:nvPr/>
                </p:nvPicPr>
                <p:blipFill>
                  <a:blip r:embed="rId123"/>
                  <a:stretch>
                    <a:fillRect/>
                  </a:stretch>
                </p:blipFill>
                <p:spPr>
                  <a:xfrm>
                    <a:off x="3659214" y="6081368"/>
                    <a:ext cx="153000" cy="34200"/>
                  </a:xfrm>
                  <a:prstGeom prst="rect">
                    <a:avLst/>
                  </a:prstGeom>
                </p:spPr>
              </p:pic>
            </mc:Fallback>
          </mc:AlternateContent>
        </p:grpSp>
        <p:grpSp>
          <p:nvGrpSpPr>
            <p:cNvPr id="95" name="群組 94">
              <a:extLst>
                <a:ext uri="{FF2B5EF4-FFF2-40B4-BE49-F238E27FC236}">
                  <a16:creationId xmlns:a16="http://schemas.microsoft.com/office/drawing/2014/main" id="{A81A46C1-1595-A2EB-EC33-A980F925BCE2}"/>
                </a:ext>
              </a:extLst>
            </p:cNvPr>
            <p:cNvGrpSpPr/>
            <p:nvPr/>
          </p:nvGrpSpPr>
          <p:grpSpPr>
            <a:xfrm>
              <a:off x="6164752" y="4950744"/>
              <a:ext cx="229680" cy="220680"/>
              <a:chOff x="4332414" y="5357408"/>
              <a:chExt cx="229680" cy="220680"/>
            </a:xfrm>
          </p:grpSpPr>
          <mc:AlternateContent xmlns:mc="http://schemas.openxmlformats.org/markup-compatibility/2006" xmlns:p14="http://schemas.microsoft.com/office/powerpoint/2010/main">
            <mc:Choice Requires="p14">
              <p:contentPart p14:bwMode="auto" r:id="rId124">
                <p14:nvContentPartPr>
                  <p14:cNvPr id="93" name="筆跡 92">
                    <a:extLst>
                      <a:ext uri="{FF2B5EF4-FFF2-40B4-BE49-F238E27FC236}">
                        <a16:creationId xmlns:a16="http://schemas.microsoft.com/office/drawing/2014/main" id="{3AA82BA8-60DF-9300-A1CA-3349195B0107}"/>
                      </a:ext>
                    </a:extLst>
                  </p14:cNvPr>
                  <p14:cNvContentPartPr/>
                  <p14:nvPr/>
                </p14:nvContentPartPr>
                <p14:xfrm>
                  <a:off x="4332414" y="5381528"/>
                  <a:ext cx="32040" cy="178560"/>
                </p14:xfrm>
              </p:contentPart>
            </mc:Choice>
            <mc:Fallback xmlns="">
              <p:pic>
                <p:nvPicPr>
                  <p:cNvPr id="93" name="筆跡 92">
                    <a:extLst>
                      <a:ext uri="{FF2B5EF4-FFF2-40B4-BE49-F238E27FC236}">
                        <a16:creationId xmlns:a16="http://schemas.microsoft.com/office/drawing/2014/main" id="{3AA82BA8-60DF-9300-A1CA-3349195B0107}"/>
                      </a:ext>
                    </a:extLst>
                  </p:cNvPr>
                  <p:cNvPicPr/>
                  <p:nvPr/>
                </p:nvPicPr>
                <p:blipFill>
                  <a:blip r:embed="rId125"/>
                  <a:stretch>
                    <a:fillRect/>
                  </a:stretch>
                </p:blipFill>
                <p:spPr>
                  <a:xfrm>
                    <a:off x="4323774" y="5372528"/>
                    <a:ext cx="49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4" name="筆跡 93">
                    <a:extLst>
                      <a:ext uri="{FF2B5EF4-FFF2-40B4-BE49-F238E27FC236}">
                        <a16:creationId xmlns:a16="http://schemas.microsoft.com/office/drawing/2014/main" id="{CF23B3EE-8CC6-184A-A3E7-0B170A07B3F0}"/>
                      </a:ext>
                    </a:extLst>
                  </p14:cNvPr>
                  <p14:cNvContentPartPr/>
                  <p14:nvPr/>
                </p14:nvContentPartPr>
                <p14:xfrm>
                  <a:off x="4409094" y="5357408"/>
                  <a:ext cx="153000" cy="220680"/>
                </p14:xfrm>
              </p:contentPart>
            </mc:Choice>
            <mc:Fallback xmlns="">
              <p:pic>
                <p:nvPicPr>
                  <p:cNvPr id="94" name="筆跡 93">
                    <a:extLst>
                      <a:ext uri="{FF2B5EF4-FFF2-40B4-BE49-F238E27FC236}">
                        <a16:creationId xmlns:a16="http://schemas.microsoft.com/office/drawing/2014/main" id="{CF23B3EE-8CC6-184A-A3E7-0B170A07B3F0}"/>
                      </a:ext>
                    </a:extLst>
                  </p:cNvPr>
                  <p:cNvPicPr/>
                  <p:nvPr/>
                </p:nvPicPr>
                <p:blipFill>
                  <a:blip r:embed="rId127"/>
                  <a:stretch>
                    <a:fillRect/>
                  </a:stretch>
                </p:blipFill>
                <p:spPr>
                  <a:xfrm>
                    <a:off x="4400094" y="5348768"/>
                    <a:ext cx="170640" cy="238320"/>
                  </a:xfrm>
                  <a:prstGeom prst="rect">
                    <a:avLst/>
                  </a:prstGeom>
                </p:spPr>
              </p:pic>
            </mc:Fallback>
          </mc:AlternateContent>
        </p:grpSp>
        <p:grpSp>
          <p:nvGrpSpPr>
            <p:cNvPr id="98" name="群組 97">
              <a:extLst>
                <a:ext uri="{FF2B5EF4-FFF2-40B4-BE49-F238E27FC236}">
                  <a16:creationId xmlns:a16="http://schemas.microsoft.com/office/drawing/2014/main" id="{3F5942CD-96FD-25C2-382F-8911D84FD531}"/>
                </a:ext>
              </a:extLst>
            </p:cNvPr>
            <p:cNvGrpSpPr/>
            <p:nvPr/>
          </p:nvGrpSpPr>
          <p:grpSpPr>
            <a:xfrm>
              <a:off x="6195352" y="5736984"/>
              <a:ext cx="182880" cy="152640"/>
              <a:chOff x="4363014" y="6143648"/>
              <a:chExt cx="182880" cy="152640"/>
            </a:xfrm>
          </p:grpSpPr>
          <mc:AlternateContent xmlns:mc="http://schemas.openxmlformats.org/markup-compatibility/2006" xmlns:p14="http://schemas.microsoft.com/office/powerpoint/2010/main">
            <mc:Choice Requires="p14">
              <p:contentPart p14:bwMode="auto" r:id="rId128">
                <p14:nvContentPartPr>
                  <p14:cNvPr id="96" name="筆跡 95">
                    <a:extLst>
                      <a:ext uri="{FF2B5EF4-FFF2-40B4-BE49-F238E27FC236}">
                        <a16:creationId xmlns:a16="http://schemas.microsoft.com/office/drawing/2014/main" id="{A4070683-7E22-401D-B7F5-062BE665E3CE}"/>
                      </a:ext>
                    </a:extLst>
                  </p14:cNvPr>
                  <p14:cNvContentPartPr/>
                  <p14:nvPr/>
                </p14:nvContentPartPr>
                <p14:xfrm>
                  <a:off x="4363014" y="6160568"/>
                  <a:ext cx="14400" cy="119880"/>
                </p14:xfrm>
              </p:contentPart>
            </mc:Choice>
            <mc:Fallback xmlns="">
              <p:pic>
                <p:nvPicPr>
                  <p:cNvPr id="96" name="筆跡 95">
                    <a:extLst>
                      <a:ext uri="{FF2B5EF4-FFF2-40B4-BE49-F238E27FC236}">
                        <a16:creationId xmlns:a16="http://schemas.microsoft.com/office/drawing/2014/main" id="{A4070683-7E22-401D-B7F5-062BE665E3CE}"/>
                      </a:ext>
                    </a:extLst>
                  </p:cNvPr>
                  <p:cNvPicPr/>
                  <p:nvPr/>
                </p:nvPicPr>
                <p:blipFill>
                  <a:blip r:embed="rId129"/>
                  <a:stretch>
                    <a:fillRect/>
                  </a:stretch>
                </p:blipFill>
                <p:spPr>
                  <a:xfrm>
                    <a:off x="4354374" y="6151568"/>
                    <a:ext cx="320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7" name="筆跡 96">
                    <a:extLst>
                      <a:ext uri="{FF2B5EF4-FFF2-40B4-BE49-F238E27FC236}">
                        <a16:creationId xmlns:a16="http://schemas.microsoft.com/office/drawing/2014/main" id="{34403E82-0220-A2C4-0710-7A1512A42E97}"/>
                      </a:ext>
                    </a:extLst>
                  </p14:cNvPr>
                  <p14:cNvContentPartPr/>
                  <p14:nvPr/>
                </p14:nvContentPartPr>
                <p14:xfrm>
                  <a:off x="4431414" y="6143648"/>
                  <a:ext cx="114480" cy="152640"/>
                </p14:xfrm>
              </p:contentPart>
            </mc:Choice>
            <mc:Fallback xmlns="">
              <p:pic>
                <p:nvPicPr>
                  <p:cNvPr id="97" name="筆跡 96">
                    <a:extLst>
                      <a:ext uri="{FF2B5EF4-FFF2-40B4-BE49-F238E27FC236}">
                        <a16:creationId xmlns:a16="http://schemas.microsoft.com/office/drawing/2014/main" id="{34403E82-0220-A2C4-0710-7A1512A42E97}"/>
                      </a:ext>
                    </a:extLst>
                  </p:cNvPr>
                  <p:cNvPicPr/>
                  <p:nvPr/>
                </p:nvPicPr>
                <p:blipFill>
                  <a:blip r:embed="rId131"/>
                  <a:stretch>
                    <a:fillRect/>
                  </a:stretch>
                </p:blipFill>
                <p:spPr>
                  <a:xfrm>
                    <a:off x="4422414" y="6134648"/>
                    <a:ext cx="132120" cy="170280"/>
                  </a:xfrm>
                  <a:prstGeom prst="rect">
                    <a:avLst/>
                  </a:prstGeom>
                </p:spPr>
              </p:pic>
            </mc:Fallback>
          </mc:AlternateContent>
        </p:grpSp>
        <p:sp>
          <p:nvSpPr>
            <p:cNvPr id="16" name="直線接點 15">
              <a:extLst>
                <a:ext uri="{FF2B5EF4-FFF2-40B4-BE49-F238E27FC236}">
                  <a16:creationId xmlns:a16="http://schemas.microsoft.com/office/drawing/2014/main" id="{4002E9DA-8291-4167-9903-DB6A36316318}"/>
                </a:ext>
              </a:extLst>
            </p:cNvPr>
            <p:cNvSpPr/>
            <p:nvPr/>
          </p:nvSpPr>
          <p:spPr>
            <a:xfrm rot="5400000">
              <a:off x="1125900" y="4398762"/>
              <a:ext cx="365760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2" name="直線接點 11">
              <a:extLst>
                <a:ext uri="{FF2B5EF4-FFF2-40B4-BE49-F238E27FC236}">
                  <a16:creationId xmlns:a16="http://schemas.microsoft.com/office/drawing/2014/main" id="{B82EBB47-B33B-83E5-64CD-D563B640C5EB}"/>
                </a:ext>
              </a:extLst>
            </p:cNvPr>
            <p:cNvSpPr/>
            <p:nvPr/>
          </p:nvSpPr>
          <p:spPr>
            <a:xfrm rot="5400000">
              <a:off x="1789103" y="4398762"/>
              <a:ext cx="365760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3" name="直線接點 12">
              <a:extLst>
                <a:ext uri="{FF2B5EF4-FFF2-40B4-BE49-F238E27FC236}">
                  <a16:creationId xmlns:a16="http://schemas.microsoft.com/office/drawing/2014/main" id="{49DB56BB-3604-DEC7-CB41-983EFDC9948B}"/>
                </a:ext>
              </a:extLst>
            </p:cNvPr>
            <p:cNvSpPr/>
            <p:nvPr/>
          </p:nvSpPr>
          <p:spPr>
            <a:xfrm rot="5400000">
              <a:off x="3090768"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4" name="直線接點 13">
              <a:extLst>
                <a:ext uri="{FF2B5EF4-FFF2-40B4-BE49-F238E27FC236}">
                  <a16:creationId xmlns:a16="http://schemas.microsoft.com/office/drawing/2014/main" id="{15285961-3851-947E-1816-CB9D52D0702E}"/>
                </a:ext>
              </a:extLst>
            </p:cNvPr>
            <p:cNvSpPr/>
            <p:nvPr/>
          </p:nvSpPr>
          <p:spPr>
            <a:xfrm rot="5400000">
              <a:off x="3848564"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5" name="直線接點 14">
              <a:extLst>
                <a:ext uri="{FF2B5EF4-FFF2-40B4-BE49-F238E27FC236}">
                  <a16:creationId xmlns:a16="http://schemas.microsoft.com/office/drawing/2014/main" id="{0655FE84-4E1F-D6F7-2562-07E6089F0586}"/>
                </a:ext>
              </a:extLst>
            </p:cNvPr>
            <p:cNvSpPr/>
            <p:nvPr/>
          </p:nvSpPr>
          <p:spPr>
            <a:xfrm rot="5400000">
              <a:off x="4573811" y="480260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sp>
          <p:nvSpPr>
            <p:cNvPr id="100" name="直線接點 99">
              <a:extLst>
                <a:ext uri="{FF2B5EF4-FFF2-40B4-BE49-F238E27FC236}">
                  <a16:creationId xmlns:a16="http://schemas.microsoft.com/office/drawing/2014/main" id="{57433628-3C52-4A00-903B-61D3D7B6CBFF}"/>
                </a:ext>
              </a:extLst>
            </p:cNvPr>
            <p:cNvSpPr/>
            <p:nvPr/>
          </p:nvSpPr>
          <p:spPr>
            <a:xfrm>
              <a:off x="2958480" y="3934620"/>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0" name="直線接點 109">
              <a:extLst>
                <a:ext uri="{FF2B5EF4-FFF2-40B4-BE49-F238E27FC236}">
                  <a16:creationId xmlns:a16="http://schemas.microsoft.com/office/drawing/2014/main" id="{0F2E6651-1F9D-4004-D38A-9766A1B34B4A}"/>
                </a:ext>
              </a:extLst>
            </p:cNvPr>
            <p:cNvSpPr/>
            <p:nvPr/>
          </p:nvSpPr>
          <p:spPr>
            <a:xfrm>
              <a:off x="2915392" y="4755478"/>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1" name="直線接點 110">
              <a:extLst>
                <a:ext uri="{FF2B5EF4-FFF2-40B4-BE49-F238E27FC236}">
                  <a16:creationId xmlns:a16="http://schemas.microsoft.com/office/drawing/2014/main" id="{85C836E3-7FF6-7B2D-4866-D31C3EEB6058}"/>
                </a:ext>
              </a:extLst>
            </p:cNvPr>
            <p:cNvSpPr/>
            <p:nvPr/>
          </p:nvSpPr>
          <p:spPr>
            <a:xfrm>
              <a:off x="2924752" y="5442855"/>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2" name="直線接點 111">
              <a:extLst>
                <a:ext uri="{FF2B5EF4-FFF2-40B4-BE49-F238E27FC236}">
                  <a16:creationId xmlns:a16="http://schemas.microsoft.com/office/drawing/2014/main" id="{1623AC8B-EE97-343A-5B61-EA78F688AAE5}"/>
                </a:ext>
              </a:extLst>
            </p:cNvPr>
            <p:cNvSpPr/>
            <p:nvPr/>
          </p:nvSpPr>
          <p:spPr>
            <a:xfrm>
              <a:off x="2899192" y="6234466"/>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3" name="直線接點 112">
              <a:extLst>
                <a:ext uri="{FF2B5EF4-FFF2-40B4-BE49-F238E27FC236}">
                  <a16:creationId xmlns:a16="http://schemas.microsoft.com/office/drawing/2014/main" id="{2DCEEE2D-FCDA-AA8F-9782-A405FF81CB24}"/>
                </a:ext>
              </a:extLst>
            </p:cNvPr>
            <p:cNvSpPr/>
            <p:nvPr/>
          </p:nvSpPr>
          <p:spPr>
            <a:xfrm>
              <a:off x="2924752" y="3429000"/>
              <a:ext cx="384048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A9D8FF"/>
                </a:solidFill>
              </a:endParaRPr>
            </a:p>
          </p:txBody>
        </p:sp>
        <p:sp>
          <p:nvSpPr>
            <p:cNvPr id="114" name="直線接點 113">
              <a:extLst>
                <a:ext uri="{FF2B5EF4-FFF2-40B4-BE49-F238E27FC236}">
                  <a16:creationId xmlns:a16="http://schemas.microsoft.com/office/drawing/2014/main" id="{F739451B-FF72-2291-9514-3BDDB6E0D88A}"/>
                </a:ext>
              </a:extLst>
            </p:cNvPr>
            <p:cNvSpPr/>
            <p:nvPr/>
          </p:nvSpPr>
          <p:spPr>
            <a:xfrm rot="5400000">
              <a:off x="5372512" y="4795378"/>
              <a:ext cx="2734320" cy="0"/>
            </a:xfrm>
            <a:prstGeom prst="line">
              <a:avLst/>
            </a:prstGeom>
            <a:solidFill>
              <a:srgbClr val="A9D8FF">
                <a:alpha val="5000"/>
              </a:srgbClr>
            </a:solidFill>
            <a:ln w="36000">
              <a:solidFill>
                <a:srgbClr val="A9D8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ja-JP" altLang="en-US">
                <a:solidFill>
                  <a:srgbClr val="A9D8FF"/>
                </a:solidFill>
              </a:endParaRPr>
            </a:p>
          </p:txBody>
        </p:sp>
      </p:grpSp>
      <p:grpSp>
        <p:nvGrpSpPr>
          <p:cNvPr id="142" name="群組 141">
            <a:extLst>
              <a:ext uri="{FF2B5EF4-FFF2-40B4-BE49-F238E27FC236}">
                <a16:creationId xmlns:a16="http://schemas.microsoft.com/office/drawing/2014/main" id="{491AEA89-3CA7-958A-4626-8C70A6399F10}"/>
              </a:ext>
            </a:extLst>
          </p:cNvPr>
          <p:cNvGrpSpPr/>
          <p:nvPr/>
        </p:nvGrpSpPr>
        <p:grpSpPr>
          <a:xfrm>
            <a:off x="8722051" y="1848026"/>
            <a:ext cx="975600" cy="439560"/>
            <a:chOff x="8722051" y="1848026"/>
            <a:chExt cx="975600" cy="439560"/>
          </a:xfrm>
        </p:grpSpPr>
        <mc:AlternateContent xmlns:mc="http://schemas.openxmlformats.org/markup-compatibility/2006" xmlns:p14="http://schemas.microsoft.com/office/powerpoint/2010/main">
          <mc:Choice Requires="p14">
            <p:contentPart p14:bwMode="auto" r:id="rId132">
              <p14:nvContentPartPr>
                <p14:cNvPr id="118" name="筆跡 117">
                  <a:extLst>
                    <a:ext uri="{FF2B5EF4-FFF2-40B4-BE49-F238E27FC236}">
                      <a16:creationId xmlns:a16="http://schemas.microsoft.com/office/drawing/2014/main" id="{B5AA5E7D-AA5E-48E9-ED39-FD50FD0BDF74}"/>
                    </a:ext>
                  </a:extLst>
                </p14:cNvPr>
                <p14:cNvContentPartPr/>
                <p14:nvPr/>
              </p14:nvContentPartPr>
              <p14:xfrm>
                <a:off x="8733931" y="1942346"/>
                <a:ext cx="18000" cy="345240"/>
              </p14:xfrm>
            </p:contentPart>
          </mc:Choice>
          <mc:Fallback xmlns="">
            <p:pic>
              <p:nvPicPr>
                <p:cNvPr id="118" name="筆跡 117">
                  <a:extLst>
                    <a:ext uri="{FF2B5EF4-FFF2-40B4-BE49-F238E27FC236}">
                      <a16:creationId xmlns:a16="http://schemas.microsoft.com/office/drawing/2014/main" id="{B5AA5E7D-AA5E-48E9-ED39-FD50FD0BDF74}"/>
                    </a:ext>
                  </a:extLst>
                </p:cNvPr>
                <p:cNvPicPr/>
                <p:nvPr/>
              </p:nvPicPr>
              <p:blipFill>
                <a:blip r:embed="rId133"/>
                <a:stretch>
                  <a:fillRect/>
                </a:stretch>
              </p:blipFill>
              <p:spPr>
                <a:xfrm>
                  <a:off x="8724931" y="1933346"/>
                  <a:ext cx="356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9" name="筆跡 118">
                  <a:extLst>
                    <a:ext uri="{FF2B5EF4-FFF2-40B4-BE49-F238E27FC236}">
                      <a16:creationId xmlns:a16="http://schemas.microsoft.com/office/drawing/2014/main" id="{08F8238D-65F9-B31A-B113-812CE5DC25B4}"/>
                    </a:ext>
                  </a:extLst>
                </p14:cNvPr>
                <p14:cNvContentPartPr/>
                <p14:nvPr/>
              </p14:nvContentPartPr>
              <p14:xfrm>
                <a:off x="8722051" y="1928666"/>
                <a:ext cx="215280" cy="352080"/>
              </p14:xfrm>
            </p:contentPart>
          </mc:Choice>
          <mc:Fallback xmlns="">
            <p:pic>
              <p:nvPicPr>
                <p:cNvPr id="119" name="筆跡 118">
                  <a:extLst>
                    <a:ext uri="{FF2B5EF4-FFF2-40B4-BE49-F238E27FC236}">
                      <a16:creationId xmlns:a16="http://schemas.microsoft.com/office/drawing/2014/main" id="{08F8238D-65F9-B31A-B113-812CE5DC25B4}"/>
                    </a:ext>
                  </a:extLst>
                </p:cNvPr>
                <p:cNvPicPr/>
                <p:nvPr/>
              </p:nvPicPr>
              <p:blipFill>
                <a:blip r:embed="rId135"/>
                <a:stretch>
                  <a:fillRect/>
                </a:stretch>
              </p:blipFill>
              <p:spPr>
                <a:xfrm>
                  <a:off x="8713411" y="1919666"/>
                  <a:ext cx="23292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0" name="筆跡 119">
                  <a:extLst>
                    <a:ext uri="{FF2B5EF4-FFF2-40B4-BE49-F238E27FC236}">
                      <a16:creationId xmlns:a16="http://schemas.microsoft.com/office/drawing/2014/main" id="{36C594F4-1224-FA0C-BBCE-2A5178DE513A}"/>
                    </a:ext>
                  </a:extLst>
                </p14:cNvPr>
                <p14:cNvContentPartPr/>
                <p14:nvPr/>
              </p14:nvContentPartPr>
              <p14:xfrm>
                <a:off x="8932291" y="2020826"/>
                <a:ext cx="146520" cy="244080"/>
              </p14:xfrm>
            </p:contentPart>
          </mc:Choice>
          <mc:Fallback xmlns="">
            <p:pic>
              <p:nvPicPr>
                <p:cNvPr id="120" name="筆跡 119">
                  <a:extLst>
                    <a:ext uri="{FF2B5EF4-FFF2-40B4-BE49-F238E27FC236}">
                      <a16:creationId xmlns:a16="http://schemas.microsoft.com/office/drawing/2014/main" id="{36C594F4-1224-FA0C-BBCE-2A5178DE513A}"/>
                    </a:ext>
                  </a:extLst>
                </p:cNvPr>
                <p:cNvPicPr/>
                <p:nvPr/>
              </p:nvPicPr>
              <p:blipFill>
                <a:blip r:embed="rId137"/>
                <a:stretch>
                  <a:fillRect/>
                </a:stretch>
              </p:blipFill>
              <p:spPr>
                <a:xfrm>
                  <a:off x="8923291" y="2012186"/>
                  <a:ext cx="1641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1" name="筆跡 120">
                  <a:extLst>
                    <a:ext uri="{FF2B5EF4-FFF2-40B4-BE49-F238E27FC236}">
                      <a16:creationId xmlns:a16="http://schemas.microsoft.com/office/drawing/2014/main" id="{E872A985-D974-9870-E626-798F48FCF157}"/>
                    </a:ext>
                  </a:extLst>
                </p14:cNvPr>
                <p14:cNvContentPartPr/>
                <p14:nvPr/>
              </p14:nvContentPartPr>
              <p14:xfrm>
                <a:off x="8986291" y="1873226"/>
                <a:ext cx="224280" cy="323640"/>
              </p14:xfrm>
            </p:contentPart>
          </mc:Choice>
          <mc:Fallback xmlns="">
            <p:pic>
              <p:nvPicPr>
                <p:cNvPr id="121" name="筆跡 120">
                  <a:extLst>
                    <a:ext uri="{FF2B5EF4-FFF2-40B4-BE49-F238E27FC236}">
                      <a16:creationId xmlns:a16="http://schemas.microsoft.com/office/drawing/2014/main" id="{E872A985-D974-9870-E626-798F48FCF157}"/>
                    </a:ext>
                  </a:extLst>
                </p:cNvPr>
                <p:cNvPicPr/>
                <p:nvPr/>
              </p:nvPicPr>
              <p:blipFill>
                <a:blip r:embed="rId139"/>
                <a:stretch>
                  <a:fillRect/>
                </a:stretch>
              </p:blipFill>
              <p:spPr>
                <a:xfrm>
                  <a:off x="8977291" y="1864586"/>
                  <a:ext cx="2419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2" name="筆跡 121">
                  <a:extLst>
                    <a:ext uri="{FF2B5EF4-FFF2-40B4-BE49-F238E27FC236}">
                      <a16:creationId xmlns:a16="http://schemas.microsoft.com/office/drawing/2014/main" id="{07BBE042-03C7-AE82-2AE5-50409CD68514}"/>
                    </a:ext>
                  </a:extLst>
                </p14:cNvPr>
                <p14:cNvContentPartPr/>
                <p14:nvPr/>
              </p14:nvContentPartPr>
              <p14:xfrm>
                <a:off x="9246571" y="2044946"/>
                <a:ext cx="141480" cy="118440"/>
              </p14:xfrm>
            </p:contentPart>
          </mc:Choice>
          <mc:Fallback xmlns="">
            <p:pic>
              <p:nvPicPr>
                <p:cNvPr id="122" name="筆跡 121">
                  <a:extLst>
                    <a:ext uri="{FF2B5EF4-FFF2-40B4-BE49-F238E27FC236}">
                      <a16:creationId xmlns:a16="http://schemas.microsoft.com/office/drawing/2014/main" id="{07BBE042-03C7-AE82-2AE5-50409CD68514}"/>
                    </a:ext>
                  </a:extLst>
                </p:cNvPr>
                <p:cNvPicPr/>
                <p:nvPr/>
              </p:nvPicPr>
              <p:blipFill>
                <a:blip r:embed="rId141"/>
                <a:stretch>
                  <a:fillRect/>
                </a:stretch>
              </p:blipFill>
              <p:spPr>
                <a:xfrm>
                  <a:off x="9237931" y="2036306"/>
                  <a:ext cx="159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3" name="筆跡 122">
                  <a:extLst>
                    <a:ext uri="{FF2B5EF4-FFF2-40B4-BE49-F238E27FC236}">
                      <a16:creationId xmlns:a16="http://schemas.microsoft.com/office/drawing/2014/main" id="{A5BDBBD1-2FA9-36AC-64AE-6F9BEC87B4CF}"/>
                    </a:ext>
                  </a:extLst>
                </p14:cNvPr>
                <p14:cNvContentPartPr/>
                <p14:nvPr/>
              </p14:nvContentPartPr>
              <p14:xfrm>
                <a:off x="9443851" y="1848026"/>
                <a:ext cx="32400" cy="336960"/>
              </p14:xfrm>
            </p:contentPart>
          </mc:Choice>
          <mc:Fallback xmlns="">
            <p:pic>
              <p:nvPicPr>
                <p:cNvPr id="123" name="筆跡 122">
                  <a:extLst>
                    <a:ext uri="{FF2B5EF4-FFF2-40B4-BE49-F238E27FC236}">
                      <a16:creationId xmlns:a16="http://schemas.microsoft.com/office/drawing/2014/main" id="{A5BDBBD1-2FA9-36AC-64AE-6F9BEC87B4CF}"/>
                    </a:ext>
                  </a:extLst>
                </p:cNvPr>
                <p:cNvPicPr/>
                <p:nvPr/>
              </p:nvPicPr>
              <p:blipFill>
                <a:blip r:embed="rId143"/>
                <a:stretch>
                  <a:fillRect/>
                </a:stretch>
              </p:blipFill>
              <p:spPr>
                <a:xfrm>
                  <a:off x="9435211" y="1839026"/>
                  <a:ext cx="500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4" name="筆跡 123">
                  <a:extLst>
                    <a:ext uri="{FF2B5EF4-FFF2-40B4-BE49-F238E27FC236}">
                      <a16:creationId xmlns:a16="http://schemas.microsoft.com/office/drawing/2014/main" id="{2358281B-BD4F-C8E7-358F-95F05B05A090}"/>
                    </a:ext>
                  </a:extLst>
                </p14:cNvPr>
                <p14:cNvContentPartPr/>
                <p14:nvPr/>
              </p14:nvContentPartPr>
              <p14:xfrm>
                <a:off x="9471211" y="2047826"/>
                <a:ext cx="226440" cy="109440"/>
              </p14:xfrm>
            </p:contentPart>
          </mc:Choice>
          <mc:Fallback xmlns="">
            <p:pic>
              <p:nvPicPr>
                <p:cNvPr id="124" name="筆跡 123">
                  <a:extLst>
                    <a:ext uri="{FF2B5EF4-FFF2-40B4-BE49-F238E27FC236}">
                      <a16:creationId xmlns:a16="http://schemas.microsoft.com/office/drawing/2014/main" id="{2358281B-BD4F-C8E7-358F-95F05B05A090}"/>
                    </a:ext>
                  </a:extLst>
                </p:cNvPr>
                <p:cNvPicPr/>
                <p:nvPr/>
              </p:nvPicPr>
              <p:blipFill>
                <a:blip r:embed="rId145"/>
                <a:stretch>
                  <a:fillRect/>
                </a:stretch>
              </p:blipFill>
              <p:spPr>
                <a:xfrm>
                  <a:off x="9462211" y="2039186"/>
                  <a:ext cx="244080" cy="127080"/>
                </a:xfrm>
                <a:prstGeom prst="rect">
                  <a:avLst/>
                </a:prstGeom>
              </p:spPr>
            </p:pic>
          </mc:Fallback>
        </mc:AlternateContent>
      </p:grpSp>
      <p:grpSp>
        <p:nvGrpSpPr>
          <p:cNvPr id="141" name="群組 140">
            <a:extLst>
              <a:ext uri="{FF2B5EF4-FFF2-40B4-BE49-F238E27FC236}">
                <a16:creationId xmlns:a16="http://schemas.microsoft.com/office/drawing/2014/main" id="{E771FF06-5348-97C3-A48F-E9D4F98AECB4}"/>
              </a:ext>
            </a:extLst>
          </p:cNvPr>
          <p:cNvGrpSpPr/>
          <p:nvPr/>
        </p:nvGrpSpPr>
        <p:grpSpPr>
          <a:xfrm>
            <a:off x="7835371" y="2892386"/>
            <a:ext cx="227880" cy="274320"/>
            <a:chOff x="7835371" y="2892386"/>
            <a:chExt cx="227880" cy="274320"/>
          </a:xfrm>
        </p:grpSpPr>
        <mc:AlternateContent xmlns:mc="http://schemas.openxmlformats.org/markup-compatibility/2006" xmlns:p14="http://schemas.microsoft.com/office/powerpoint/2010/main">
          <mc:Choice Requires="p14">
            <p:contentPart p14:bwMode="auto" r:id="rId146">
              <p14:nvContentPartPr>
                <p14:cNvPr id="125" name="筆跡 124">
                  <a:extLst>
                    <a:ext uri="{FF2B5EF4-FFF2-40B4-BE49-F238E27FC236}">
                      <a16:creationId xmlns:a16="http://schemas.microsoft.com/office/drawing/2014/main" id="{C6097676-F521-E91F-D599-B11B1BB6A02C}"/>
                    </a:ext>
                  </a:extLst>
                </p14:cNvPr>
                <p14:cNvContentPartPr/>
                <p14:nvPr/>
              </p14:nvContentPartPr>
              <p14:xfrm>
                <a:off x="7835371" y="2892386"/>
                <a:ext cx="227880" cy="7560"/>
              </p14:xfrm>
            </p:contentPart>
          </mc:Choice>
          <mc:Fallback xmlns="">
            <p:pic>
              <p:nvPicPr>
                <p:cNvPr id="125" name="筆跡 124">
                  <a:extLst>
                    <a:ext uri="{FF2B5EF4-FFF2-40B4-BE49-F238E27FC236}">
                      <a16:creationId xmlns:a16="http://schemas.microsoft.com/office/drawing/2014/main" id="{C6097676-F521-E91F-D599-B11B1BB6A02C}"/>
                    </a:ext>
                  </a:extLst>
                </p:cNvPr>
                <p:cNvPicPr/>
                <p:nvPr/>
              </p:nvPicPr>
              <p:blipFill>
                <a:blip r:embed="rId147"/>
                <a:stretch>
                  <a:fillRect/>
                </a:stretch>
              </p:blipFill>
              <p:spPr>
                <a:xfrm>
                  <a:off x="7826371" y="2883746"/>
                  <a:ext cx="2455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6" name="筆跡 125">
                  <a:extLst>
                    <a:ext uri="{FF2B5EF4-FFF2-40B4-BE49-F238E27FC236}">
                      <a16:creationId xmlns:a16="http://schemas.microsoft.com/office/drawing/2014/main" id="{40DB57B7-C124-F206-64ED-F499E7B235DC}"/>
                    </a:ext>
                  </a:extLst>
                </p14:cNvPr>
                <p14:cNvContentPartPr/>
                <p14:nvPr/>
              </p14:nvContentPartPr>
              <p14:xfrm>
                <a:off x="7943371" y="2895266"/>
                <a:ext cx="30240" cy="271080"/>
              </p14:xfrm>
            </p:contentPart>
          </mc:Choice>
          <mc:Fallback xmlns="">
            <p:pic>
              <p:nvPicPr>
                <p:cNvPr id="126" name="筆跡 125">
                  <a:extLst>
                    <a:ext uri="{FF2B5EF4-FFF2-40B4-BE49-F238E27FC236}">
                      <a16:creationId xmlns:a16="http://schemas.microsoft.com/office/drawing/2014/main" id="{40DB57B7-C124-F206-64ED-F499E7B235DC}"/>
                    </a:ext>
                  </a:extLst>
                </p:cNvPr>
                <p:cNvPicPr/>
                <p:nvPr/>
              </p:nvPicPr>
              <p:blipFill>
                <a:blip r:embed="rId149"/>
                <a:stretch>
                  <a:fillRect/>
                </a:stretch>
              </p:blipFill>
              <p:spPr>
                <a:xfrm>
                  <a:off x="7934371" y="2886626"/>
                  <a:ext cx="478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7" name="筆跡 126">
                  <a:extLst>
                    <a:ext uri="{FF2B5EF4-FFF2-40B4-BE49-F238E27FC236}">
                      <a16:creationId xmlns:a16="http://schemas.microsoft.com/office/drawing/2014/main" id="{881175BE-F369-9A46-BBC8-A7DED188DA58}"/>
                    </a:ext>
                  </a:extLst>
                </p14:cNvPr>
                <p14:cNvContentPartPr/>
                <p14:nvPr/>
              </p14:nvContentPartPr>
              <p14:xfrm>
                <a:off x="7846171" y="3136466"/>
                <a:ext cx="192960" cy="30240"/>
              </p14:xfrm>
            </p:contentPart>
          </mc:Choice>
          <mc:Fallback xmlns="">
            <p:pic>
              <p:nvPicPr>
                <p:cNvPr id="127" name="筆跡 126">
                  <a:extLst>
                    <a:ext uri="{FF2B5EF4-FFF2-40B4-BE49-F238E27FC236}">
                      <a16:creationId xmlns:a16="http://schemas.microsoft.com/office/drawing/2014/main" id="{881175BE-F369-9A46-BBC8-A7DED188DA58}"/>
                    </a:ext>
                  </a:extLst>
                </p:cNvPr>
                <p:cNvPicPr/>
                <p:nvPr/>
              </p:nvPicPr>
              <p:blipFill>
                <a:blip r:embed="rId151"/>
                <a:stretch>
                  <a:fillRect/>
                </a:stretch>
              </p:blipFill>
              <p:spPr>
                <a:xfrm>
                  <a:off x="7837171" y="3127466"/>
                  <a:ext cx="210600" cy="47880"/>
                </a:xfrm>
                <a:prstGeom prst="rect">
                  <a:avLst/>
                </a:prstGeom>
              </p:spPr>
            </p:pic>
          </mc:Fallback>
        </mc:AlternateContent>
      </p:grpSp>
      <p:grpSp>
        <p:nvGrpSpPr>
          <p:cNvPr id="140" name="群組 139">
            <a:extLst>
              <a:ext uri="{FF2B5EF4-FFF2-40B4-BE49-F238E27FC236}">
                <a16:creationId xmlns:a16="http://schemas.microsoft.com/office/drawing/2014/main" id="{401F6A3F-4AD7-BC7F-52AE-FA3556F072C3}"/>
              </a:ext>
            </a:extLst>
          </p:cNvPr>
          <p:cNvGrpSpPr/>
          <p:nvPr/>
        </p:nvGrpSpPr>
        <p:grpSpPr>
          <a:xfrm>
            <a:off x="8753371" y="2856386"/>
            <a:ext cx="213840" cy="330480"/>
            <a:chOff x="8753371" y="2856386"/>
            <a:chExt cx="213840" cy="330480"/>
          </a:xfrm>
        </p:grpSpPr>
        <mc:AlternateContent xmlns:mc="http://schemas.openxmlformats.org/markup-compatibility/2006" xmlns:p14="http://schemas.microsoft.com/office/powerpoint/2010/main">
          <mc:Choice Requires="p14">
            <p:contentPart p14:bwMode="auto" r:id="rId152">
              <p14:nvContentPartPr>
                <p14:cNvPr id="128" name="筆跡 127">
                  <a:extLst>
                    <a:ext uri="{FF2B5EF4-FFF2-40B4-BE49-F238E27FC236}">
                      <a16:creationId xmlns:a16="http://schemas.microsoft.com/office/drawing/2014/main" id="{694DBC2C-98FC-BE5F-37F6-AC62D4A395DC}"/>
                    </a:ext>
                  </a:extLst>
                </p14:cNvPr>
                <p14:cNvContentPartPr/>
                <p14:nvPr/>
              </p14:nvContentPartPr>
              <p14:xfrm>
                <a:off x="8753371" y="2856386"/>
                <a:ext cx="213840" cy="13680"/>
              </p14:xfrm>
            </p:contentPart>
          </mc:Choice>
          <mc:Fallback xmlns="">
            <p:pic>
              <p:nvPicPr>
                <p:cNvPr id="128" name="筆跡 127">
                  <a:extLst>
                    <a:ext uri="{FF2B5EF4-FFF2-40B4-BE49-F238E27FC236}">
                      <a16:creationId xmlns:a16="http://schemas.microsoft.com/office/drawing/2014/main" id="{694DBC2C-98FC-BE5F-37F6-AC62D4A395DC}"/>
                    </a:ext>
                  </a:extLst>
                </p:cNvPr>
                <p:cNvPicPr/>
                <p:nvPr/>
              </p:nvPicPr>
              <p:blipFill>
                <a:blip r:embed="rId153"/>
                <a:stretch>
                  <a:fillRect/>
                </a:stretch>
              </p:blipFill>
              <p:spPr>
                <a:xfrm>
                  <a:off x="8744731" y="2847746"/>
                  <a:ext cx="2314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9" name="筆跡 128">
                  <a:extLst>
                    <a:ext uri="{FF2B5EF4-FFF2-40B4-BE49-F238E27FC236}">
                      <a16:creationId xmlns:a16="http://schemas.microsoft.com/office/drawing/2014/main" id="{14C76576-7036-792F-5965-DDC83121AB2A}"/>
                    </a:ext>
                  </a:extLst>
                </p14:cNvPr>
                <p14:cNvContentPartPr/>
                <p14:nvPr/>
              </p14:nvContentPartPr>
              <p14:xfrm>
                <a:off x="8821051" y="2891666"/>
                <a:ext cx="39960" cy="247680"/>
              </p14:xfrm>
            </p:contentPart>
          </mc:Choice>
          <mc:Fallback xmlns="">
            <p:pic>
              <p:nvPicPr>
                <p:cNvPr id="129" name="筆跡 128">
                  <a:extLst>
                    <a:ext uri="{FF2B5EF4-FFF2-40B4-BE49-F238E27FC236}">
                      <a16:creationId xmlns:a16="http://schemas.microsoft.com/office/drawing/2014/main" id="{14C76576-7036-792F-5965-DDC83121AB2A}"/>
                    </a:ext>
                  </a:extLst>
                </p:cNvPr>
                <p:cNvPicPr/>
                <p:nvPr/>
              </p:nvPicPr>
              <p:blipFill>
                <a:blip r:embed="rId155"/>
                <a:stretch>
                  <a:fillRect/>
                </a:stretch>
              </p:blipFill>
              <p:spPr>
                <a:xfrm>
                  <a:off x="8812051" y="2882666"/>
                  <a:ext cx="576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0" name="筆跡 129">
                  <a:extLst>
                    <a:ext uri="{FF2B5EF4-FFF2-40B4-BE49-F238E27FC236}">
                      <a16:creationId xmlns:a16="http://schemas.microsoft.com/office/drawing/2014/main" id="{A2393157-E055-D250-AAE4-2C4D9D60E51F}"/>
                    </a:ext>
                  </a:extLst>
                </p14:cNvPr>
                <p14:cNvContentPartPr/>
                <p14:nvPr/>
              </p14:nvContentPartPr>
              <p14:xfrm>
                <a:off x="8760211" y="2915066"/>
                <a:ext cx="151200" cy="271800"/>
              </p14:xfrm>
            </p:contentPart>
          </mc:Choice>
          <mc:Fallback xmlns="">
            <p:pic>
              <p:nvPicPr>
                <p:cNvPr id="130" name="筆跡 129">
                  <a:extLst>
                    <a:ext uri="{FF2B5EF4-FFF2-40B4-BE49-F238E27FC236}">
                      <a16:creationId xmlns:a16="http://schemas.microsoft.com/office/drawing/2014/main" id="{A2393157-E055-D250-AAE4-2C4D9D60E51F}"/>
                    </a:ext>
                  </a:extLst>
                </p:cNvPr>
                <p:cNvPicPr/>
                <p:nvPr/>
              </p:nvPicPr>
              <p:blipFill>
                <a:blip r:embed="rId157"/>
                <a:stretch>
                  <a:fillRect/>
                </a:stretch>
              </p:blipFill>
              <p:spPr>
                <a:xfrm>
                  <a:off x="8751571" y="2906066"/>
                  <a:ext cx="168840" cy="289440"/>
                </a:xfrm>
                <a:prstGeom prst="rect">
                  <a:avLst/>
                </a:prstGeom>
              </p:spPr>
            </p:pic>
          </mc:Fallback>
        </mc:AlternateContent>
      </p:grpSp>
      <p:grpSp>
        <p:nvGrpSpPr>
          <p:cNvPr id="139" name="群組 138">
            <a:extLst>
              <a:ext uri="{FF2B5EF4-FFF2-40B4-BE49-F238E27FC236}">
                <a16:creationId xmlns:a16="http://schemas.microsoft.com/office/drawing/2014/main" id="{323978F3-A70D-16D1-3700-55D52D0251EF}"/>
              </a:ext>
            </a:extLst>
          </p:cNvPr>
          <p:cNvGrpSpPr/>
          <p:nvPr/>
        </p:nvGrpSpPr>
        <p:grpSpPr>
          <a:xfrm>
            <a:off x="9563731" y="2835506"/>
            <a:ext cx="338040" cy="354960"/>
            <a:chOff x="9563731" y="2835506"/>
            <a:chExt cx="338040" cy="354960"/>
          </a:xfrm>
        </p:grpSpPr>
        <mc:AlternateContent xmlns:mc="http://schemas.openxmlformats.org/markup-compatibility/2006" xmlns:p14="http://schemas.microsoft.com/office/powerpoint/2010/main">
          <mc:Choice Requires="p14">
            <p:contentPart p14:bwMode="auto" r:id="rId158">
              <p14:nvContentPartPr>
                <p14:cNvPr id="131" name="筆跡 130">
                  <a:extLst>
                    <a:ext uri="{FF2B5EF4-FFF2-40B4-BE49-F238E27FC236}">
                      <a16:creationId xmlns:a16="http://schemas.microsoft.com/office/drawing/2014/main" id="{922BE314-76CE-4B7D-7F96-8228C1C77A75}"/>
                    </a:ext>
                  </a:extLst>
                </p14:cNvPr>
                <p14:cNvContentPartPr/>
                <p14:nvPr/>
              </p14:nvContentPartPr>
              <p14:xfrm>
                <a:off x="9594691" y="2835506"/>
                <a:ext cx="307080" cy="26280"/>
              </p14:xfrm>
            </p:contentPart>
          </mc:Choice>
          <mc:Fallback xmlns="">
            <p:pic>
              <p:nvPicPr>
                <p:cNvPr id="131" name="筆跡 130">
                  <a:extLst>
                    <a:ext uri="{FF2B5EF4-FFF2-40B4-BE49-F238E27FC236}">
                      <a16:creationId xmlns:a16="http://schemas.microsoft.com/office/drawing/2014/main" id="{922BE314-76CE-4B7D-7F96-8228C1C77A75}"/>
                    </a:ext>
                  </a:extLst>
                </p:cNvPr>
                <p:cNvPicPr/>
                <p:nvPr/>
              </p:nvPicPr>
              <p:blipFill>
                <a:blip r:embed="rId159"/>
                <a:stretch>
                  <a:fillRect/>
                </a:stretch>
              </p:blipFill>
              <p:spPr>
                <a:xfrm>
                  <a:off x="9586051" y="2826506"/>
                  <a:ext cx="3247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2" name="筆跡 131">
                  <a:extLst>
                    <a:ext uri="{FF2B5EF4-FFF2-40B4-BE49-F238E27FC236}">
                      <a16:creationId xmlns:a16="http://schemas.microsoft.com/office/drawing/2014/main" id="{DD00E053-588B-D16F-F0BA-E110D53B70DD}"/>
                    </a:ext>
                  </a:extLst>
                </p14:cNvPr>
                <p14:cNvContentPartPr/>
                <p14:nvPr/>
              </p14:nvContentPartPr>
              <p14:xfrm>
                <a:off x="9671011" y="2905706"/>
                <a:ext cx="24480" cy="223920"/>
              </p14:xfrm>
            </p:contentPart>
          </mc:Choice>
          <mc:Fallback xmlns="">
            <p:pic>
              <p:nvPicPr>
                <p:cNvPr id="132" name="筆跡 131">
                  <a:extLst>
                    <a:ext uri="{FF2B5EF4-FFF2-40B4-BE49-F238E27FC236}">
                      <a16:creationId xmlns:a16="http://schemas.microsoft.com/office/drawing/2014/main" id="{DD00E053-588B-D16F-F0BA-E110D53B70DD}"/>
                    </a:ext>
                  </a:extLst>
                </p:cNvPr>
                <p:cNvPicPr/>
                <p:nvPr/>
              </p:nvPicPr>
              <p:blipFill>
                <a:blip r:embed="rId161"/>
                <a:stretch>
                  <a:fillRect/>
                </a:stretch>
              </p:blipFill>
              <p:spPr>
                <a:xfrm>
                  <a:off x="9662371" y="2897066"/>
                  <a:ext cx="42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3" name="筆跡 132">
                  <a:extLst>
                    <a:ext uri="{FF2B5EF4-FFF2-40B4-BE49-F238E27FC236}">
                      <a16:creationId xmlns:a16="http://schemas.microsoft.com/office/drawing/2014/main" id="{072F95CA-55C4-E959-CE05-FB4178166FF8}"/>
                    </a:ext>
                  </a:extLst>
                </p14:cNvPr>
                <p14:cNvContentPartPr/>
                <p14:nvPr/>
              </p14:nvContentPartPr>
              <p14:xfrm>
                <a:off x="9727531" y="2892386"/>
                <a:ext cx="101520" cy="271440"/>
              </p14:xfrm>
            </p:contentPart>
          </mc:Choice>
          <mc:Fallback xmlns="">
            <p:pic>
              <p:nvPicPr>
                <p:cNvPr id="133" name="筆跡 132">
                  <a:extLst>
                    <a:ext uri="{FF2B5EF4-FFF2-40B4-BE49-F238E27FC236}">
                      <a16:creationId xmlns:a16="http://schemas.microsoft.com/office/drawing/2014/main" id="{072F95CA-55C4-E959-CE05-FB4178166FF8}"/>
                    </a:ext>
                  </a:extLst>
                </p:cNvPr>
                <p:cNvPicPr/>
                <p:nvPr/>
              </p:nvPicPr>
              <p:blipFill>
                <a:blip r:embed="rId163"/>
                <a:stretch>
                  <a:fillRect/>
                </a:stretch>
              </p:blipFill>
              <p:spPr>
                <a:xfrm>
                  <a:off x="9718891" y="2883746"/>
                  <a:ext cx="1191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4" name="筆跡 133">
                  <a:extLst>
                    <a:ext uri="{FF2B5EF4-FFF2-40B4-BE49-F238E27FC236}">
                      <a16:creationId xmlns:a16="http://schemas.microsoft.com/office/drawing/2014/main" id="{CDAD0F35-5E3B-E5D6-DAD4-97F216DEC149}"/>
                    </a:ext>
                  </a:extLst>
                </p14:cNvPr>
                <p14:cNvContentPartPr/>
                <p14:nvPr/>
              </p14:nvContentPartPr>
              <p14:xfrm>
                <a:off x="9563731" y="3156266"/>
                <a:ext cx="331920" cy="34200"/>
              </p14:xfrm>
            </p:contentPart>
          </mc:Choice>
          <mc:Fallback xmlns="">
            <p:pic>
              <p:nvPicPr>
                <p:cNvPr id="134" name="筆跡 133">
                  <a:extLst>
                    <a:ext uri="{FF2B5EF4-FFF2-40B4-BE49-F238E27FC236}">
                      <a16:creationId xmlns:a16="http://schemas.microsoft.com/office/drawing/2014/main" id="{CDAD0F35-5E3B-E5D6-DAD4-97F216DEC149}"/>
                    </a:ext>
                  </a:extLst>
                </p:cNvPr>
                <p:cNvPicPr/>
                <p:nvPr/>
              </p:nvPicPr>
              <p:blipFill>
                <a:blip r:embed="rId165"/>
                <a:stretch>
                  <a:fillRect/>
                </a:stretch>
              </p:blipFill>
              <p:spPr>
                <a:xfrm>
                  <a:off x="9554731" y="3147626"/>
                  <a:ext cx="349560" cy="51840"/>
                </a:xfrm>
                <a:prstGeom prst="rect">
                  <a:avLst/>
                </a:prstGeom>
              </p:spPr>
            </p:pic>
          </mc:Fallback>
        </mc:AlternateContent>
      </p:grpSp>
      <p:grpSp>
        <p:nvGrpSpPr>
          <p:cNvPr id="138" name="群組 137">
            <a:extLst>
              <a:ext uri="{FF2B5EF4-FFF2-40B4-BE49-F238E27FC236}">
                <a16:creationId xmlns:a16="http://schemas.microsoft.com/office/drawing/2014/main" id="{1E81D571-9BFE-1D0F-1337-DE3FFEE6B9AE}"/>
              </a:ext>
            </a:extLst>
          </p:cNvPr>
          <p:cNvGrpSpPr/>
          <p:nvPr/>
        </p:nvGrpSpPr>
        <p:grpSpPr>
          <a:xfrm>
            <a:off x="10470931" y="2835866"/>
            <a:ext cx="468360" cy="397440"/>
            <a:chOff x="10470931" y="2835866"/>
            <a:chExt cx="468360" cy="397440"/>
          </a:xfrm>
        </p:grpSpPr>
        <mc:AlternateContent xmlns:mc="http://schemas.openxmlformats.org/markup-compatibility/2006" xmlns:p14="http://schemas.microsoft.com/office/powerpoint/2010/main">
          <mc:Choice Requires="p14">
            <p:contentPart p14:bwMode="auto" r:id="rId166">
              <p14:nvContentPartPr>
                <p14:cNvPr id="135" name="筆跡 134">
                  <a:extLst>
                    <a:ext uri="{FF2B5EF4-FFF2-40B4-BE49-F238E27FC236}">
                      <a16:creationId xmlns:a16="http://schemas.microsoft.com/office/drawing/2014/main" id="{A5659C57-7578-DDDB-323A-398940BB20E1}"/>
                    </a:ext>
                  </a:extLst>
                </p14:cNvPr>
                <p14:cNvContentPartPr/>
                <p14:nvPr/>
              </p14:nvContentPartPr>
              <p14:xfrm>
                <a:off x="10470931" y="2835866"/>
                <a:ext cx="272160" cy="26640"/>
              </p14:xfrm>
            </p:contentPart>
          </mc:Choice>
          <mc:Fallback xmlns="">
            <p:pic>
              <p:nvPicPr>
                <p:cNvPr id="135" name="筆跡 134">
                  <a:extLst>
                    <a:ext uri="{FF2B5EF4-FFF2-40B4-BE49-F238E27FC236}">
                      <a16:creationId xmlns:a16="http://schemas.microsoft.com/office/drawing/2014/main" id="{A5659C57-7578-DDDB-323A-398940BB20E1}"/>
                    </a:ext>
                  </a:extLst>
                </p:cNvPr>
                <p:cNvPicPr/>
                <p:nvPr/>
              </p:nvPicPr>
              <p:blipFill>
                <a:blip r:embed="rId167"/>
                <a:stretch>
                  <a:fillRect/>
                </a:stretch>
              </p:blipFill>
              <p:spPr>
                <a:xfrm>
                  <a:off x="10461931" y="2827226"/>
                  <a:ext cx="2898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6" name="筆跡 135">
                  <a:extLst>
                    <a:ext uri="{FF2B5EF4-FFF2-40B4-BE49-F238E27FC236}">
                      <a16:creationId xmlns:a16="http://schemas.microsoft.com/office/drawing/2014/main" id="{DACFF386-3D14-21A0-6647-54D9DEDCF924}"/>
                    </a:ext>
                  </a:extLst>
                </p14:cNvPr>
                <p14:cNvContentPartPr/>
                <p14:nvPr/>
              </p14:nvContentPartPr>
              <p14:xfrm>
                <a:off x="10484251" y="2886626"/>
                <a:ext cx="225360" cy="299160"/>
              </p14:xfrm>
            </p:contentPart>
          </mc:Choice>
          <mc:Fallback xmlns="">
            <p:pic>
              <p:nvPicPr>
                <p:cNvPr id="136" name="筆跡 135">
                  <a:extLst>
                    <a:ext uri="{FF2B5EF4-FFF2-40B4-BE49-F238E27FC236}">
                      <a16:creationId xmlns:a16="http://schemas.microsoft.com/office/drawing/2014/main" id="{DACFF386-3D14-21A0-6647-54D9DEDCF924}"/>
                    </a:ext>
                  </a:extLst>
                </p:cNvPr>
                <p:cNvPicPr/>
                <p:nvPr/>
              </p:nvPicPr>
              <p:blipFill>
                <a:blip r:embed="rId169"/>
                <a:stretch>
                  <a:fillRect/>
                </a:stretch>
              </p:blipFill>
              <p:spPr>
                <a:xfrm>
                  <a:off x="10475251" y="2877986"/>
                  <a:ext cx="24300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7" name="筆跡 136">
                  <a:extLst>
                    <a:ext uri="{FF2B5EF4-FFF2-40B4-BE49-F238E27FC236}">
                      <a16:creationId xmlns:a16="http://schemas.microsoft.com/office/drawing/2014/main" id="{69F2AB20-86CD-5740-63C9-098E7FC778AB}"/>
                    </a:ext>
                  </a:extLst>
                </p14:cNvPr>
                <p14:cNvContentPartPr/>
                <p14:nvPr/>
              </p14:nvContentPartPr>
              <p14:xfrm>
                <a:off x="10765411" y="2856746"/>
                <a:ext cx="173880" cy="376560"/>
              </p14:xfrm>
            </p:contentPart>
          </mc:Choice>
          <mc:Fallback xmlns="">
            <p:pic>
              <p:nvPicPr>
                <p:cNvPr id="137" name="筆跡 136">
                  <a:extLst>
                    <a:ext uri="{FF2B5EF4-FFF2-40B4-BE49-F238E27FC236}">
                      <a16:creationId xmlns:a16="http://schemas.microsoft.com/office/drawing/2014/main" id="{69F2AB20-86CD-5740-63C9-098E7FC778AB}"/>
                    </a:ext>
                  </a:extLst>
                </p:cNvPr>
                <p:cNvPicPr/>
                <p:nvPr/>
              </p:nvPicPr>
              <p:blipFill>
                <a:blip r:embed="rId171"/>
                <a:stretch>
                  <a:fillRect/>
                </a:stretch>
              </p:blipFill>
              <p:spPr>
                <a:xfrm>
                  <a:off x="10756771" y="2848106"/>
                  <a:ext cx="191520" cy="394200"/>
                </a:xfrm>
                <a:prstGeom prst="rect">
                  <a:avLst/>
                </a:prstGeom>
              </p:spPr>
            </p:pic>
          </mc:Fallback>
        </mc:AlternateContent>
      </p:grpSp>
      <p:pic>
        <p:nvPicPr>
          <p:cNvPr id="144" name="圖片 143">
            <a:extLst>
              <a:ext uri="{FF2B5EF4-FFF2-40B4-BE49-F238E27FC236}">
                <a16:creationId xmlns:a16="http://schemas.microsoft.com/office/drawing/2014/main" id="{F162DD70-CEF3-C46D-71FB-8B779F8C488A}"/>
              </a:ext>
            </a:extLst>
          </p:cNvPr>
          <p:cNvPicPr>
            <a:picLocks noChangeAspect="1"/>
          </p:cNvPicPr>
          <p:nvPr/>
        </p:nvPicPr>
        <p:blipFill>
          <a:blip r:embed="rId172"/>
          <a:stretch>
            <a:fillRect/>
          </a:stretch>
        </p:blipFill>
        <p:spPr>
          <a:xfrm>
            <a:off x="86092" y="3015294"/>
            <a:ext cx="5865136" cy="3526650"/>
          </a:xfrm>
          <a:prstGeom prst="rect">
            <a:avLst/>
          </a:prstGeom>
        </p:spPr>
      </p:pic>
    </p:spTree>
    <p:extLst>
      <p:ext uri="{BB962C8B-B14F-4D97-AF65-F5344CB8AC3E}">
        <p14:creationId xmlns:p14="http://schemas.microsoft.com/office/powerpoint/2010/main" val="89286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3C805A-8703-F538-EE7C-9DEF1577DA44}"/>
              </a:ext>
            </a:extLst>
          </p:cNvPr>
          <p:cNvSpPr>
            <a:spLocks noGrp="1"/>
          </p:cNvSpPr>
          <p:nvPr>
            <p:ph type="title"/>
          </p:nvPr>
        </p:nvSpPr>
        <p:spPr/>
        <p:txBody>
          <a:bodyPr/>
          <a:lstStyle/>
          <a:p>
            <a:r>
              <a:rPr lang="en-US" altLang="zh-TW" dirty="0"/>
              <a:t>What we interested in </a:t>
            </a:r>
            <a:endParaRPr lang="zh-TW" altLang="en-US" dirty="0"/>
          </a:p>
        </p:txBody>
      </p:sp>
      <p:sp>
        <p:nvSpPr>
          <p:cNvPr id="3" name="內容版面配置區 2">
            <a:extLst>
              <a:ext uri="{FF2B5EF4-FFF2-40B4-BE49-F238E27FC236}">
                <a16:creationId xmlns:a16="http://schemas.microsoft.com/office/drawing/2014/main" id="{96A65077-E15E-C8C2-0C79-2CAFAC8F7B54}"/>
              </a:ext>
            </a:extLst>
          </p:cNvPr>
          <p:cNvSpPr>
            <a:spLocks noGrp="1"/>
          </p:cNvSpPr>
          <p:nvPr>
            <p:ph idx="1"/>
          </p:nvPr>
        </p:nvSpPr>
        <p:spPr/>
        <p:txBody>
          <a:bodyPr/>
          <a:lstStyle/>
          <a:p>
            <a:r>
              <a:rPr lang="en-US" altLang="zh-TW" dirty="0"/>
              <a:t>Usually, each ingredient (or "factor") has just two levels, like "more flour" or "less flour." So, if you're testing two factors, you'd end up with four different combinations: more flour and more sugar, more flour and less sugar, less flour and more sugar, and less flour and less sugar.</a:t>
            </a:r>
          </a:p>
          <a:p>
            <a:endParaRPr lang="en-US" altLang="zh-TW" dirty="0"/>
          </a:p>
          <a:p>
            <a:r>
              <a:rPr lang="en-US" altLang="zh-TW" dirty="0"/>
              <a:t>Now, here's the trick: we also want to see how these ingredients interact with each other. Maybe adding more flour makes the cake taste better, but only if you also add more sugar. That's what we call an interaction.</a:t>
            </a:r>
            <a:endParaRPr lang="zh-TW" altLang="en-US" dirty="0"/>
          </a:p>
        </p:txBody>
      </p:sp>
    </p:spTree>
    <p:extLst>
      <p:ext uri="{BB962C8B-B14F-4D97-AF65-F5344CB8AC3E}">
        <p14:creationId xmlns:p14="http://schemas.microsoft.com/office/powerpoint/2010/main" val="102692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7DC411-C67E-B9F3-31FE-76C809ED8AD0}"/>
              </a:ext>
            </a:extLst>
          </p:cNvPr>
          <p:cNvSpPr>
            <a:spLocks noGrp="1"/>
          </p:cNvSpPr>
          <p:nvPr>
            <p:ph type="title"/>
          </p:nvPr>
        </p:nvSpPr>
        <p:spPr/>
        <p:txBody>
          <a:bodyPr/>
          <a:lstStyle/>
          <a:p>
            <a:r>
              <a:rPr lang="en-US" altLang="zh-TW" dirty="0"/>
              <a:t>Data structure </a:t>
            </a:r>
            <a:endParaRPr lang="zh-TW" altLang="en-US" dirty="0"/>
          </a:p>
        </p:txBody>
      </p:sp>
      <p:sp>
        <p:nvSpPr>
          <p:cNvPr id="3" name="內容版面配置區 2">
            <a:extLst>
              <a:ext uri="{FF2B5EF4-FFF2-40B4-BE49-F238E27FC236}">
                <a16:creationId xmlns:a16="http://schemas.microsoft.com/office/drawing/2014/main" id="{DA987918-5183-0B39-B06C-81815687DA86}"/>
              </a:ext>
            </a:extLst>
          </p:cNvPr>
          <p:cNvSpPr>
            <a:spLocks noGrp="1"/>
          </p:cNvSpPr>
          <p:nvPr>
            <p:ph idx="1"/>
          </p:nvPr>
        </p:nvSpPr>
        <p:spPr/>
        <p:txBody>
          <a:bodyPr/>
          <a:lstStyle/>
          <a:p>
            <a:r>
              <a:rPr lang="en-US" altLang="zh-TW" b="0" i="0" dirty="0">
                <a:solidFill>
                  <a:srgbClr val="0D0D0D"/>
                </a:solidFill>
                <a:effectLst/>
                <a:highlight>
                  <a:srgbClr val="FFFFFF"/>
                </a:highlight>
                <a:latin typeface="Söhne"/>
              </a:rPr>
              <a:t>The data structure of the factorial design depends on the scientific question you are interested in.</a:t>
            </a:r>
          </a:p>
          <a:p>
            <a:endParaRPr lang="en-US" altLang="zh-TW" dirty="0">
              <a:solidFill>
                <a:srgbClr val="0D0D0D"/>
              </a:solidFill>
              <a:highlight>
                <a:srgbClr val="FFFFFF"/>
              </a:highlight>
              <a:latin typeface="Söhne"/>
            </a:endParaRPr>
          </a:p>
          <a:p>
            <a:r>
              <a:rPr lang="en-US" altLang="zh-TW" dirty="0">
                <a:solidFill>
                  <a:srgbClr val="0D0D0D"/>
                </a:solidFill>
                <a:highlight>
                  <a:srgbClr val="FFFFFF"/>
                </a:highlight>
                <a:latin typeface="Söhne"/>
              </a:rPr>
              <a:t>Three different models and their corresponding data structures will be introduced in the following slides.</a:t>
            </a:r>
            <a:endParaRPr lang="zh-TW" altLang="en-US" dirty="0"/>
          </a:p>
        </p:txBody>
      </p:sp>
    </p:spTree>
    <p:extLst>
      <p:ext uri="{BB962C8B-B14F-4D97-AF65-F5344CB8AC3E}">
        <p14:creationId xmlns:p14="http://schemas.microsoft.com/office/powerpoint/2010/main" val="387806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3C353-64D3-0C7D-2FCC-5FC85E89C8D2}"/>
              </a:ext>
            </a:extLst>
          </p:cNvPr>
          <p:cNvSpPr>
            <a:spLocks noGrp="1"/>
          </p:cNvSpPr>
          <p:nvPr>
            <p:ph type="title"/>
          </p:nvPr>
        </p:nvSpPr>
        <p:spPr/>
        <p:txBody>
          <a:bodyPr/>
          <a:lstStyle/>
          <a:p>
            <a:r>
              <a:rPr lang="en-US" altLang="zh-TW" dirty="0"/>
              <a:t>Data structure </a:t>
            </a:r>
            <a:endParaRPr lang="zh-TW" altLang="en-US" dirty="0"/>
          </a:p>
        </p:txBody>
      </p:sp>
      <p:sp>
        <p:nvSpPr>
          <p:cNvPr id="3" name="內容版面配置區 2">
            <a:extLst>
              <a:ext uri="{FF2B5EF4-FFF2-40B4-BE49-F238E27FC236}">
                <a16:creationId xmlns:a16="http://schemas.microsoft.com/office/drawing/2014/main" id="{A3B0C5B0-2414-E1E4-0AE5-DAD31E0A40A0}"/>
              </a:ext>
            </a:extLst>
          </p:cNvPr>
          <p:cNvSpPr>
            <a:spLocks noGrp="1"/>
          </p:cNvSpPr>
          <p:nvPr>
            <p:ph idx="1"/>
          </p:nvPr>
        </p:nvSpPr>
        <p:spPr/>
        <p:txBody>
          <a:bodyPr/>
          <a:lstStyle/>
          <a:p>
            <a:r>
              <a:rPr lang="en-US" altLang="zh-TW" dirty="0"/>
              <a:t>If we are only interested in the main effects of two factors, we must perform the experiment with at least 2 levels for each factor.</a:t>
            </a:r>
            <a:endParaRPr lang="zh-TW" altLang="en-US" dirty="0"/>
          </a:p>
        </p:txBody>
      </p:sp>
      <p:grpSp>
        <p:nvGrpSpPr>
          <p:cNvPr id="203" name="群組 202">
            <a:extLst>
              <a:ext uri="{FF2B5EF4-FFF2-40B4-BE49-F238E27FC236}">
                <a16:creationId xmlns:a16="http://schemas.microsoft.com/office/drawing/2014/main" id="{E5B213D9-5137-7FD7-3347-B9E6A3F04037}"/>
              </a:ext>
            </a:extLst>
          </p:cNvPr>
          <p:cNvGrpSpPr/>
          <p:nvPr/>
        </p:nvGrpSpPr>
        <p:grpSpPr>
          <a:xfrm>
            <a:off x="2034211" y="4298008"/>
            <a:ext cx="220320" cy="195840"/>
            <a:chOff x="2034211" y="4298008"/>
            <a:chExt cx="220320" cy="195840"/>
          </a:xfrm>
        </p:grpSpPr>
        <mc:AlternateContent xmlns:mc="http://schemas.openxmlformats.org/markup-compatibility/2006" xmlns:p14="http://schemas.microsoft.com/office/powerpoint/2010/main">
          <mc:Choice Requires="p14">
            <p:contentPart p14:bwMode="auto" r:id="rId2">
              <p14:nvContentPartPr>
                <p14:cNvPr id="200" name="筆跡 199">
                  <a:extLst>
                    <a:ext uri="{FF2B5EF4-FFF2-40B4-BE49-F238E27FC236}">
                      <a16:creationId xmlns:a16="http://schemas.microsoft.com/office/drawing/2014/main" id="{A563BDED-18C8-7B06-516A-70C35BAF0FD8}"/>
                    </a:ext>
                  </a:extLst>
                </p14:cNvPr>
                <p14:cNvContentPartPr/>
                <p14:nvPr/>
              </p14:nvContentPartPr>
              <p14:xfrm>
                <a:off x="2034211" y="4298008"/>
                <a:ext cx="152280" cy="178920"/>
              </p14:xfrm>
            </p:contentPart>
          </mc:Choice>
          <mc:Fallback xmlns="">
            <p:pic>
              <p:nvPicPr>
                <p:cNvPr id="200" name="筆跡 199">
                  <a:extLst>
                    <a:ext uri="{FF2B5EF4-FFF2-40B4-BE49-F238E27FC236}">
                      <a16:creationId xmlns:a16="http://schemas.microsoft.com/office/drawing/2014/main" id="{A563BDED-18C8-7B06-516A-70C35BAF0FD8}"/>
                    </a:ext>
                  </a:extLst>
                </p:cNvPr>
                <p:cNvPicPr/>
                <p:nvPr/>
              </p:nvPicPr>
              <p:blipFill>
                <a:blip r:embed="rId3"/>
                <a:stretch>
                  <a:fillRect/>
                </a:stretch>
              </p:blipFill>
              <p:spPr>
                <a:xfrm>
                  <a:off x="2025211" y="4289008"/>
                  <a:ext cx="169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1" name="筆跡 200">
                  <a:extLst>
                    <a:ext uri="{FF2B5EF4-FFF2-40B4-BE49-F238E27FC236}">
                      <a16:creationId xmlns:a16="http://schemas.microsoft.com/office/drawing/2014/main" id="{BDF01C5C-60BD-4778-ED2E-DF8C43A08A62}"/>
                    </a:ext>
                  </a:extLst>
                </p14:cNvPr>
                <p14:cNvContentPartPr/>
                <p14:nvPr/>
              </p14:nvContentPartPr>
              <p14:xfrm>
                <a:off x="2244811" y="4397728"/>
                <a:ext cx="9720" cy="96120"/>
              </p14:xfrm>
            </p:contentPart>
          </mc:Choice>
          <mc:Fallback xmlns="">
            <p:pic>
              <p:nvPicPr>
                <p:cNvPr id="201" name="筆跡 200">
                  <a:extLst>
                    <a:ext uri="{FF2B5EF4-FFF2-40B4-BE49-F238E27FC236}">
                      <a16:creationId xmlns:a16="http://schemas.microsoft.com/office/drawing/2014/main" id="{BDF01C5C-60BD-4778-ED2E-DF8C43A08A62}"/>
                    </a:ext>
                  </a:extLst>
                </p:cNvPr>
                <p:cNvPicPr/>
                <p:nvPr/>
              </p:nvPicPr>
              <p:blipFill>
                <a:blip r:embed="rId5"/>
                <a:stretch>
                  <a:fillRect/>
                </a:stretch>
              </p:blipFill>
              <p:spPr>
                <a:xfrm>
                  <a:off x="2236132" y="4388728"/>
                  <a:ext cx="26730" cy="113760"/>
                </a:xfrm>
                <a:prstGeom prst="rect">
                  <a:avLst/>
                </a:prstGeom>
              </p:spPr>
            </p:pic>
          </mc:Fallback>
        </mc:AlternateContent>
      </p:grpSp>
      <p:grpSp>
        <p:nvGrpSpPr>
          <p:cNvPr id="207" name="群組 206">
            <a:extLst>
              <a:ext uri="{FF2B5EF4-FFF2-40B4-BE49-F238E27FC236}">
                <a16:creationId xmlns:a16="http://schemas.microsoft.com/office/drawing/2014/main" id="{4CF3534C-5F25-4259-E4A7-D24A89A46944}"/>
              </a:ext>
            </a:extLst>
          </p:cNvPr>
          <p:cNvGrpSpPr/>
          <p:nvPr/>
        </p:nvGrpSpPr>
        <p:grpSpPr>
          <a:xfrm>
            <a:off x="2014051" y="4970128"/>
            <a:ext cx="253080" cy="280080"/>
            <a:chOff x="2014051" y="4970128"/>
            <a:chExt cx="253080" cy="280080"/>
          </a:xfrm>
        </p:grpSpPr>
        <mc:AlternateContent xmlns:mc="http://schemas.openxmlformats.org/markup-compatibility/2006" xmlns:p14="http://schemas.microsoft.com/office/powerpoint/2010/main">
          <mc:Choice Requires="p14">
            <p:contentPart p14:bwMode="auto" r:id="rId6">
              <p14:nvContentPartPr>
                <p14:cNvPr id="205" name="筆跡 204">
                  <a:extLst>
                    <a:ext uri="{FF2B5EF4-FFF2-40B4-BE49-F238E27FC236}">
                      <a16:creationId xmlns:a16="http://schemas.microsoft.com/office/drawing/2014/main" id="{3AE297C1-9A23-3431-B3EC-9812A5D28390}"/>
                    </a:ext>
                  </a:extLst>
                </p14:cNvPr>
                <p14:cNvContentPartPr/>
                <p14:nvPr/>
              </p14:nvContentPartPr>
              <p14:xfrm>
                <a:off x="2014051" y="4970128"/>
                <a:ext cx="152280" cy="280080"/>
              </p14:xfrm>
            </p:contentPart>
          </mc:Choice>
          <mc:Fallback xmlns="">
            <p:pic>
              <p:nvPicPr>
                <p:cNvPr id="205" name="筆跡 204">
                  <a:extLst>
                    <a:ext uri="{FF2B5EF4-FFF2-40B4-BE49-F238E27FC236}">
                      <a16:creationId xmlns:a16="http://schemas.microsoft.com/office/drawing/2014/main" id="{3AE297C1-9A23-3431-B3EC-9812A5D28390}"/>
                    </a:ext>
                  </a:extLst>
                </p:cNvPr>
                <p:cNvPicPr/>
                <p:nvPr/>
              </p:nvPicPr>
              <p:blipFill>
                <a:blip r:embed="rId7"/>
                <a:stretch>
                  <a:fillRect/>
                </a:stretch>
              </p:blipFill>
              <p:spPr>
                <a:xfrm>
                  <a:off x="2005051" y="4961128"/>
                  <a:ext cx="1699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6" name="筆跡 205">
                  <a:extLst>
                    <a:ext uri="{FF2B5EF4-FFF2-40B4-BE49-F238E27FC236}">
                      <a16:creationId xmlns:a16="http://schemas.microsoft.com/office/drawing/2014/main" id="{7F8E3AE2-56D3-ACB2-C551-E3F0DA7DE68D}"/>
                    </a:ext>
                  </a:extLst>
                </p14:cNvPr>
                <p14:cNvContentPartPr/>
                <p14:nvPr/>
              </p14:nvContentPartPr>
              <p14:xfrm>
                <a:off x="2203051" y="5068768"/>
                <a:ext cx="64080" cy="109800"/>
              </p14:xfrm>
            </p:contentPart>
          </mc:Choice>
          <mc:Fallback xmlns="">
            <p:pic>
              <p:nvPicPr>
                <p:cNvPr id="206" name="筆跡 205">
                  <a:extLst>
                    <a:ext uri="{FF2B5EF4-FFF2-40B4-BE49-F238E27FC236}">
                      <a16:creationId xmlns:a16="http://schemas.microsoft.com/office/drawing/2014/main" id="{7F8E3AE2-56D3-ACB2-C551-E3F0DA7DE68D}"/>
                    </a:ext>
                  </a:extLst>
                </p:cNvPr>
                <p:cNvPicPr/>
                <p:nvPr/>
              </p:nvPicPr>
              <p:blipFill>
                <a:blip r:embed="rId9"/>
                <a:stretch>
                  <a:fillRect/>
                </a:stretch>
              </p:blipFill>
              <p:spPr>
                <a:xfrm>
                  <a:off x="2194051" y="5059768"/>
                  <a:ext cx="81720" cy="127440"/>
                </a:xfrm>
                <a:prstGeom prst="rect">
                  <a:avLst/>
                </a:prstGeom>
              </p:spPr>
            </p:pic>
          </mc:Fallback>
        </mc:AlternateContent>
      </p:grpSp>
      <p:grpSp>
        <p:nvGrpSpPr>
          <p:cNvPr id="231" name="群組 230">
            <a:extLst>
              <a:ext uri="{FF2B5EF4-FFF2-40B4-BE49-F238E27FC236}">
                <a16:creationId xmlns:a16="http://schemas.microsoft.com/office/drawing/2014/main" id="{A13ABFB9-1710-2600-C27A-29AE74A1EA01}"/>
              </a:ext>
            </a:extLst>
          </p:cNvPr>
          <p:cNvGrpSpPr/>
          <p:nvPr/>
        </p:nvGrpSpPr>
        <p:grpSpPr>
          <a:xfrm>
            <a:off x="1130611" y="4497448"/>
            <a:ext cx="540360" cy="257040"/>
            <a:chOff x="1130611" y="4497448"/>
            <a:chExt cx="540360" cy="257040"/>
          </a:xfrm>
        </p:grpSpPr>
        <mc:AlternateContent xmlns:mc="http://schemas.openxmlformats.org/markup-compatibility/2006" xmlns:p14="http://schemas.microsoft.com/office/powerpoint/2010/main">
          <mc:Choice Requires="p14">
            <p:contentPart p14:bwMode="auto" r:id="rId10">
              <p14:nvContentPartPr>
                <p14:cNvPr id="225" name="筆跡 224">
                  <a:extLst>
                    <a:ext uri="{FF2B5EF4-FFF2-40B4-BE49-F238E27FC236}">
                      <a16:creationId xmlns:a16="http://schemas.microsoft.com/office/drawing/2014/main" id="{779E6146-45CF-1E73-152C-F9431E7F22F9}"/>
                    </a:ext>
                  </a:extLst>
                </p14:cNvPr>
                <p14:cNvContentPartPr/>
                <p14:nvPr/>
              </p14:nvContentPartPr>
              <p14:xfrm>
                <a:off x="1130611" y="4500688"/>
                <a:ext cx="88560" cy="232560"/>
              </p14:xfrm>
            </p:contentPart>
          </mc:Choice>
          <mc:Fallback xmlns="">
            <p:pic>
              <p:nvPicPr>
                <p:cNvPr id="225" name="筆跡 224">
                  <a:extLst>
                    <a:ext uri="{FF2B5EF4-FFF2-40B4-BE49-F238E27FC236}">
                      <a16:creationId xmlns:a16="http://schemas.microsoft.com/office/drawing/2014/main" id="{779E6146-45CF-1E73-152C-F9431E7F22F9}"/>
                    </a:ext>
                  </a:extLst>
                </p:cNvPr>
                <p:cNvPicPr/>
                <p:nvPr/>
              </p:nvPicPr>
              <p:blipFill>
                <a:blip r:embed="rId11"/>
                <a:stretch>
                  <a:fillRect/>
                </a:stretch>
              </p:blipFill>
              <p:spPr>
                <a:xfrm>
                  <a:off x="1121611" y="4491688"/>
                  <a:ext cx="106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6" name="筆跡 225">
                  <a:extLst>
                    <a:ext uri="{FF2B5EF4-FFF2-40B4-BE49-F238E27FC236}">
                      <a16:creationId xmlns:a16="http://schemas.microsoft.com/office/drawing/2014/main" id="{A259A3B6-CFFF-50DD-AEE9-7D1915ABA10A}"/>
                    </a:ext>
                  </a:extLst>
                </p14:cNvPr>
                <p14:cNvContentPartPr/>
                <p14:nvPr/>
              </p14:nvContentPartPr>
              <p14:xfrm>
                <a:off x="1177051" y="4497448"/>
                <a:ext cx="72720" cy="257040"/>
              </p14:xfrm>
            </p:contentPart>
          </mc:Choice>
          <mc:Fallback xmlns="">
            <p:pic>
              <p:nvPicPr>
                <p:cNvPr id="226" name="筆跡 225">
                  <a:extLst>
                    <a:ext uri="{FF2B5EF4-FFF2-40B4-BE49-F238E27FC236}">
                      <a16:creationId xmlns:a16="http://schemas.microsoft.com/office/drawing/2014/main" id="{A259A3B6-CFFF-50DD-AEE9-7D1915ABA10A}"/>
                    </a:ext>
                  </a:extLst>
                </p:cNvPr>
                <p:cNvPicPr/>
                <p:nvPr/>
              </p:nvPicPr>
              <p:blipFill>
                <a:blip r:embed="rId13"/>
                <a:stretch>
                  <a:fillRect/>
                </a:stretch>
              </p:blipFill>
              <p:spPr>
                <a:xfrm>
                  <a:off x="1168051" y="4488448"/>
                  <a:ext cx="903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7" name="筆跡 226">
                  <a:extLst>
                    <a:ext uri="{FF2B5EF4-FFF2-40B4-BE49-F238E27FC236}">
                      <a16:creationId xmlns:a16="http://schemas.microsoft.com/office/drawing/2014/main" id="{00836FF7-EA64-402E-2F08-C36CE7A329E5}"/>
                    </a:ext>
                  </a:extLst>
                </p14:cNvPr>
                <p14:cNvContentPartPr/>
                <p14:nvPr/>
              </p14:nvContentPartPr>
              <p14:xfrm>
                <a:off x="1150411" y="4612288"/>
                <a:ext cx="168840" cy="13680"/>
              </p14:xfrm>
            </p:contentPart>
          </mc:Choice>
          <mc:Fallback xmlns="">
            <p:pic>
              <p:nvPicPr>
                <p:cNvPr id="227" name="筆跡 226">
                  <a:extLst>
                    <a:ext uri="{FF2B5EF4-FFF2-40B4-BE49-F238E27FC236}">
                      <a16:creationId xmlns:a16="http://schemas.microsoft.com/office/drawing/2014/main" id="{00836FF7-EA64-402E-2F08-C36CE7A329E5}"/>
                    </a:ext>
                  </a:extLst>
                </p:cNvPr>
                <p:cNvPicPr/>
                <p:nvPr/>
              </p:nvPicPr>
              <p:blipFill>
                <a:blip r:embed="rId15"/>
                <a:stretch>
                  <a:fillRect/>
                </a:stretch>
              </p:blipFill>
              <p:spPr>
                <a:xfrm>
                  <a:off x="1141411" y="4603288"/>
                  <a:ext cx="1864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8" name="筆跡 227">
                  <a:extLst>
                    <a:ext uri="{FF2B5EF4-FFF2-40B4-BE49-F238E27FC236}">
                      <a16:creationId xmlns:a16="http://schemas.microsoft.com/office/drawing/2014/main" id="{441ECC20-8052-2929-EE05-189A55F4577B}"/>
                    </a:ext>
                  </a:extLst>
                </p14:cNvPr>
                <p14:cNvContentPartPr/>
                <p14:nvPr/>
              </p14:nvContentPartPr>
              <p14:xfrm>
                <a:off x="1388371" y="4525888"/>
                <a:ext cx="51120" cy="202680"/>
              </p14:xfrm>
            </p:contentPart>
          </mc:Choice>
          <mc:Fallback xmlns="">
            <p:pic>
              <p:nvPicPr>
                <p:cNvPr id="228" name="筆跡 227">
                  <a:extLst>
                    <a:ext uri="{FF2B5EF4-FFF2-40B4-BE49-F238E27FC236}">
                      <a16:creationId xmlns:a16="http://schemas.microsoft.com/office/drawing/2014/main" id="{441ECC20-8052-2929-EE05-189A55F4577B}"/>
                    </a:ext>
                  </a:extLst>
                </p:cNvPr>
                <p:cNvPicPr/>
                <p:nvPr/>
              </p:nvPicPr>
              <p:blipFill>
                <a:blip r:embed="rId17"/>
                <a:stretch>
                  <a:fillRect/>
                </a:stretch>
              </p:blipFill>
              <p:spPr>
                <a:xfrm>
                  <a:off x="1379371" y="4516888"/>
                  <a:ext cx="687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9" name="筆跡 228">
                  <a:extLst>
                    <a:ext uri="{FF2B5EF4-FFF2-40B4-BE49-F238E27FC236}">
                      <a16:creationId xmlns:a16="http://schemas.microsoft.com/office/drawing/2014/main" id="{EAFFB42C-BA4C-2666-1BC9-FF36C23EDEC0}"/>
                    </a:ext>
                  </a:extLst>
                </p14:cNvPr>
                <p14:cNvContentPartPr/>
                <p14:nvPr/>
              </p14:nvContentPartPr>
              <p14:xfrm>
                <a:off x="1494931" y="4575208"/>
                <a:ext cx="56880" cy="124200"/>
              </p14:xfrm>
            </p:contentPart>
          </mc:Choice>
          <mc:Fallback xmlns="">
            <p:pic>
              <p:nvPicPr>
                <p:cNvPr id="229" name="筆跡 228">
                  <a:extLst>
                    <a:ext uri="{FF2B5EF4-FFF2-40B4-BE49-F238E27FC236}">
                      <a16:creationId xmlns:a16="http://schemas.microsoft.com/office/drawing/2014/main" id="{EAFFB42C-BA4C-2666-1BC9-FF36C23EDEC0}"/>
                    </a:ext>
                  </a:extLst>
                </p:cNvPr>
                <p:cNvPicPr/>
                <p:nvPr/>
              </p:nvPicPr>
              <p:blipFill>
                <a:blip r:embed="rId19"/>
                <a:stretch>
                  <a:fillRect/>
                </a:stretch>
              </p:blipFill>
              <p:spPr>
                <a:xfrm>
                  <a:off x="1485988" y="4566208"/>
                  <a:ext cx="74409"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0" name="筆跡 229">
                  <a:extLst>
                    <a:ext uri="{FF2B5EF4-FFF2-40B4-BE49-F238E27FC236}">
                      <a16:creationId xmlns:a16="http://schemas.microsoft.com/office/drawing/2014/main" id="{6848CD36-E53C-887F-7290-4EFF5FB296FE}"/>
                    </a:ext>
                  </a:extLst>
                </p14:cNvPr>
                <p14:cNvContentPartPr/>
                <p14:nvPr/>
              </p14:nvContentPartPr>
              <p14:xfrm>
                <a:off x="1482691" y="4524808"/>
                <a:ext cx="188280" cy="162360"/>
              </p14:xfrm>
            </p:contentPart>
          </mc:Choice>
          <mc:Fallback xmlns="">
            <p:pic>
              <p:nvPicPr>
                <p:cNvPr id="230" name="筆跡 229">
                  <a:extLst>
                    <a:ext uri="{FF2B5EF4-FFF2-40B4-BE49-F238E27FC236}">
                      <a16:creationId xmlns:a16="http://schemas.microsoft.com/office/drawing/2014/main" id="{6848CD36-E53C-887F-7290-4EFF5FB296FE}"/>
                    </a:ext>
                  </a:extLst>
                </p:cNvPr>
                <p:cNvPicPr/>
                <p:nvPr/>
              </p:nvPicPr>
              <p:blipFill>
                <a:blip r:embed="rId21"/>
                <a:stretch>
                  <a:fillRect/>
                </a:stretch>
              </p:blipFill>
              <p:spPr>
                <a:xfrm>
                  <a:off x="1473674" y="4515828"/>
                  <a:ext cx="205954" cy="179961"/>
                </a:xfrm>
                <a:prstGeom prst="rect">
                  <a:avLst/>
                </a:prstGeom>
              </p:spPr>
            </p:pic>
          </mc:Fallback>
        </mc:AlternateContent>
      </p:grpSp>
      <p:grpSp>
        <p:nvGrpSpPr>
          <p:cNvPr id="241" name="群組 240">
            <a:extLst>
              <a:ext uri="{FF2B5EF4-FFF2-40B4-BE49-F238E27FC236}">
                <a16:creationId xmlns:a16="http://schemas.microsoft.com/office/drawing/2014/main" id="{3B709994-2E53-A6CA-6DD4-3D20DF8FF90D}"/>
              </a:ext>
            </a:extLst>
          </p:cNvPr>
          <p:cNvGrpSpPr/>
          <p:nvPr/>
        </p:nvGrpSpPr>
        <p:grpSpPr>
          <a:xfrm>
            <a:off x="3044671" y="3168328"/>
            <a:ext cx="920880" cy="649080"/>
            <a:chOff x="3107731" y="3168328"/>
            <a:chExt cx="920880" cy="649080"/>
          </a:xfrm>
        </p:grpSpPr>
        <mc:AlternateContent xmlns:mc="http://schemas.openxmlformats.org/markup-compatibility/2006" xmlns:p14="http://schemas.microsoft.com/office/powerpoint/2010/main">
          <mc:Choice Requires="p14">
            <p:contentPart p14:bwMode="auto" r:id="rId22">
              <p14:nvContentPartPr>
                <p14:cNvPr id="211" name="筆跡 210">
                  <a:extLst>
                    <a:ext uri="{FF2B5EF4-FFF2-40B4-BE49-F238E27FC236}">
                      <a16:creationId xmlns:a16="http://schemas.microsoft.com/office/drawing/2014/main" id="{F845EF4F-DA7D-A86E-35F3-36FA719D3D4A}"/>
                    </a:ext>
                  </a:extLst>
                </p14:cNvPr>
                <p14:cNvContentPartPr/>
                <p14:nvPr/>
              </p14:nvContentPartPr>
              <p14:xfrm>
                <a:off x="3107731" y="3516448"/>
                <a:ext cx="110520" cy="300960"/>
              </p14:xfrm>
            </p:contentPart>
          </mc:Choice>
          <mc:Fallback xmlns="">
            <p:pic>
              <p:nvPicPr>
                <p:cNvPr id="211" name="筆跡 210">
                  <a:extLst>
                    <a:ext uri="{FF2B5EF4-FFF2-40B4-BE49-F238E27FC236}">
                      <a16:creationId xmlns:a16="http://schemas.microsoft.com/office/drawing/2014/main" id="{F845EF4F-DA7D-A86E-35F3-36FA719D3D4A}"/>
                    </a:ext>
                  </a:extLst>
                </p:cNvPr>
                <p:cNvPicPr/>
                <p:nvPr/>
              </p:nvPicPr>
              <p:blipFill>
                <a:blip r:embed="rId23"/>
                <a:stretch>
                  <a:fillRect/>
                </a:stretch>
              </p:blipFill>
              <p:spPr>
                <a:xfrm>
                  <a:off x="3098731" y="3507459"/>
                  <a:ext cx="128160" cy="31857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2" name="筆跡 211">
                  <a:extLst>
                    <a:ext uri="{FF2B5EF4-FFF2-40B4-BE49-F238E27FC236}">
                      <a16:creationId xmlns:a16="http://schemas.microsoft.com/office/drawing/2014/main" id="{2CAD655F-F1AF-88B8-ED7B-1199EFBDFF09}"/>
                    </a:ext>
                  </a:extLst>
                </p14:cNvPr>
                <p14:cNvContentPartPr/>
                <p14:nvPr/>
              </p14:nvContentPartPr>
              <p14:xfrm>
                <a:off x="3233011" y="3682048"/>
                <a:ext cx="23040" cy="92160"/>
              </p14:xfrm>
            </p:contentPart>
          </mc:Choice>
          <mc:Fallback xmlns="">
            <p:pic>
              <p:nvPicPr>
                <p:cNvPr id="212" name="筆跡 211">
                  <a:extLst>
                    <a:ext uri="{FF2B5EF4-FFF2-40B4-BE49-F238E27FC236}">
                      <a16:creationId xmlns:a16="http://schemas.microsoft.com/office/drawing/2014/main" id="{2CAD655F-F1AF-88B8-ED7B-1199EFBDFF09}"/>
                    </a:ext>
                  </a:extLst>
                </p:cNvPr>
                <p:cNvPicPr/>
                <p:nvPr/>
              </p:nvPicPr>
              <p:blipFill>
                <a:blip r:embed="rId25"/>
                <a:stretch>
                  <a:fillRect/>
                </a:stretch>
              </p:blipFill>
              <p:spPr>
                <a:xfrm>
                  <a:off x="3224011" y="3673048"/>
                  <a:ext cx="406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4" name="筆跡 213">
                  <a:extLst>
                    <a:ext uri="{FF2B5EF4-FFF2-40B4-BE49-F238E27FC236}">
                      <a16:creationId xmlns:a16="http://schemas.microsoft.com/office/drawing/2014/main" id="{81F7BEC4-F5BA-C2A3-3528-B5FB56810390}"/>
                    </a:ext>
                  </a:extLst>
                </p14:cNvPr>
                <p14:cNvContentPartPr/>
                <p14:nvPr/>
              </p14:nvContentPartPr>
              <p14:xfrm>
                <a:off x="3853291" y="3517528"/>
                <a:ext cx="117360" cy="259200"/>
              </p14:xfrm>
            </p:contentPart>
          </mc:Choice>
          <mc:Fallback xmlns="">
            <p:pic>
              <p:nvPicPr>
                <p:cNvPr id="214" name="筆跡 213">
                  <a:extLst>
                    <a:ext uri="{FF2B5EF4-FFF2-40B4-BE49-F238E27FC236}">
                      <a16:creationId xmlns:a16="http://schemas.microsoft.com/office/drawing/2014/main" id="{81F7BEC4-F5BA-C2A3-3528-B5FB56810390}"/>
                    </a:ext>
                  </a:extLst>
                </p:cNvPr>
                <p:cNvPicPr/>
                <p:nvPr/>
              </p:nvPicPr>
              <p:blipFill>
                <a:blip r:embed="rId27"/>
                <a:stretch>
                  <a:fillRect/>
                </a:stretch>
              </p:blipFill>
              <p:spPr>
                <a:xfrm>
                  <a:off x="3844319" y="3508540"/>
                  <a:ext cx="134946" cy="27681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5" name="筆跡 214">
                  <a:extLst>
                    <a:ext uri="{FF2B5EF4-FFF2-40B4-BE49-F238E27FC236}">
                      <a16:creationId xmlns:a16="http://schemas.microsoft.com/office/drawing/2014/main" id="{EE2E88A7-9D7A-4CEE-F9C9-26A5DEFBA9AE}"/>
                    </a:ext>
                  </a:extLst>
                </p14:cNvPr>
                <p14:cNvContentPartPr/>
                <p14:nvPr/>
              </p14:nvContentPartPr>
              <p14:xfrm>
                <a:off x="3946531" y="3690328"/>
                <a:ext cx="82080" cy="84600"/>
              </p14:xfrm>
            </p:contentPart>
          </mc:Choice>
          <mc:Fallback xmlns="">
            <p:pic>
              <p:nvPicPr>
                <p:cNvPr id="215" name="筆跡 214">
                  <a:extLst>
                    <a:ext uri="{FF2B5EF4-FFF2-40B4-BE49-F238E27FC236}">
                      <a16:creationId xmlns:a16="http://schemas.microsoft.com/office/drawing/2014/main" id="{EE2E88A7-9D7A-4CEE-F9C9-26A5DEFBA9AE}"/>
                    </a:ext>
                  </a:extLst>
                </p:cNvPr>
                <p:cNvPicPr/>
                <p:nvPr/>
              </p:nvPicPr>
              <p:blipFill>
                <a:blip r:embed="rId29"/>
                <a:stretch>
                  <a:fillRect/>
                </a:stretch>
              </p:blipFill>
              <p:spPr>
                <a:xfrm>
                  <a:off x="3937531" y="3681328"/>
                  <a:ext cx="997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2" name="筆跡 231">
                  <a:extLst>
                    <a:ext uri="{FF2B5EF4-FFF2-40B4-BE49-F238E27FC236}">
                      <a16:creationId xmlns:a16="http://schemas.microsoft.com/office/drawing/2014/main" id="{AA6B4FA8-52FB-17E5-9646-1F5FA863248E}"/>
                    </a:ext>
                  </a:extLst>
                </p14:cNvPr>
                <p14:cNvContentPartPr/>
                <p14:nvPr/>
              </p14:nvContentPartPr>
              <p14:xfrm>
                <a:off x="3307891" y="3207568"/>
                <a:ext cx="5760" cy="196200"/>
              </p14:xfrm>
            </p:contentPart>
          </mc:Choice>
          <mc:Fallback xmlns="">
            <p:pic>
              <p:nvPicPr>
                <p:cNvPr id="232" name="筆跡 231">
                  <a:extLst>
                    <a:ext uri="{FF2B5EF4-FFF2-40B4-BE49-F238E27FC236}">
                      <a16:creationId xmlns:a16="http://schemas.microsoft.com/office/drawing/2014/main" id="{AA6B4FA8-52FB-17E5-9646-1F5FA863248E}"/>
                    </a:ext>
                  </a:extLst>
                </p:cNvPr>
                <p:cNvPicPr/>
                <p:nvPr/>
              </p:nvPicPr>
              <p:blipFill>
                <a:blip r:embed="rId31"/>
                <a:stretch>
                  <a:fillRect/>
                </a:stretch>
              </p:blipFill>
              <p:spPr>
                <a:xfrm>
                  <a:off x="3298891" y="3198568"/>
                  <a:ext cx="234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3" name="筆跡 232">
                  <a:extLst>
                    <a:ext uri="{FF2B5EF4-FFF2-40B4-BE49-F238E27FC236}">
                      <a16:creationId xmlns:a16="http://schemas.microsoft.com/office/drawing/2014/main" id="{36B04B4E-5F18-93EC-6616-242F2E6235E4}"/>
                    </a:ext>
                  </a:extLst>
                </p14:cNvPr>
                <p14:cNvContentPartPr/>
                <p14:nvPr/>
              </p14:nvContentPartPr>
              <p14:xfrm>
                <a:off x="3311491" y="3168328"/>
                <a:ext cx="131400" cy="223920"/>
              </p14:xfrm>
            </p:contentPart>
          </mc:Choice>
          <mc:Fallback xmlns="">
            <p:pic>
              <p:nvPicPr>
                <p:cNvPr id="233" name="筆跡 232">
                  <a:extLst>
                    <a:ext uri="{FF2B5EF4-FFF2-40B4-BE49-F238E27FC236}">
                      <a16:creationId xmlns:a16="http://schemas.microsoft.com/office/drawing/2014/main" id="{36B04B4E-5F18-93EC-6616-242F2E6235E4}"/>
                    </a:ext>
                  </a:extLst>
                </p:cNvPr>
                <p:cNvPicPr/>
                <p:nvPr/>
              </p:nvPicPr>
              <p:blipFill>
                <a:blip r:embed="rId33"/>
                <a:stretch>
                  <a:fillRect/>
                </a:stretch>
              </p:blipFill>
              <p:spPr>
                <a:xfrm>
                  <a:off x="3302516" y="3159328"/>
                  <a:ext cx="148992"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4" name="筆跡 233">
                  <a:extLst>
                    <a:ext uri="{FF2B5EF4-FFF2-40B4-BE49-F238E27FC236}">
                      <a16:creationId xmlns:a16="http://schemas.microsoft.com/office/drawing/2014/main" id="{43B0ECDE-C2FF-7C67-352E-CE70CD258305}"/>
                    </a:ext>
                  </a:extLst>
                </p14:cNvPr>
                <p14:cNvContentPartPr/>
                <p14:nvPr/>
              </p14:nvContentPartPr>
              <p14:xfrm>
                <a:off x="3494371" y="3243928"/>
                <a:ext cx="36360" cy="106560"/>
              </p14:xfrm>
            </p:contentPart>
          </mc:Choice>
          <mc:Fallback xmlns="">
            <p:pic>
              <p:nvPicPr>
                <p:cNvPr id="234" name="筆跡 233">
                  <a:extLst>
                    <a:ext uri="{FF2B5EF4-FFF2-40B4-BE49-F238E27FC236}">
                      <a16:creationId xmlns:a16="http://schemas.microsoft.com/office/drawing/2014/main" id="{43B0ECDE-C2FF-7C67-352E-CE70CD258305}"/>
                    </a:ext>
                  </a:extLst>
                </p:cNvPr>
                <p:cNvPicPr/>
                <p:nvPr/>
              </p:nvPicPr>
              <p:blipFill>
                <a:blip r:embed="rId35"/>
                <a:stretch>
                  <a:fillRect/>
                </a:stretch>
              </p:blipFill>
              <p:spPr>
                <a:xfrm>
                  <a:off x="3485459" y="3234928"/>
                  <a:ext cx="53827"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5" name="筆跡 234">
                  <a:extLst>
                    <a:ext uri="{FF2B5EF4-FFF2-40B4-BE49-F238E27FC236}">
                      <a16:creationId xmlns:a16="http://schemas.microsoft.com/office/drawing/2014/main" id="{19D76630-8BCD-9D90-8015-B6EE4FD3C23F}"/>
                    </a:ext>
                  </a:extLst>
                </p14:cNvPr>
                <p14:cNvContentPartPr/>
                <p14:nvPr/>
              </p14:nvContentPartPr>
              <p14:xfrm>
                <a:off x="3557731" y="3203248"/>
                <a:ext cx="72720" cy="252720"/>
              </p14:xfrm>
            </p:contentPart>
          </mc:Choice>
          <mc:Fallback xmlns="">
            <p:pic>
              <p:nvPicPr>
                <p:cNvPr id="235" name="筆跡 234">
                  <a:extLst>
                    <a:ext uri="{FF2B5EF4-FFF2-40B4-BE49-F238E27FC236}">
                      <a16:creationId xmlns:a16="http://schemas.microsoft.com/office/drawing/2014/main" id="{19D76630-8BCD-9D90-8015-B6EE4FD3C23F}"/>
                    </a:ext>
                  </a:extLst>
                </p:cNvPr>
                <p:cNvPicPr/>
                <p:nvPr/>
              </p:nvPicPr>
              <p:blipFill>
                <a:blip r:embed="rId37"/>
                <a:stretch>
                  <a:fillRect/>
                </a:stretch>
              </p:blipFill>
              <p:spPr>
                <a:xfrm>
                  <a:off x="3548731" y="3194248"/>
                  <a:ext cx="903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6" name="筆跡 235">
                  <a:extLst>
                    <a:ext uri="{FF2B5EF4-FFF2-40B4-BE49-F238E27FC236}">
                      <a16:creationId xmlns:a16="http://schemas.microsoft.com/office/drawing/2014/main" id="{E7E01766-28BE-F7FB-1820-565FEDDBE803}"/>
                    </a:ext>
                  </a:extLst>
                </p14:cNvPr>
                <p14:cNvContentPartPr/>
                <p14:nvPr/>
              </p14:nvContentPartPr>
              <p14:xfrm>
                <a:off x="3737011" y="3190648"/>
                <a:ext cx="50040" cy="191880"/>
              </p14:xfrm>
            </p:contentPart>
          </mc:Choice>
          <mc:Fallback xmlns="">
            <p:pic>
              <p:nvPicPr>
                <p:cNvPr id="236" name="筆跡 235">
                  <a:extLst>
                    <a:ext uri="{FF2B5EF4-FFF2-40B4-BE49-F238E27FC236}">
                      <a16:creationId xmlns:a16="http://schemas.microsoft.com/office/drawing/2014/main" id="{E7E01766-28BE-F7FB-1820-565FEDDBE803}"/>
                    </a:ext>
                  </a:extLst>
                </p:cNvPr>
                <p:cNvPicPr/>
                <p:nvPr/>
              </p:nvPicPr>
              <p:blipFill>
                <a:blip r:embed="rId39"/>
                <a:stretch>
                  <a:fillRect/>
                </a:stretch>
              </p:blipFill>
              <p:spPr>
                <a:xfrm>
                  <a:off x="3728011" y="3181648"/>
                  <a:ext cx="67680" cy="209520"/>
                </a:xfrm>
                <a:prstGeom prst="rect">
                  <a:avLst/>
                </a:prstGeom>
              </p:spPr>
            </p:pic>
          </mc:Fallback>
        </mc:AlternateContent>
      </p:grpSp>
      <p:grpSp>
        <p:nvGrpSpPr>
          <p:cNvPr id="246" name="群組 245">
            <a:extLst>
              <a:ext uri="{FF2B5EF4-FFF2-40B4-BE49-F238E27FC236}">
                <a16:creationId xmlns:a16="http://schemas.microsoft.com/office/drawing/2014/main" id="{0AEB8731-F6DE-BD8E-43F2-EA5EAD084557}"/>
              </a:ext>
            </a:extLst>
          </p:cNvPr>
          <p:cNvGrpSpPr/>
          <p:nvPr/>
        </p:nvGrpSpPr>
        <p:grpSpPr>
          <a:xfrm>
            <a:off x="2925871" y="4313848"/>
            <a:ext cx="293400" cy="183240"/>
            <a:chOff x="2988931" y="4313848"/>
            <a:chExt cx="293400" cy="183240"/>
          </a:xfrm>
        </p:grpSpPr>
        <mc:AlternateContent xmlns:mc="http://schemas.openxmlformats.org/markup-compatibility/2006" xmlns:p14="http://schemas.microsoft.com/office/powerpoint/2010/main">
          <mc:Choice Requires="p14">
            <p:contentPart p14:bwMode="auto" r:id="rId40">
              <p14:nvContentPartPr>
                <p14:cNvPr id="242" name="筆跡 241">
                  <a:extLst>
                    <a:ext uri="{FF2B5EF4-FFF2-40B4-BE49-F238E27FC236}">
                      <a16:creationId xmlns:a16="http://schemas.microsoft.com/office/drawing/2014/main" id="{42419D1D-3545-A884-E440-73AA08931C78}"/>
                    </a:ext>
                  </a:extLst>
                </p14:cNvPr>
                <p14:cNvContentPartPr/>
                <p14:nvPr/>
              </p14:nvContentPartPr>
              <p14:xfrm>
                <a:off x="2988931" y="4313848"/>
                <a:ext cx="188280" cy="183240"/>
              </p14:xfrm>
            </p:contentPart>
          </mc:Choice>
          <mc:Fallback xmlns="">
            <p:pic>
              <p:nvPicPr>
                <p:cNvPr id="242" name="筆跡 241">
                  <a:extLst>
                    <a:ext uri="{FF2B5EF4-FFF2-40B4-BE49-F238E27FC236}">
                      <a16:creationId xmlns:a16="http://schemas.microsoft.com/office/drawing/2014/main" id="{42419D1D-3545-A884-E440-73AA08931C78}"/>
                    </a:ext>
                  </a:extLst>
                </p:cNvPr>
                <p:cNvPicPr/>
                <p:nvPr/>
              </p:nvPicPr>
              <p:blipFill>
                <a:blip r:embed="rId41"/>
                <a:stretch>
                  <a:fillRect/>
                </a:stretch>
              </p:blipFill>
              <p:spPr>
                <a:xfrm>
                  <a:off x="2979931" y="4304848"/>
                  <a:ext cx="205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3" name="筆跡 242">
                  <a:extLst>
                    <a:ext uri="{FF2B5EF4-FFF2-40B4-BE49-F238E27FC236}">
                      <a16:creationId xmlns:a16="http://schemas.microsoft.com/office/drawing/2014/main" id="{4A0988CA-B59B-ACF8-44DF-4D2C5DADCF48}"/>
                    </a:ext>
                  </a:extLst>
                </p14:cNvPr>
                <p14:cNvContentPartPr/>
                <p14:nvPr/>
              </p14:nvContentPartPr>
              <p14:xfrm>
                <a:off x="3077131" y="4321408"/>
                <a:ext cx="93240" cy="150120"/>
              </p14:xfrm>
            </p:contentPart>
          </mc:Choice>
          <mc:Fallback xmlns="">
            <p:pic>
              <p:nvPicPr>
                <p:cNvPr id="243" name="筆跡 242">
                  <a:extLst>
                    <a:ext uri="{FF2B5EF4-FFF2-40B4-BE49-F238E27FC236}">
                      <a16:creationId xmlns:a16="http://schemas.microsoft.com/office/drawing/2014/main" id="{4A0988CA-B59B-ACF8-44DF-4D2C5DADCF48}"/>
                    </a:ext>
                  </a:extLst>
                </p:cNvPr>
                <p:cNvPicPr/>
                <p:nvPr/>
              </p:nvPicPr>
              <p:blipFill>
                <a:blip r:embed="rId43"/>
                <a:stretch>
                  <a:fillRect/>
                </a:stretch>
              </p:blipFill>
              <p:spPr>
                <a:xfrm>
                  <a:off x="3068131" y="4312408"/>
                  <a:ext cx="110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4" name="筆跡 243">
                  <a:extLst>
                    <a:ext uri="{FF2B5EF4-FFF2-40B4-BE49-F238E27FC236}">
                      <a16:creationId xmlns:a16="http://schemas.microsoft.com/office/drawing/2014/main" id="{481F5DBE-54BA-3DB5-8CE8-028AF3891205}"/>
                    </a:ext>
                  </a:extLst>
                </p14:cNvPr>
                <p14:cNvContentPartPr/>
                <p14:nvPr/>
              </p14:nvContentPartPr>
              <p14:xfrm>
                <a:off x="3225451" y="4378288"/>
                <a:ext cx="11880" cy="92520"/>
              </p14:xfrm>
            </p:contentPart>
          </mc:Choice>
          <mc:Fallback xmlns="">
            <p:pic>
              <p:nvPicPr>
                <p:cNvPr id="244" name="筆跡 243">
                  <a:extLst>
                    <a:ext uri="{FF2B5EF4-FFF2-40B4-BE49-F238E27FC236}">
                      <a16:creationId xmlns:a16="http://schemas.microsoft.com/office/drawing/2014/main" id="{481F5DBE-54BA-3DB5-8CE8-028AF3891205}"/>
                    </a:ext>
                  </a:extLst>
                </p:cNvPr>
                <p:cNvPicPr/>
                <p:nvPr/>
              </p:nvPicPr>
              <p:blipFill>
                <a:blip r:embed="rId45"/>
                <a:stretch>
                  <a:fillRect/>
                </a:stretch>
              </p:blipFill>
              <p:spPr>
                <a:xfrm>
                  <a:off x="3216451" y="4369288"/>
                  <a:ext cx="29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5" name="筆跡 244">
                  <a:extLst>
                    <a:ext uri="{FF2B5EF4-FFF2-40B4-BE49-F238E27FC236}">
                      <a16:creationId xmlns:a16="http://schemas.microsoft.com/office/drawing/2014/main" id="{36C234EA-EDF2-9E4C-C9E1-A19BF80B793A}"/>
                    </a:ext>
                  </a:extLst>
                </p14:cNvPr>
                <p14:cNvContentPartPr/>
                <p14:nvPr/>
              </p14:nvContentPartPr>
              <p14:xfrm>
                <a:off x="3273691" y="4346608"/>
                <a:ext cx="8640" cy="119520"/>
              </p14:xfrm>
            </p:contentPart>
          </mc:Choice>
          <mc:Fallback xmlns="">
            <p:pic>
              <p:nvPicPr>
                <p:cNvPr id="245" name="筆跡 244">
                  <a:extLst>
                    <a:ext uri="{FF2B5EF4-FFF2-40B4-BE49-F238E27FC236}">
                      <a16:creationId xmlns:a16="http://schemas.microsoft.com/office/drawing/2014/main" id="{36C234EA-EDF2-9E4C-C9E1-A19BF80B793A}"/>
                    </a:ext>
                  </a:extLst>
                </p:cNvPr>
                <p:cNvPicPr/>
                <p:nvPr/>
              </p:nvPicPr>
              <p:blipFill>
                <a:blip r:embed="rId47"/>
                <a:stretch>
                  <a:fillRect/>
                </a:stretch>
              </p:blipFill>
              <p:spPr>
                <a:xfrm>
                  <a:off x="3264691" y="4337608"/>
                  <a:ext cx="26280" cy="137160"/>
                </a:xfrm>
                <a:prstGeom prst="rect">
                  <a:avLst/>
                </a:prstGeom>
              </p:spPr>
            </p:pic>
          </mc:Fallback>
        </mc:AlternateContent>
      </p:grpSp>
      <p:grpSp>
        <p:nvGrpSpPr>
          <p:cNvPr id="255" name="群組 254">
            <a:extLst>
              <a:ext uri="{FF2B5EF4-FFF2-40B4-BE49-F238E27FC236}">
                <a16:creationId xmlns:a16="http://schemas.microsoft.com/office/drawing/2014/main" id="{2BD76115-349E-385F-806C-380E263B546E}"/>
              </a:ext>
            </a:extLst>
          </p:cNvPr>
          <p:cNvGrpSpPr/>
          <p:nvPr/>
        </p:nvGrpSpPr>
        <p:grpSpPr>
          <a:xfrm>
            <a:off x="3635791" y="4274968"/>
            <a:ext cx="320040" cy="211680"/>
            <a:chOff x="3698851" y="4274968"/>
            <a:chExt cx="320040" cy="211680"/>
          </a:xfrm>
        </p:grpSpPr>
        <mc:AlternateContent xmlns:mc="http://schemas.openxmlformats.org/markup-compatibility/2006" xmlns:p14="http://schemas.microsoft.com/office/powerpoint/2010/main">
          <mc:Choice Requires="p14">
            <p:contentPart p14:bwMode="auto" r:id="rId48">
              <p14:nvContentPartPr>
                <p14:cNvPr id="247" name="筆跡 246">
                  <a:extLst>
                    <a:ext uri="{FF2B5EF4-FFF2-40B4-BE49-F238E27FC236}">
                      <a16:creationId xmlns:a16="http://schemas.microsoft.com/office/drawing/2014/main" id="{A43D401D-DE50-4E48-CF2C-156DB2532D06}"/>
                    </a:ext>
                  </a:extLst>
                </p14:cNvPr>
                <p14:cNvContentPartPr/>
                <p14:nvPr/>
              </p14:nvContentPartPr>
              <p14:xfrm>
                <a:off x="3698851" y="4281088"/>
                <a:ext cx="150840" cy="198360"/>
              </p14:xfrm>
            </p:contentPart>
          </mc:Choice>
          <mc:Fallback xmlns="">
            <p:pic>
              <p:nvPicPr>
                <p:cNvPr id="247" name="筆跡 246">
                  <a:extLst>
                    <a:ext uri="{FF2B5EF4-FFF2-40B4-BE49-F238E27FC236}">
                      <a16:creationId xmlns:a16="http://schemas.microsoft.com/office/drawing/2014/main" id="{A43D401D-DE50-4E48-CF2C-156DB2532D06}"/>
                    </a:ext>
                  </a:extLst>
                </p:cNvPr>
                <p:cNvPicPr/>
                <p:nvPr/>
              </p:nvPicPr>
              <p:blipFill>
                <a:blip r:embed="rId49"/>
                <a:stretch>
                  <a:fillRect/>
                </a:stretch>
              </p:blipFill>
              <p:spPr>
                <a:xfrm>
                  <a:off x="3689851" y="4272088"/>
                  <a:ext cx="168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8" name="筆跡 247">
                  <a:extLst>
                    <a:ext uri="{FF2B5EF4-FFF2-40B4-BE49-F238E27FC236}">
                      <a16:creationId xmlns:a16="http://schemas.microsoft.com/office/drawing/2014/main" id="{3BAD8854-D1ED-E290-08B5-E30019B0B225}"/>
                    </a:ext>
                  </a:extLst>
                </p14:cNvPr>
                <p14:cNvContentPartPr/>
                <p14:nvPr/>
              </p14:nvContentPartPr>
              <p14:xfrm>
                <a:off x="3774091" y="4274968"/>
                <a:ext cx="108000" cy="211680"/>
              </p14:xfrm>
            </p:contentPart>
          </mc:Choice>
          <mc:Fallback xmlns="">
            <p:pic>
              <p:nvPicPr>
                <p:cNvPr id="248" name="筆跡 247">
                  <a:extLst>
                    <a:ext uri="{FF2B5EF4-FFF2-40B4-BE49-F238E27FC236}">
                      <a16:creationId xmlns:a16="http://schemas.microsoft.com/office/drawing/2014/main" id="{3BAD8854-D1ED-E290-08B5-E30019B0B225}"/>
                    </a:ext>
                  </a:extLst>
                </p:cNvPr>
                <p:cNvPicPr/>
                <p:nvPr/>
              </p:nvPicPr>
              <p:blipFill>
                <a:blip r:embed="rId51"/>
                <a:stretch>
                  <a:fillRect/>
                </a:stretch>
              </p:blipFill>
              <p:spPr>
                <a:xfrm>
                  <a:off x="3765091" y="4265983"/>
                  <a:ext cx="125640" cy="22929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9" name="筆跡 248">
                  <a:extLst>
                    <a:ext uri="{FF2B5EF4-FFF2-40B4-BE49-F238E27FC236}">
                      <a16:creationId xmlns:a16="http://schemas.microsoft.com/office/drawing/2014/main" id="{7E21F494-A97D-B89E-8CE5-FB34D2B28135}"/>
                    </a:ext>
                  </a:extLst>
                </p14:cNvPr>
                <p14:cNvContentPartPr/>
                <p14:nvPr/>
              </p14:nvContentPartPr>
              <p14:xfrm>
                <a:off x="3886051" y="4377208"/>
                <a:ext cx="24480" cy="83160"/>
              </p14:xfrm>
            </p:contentPart>
          </mc:Choice>
          <mc:Fallback xmlns="">
            <p:pic>
              <p:nvPicPr>
                <p:cNvPr id="249" name="筆跡 248">
                  <a:extLst>
                    <a:ext uri="{FF2B5EF4-FFF2-40B4-BE49-F238E27FC236}">
                      <a16:creationId xmlns:a16="http://schemas.microsoft.com/office/drawing/2014/main" id="{7E21F494-A97D-B89E-8CE5-FB34D2B28135}"/>
                    </a:ext>
                  </a:extLst>
                </p:cNvPr>
                <p:cNvPicPr/>
                <p:nvPr/>
              </p:nvPicPr>
              <p:blipFill>
                <a:blip r:embed="rId53"/>
                <a:stretch>
                  <a:fillRect/>
                </a:stretch>
              </p:blipFill>
              <p:spPr>
                <a:xfrm>
                  <a:off x="3877051" y="4368208"/>
                  <a:ext cx="42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0" name="筆跡 249">
                  <a:extLst>
                    <a:ext uri="{FF2B5EF4-FFF2-40B4-BE49-F238E27FC236}">
                      <a16:creationId xmlns:a16="http://schemas.microsoft.com/office/drawing/2014/main" id="{60455205-E5F7-5A7E-6DDC-C1AAC9CF06CE}"/>
                    </a:ext>
                  </a:extLst>
                </p14:cNvPr>
                <p14:cNvContentPartPr/>
                <p14:nvPr/>
              </p14:nvContentPartPr>
              <p14:xfrm>
                <a:off x="3934651" y="4371448"/>
                <a:ext cx="84240" cy="72360"/>
              </p14:xfrm>
            </p:contentPart>
          </mc:Choice>
          <mc:Fallback xmlns="">
            <p:pic>
              <p:nvPicPr>
                <p:cNvPr id="250" name="筆跡 249">
                  <a:extLst>
                    <a:ext uri="{FF2B5EF4-FFF2-40B4-BE49-F238E27FC236}">
                      <a16:creationId xmlns:a16="http://schemas.microsoft.com/office/drawing/2014/main" id="{60455205-E5F7-5A7E-6DDC-C1AAC9CF06CE}"/>
                    </a:ext>
                  </a:extLst>
                </p:cNvPr>
                <p:cNvPicPr/>
                <p:nvPr/>
              </p:nvPicPr>
              <p:blipFill>
                <a:blip r:embed="rId55"/>
                <a:stretch>
                  <a:fillRect/>
                </a:stretch>
              </p:blipFill>
              <p:spPr>
                <a:xfrm>
                  <a:off x="3925689" y="4362448"/>
                  <a:ext cx="101805" cy="90000"/>
                </a:xfrm>
                <a:prstGeom prst="rect">
                  <a:avLst/>
                </a:prstGeom>
              </p:spPr>
            </p:pic>
          </mc:Fallback>
        </mc:AlternateContent>
      </p:grpSp>
      <p:grpSp>
        <p:nvGrpSpPr>
          <p:cNvPr id="254" name="群組 253">
            <a:extLst>
              <a:ext uri="{FF2B5EF4-FFF2-40B4-BE49-F238E27FC236}">
                <a16:creationId xmlns:a16="http://schemas.microsoft.com/office/drawing/2014/main" id="{39DBE60D-A5D5-62EE-D89B-1EFB8DCC6456}"/>
              </a:ext>
            </a:extLst>
          </p:cNvPr>
          <p:cNvGrpSpPr/>
          <p:nvPr/>
        </p:nvGrpSpPr>
        <p:grpSpPr>
          <a:xfrm>
            <a:off x="2915071" y="4996048"/>
            <a:ext cx="267120" cy="217800"/>
            <a:chOff x="2978131" y="4996048"/>
            <a:chExt cx="267120" cy="217800"/>
          </a:xfrm>
        </p:grpSpPr>
        <mc:AlternateContent xmlns:mc="http://schemas.openxmlformats.org/markup-compatibility/2006" xmlns:p14="http://schemas.microsoft.com/office/powerpoint/2010/main">
          <mc:Choice Requires="p14">
            <p:contentPart p14:bwMode="auto" r:id="rId56">
              <p14:nvContentPartPr>
                <p14:cNvPr id="251" name="筆跡 250">
                  <a:extLst>
                    <a:ext uri="{FF2B5EF4-FFF2-40B4-BE49-F238E27FC236}">
                      <a16:creationId xmlns:a16="http://schemas.microsoft.com/office/drawing/2014/main" id="{E025AA43-CECD-7A67-D6E6-854EC800F289}"/>
                    </a:ext>
                  </a:extLst>
                </p14:cNvPr>
                <p14:cNvContentPartPr/>
                <p14:nvPr/>
              </p14:nvContentPartPr>
              <p14:xfrm>
                <a:off x="2978131" y="5024488"/>
                <a:ext cx="192240" cy="150120"/>
              </p14:xfrm>
            </p:contentPart>
          </mc:Choice>
          <mc:Fallback xmlns="">
            <p:pic>
              <p:nvPicPr>
                <p:cNvPr id="251" name="筆跡 250">
                  <a:extLst>
                    <a:ext uri="{FF2B5EF4-FFF2-40B4-BE49-F238E27FC236}">
                      <a16:creationId xmlns:a16="http://schemas.microsoft.com/office/drawing/2014/main" id="{E025AA43-CECD-7A67-D6E6-854EC800F289}"/>
                    </a:ext>
                  </a:extLst>
                </p:cNvPr>
                <p:cNvPicPr/>
                <p:nvPr/>
              </p:nvPicPr>
              <p:blipFill>
                <a:blip r:embed="rId57"/>
                <a:stretch>
                  <a:fillRect/>
                </a:stretch>
              </p:blipFill>
              <p:spPr>
                <a:xfrm>
                  <a:off x="2969131" y="5015488"/>
                  <a:ext cx="209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2" name="筆跡 251">
                  <a:extLst>
                    <a:ext uri="{FF2B5EF4-FFF2-40B4-BE49-F238E27FC236}">
                      <a16:creationId xmlns:a16="http://schemas.microsoft.com/office/drawing/2014/main" id="{742F8391-20C9-5F50-AF99-54B2778B1A03}"/>
                    </a:ext>
                  </a:extLst>
                </p14:cNvPr>
                <p14:cNvContentPartPr/>
                <p14:nvPr/>
              </p14:nvContentPartPr>
              <p14:xfrm>
                <a:off x="3019171" y="4996048"/>
                <a:ext cx="167400" cy="209880"/>
              </p14:xfrm>
            </p:contentPart>
          </mc:Choice>
          <mc:Fallback xmlns="">
            <p:pic>
              <p:nvPicPr>
                <p:cNvPr id="252" name="筆跡 251">
                  <a:extLst>
                    <a:ext uri="{FF2B5EF4-FFF2-40B4-BE49-F238E27FC236}">
                      <a16:creationId xmlns:a16="http://schemas.microsoft.com/office/drawing/2014/main" id="{742F8391-20C9-5F50-AF99-54B2778B1A03}"/>
                    </a:ext>
                  </a:extLst>
                </p:cNvPr>
                <p:cNvPicPr/>
                <p:nvPr/>
              </p:nvPicPr>
              <p:blipFill>
                <a:blip r:embed="rId59"/>
                <a:stretch>
                  <a:fillRect/>
                </a:stretch>
              </p:blipFill>
              <p:spPr>
                <a:xfrm>
                  <a:off x="3010171" y="4987033"/>
                  <a:ext cx="185040" cy="2275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3" name="筆跡 252">
                  <a:extLst>
                    <a:ext uri="{FF2B5EF4-FFF2-40B4-BE49-F238E27FC236}">
                      <a16:creationId xmlns:a16="http://schemas.microsoft.com/office/drawing/2014/main" id="{65DB27C5-45F6-9CFC-CF83-DF18F2B11065}"/>
                    </a:ext>
                  </a:extLst>
                </p14:cNvPr>
                <p14:cNvContentPartPr/>
                <p14:nvPr/>
              </p14:nvContentPartPr>
              <p14:xfrm>
                <a:off x="3121771" y="5065888"/>
                <a:ext cx="123480" cy="147960"/>
              </p14:xfrm>
            </p:contentPart>
          </mc:Choice>
          <mc:Fallback xmlns="">
            <p:pic>
              <p:nvPicPr>
                <p:cNvPr id="253" name="筆跡 252">
                  <a:extLst>
                    <a:ext uri="{FF2B5EF4-FFF2-40B4-BE49-F238E27FC236}">
                      <a16:creationId xmlns:a16="http://schemas.microsoft.com/office/drawing/2014/main" id="{65DB27C5-45F6-9CFC-CF83-DF18F2B11065}"/>
                    </a:ext>
                  </a:extLst>
                </p:cNvPr>
                <p:cNvPicPr/>
                <p:nvPr/>
              </p:nvPicPr>
              <p:blipFill>
                <a:blip r:embed="rId61"/>
                <a:stretch>
                  <a:fillRect/>
                </a:stretch>
              </p:blipFill>
              <p:spPr>
                <a:xfrm>
                  <a:off x="3112771" y="5056910"/>
                  <a:ext cx="141120" cy="165557"/>
                </a:xfrm>
                <a:prstGeom prst="rect">
                  <a:avLst/>
                </a:prstGeom>
              </p:spPr>
            </p:pic>
          </mc:Fallback>
        </mc:AlternateContent>
      </p:grpSp>
      <p:grpSp>
        <p:nvGrpSpPr>
          <p:cNvPr id="260" name="群組 259">
            <a:extLst>
              <a:ext uri="{FF2B5EF4-FFF2-40B4-BE49-F238E27FC236}">
                <a16:creationId xmlns:a16="http://schemas.microsoft.com/office/drawing/2014/main" id="{AF6BD2BD-3337-028E-7496-5AA40C1179B3}"/>
              </a:ext>
            </a:extLst>
          </p:cNvPr>
          <p:cNvGrpSpPr/>
          <p:nvPr/>
        </p:nvGrpSpPr>
        <p:grpSpPr>
          <a:xfrm>
            <a:off x="3701671" y="5019088"/>
            <a:ext cx="363240" cy="196200"/>
            <a:chOff x="3764731" y="5019088"/>
            <a:chExt cx="363240" cy="196200"/>
          </a:xfrm>
        </p:grpSpPr>
        <mc:AlternateContent xmlns:mc="http://schemas.openxmlformats.org/markup-compatibility/2006" xmlns:p14="http://schemas.microsoft.com/office/powerpoint/2010/main">
          <mc:Choice Requires="p14">
            <p:contentPart p14:bwMode="auto" r:id="rId62">
              <p14:nvContentPartPr>
                <p14:cNvPr id="256" name="筆跡 255">
                  <a:extLst>
                    <a:ext uri="{FF2B5EF4-FFF2-40B4-BE49-F238E27FC236}">
                      <a16:creationId xmlns:a16="http://schemas.microsoft.com/office/drawing/2014/main" id="{E612D0B1-4F5F-E30C-0EFB-C50B9D62BBC1}"/>
                    </a:ext>
                  </a:extLst>
                </p14:cNvPr>
                <p14:cNvContentPartPr/>
                <p14:nvPr/>
              </p14:nvContentPartPr>
              <p14:xfrm>
                <a:off x="3764731" y="5019088"/>
                <a:ext cx="171360" cy="196200"/>
              </p14:xfrm>
            </p:contentPart>
          </mc:Choice>
          <mc:Fallback xmlns="">
            <p:pic>
              <p:nvPicPr>
                <p:cNvPr id="256" name="筆跡 255">
                  <a:extLst>
                    <a:ext uri="{FF2B5EF4-FFF2-40B4-BE49-F238E27FC236}">
                      <a16:creationId xmlns:a16="http://schemas.microsoft.com/office/drawing/2014/main" id="{E612D0B1-4F5F-E30C-0EFB-C50B9D62BBC1}"/>
                    </a:ext>
                  </a:extLst>
                </p:cNvPr>
                <p:cNvPicPr/>
                <p:nvPr/>
              </p:nvPicPr>
              <p:blipFill>
                <a:blip r:embed="rId63"/>
                <a:stretch>
                  <a:fillRect/>
                </a:stretch>
              </p:blipFill>
              <p:spPr>
                <a:xfrm>
                  <a:off x="3755731" y="5010104"/>
                  <a:ext cx="189000" cy="21380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7" name="筆跡 256">
                  <a:extLst>
                    <a:ext uri="{FF2B5EF4-FFF2-40B4-BE49-F238E27FC236}">
                      <a16:creationId xmlns:a16="http://schemas.microsoft.com/office/drawing/2014/main" id="{24537DCD-6928-E2D0-B086-CA9BAA5119FE}"/>
                    </a:ext>
                  </a:extLst>
                </p14:cNvPr>
                <p14:cNvContentPartPr/>
                <p14:nvPr/>
              </p14:nvContentPartPr>
              <p14:xfrm>
                <a:off x="3828091" y="5037088"/>
                <a:ext cx="116640" cy="145800"/>
              </p14:xfrm>
            </p:contentPart>
          </mc:Choice>
          <mc:Fallback xmlns="">
            <p:pic>
              <p:nvPicPr>
                <p:cNvPr id="257" name="筆跡 256">
                  <a:extLst>
                    <a:ext uri="{FF2B5EF4-FFF2-40B4-BE49-F238E27FC236}">
                      <a16:creationId xmlns:a16="http://schemas.microsoft.com/office/drawing/2014/main" id="{24537DCD-6928-E2D0-B086-CA9BAA5119FE}"/>
                    </a:ext>
                  </a:extLst>
                </p:cNvPr>
                <p:cNvPicPr/>
                <p:nvPr/>
              </p:nvPicPr>
              <p:blipFill>
                <a:blip r:embed="rId65"/>
                <a:stretch>
                  <a:fillRect/>
                </a:stretch>
              </p:blipFill>
              <p:spPr>
                <a:xfrm>
                  <a:off x="3819063" y="5028110"/>
                  <a:ext cx="134335" cy="163397"/>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8" name="筆跡 257">
                  <a:extLst>
                    <a:ext uri="{FF2B5EF4-FFF2-40B4-BE49-F238E27FC236}">
                      <a16:creationId xmlns:a16="http://schemas.microsoft.com/office/drawing/2014/main" id="{4B79108B-28B6-782E-7092-DFBE120EDFB6}"/>
                    </a:ext>
                  </a:extLst>
                </p14:cNvPr>
                <p14:cNvContentPartPr/>
                <p14:nvPr/>
              </p14:nvContentPartPr>
              <p14:xfrm>
                <a:off x="3928891" y="5084248"/>
                <a:ext cx="59040" cy="95760"/>
              </p14:xfrm>
            </p:contentPart>
          </mc:Choice>
          <mc:Fallback xmlns="">
            <p:pic>
              <p:nvPicPr>
                <p:cNvPr id="258" name="筆跡 257">
                  <a:extLst>
                    <a:ext uri="{FF2B5EF4-FFF2-40B4-BE49-F238E27FC236}">
                      <a16:creationId xmlns:a16="http://schemas.microsoft.com/office/drawing/2014/main" id="{4B79108B-28B6-782E-7092-DFBE120EDFB6}"/>
                    </a:ext>
                  </a:extLst>
                </p:cNvPr>
                <p:cNvPicPr/>
                <p:nvPr/>
              </p:nvPicPr>
              <p:blipFill>
                <a:blip r:embed="rId67"/>
                <a:stretch>
                  <a:fillRect/>
                </a:stretch>
              </p:blipFill>
              <p:spPr>
                <a:xfrm>
                  <a:off x="3919891" y="5075248"/>
                  <a:ext cx="766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59" name="筆跡 258">
                  <a:extLst>
                    <a:ext uri="{FF2B5EF4-FFF2-40B4-BE49-F238E27FC236}">
                      <a16:creationId xmlns:a16="http://schemas.microsoft.com/office/drawing/2014/main" id="{E47B2193-72D8-2329-875A-344EEEBC56AC}"/>
                    </a:ext>
                  </a:extLst>
                </p14:cNvPr>
                <p14:cNvContentPartPr/>
                <p14:nvPr/>
              </p14:nvContentPartPr>
              <p14:xfrm>
                <a:off x="4037971" y="5081008"/>
                <a:ext cx="90000" cy="76680"/>
              </p14:xfrm>
            </p:contentPart>
          </mc:Choice>
          <mc:Fallback xmlns="">
            <p:pic>
              <p:nvPicPr>
                <p:cNvPr id="259" name="筆跡 258">
                  <a:extLst>
                    <a:ext uri="{FF2B5EF4-FFF2-40B4-BE49-F238E27FC236}">
                      <a16:creationId xmlns:a16="http://schemas.microsoft.com/office/drawing/2014/main" id="{E47B2193-72D8-2329-875A-344EEEBC56AC}"/>
                    </a:ext>
                  </a:extLst>
                </p:cNvPr>
                <p:cNvPicPr/>
                <p:nvPr/>
              </p:nvPicPr>
              <p:blipFill>
                <a:blip r:embed="rId69"/>
                <a:stretch>
                  <a:fillRect/>
                </a:stretch>
              </p:blipFill>
              <p:spPr>
                <a:xfrm>
                  <a:off x="4028971" y="5072008"/>
                  <a:ext cx="107640" cy="94320"/>
                </a:xfrm>
                <a:prstGeom prst="rect">
                  <a:avLst/>
                </a:prstGeom>
              </p:spPr>
            </p:pic>
          </mc:Fallback>
        </mc:AlternateContent>
      </p:grpSp>
      <p:grpSp>
        <p:nvGrpSpPr>
          <p:cNvPr id="281" name="群組 280">
            <a:extLst>
              <a:ext uri="{FF2B5EF4-FFF2-40B4-BE49-F238E27FC236}">
                <a16:creationId xmlns:a16="http://schemas.microsoft.com/office/drawing/2014/main" id="{6E4D5277-53A2-7CFD-95ED-C3EB16587B2C}"/>
              </a:ext>
            </a:extLst>
          </p:cNvPr>
          <p:cNvGrpSpPr/>
          <p:nvPr/>
        </p:nvGrpSpPr>
        <p:grpSpPr>
          <a:xfrm>
            <a:off x="2935591" y="5640682"/>
            <a:ext cx="253080" cy="192240"/>
            <a:chOff x="2998651" y="5640682"/>
            <a:chExt cx="253080" cy="192240"/>
          </a:xfrm>
        </p:grpSpPr>
        <mc:AlternateContent xmlns:mc="http://schemas.openxmlformats.org/markup-compatibility/2006" xmlns:p14="http://schemas.microsoft.com/office/powerpoint/2010/main">
          <mc:Choice Requires="p14">
            <p:contentPart p14:bwMode="auto" r:id="rId70">
              <p14:nvContentPartPr>
                <p14:cNvPr id="261" name="筆跡 260">
                  <a:extLst>
                    <a:ext uri="{FF2B5EF4-FFF2-40B4-BE49-F238E27FC236}">
                      <a16:creationId xmlns:a16="http://schemas.microsoft.com/office/drawing/2014/main" id="{26BED89B-8360-6A92-B1BC-8DFE374CC8CA}"/>
                    </a:ext>
                  </a:extLst>
                </p14:cNvPr>
                <p14:cNvContentPartPr/>
                <p14:nvPr/>
              </p14:nvContentPartPr>
              <p14:xfrm>
                <a:off x="2998651" y="5692522"/>
                <a:ext cx="156600" cy="140400"/>
              </p14:xfrm>
            </p:contentPart>
          </mc:Choice>
          <mc:Fallback xmlns="">
            <p:pic>
              <p:nvPicPr>
                <p:cNvPr id="261" name="筆跡 260">
                  <a:extLst>
                    <a:ext uri="{FF2B5EF4-FFF2-40B4-BE49-F238E27FC236}">
                      <a16:creationId xmlns:a16="http://schemas.microsoft.com/office/drawing/2014/main" id="{26BED89B-8360-6A92-B1BC-8DFE374CC8CA}"/>
                    </a:ext>
                  </a:extLst>
                </p:cNvPr>
                <p:cNvPicPr/>
                <p:nvPr/>
              </p:nvPicPr>
              <p:blipFill>
                <a:blip r:embed="rId71"/>
                <a:stretch>
                  <a:fillRect/>
                </a:stretch>
              </p:blipFill>
              <p:spPr>
                <a:xfrm>
                  <a:off x="2989630" y="5683522"/>
                  <a:ext cx="174281"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62" name="筆跡 261">
                  <a:extLst>
                    <a:ext uri="{FF2B5EF4-FFF2-40B4-BE49-F238E27FC236}">
                      <a16:creationId xmlns:a16="http://schemas.microsoft.com/office/drawing/2014/main" id="{838CFEB2-16A2-8E45-DEF5-74A9C820D147}"/>
                    </a:ext>
                  </a:extLst>
                </p14:cNvPr>
                <p14:cNvContentPartPr/>
                <p14:nvPr/>
              </p14:nvContentPartPr>
              <p14:xfrm>
                <a:off x="3058771" y="5640682"/>
                <a:ext cx="112680" cy="182880"/>
              </p14:xfrm>
            </p:contentPart>
          </mc:Choice>
          <mc:Fallback xmlns="">
            <p:pic>
              <p:nvPicPr>
                <p:cNvPr id="262" name="筆跡 261">
                  <a:extLst>
                    <a:ext uri="{FF2B5EF4-FFF2-40B4-BE49-F238E27FC236}">
                      <a16:creationId xmlns:a16="http://schemas.microsoft.com/office/drawing/2014/main" id="{838CFEB2-16A2-8E45-DEF5-74A9C820D147}"/>
                    </a:ext>
                  </a:extLst>
                </p:cNvPr>
                <p:cNvPicPr/>
                <p:nvPr/>
              </p:nvPicPr>
              <p:blipFill>
                <a:blip r:embed="rId73"/>
                <a:stretch>
                  <a:fillRect/>
                </a:stretch>
              </p:blipFill>
              <p:spPr>
                <a:xfrm>
                  <a:off x="3049771" y="5631682"/>
                  <a:ext cx="1303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4" name="筆跡 263">
                  <a:extLst>
                    <a:ext uri="{FF2B5EF4-FFF2-40B4-BE49-F238E27FC236}">
                      <a16:creationId xmlns:a16="http://schemas.microsoft.com/office/drawing/2014/main" id="{69FB1FB4-12BF-A053-3623-E119EDCF901E}"/>
                    </a:ext>
                  </a:extLst>
                </p14:cNvPr>
                <p14:cNvContentPartPr/>
                <p14:nvPr/>
              </p14:nvContentPartPr>
              <p14:xfrm>
                <a:off x="3193051" y="5774602"/>
                <a:ext cx="1080" cy="720"/>
              </p14:xfrm>
            </p:contentPart>
          </mc:Choice>
          <mc:Fallback xmlns="">
            <p:pic>
              <p:nvPicPr>
                <p:cNvPr id="264" name="筆跡 263">
                  <a:extLst>
                    <a:ext uri="{FF2B5EF4-FFF2-40B4-BE49-F238E27FC236}">
                      <a16:creationId xmlns:a16="http://schemas.microsoft.com/office/drawing/2014/main" id="{69FB1FB4-12BF-A053-3623-E119EDCF901E}"/>
                    </a:ext>
                  </a:extLst>
                </p:cNvPr>
                <p:cNvPicPr/>
                <p:nvPr/>
              </p:nvPicPr>
              <p:blipFill>
                <a:blip r:embed="rId75"/>
                <a:stretch>
                  <a:fillRect/>
                </a:stretch>
              </p:blipFill>
              <p:spPr>
                <a:xfrm>
                  <a:off x="3184051" y="5765602"/>
                  <a:ext cx="187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5" name="筆跡 264">
                  <a:extLst>
                    <a:ext uri="{FF2B5EF4-FFF2-40B4-BE49-F238E27FC236}">
                      <a16:creationId xmlns:a16="http://schemas.microsoft.com/office/drawing/2014/main" id="{016E60B9-C9DD-D0D5-EEF5-3570FB342019}"/>
                    </a:ext>
                  </a:extLst>
                </p14:cNvPr>
                <p14:cNvContentPartPr/>
                <p14:nvPr/>
              </p14:nvContentPartPr>
              <p14:xfrm>
                <a:off x="3247771" y="5729602"/>
                <a:ext cx="3960" cy="101160"/>
              </p14:xfrm>
            </p:contentPart>
          </mc:Choice>
          <mc:Fallback xmlns="">
            <p:pic>
              <p:nvPicPr>
                <p:cNvPr id="265" name="筆跡 264">
                  <a:extLst>
                    <a:ext uri="{FF2B5EF4-FFF2-40B4-BE49-F238E27FC236}">
                      <a16:creationId xmlns:a16="http://schemas.microsoft.com/office/drawing/2014/main" id="{016E60B9-C9DD-D0D5-EEF5-3570FB342019}"/>
                    </a:ext>
                  </a:extLst>
                </p:cNvPr>
                <p:cNvPicPr/>
                <p:nvPr/>
              </p:nvPicPr>
              <p:blipFill>
                <a:blip r:embed="rId77"/>
                <a:stretch>
                  <a:fillRect/>
                </a:stretch>
              </p:blipFill>
              <p:spPr>
                <a:xfrm>
                  <a:off x="3238771" y="5720602"/>
                  <a:ext cx="21600" cy="118800"/>
                </a:xfrm>
                <a:prstGeom prst="rect">
                  <a:avLst/>
                </a:prstGeom>
              </p:spPr>
            </p:pic>
          </mc:Fallback>
        </mc:AlternateContent>
      </p:grpSp>
      <p:grpSp>
        <p:nvGrpSpPr>
          <p:cNvPr id="280" name="群組 279">
            <a:extLst>
              <a:ext uri="{FF2B5EF4-FFF2-40B4-BE49-F238E27FC236}">
                <a16:creationId xmlns:a16="http://schemas.microsoft.com/office/drawing/2014/main" id="{2576094E-309A-C362-224E-24DFF5D05C71}"/>
              </a:ext>
            </a:extLst>
          </p:cNvPr>
          <p:cNvGrpSpPr/>
          <p:nvPr/>
        </p:nvGrpSpPr>
        <p:grpSpPr>
          <a:xfrm>
            <a:off x="3720751" y="5632402"/>
            <a:ext cx="291960" cy="179640"/>
            <a:chOff x="3783811" y="5632402"/>
            <a:chExt cx="291960" cy="179640"/>
          </a:xfrm>
        </p:grpSpPr>
        <mc:AlternateContent xmlns:mc="http://schemas.openxmlformats.org/markup-compatibility/2006" xmlns:p14="http://schemas.microsoft.com/office/powerpoint/2010/main">
          <mc:Choice Requires="p14">
            <p:contentPart p14:bwMode="auto" r:id="rId78">
              <p14:nvContentPartPr>
                <p14:cNvPr id="266" name="筆跡 265">
                  <a:extLst>
                    <a:ext uri="{FF2B5EF4-FFF2-40B4-BE49-F238E27FC236}">
                      <a16:creationId xmlns:a16="http://schemas.microsoft.com/office/drawing/2014/main" id="{DA42593F-1C60-909A-C395-50F672E7492F}"/>
                    </a:ext>
                  </a:extLst>
                </p14:cNvPr>
                <p14:cNvContentPartPr/>
                <p14:nvPr/>
              </p14:nvContentPartPr>
              <p14:xfrm>
                <a:off x="3783811" y="5645002"/>
                <a:ext cx="135360" cy="154080"/>
              </p14:xfrm>
            </p:contentPart>
          </mc:Choice>
          <mc:Fallback xmlns="">
            <p:pic>
              <p:nvPicPr>
                <p:cNvPr id="266" name="筆跡 265">
                  <a:extLst>
                    <a:ext uri="{FF2B5EF4-FFF2-40B4-BE49-F238E27FC236}">
                      <a16:creationId xmlns:a16="http://schemas.microsoft.com/office/drawing/2014/main" id="{DA42593F-1C60-909A-C395-50F672E7492F}"/>
                    </a:ext>
                  </a:extLst>
                </p:cNvPr>
                <p:cNvPicPr/>
                <p:nvPr/>
              </p:nvPicPr>
              <p:blipFill>
                <a:blip r:embed="rId79"/>
                <a:stretch>
                  <a:fillRect/>
                </a:stretch>
              </p:blipFill>
              <p:spPr>
                <a:xfrm>
                  <a:off x="3774835" y="5636002"/>
                  <a:ext cx="152953"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7" name="筆跡 266">
                  <a:extLst>
                    <a:ext uri="{FF2B5EF4-FFF2-40B4-BE49-F238E27FC236}">
                      <a16:creationId xmlns:a16="http://schemas.microsoft.com/office/drawing/2014/main" id="{09A4A8EA-863F-2C8A-3EC1-A9479C598AE7}"/>
                    </a:ext>
                  </a:extLst>
                </p14:cNvPr>
                <p14:cNvContentPartPr/>
                <p14:nvPr/>
              </p14:nvContentPartPr>
              <p14:xfrm>
                <a:off x="3824491" y="5632402"/>
                <a:ext cx="116640" cy="178560"/>
              </p14:xfrm>
            </p:contentPart>
          </mc:Choice>
          <mc:Fallback xmlns="">
            <p:pic>
              <p:nvPicPr>
                <p:cNvPr id="267" name="筆跡 266">
                  <a:extLst>
                    <a:ext uri="{FF2B5EF4-FFF2-40B4-BE49-F238E27FC236}">
                      <a16:creationId xmlns:a16="http://schemas.microsoft.com/office/drawing/2014/main" id="{09A4A8EA-863F-2C8A-3EC1-A9479C598AE7}"/>
                    </a:ext>
                  </a:extLst>
                </p:cNvPr>
                <p:cNvPicPr/>
                <p:nvPr/>
              </p:nvPicPr>
              <p:blipFill>
                <a:blip r:embed="rId81"/>
                <a:stretch>
                  <a:fillRect/>
                </a:stretch>
              </p:blipFill>
              <p:spPr>
                <a:xfrm>
                  <a:off x="3815491" y="5623402"/>
                  <a:ext cx="1342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8" name="筆跡 267">
                  <a:extLst>
                    <a:ext uri="{FF2B5EF4-FFF2-40B4-BE49-F238E27FC236}">
                      <a16:creationId xmlns:a16="http://schemas.microsoft.com/office/drawing/2014/main" id="{3653D258-B537-6B20-4ECD-4E0CECC7A522}"/>
                    </a:ext>
                  </a:extLst>
                </p14:cNvPr>
                <p14:cNvContentPartPr/>
                <p14:nvPr/>
              </p14:nvContentPartPr>
              <p14:xfrm>
                <a:off x="3967051" y="5736082"/>
                <a:ext cx="12960" cy="6480"/>
              </p14:xfrm>
            </p:contentPart>
          </mc:Choice>
          <mc:Fallback xmlns="">
            <p:pic>
              <p:nvPicPr>
                <p:cNvPr id="268" name="筆跡 267">
                  <a:extLst>
                    <a:ext uri="{FF2B5EF4-FFF2-40B4-BE49-F238E27FC236}">
                      <a16:creationId xmlns:a16="http://schemas.microsoft.com/office/drawing/2014/main" id="{3653D258-B537-6B20-4ECD-4E0CECC7A522}"/>
                    </a:ext>
                  </a:extLst>
                </p:cNvPr>
                <p:cNvPicPr/>
                <p:nvPr/>
              </p:nvPicPr>
              <p:blipFill>
                <a:blip r:embed="rId83"/>
                <a:stretch>
                  <a:fillRect/>
                </a:stretch>
              </p:blipFill>
              <p:spPr>
                <a:xfrm>
                  <a:off x="3958051" y="5727082"/>
                  <a:ext cx="30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69" name="筆跡 268">
                  <a:extLst>
                    <a:ext uri="{FF2B5EF4-FFF2-40B4-BE49-F238E27FC236}">
                      <a16:creationId xmlns:a16="http://schemas.microsoft.com/office/drawing/2014/main" id="{4CE1495F-327C-AD3A-295C-C539C5BE5CDC}"/>
                    </a:ext>
                  </a:extLst>
                </p14:cNvPr>
                <p14:cNvContentPartPr/>
                <p14:nvPr/>
              </p14:nvContentPartPr>
              <p14:xfrm>
                <a:off x="3997651" y="5715562"/>
                <a:ext cx="78120" cy="96480"/>
              </p14:xfrm>
            </p:contentPart>
          </mc:Choice>
          <mc:Fallback xmlns="">
            <p:pic>
              <p:nvPicPr>
                <p:cNvPr id="269" name="筆跡 268">
                  <a:extLst>
                    <a:ext uri="{FF2B5EF4-FFF2-40B4-BE49-F238E27FC236}">
                      <a16:creationId xmlns:a16="http://schemas.microsoft.com/office/drawing/2014/main" id="{4CE1495F-327C-AD3A-295C-C539C5BE5CDC}"/>
                    </a:ext>
                  </a:extLst>
                </p:cNvPr>
                <p:cNvPicPr/>
                <p:nvPr/>
              </p:nvPicPr>
              <p:blipFill>
                <a:blip r:embed="rId85"/>
                <a:stretch>
                  <a:fillRect/>
                </a:stretch>
              </p:blipFill>
              <p:spPr>
                <a:xfrm>
                  <a:off x="3988609" y="5706562"/>
                  <a:ext cx="95842" cy="114120"/>
                </a:xfrm>
                <a:prstGeom prst="rect">
                  <a:avLst/>
                </a:prstGeom>
              </p:spPr>
            </p:pic>
          </mc:Fallback>
        </mc:AlternateContent>
      </p:grpSp>
      <p:grpSp>
        <p:nvGrpSpPr>
          <p:cNvPr id="279" name="群組 278">
            <a:extLst>
              <a:ext uri="{FF2B5EF4-FFF2-40B4-BE49-F238E27FC236}">
                <a16:creationId xmlns:a16="http://schemas.microsoft.com/office/drawing/2014/main" id="{30C6BFEA-E74B-2DF6-BBCE-11E07CA91D64}"/>
              </a:ext>
            </a:extLst>
          </p:cNvPr>
          <p:cNvGrpSpPr/>
          <p:nvPr/>
        </p:nvGrpSpPr>
        <p:grpSpPr>
          <a:xfrm>
            <a:off x="4454491" y="4254448"/>
            <a:ext cx="287280" cy="210960"/>
            <a:chOff x="4454491" y="4254448"/>
            <a:chExt cx="287280" cy="210960"/>
          </a:xfrm>
        </p:grpSpPr>
        <mc:AlternateContent xmlns:mc="http://schemas.openxmlformats.org/markup-compatibility/2006" xmlns:p14="http://schemas.microsoft.com/office/powerpoint/2010/main">
          <mc:Choice Requires="p14">
            <p:contentPart p14:bwMode="auto" r:id="rId86">
              <p14:nvContentPartPr>
                <p14:cNvPr id="270" name="筆跡 269">
                  <a:extLst>
                    <a:ext uri="{FF2B5EF4-FFF2-40B4-BE49-F238E27FC236}">
                      <a16:creationId xmlns:a16="http://schemas.microsoft.com/office/drawing/2014/main" id="{0F6D0E62-F4B2-153D-AF1C-E58029CA8647}"/>
                    </a:ext>
                  </a:extLst>
                </p14:cNvPr>
                <p14:cNvContentPartPr/>
                <p14:nvPr/>
              </p14:nvContentPartPr>
              <p14:xfrm>
                <a:off x="4454491" y="4295848"/>
                <a:ext cx="160920" cy="169560"/>
              </p14:xfrm>
            </p:contentPart>
          </mc:Choice>
          <mc:Fallback xmlns="">
            <p:pic>
              <p:nvPicPr>
                <p:cNvPr id="270" name="筆跡 269">
                  <a:extLst>
                    <a:ext uri="{FF2B5EF4-FFF2-40B4-BE49-F238E27FC236}">
                      <a16:creationId xmlns:a16="http://schemas.microsoft.com/office/drawing/2014/main" id="{0F6D0E62-F4B2-153D-AF1C-E58029CA8647}"/>
                    </a:ext>
                  </a:extLst>
                </p:cNvPr>
                <p:cNvPicPr/>
                <p:nvPr/>
              </p:nvPicPr>
              <p:blipFill>
                <a:blip r:embed="rId87"/>
                <a:stretch>
                  <a:fillRect/>
                </a:stretch>
              </p:blipFill>
              <p:spPr>
                <a:xfrm>
                  <a:off x="4445491" y="4286829"/>
                  <a:ext cx="178560" cy="187238"/>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1" name="筆跡 270">
                  <a:extLst>
                    <a:ext uri="{FF2B5EF4-FFF2-40B4-BE49-F238E27FC236}">
                      <a16:creationId xmlns:a16="http://schemas.microsoft.com/office/drawing/2014/main" id="{F4D6106A-AF5F-C746-E7A0-DBF3D80FE6E3}"/>
                    </a:ext>
                  </a:extLst>
                </p14:cNvPr>
                <p14:cNvContentPartPr/>
                <p14:nvPr/>
              </p14:nvContentPartPr>
              <p14:xfrm>
                <a:off x="4504531" y="4254448"/>
                <a:ext cx="113400" cy="175320"/>
              </p14:xfrm>
            </p:contentPart>
          </mc:Choice>
          <mc:Fallback xmlns="">
            <p:pic>
              <p:nvPicPr>
                <p:cNvPr id="271" name="筆跡 270">
                  <a:extLst>
                    <a:ext uri="{FF2B5EF4-FFF2-40B4-BE49-F238E27FC236}">
                      <a16:creationId xmlns:a16="http://schemas.microsoft.com/office/drawing/2014/main" id="{F4D6106A-AF5F-C746-E7A0-DBF3D80FE6E3}"/>
                    </a:ext>
                  </a:extLst>
                </p:cNvPr>
                <p:cNvPicPr/>
                <p:nvPr/>
              </p:nvPicPr>
              <p:blipFill>
                <a:blip r:embed="rId89"/>
                <a:stretch>
                  <a:fillRect/>
                </a:stretch>
              </p:blipFill>
              <p:spPr>
                <a:xfrm>
                  <a:off x="4495531" y="4245448"/>
                  <a:ext cx="1310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2" name="筆跡 271">
                  <a:extLst>
                    <a:ext uri="{FF2B5EF4-FFF2-40B4-BE49-F238E27FC236}">
                      <a16:creationId xmlns:a16="http://schemas.microsoft.com/office/drawing/2014/main" id="{EB38AB20-EBC9-1F12-163B-35154BC653A3}"/>
                    </a:ext>
                  </a:extLst>
                </p14:cNvPr>
                <p14:cNvContentPartPr/>
                <p14:nvPr/>
              </p14:nvContentPartPr>
              <p14:xfrm>
                <a:off x="4655011" y="4352728"/>
                <a:ext cx="5040" cy="94680"/>
              </p14:xfrm>
            </p:contentPart>
          </mc:Choice>
          <mc:Fallback xmlns="">
            <p:pic>
              <p:nvPicPr>
                <p:cNvPr id="272" name="筆跡 271">
                  <a:extLst>
                    <a:ext uri="{FF2B5EF4-FFF2-40B4-BE49-F238E27FC236}">
                      <a16:creationId xmlns:a16="http://schemas.microsoft.com/office/drawing/2014/main" id="{EB38AB20-EBC9-1F12-163B-35154BC653A3}"/>
                    </a:ext>
                  </a:extLst>
                </p:cNvPr>
                <p:cNvPicPr/>
                <p:nvPr/>
              </p:nvPicPr>
              <p:blipFill>
                <a:blip r:embed="rId91"/>
                <a:stretch>
                  <a:fillRect/>
                </a:stretch>
              </p:blipFill>
              <p:spPr>
                <a:xfrm>
                  <a:off x="4646011" y="4343728"/>
                  <a:ext cx="226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3" name="筆跡 272">
                  <a:extLst>
                    <a:ext uri="{FF2B5EF4-FFF2-40B4-BE49-F238E27FC236}">
                      <a16:creationId xmlns:a16="http://schemas.microsoft.com/office/drawing/2014/main" id="{E2AC0F76-22EB-D04A-A2B8-C22E3A1275CA}"/>
                    </a:ext>
                  </a:extLst>
                </p14:cNvPr>
                <p14:cNvContentPartPr/>
                <p14:nvPr/>
              </p14:nvContentPartPr>
              <p14:xfrm>
                <a:off x="4725931" y="4417528"/>
                <a:ext cx="15840" cy="1800"/>
              </p14:xfrm>
            </p:contentPart>
          </mc:Choice>
          <mc:Fallback xmlns="">
            <p:pic>
              <p:nvPicPr>
                <p:cNvPr id="273" name="筆跡 272">
                  <a:extLst>
                    <a:ext uri="{FF2B5EF4-FFF2-40B4-BE49-F238E27FC236}">
                      <a16:creationId xmlns:a16="http://schemas.microsoft.com/office/drawing/2014/main" id="{E2AC0F76-22EB-D04A-A2B8-C22E3A1275CA}"/>
                    </a:ext>
                  </a:extLst>
                </p:cNvPr>
                <p:cNvPicPr/>
                <p:nvPr/>
              </p:nvPicPr>
              <p:blipFill>
                <a:blip r:embed="rId93"/>
                <a:stretch>
                  <a:fillRect/>
                </a:stretch>
              </p:blipFill>
              <p:spPr>
                <a:xfrm>
                  <a:off x="4716931" y="4408528"/>
                  <a:ext cx="33480" cy="19440"/>
                </a:xfrm>
                <a:prstGeom prst="rect">
                  <a:avLst/>
                </a:prstGeom>
              </p:spPr>
            </p:pic>
          </mc:Fallback>
        </mc:AlternateContent>
      </p:grpSp>
      <p:grpSp>
        <p:nvGrpSpPr>
          <p:cNvPr id="278" name="群組 277">
            <a:extLst>
              <a:ext uri="{FF2B5EF4-FFF2-40B4-BE49-F238E27FC236}">
                <a16:creationId xmlns:a16="http://schemas.microsoft.com/office/drawing/2014/main" id="{130EF6F0-4745-90F4-7C08-B938DC2CE4BF}"/>
              </a:ext>
            </a:extLst>
          </p:cNvPr>
          <p:cNvGrpSpPr/>
          <p:nvPr/>
        </p:nvGrpSpPr>
        <p:grpSpPr>
          <a:xfrm>
            <a:off x="4508491" y="5003608"/>
            <a:ext cx="301680" cy="214560"/>
            <a:chOff x="4508491" y="5003608"/>
            <a:chExt cx="301680" cy="214560"/>
          </a:xfrm>
        </p:grpSpPr>
        <mc:AlternateContent xmlns:mc="http://schemas.openxmlformats.org/markup-compatibility/2006" xmlns:p14="http://schemas.microsoft.com/office/powerpoint/2010/main">
          <mc:Choice Requires="p14">
            <p:contentPart p14:bwMode="auto" r:id="rId94">
              <p14:nvContentPartPr>
                <p14:cNvPr id="274" name="筆跡 273">
                  <a:extLst>
                    <a:ext uri="{FF2B5EF4-FFF2-40B4-BE49-F238E27FC236}">
                      <a16:creationId xmlns:a16="http://schemas.microsoft.com/office/drawing/2014/main" id="{6D2E3670-F184-DDE5-7DC2-53BC7A09E932}"/>
                    </a:ext>
                  </a:extLst>
                </p14:cNvPr>
                <p14:cNvContentPartPr/>
                <p14:nvPr/>
              </p14:nvContentPartPr>
              <p14:xfrm>
                <a:off x="4508491" y="5028088"/>
                <a:ext cx="137880" cy="190080"/>
              </p14:xfrm>
            </p:contentPart>
          </mc:Choice>
          <mc:Fallback xmlns="">
            <p:pic>
              <p:nvPicPr>
                <p:cNvPr id="274" name="筆跡 273">
                  <a:extLst>
                    <a:ext uri="{FF2B5EF4-FFF2-40B4-BE49-F238E27FC236}">
                      <a16:creationId xmlns:a16="http://schemas.microsoft.com/office/drawing/2014/main" id="{6D2E3670-F184-DDE5-7DC2-53BC7A09E932}"/>
                    </a:ext>
                  </a:extLst>
                </p:cNvPr>
                <p:cNvPicPr/>
                <p:nvPr/>
              </p:nvPicPr>
              <p:blipFill>
                <a:blip r:embed="rId95"/>
                <a:stretch>
                  <a:fillRect/>
                </a:stretch>
              </p:blipFill>
              <p:spPr>
                <a:xfrm>
                  <a:off x="4499491" y="5019088"/>
                  <a:ext cx="1555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75" name="筆跡 274">
                  <a:extLst>
                    <a:ext uri="{FF2B5EF4-FFF2-40B4-BE49-F238E27FC236}">
                      <a16:creationId xmlns:a16="http://schemas.microsoft.com/office/drawing/2014/main" id="{1664B5CA-D13D-B2DE-1328-71BD6737E92C}"/>
                    </a:ext>
                  </a:extLst>
                </p14:cNvPr>
                <p14:cNvContentPartPr/>
                <p14:nvPr/>
              </p14:nvContentPartPr>
              <p14:xfrm>
                <a:off x="4548091" y="5003608"/>
                <a:ext cx="110160" cy="189000"/>
              </p14:xfrm>
            </p:contentPart>
          </mc:Choice>
          <mc:Fallback xmlns="">
            <p:pic>
              <p:nvPicPr>
                <p:cNvPr id="275" name="筆跡 274">
                  <a:extLst>
                    <a:ext uri="{FF2B5EF4-FFF2-40B4-BE49-F238E27FC236}">
                      <a16:creationId xmlns:a16="http://schemas.microsoft.com/office/drawing/2014/main" id="{1664B5CA-D13D-B2DE-1328-71BD6737E92C}"/>
                    </a:ext>
                  </a:extLst>
                </p:cNvPr>
                <p:cNvPicPr/>
                <p:nvPr/>
              </p:nvPicPr>
              <p:blipFill>
                <a:blip r:embed="rId97"/>
                <a:stretch>
                  <a:fillRect/>
                </a:stretch>
              </p:blipFill>
              <p:spPr>
                <a:xfrm>
                  <a:off x="4539091" y="4994608"/>
                  <a:ext cx="1278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76" name="筆跡 275">
                  <a:extLst>
                    <a:ext uri="{FF2B5EF4-FFF2-40B4-BE49-F238E27FC236}">
                      <a16:creationId xmlns:a16="http://schemas.microsoft.com/office/drawing/2014/main" id="{C7F40988-5F31-566F-65EB-40989867D497}"/>
                    </a:ext>
                  </a:extLst>
                </p14:cNvPr>
                <p14:cNvContentPartPr/>
                <p14:nvPr/>
              </p14:nvContentPartPr>
              <p14:xfrm>
                <a:off x="4649971" y="5087488"/>
                <a:ext cx="83880" cy="91440"/>
              </p14:xfrm>
            </p:contentPart>
          </mc:Choice>
          <mc:Fallback xmlns="">
            <p:pic>
              <p:nvPicPr>
                <p:cNvPr id="276" name="筆跡 275">
                  <a:extLst>
                    <a:ext uri="{FF2B5EF4-FFF2-40B4-BE49-F238E27FC236}">
                      <a16:creationId xmlns:a16="http://schemas.microsoft.com/office/drawing/2014/main" id="{C7F40988-5F31-566F-65EB-40989867D497}"/>
                    </a:ext>
                  </a:extLst>
                </p:cNvPr>
                <p:cNvPicPr/>
                <p:nvPr/>
              </p:nvPicPr>
              <p:blipFill>
                <a:blip r:embed="rId99"/>
                <a:stretch>
                  <a:fillRect/>
                </a:stretch>
              </p:blipFill>
              <p:spPr>
                <a:xfrm>
                  <a:off x="4640971" y="5078523"/>
                  <a:ext cx="101520" cy="109011"/>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77" name="筆跡 276">
                  <a:extLst>
                    <a:ext uri="{FF2B5EF4-FFF2-40B4-BE49-F238E27FC236}">
                      <a16:creationId xmlns:a16="http://schemas.microsoft.com/office/drawing/2014/main" id="{73D53991-E0E2-1BBB-7F06-E6EA75A464E6}"/>
                    </a:ext>
                  </a:extLst>
                </p14:cNvPr>
                <p14:cNvContentPartPr/>
                <p14:nvPr/>
              </p14:nvContentPartPr>
              <p14:xfrm>
                <a:off x="4797211" y="5136088"/>
                <a:ext cx="12960" cy="5760"/>
              </p14:xfrm>
            </p:contentPart>
          </mc:Choice>
          <mc:Fallback xmlns="">
            <p:pic>
              <p:nvPicPr>
                <p:cNvPr id="277" name="筆跡 276">
                  <a:extLst>
                    <a:ext uri="{FF2B5EF4-FFF2-40B4-BE49-F238E27FC236}">
                      <a16:creationId xmlns:a16="http://schemas.microsoft.com/office/drawing/2014/main" id="{73D53991-E0E2-1BBB-7F06-E6EA75A464E6}"/>
                    </a:ext>
                  </a:extLst>
                </p:cNvPr>
                <p:cNvPicPr/>
                <p:nvPr/>
              </p:nvPicPr>
              <p:blipFill>
                <a:blip r:embed="rId101"/>
                <a:stretch>
                  <a:fillRect/>
                </a:stretch>
              </p:blipFill>
              <p:spPr>
                <a:xfrm>
                  <a:off x="4788211" y="5127088"/>
                  <a:ext cx="30600" cy="23400"/>
                </a:xfrm>
                <a:prstGeom prst="rect">
                  <a:avLst/>
                </a:prstGeom>
              </p:spPr>
            </p:pic>
          </mc:Fallback>
        </mc:AlternateContent>
      </p:grpSp>
      <p:grpSp>
        <p:nvGrpSpPr>
          <p:cNvPr id="286" name="群組 285">
            <a:extLst>
              <a:ext uri="{FF2B5EF4-FFF2-40B4-BE49-F238E27FC236}">
                <a16:creationId xmlns:a16="http://schemas.microsoft.com/office/drawing/2014/main" id="{3D795578-FF8E-0E8C-8BDD-8E9FC674A150}"/>
              </a:ext>
            </a:extLst>
          </p:cNvPr>
          <p:cNvGrpSpPr/>
          <p:nvPr/>
        </p:nvGrpSpPr>
        <p:grpSpPr>
          <a:xfrm>
            <a:off x="4541971" y="5625202"/>
            <a:ext cx="245880" cy="147960"/>
            <a:chOff x="4541971" y="5625202"/>
            <a:chExt cx="245880" cy="147960"/>
          </a:xfrm>
        </p:grpSpPr>
        <mc:AlternateContent xmlns:mc="http://schemas.openxmlformats.org/markup-compatibility/2006" xmlns:p14="http://schemas.microsoft.com/office/powerpoint/2010/main">
          <mc:Choice Requires="p14">
            <p:contentPart p14:bwMode="auto" r:id="rId102">
              <p14:nvContentPartPr>
                <p14:cNvPr id="282" name="筆跡 281">
                  <a:extLst>
                    <a:ext uri="{FF2B5EF4-FFF2-40B4-BE49-F238E27FC236}">
                      <a16:creationId xmlns:a16="http://schemas.microsoft.com/office/drawing/2014/main" id="{3DEEAD5B-CAD7-E515-4AFE-96FD8DB830EF}"/>
                    </a:ext>
                  </a:extLst>
                </p14:cNvPr>
                <p14:cNvContentPartPr/>
                <p14:nvPr/>
              </p14:nvContentPartPr>
              <p14:xfrm>
                <a:off x="4541971" y="5626642"/>
                <a:ext cx="140760" cy="146520"/>
              </p14:xfrm>
            </p:contentPart>
          </mc:Choice>
          <mc:Fallback xmlns="">
            <p:pic>
              <p:nvPicPr>
                <p:cNvPr id="282" name="筆跡 281">
                  <a:extLst>
                    <a:ext uri="{FF2B5EF4-FFF2-40B4-BE49-F238E27FC236}">
                      <a16:creationId xmlns:a16="http://schemas.microsoft.com/office/drawing/2014/main" id="{3DEEAD5B-CAD7-E515-4AFE-96FD8DB830EF}"/>
                    </a:ext>
                  </a:extLst>
                </p:cNvPr>
                <p:cNvPicPr/>
                <p:nvPr/>
              </p:nvPicPr>
              <p:blipFill>
                <a:blip r:embed="rId103"/>
                <a:stretch>
                  <a:fillRect/>
                </a:stretch>
              </p:blipFill>
              <p:spPr>
                <a:xfrm>
                  <a:off x="4532971" y="5617642"/>
                  <a:ext cx="1584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83" name="筆跡 282">
                  <a:extLst>
                    <a:ext uri="{FF2B5EF4-FFF2-40B4-BE49-F238E27FC236}">
                      <a16:creationId xmlns:a16="http://schemas.microsoft.com/office/drawing/2014/main" id="{CB453E76-713A-F468-F5EA-8EC29AC4EA2E}"/>
                    </a:ext>
                  </a:extLst>
                </p14:cNvPr>
                <p14:cNvContentPartPr/>
                <p14:nvPr/>
              </p14:nvContentPartPr>
              <p14:xfrm>
                <a:off x="4582291" y="5625202"/>
                <a:ext cx="113400" cy="146880"/>
              </p14:xfrm>
            </p:contentPart>
          </mc:Choice>
          <mc:Fallback xmlns="">
            <p:pic>
              <p:nvPicPr>
                <p:cNvPr id="283" name="筆跡 282">
                  <a:extLst>
                    <a:ext uri="{FF2B5EF4-FFF2-40B4-BE49-F238E27FC236}">
                      <a16:creationId xmlns:a16="http://schemas.microsoft.com/office/drawing/2014/main" id="{CB453E76-713A-F468-F5EA-8EC29AC4EA2E}"/>
                    </a:ext>
                  </a:extLst>
                </p:cNvPr>
                <p:cNvPicPr/>
                <p:nvPr/>
              </p:nvPicPr>
              <p:blipFill>
                <a:blip r:embed="rId105"/>
                <a:stretch>
                  <a:fillRect/>
                </a:stretch>
              </p:blipFill>
              <p:spPr>
                <a:xfrm>
                  <a:off x="4573319" y="5616202"/>
                  <a:ext cx="130984"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84" name="筆跡 283">
                  <a:extLst>
                    <a:ext uri="{FF2B5EF4-FFF2-40B4-BE49-F238E27FC236}">
                      <a16:creationId xmlns:a16="http://schemas.microsoft.com/office/drawing/2014/main" id="{49679EFE-4F8C-FD96-D347-D79558FBCD4A}"/>
                    </a:ext>
                  </a:extLst>
                </p14:cNvPr>
                <p14:cNvContentPartPr/>
                <p14:nvPr/>
              </p14:nvContentPartPr>
              <p14:xfrm>
                <a:off x="4715491" y="5733562"/>
                <a:ext cx="360" cy="360"/>
              </p14:xfrm>
            </p:contentPart>
          </mc:Choice>
          <mc:Fallback xmlns="">
            <p:pic>
              <p:nvPicPr>
                <p:cNvPr id="284" name="筆跡 283">
                  <a:extLst>
                    <a:ext uri="{FF2B5EF4-FFF2-40B4-BE49-F238E27FC236}">
                      <a16:creationId xmlns:a16="http://schemas.microsoft.com/office/drawing/2014/main" id="{49679EFE-4F8C-FD96-D347-D79558FBCD4A}"/>
                    </a:ext>
                  </a:extLst>
                </p:cNvPr>
                <p:cNvPicPr/>
                <p:nvPr/>
              </p:nvPicPr>
              <p:blipFill>
                <a:blip r:embed="rId107"/>
                <a:stretch>
                  <a:fillRect/>
                </a:stretch>
              </p:blipFill>
              <p:spPr>
                <a:xfrm>
                  <a:off x="4706491" y="57245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5" name="筆跡 284">
                  <a:extLst>
                    <a:ext uri="{FF2B5EF4-FFF2-40B4-BE49-F238E27FC236}">
                      <a16:creationId xmlns:a16="http://schemas.microsoft.com/office/drawing/2014/main" id="{9547D905-BF72-1333-ECAA-D9C2E7775067}"/>
                    </a:ext>
                  </a:extLst>
                </p14:cNvPr>
                <p14:cNvContentPartPr/>
                <p14:nvPr/>
              </p14:nvContentPartPr>
              <p14:xfrm>
                <a:off x="4787131" y="5741482"/>
                <a:ext cx="720" cy="360"/>
              </p14:xfrm>
            </p:contentPart>
          </mc:Choice>
          <mc:Fallback xmlns="">
            <p:pic>
              <p:nvPicPr>
                <p:cNvPr id="285" name="筆跡 284">
                  <a:extLst>
                    <a:ext uri="{FF2B5EF4-FFF2-40B4-BE49-F238E27FC236}">
                      <a16:creationId xmlns:a16="http://schemas.microsoft.com/office/drawing/2014/main" id="{9547D905-BF72-1333-ECAA-D9C2E7775067}"/>
                    </a:ext>
                  </a:extLst>
                </p:cNvPr>
                <p:cNvPicPr/>
                <p:nvPr/>
              </p:nvPicPr>
              <p:blipFill>
                <a:blip r:embed="rId107"/>
                <a:stretch>
                  <a:fillRect/>
                </a:stretch>
              </p:blipFill>
              <p:spPr>
                <a:xfrm>
                  <a:off x="4781131" y="5732482"/>
                  <a:ext cx="12480" cy="18000"/>
                </a:xfrm>
                <a:prstGeom prst="rect">
                  <a:avLst/>
                </a:prstGeom>
              </p:spPr>
            </p:pic>
          </mc:Fallback>
        </mc:AlternateContent>
      </p:grpSp>
      <p:sp>
        <p:nvSpPr>
          <p:cNvPr id="12" name="直線接點 11">
            <a:extLst>
              <a:ext uri="{FF2B5EF4-FFF2-40B4-BE49-F238E27FC236}">
                <a16:creationId xmlns:a16="http://schemas.microsoft.com/office/drawing/2014/main" id="{A38333F5-F9E9-414A-8521-9BC2F4C8073F}"/>
              </a:ext>
            </a:extLst>
          </p:cNvPr>
          <p:cNvSpPr/>
          <p:nvPr/>
        </p:nvSpPr>
        <p:spPr>
          <a:xfrm rot="5400000">
            <a:off x="1289407" y="4855648"/>
            <a:ext cx="237744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3" name="直線接點 12">
            <a:extLst>
              <a:ext uri="{FF2B5EF4-FFF2-40B4-BE49-F238E27FC236}">
                <a16:creationId xmlns:a16="http://schemas.microsoft.com/office/drawing/2014/main" id="{3A0C36F0-687C-4F09-8AA2-4589FD7C12D3}"/>
              </a:ext>
            </a:extLst>
          </p:cNvPr>
          <p:cNvSpPr/>
          <p:nvPr/>
        </p:nvSpPr>
        <p:spPr>
          <a:xfrm>
            <a:off x="2496960" y="4127940"/>
            <a:ext cx="219456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th-TH">
              <a:solidFill>
                <a:srgbClr val="000000"/>
              </a:solidFill>
            </a:endParaRPr>
          </a:p>
        </p:txBody>
      </p:sp>
      <p:sp>
        <p:nvSpPr>
          <p:cNvPr id="188" name="直線接點 187">
            <a:extLst>
              <a:ext uri="{FF2B5EF4-FFF2-40B4-BE49-F238E27FC236}">
                <a16:creationId xmlns:a16="http://schemas.microsoft.com/office/drawing/2014/main" id="{319F1270-7CE2-5F55-4A88-BDF378E99013}"/>
              </a:ext>
            </a:extLst>
          </p:cNvPr>
          <p:cNvSpPr/>
          <p:nvPr/>
        </p:nvSpPr>
        <p:spPr>
          <a:xfrm>
            <a:off x="2479097" y="5573107"/>
            <a:ext cx="219456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th-TH">
              <a:solidFill>
                <a:srgbClr val="000000"/>
              </a:solidFill>
            </a:endParaRPr>
          </a:p>
        </p:txBody>
      </p:sp>
      <p:sp>
        <p:nvSpPr>
          <p:cNvPr id="189" name="直線接點 188">
            <a:extLst>
              <a:ext uri="{FF2B5EF4-FFF2-40B4-BE49-F238E27FC236}">
                <a16:creationId xmlns:a16="http://schemas.microsoft.com/office/drawing/2014/main" id="{3D409B44-DD90-724E-02BC-F7FC6C647FFC}"/>
              </a:ext>
            </a:extLst>
          </p:cNvPr>
          <p:cNvSpPr/>
          <p:nvPr/>
        </p:nvSpPr>
        <p:spPr>
          <a:xfrm rot="5400000">
            <a:off x="3201239" y="4843768"/>
            <a:ext cx="237744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nvGrpSpPr>
          <p:cNvPr id="195" name="群組 194">
            <a:extLst>
              <a:ext uri="{FF2B5EF4-FFF2-40B4-BE49-F238E27FC236}">
                <a16:creationId xmlns:a16="http://schemas.microsoft.com/office/drawing/2014/main" id="{435F024D-6A4D-66BC-4058-C3E7CEDFF8BB}"/>
              </a:ext>
            </a:extLst>
          </p:cNvPr>
          <p:cNvGrpSpPr/>
          <p:nvPr/>
        </p:nvGrpSpPr>
        <p:grpSpPr>
          <a:xfrm>
            <a:off x="1675974" y="5706248"/>
            <a:ext cx="529560" cy="350280"/>
            <a:chOff x="1675974" y="5706248"/>
            <a:chExt cx="529560" cy="350280"/>
          </a:xfrm>
        </p:grpSpPr>
        <mc:AlternateContent xmlns:mc="http://schemas.openxmlformats.org/markup-compatibility/2006" xmlns:p14="http://schemas.microsoft.com/office/powerpoint/2010/main">
          <mc:Choice Requires="p14">
            <p:contentPart p14:bwMode="auto" r:id="rId109">
              <p14:nvContentPartPr>
                <p14:cNvPr id="190" name="筆跡 189">
                  <a:extLst>
                    <a:ext uri="{FF2B5EF4-FFF2-40B4-BE49-F238E27FC236}">
                      <a16:creationId xmlns:a16="http://schemas.microsoft.com/office/drawing/2014/main" id="{31F61041-3139-5716-45A0-9394FE8F82F1}"/>
                    </a:ext>
                  </a:extLst>
                </p14:cNvPr>
                <p14:cNvContentPartPr/>
                <p14:nvPr/>
              </p14:nvContentPartPr>
              <p14:xfrm>
                <a:off x="1675974" y="5815688"/>
                <a:ext cx="138960" cy="240840"/>
              </p14:xfrm>
            </p:contentPart>
          </mc:Choice>
          <mc:Fallback xmlns="">
            <p:pic>
              <p:nvPicPr>
                <p:cNvPr id="190" name="筆跡 189">
                  <a:extLst>
                    <a:ext uri="{FF2B5EF4-FFF2-40B4-BE49-F238E27FC236}">
                      <a16:creationId xmlns:a16="http://schemas.microsoft.com/office/drawing/2014/main" id="{31F61041-3139-5716-45A0-9394FE8F82F1}"/>
                    </a:ext>
                  </a:extLst>
                </p:cNvPr>
                <p:cNvPicPr/>
                <p:nvPr/>
              </p:nvPicPr>
              <p:blipFill>
                <a:blip r:embed="rId282"/>
                <a:stretch>
                  <a:fillRect/>
                </a:stretch>
              </p:blipFill>
              <p:spPr>
                <a:xfrm>
                  <a:off x="1666974" y="5806688"/>
                  <a:ext cx="1566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1" name="筆跡 190">
                  <a:extLst>
                    <a:ext uri="{FF2B5EF4-FFF2-40B4-BE49-F238E27FC236}">
                      <a16:creationId xmlns:a16="http://schemas.microsoft.com/office/drawing/2014/main" id="{6F2CC05D-37CE-448E-4C22-92D1E439A469}"/>
                    </a:ext>
                  </a:extLst>
                </p14:cNvPr>
                <p14:cNvContentPartPr/>
                <p14:nvPr/>
              </p14:nvContentPartPr>
              <p14:xfrm>
                <a:off x="1836174" y="5857808"/>
                <a:ext cx="64080" cy="129960"/>
              </p14:xfrm>
            </p:contentPart>
          </mc:Choice>
          <mc:Fallback xmlns="">
            <p:pic>
              <p:nvPicPr>
                <p:cNvPr id="191" name="筆跡 190">
                  <a:extLst>
                    <a:ext uri="{FF2B5EF4-FFF2-40B4-BE49-F238E27FC236}">
                      <a16:creationId xmlns:a16="http://schemas.microsoft.com/office/drawing/2014/main" id="{6F2CC05D-37CE-448E-4C22-92D1E439A469}"/>
                    </a:ext>
                  </a:extLst>
                </p:cNvPr>
                <p:cNvPicPr/>
                <p:nvPr/>
              </p:nvPicPr>
              <p:blipFill>
                <a:blip r:embed="rId284"/>
                <a:stretch>
                  <a:fillRect/>
                </a:stretch>
              </p:blipFill>
              <p:spPr>
                <a:xfrm>
                  <a:off x="1827174" y="5848808"/>
                  <a:ext cx="817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92" name="筆跡 191">
                  <a:extLst>
                    <a:ext uri="{FF2B5EF4-FFF2-40B4-BE49-F238E27FC236}">
                      <a16:creationId xmlns:a16="http://schemas.microsoft.com/office/drawing/2014/main" id="{3B2691F3-BB0E-A6BC-9BE8-2C83AED3F8A8}"/>
                    </a:ext>
                  </a:extLst>
                </p14:cNvPr>
                <p14:cNvContentPartPr/>
                <p14:nvPr/>
              </p14:nvContentPartPr>
              <p14:xfrm>
                <a:off x="1898454" y="5832608"/>
                <a:ext cx="30960" cy="115920"/>
              </p14:xfrm>
            </p:contentPart>
          </mc:Choice>
          <mc:Fallback xmlns="">
            <p:pic>
              <p:nvPicPr>
                <p:cNvPr id="192" name="筆跡 191">
                  <a:extLst>
                    <a:ext uri="{FF2B5EF4-FFF2-40B4-BE49-F238E27FC236}">
                      <a16:creationId xmlns:a16="http://schemas.microsoft.com/office/drawing/2014/main" id="{3B2691F3-BB0E-A6BC-9BE8-2C83AED3F8A8}"/>
                    </a:ext>
                  </a:extLst>
                </p:cNvPr>
                <p:cNvPicPr/>
                <p:nvPr/>
              </p:nvPicPr>
              <p:blipFill>
                <a:blip r:embed="rId286"/>
                <a:stretch>
                  <a:fillRect/>
                </a:stretch>
              </p:blipFill>
              <p:spPr>
                <a:xfrm>
                  <a:off x="1889454" y="5823608"/>
                  <a:ext cx="48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93" name="筆跡 192">
                  <a:extLst>
                    <a:ext uri="{FF2B5EF4-FFF2-40B4-BE49-F238E27FC236}">
                      <a16:creationId xmlns:a16="http://schemas.microsoft.com/office/drawing/2014/main" id="{30B56142-6837-EAC5-AE61-382A49DFA64E}"/>
                    </a:ext>
                  </a:extLst>
                </p14:cNvPr>
                <p14:cNvContentPartPr/>
                <p14:nvPr/>
              </p14:nvContentPartPr>
              <p14:xfrm>
                <a:off x="1961094" y="5757728"/>
                <a:ext cx="82800" cy="180000"/>
              </p14:xfrm>
            </p:contentPart>
          </mc:Choice>
          <mc:Fallback xmlns="">
            <p:pic>
              <p:nvPicPr>
                <p:cNvPr id="193" name="筆跡 192">
                  <a:extLst>
                    <a:ext uri="{FF2B5EF4-FFF2-40B4-BE49-F238E27FC236}">
                      <a16:creationId xmlns:a16="http://schemas.microsoft.com/office/drawing/2014/main" id="{30B56142-6837-EAC5-AE61-382A49DFA64E}"/>
                    </a:ext>
                  </a:extLst>
                </p:cNvPr>
                <p:cNvPicPr/>
                <p:nvPr/>
              </p:nvPicPr>
              <p:blipFill>
                <a:blip r:embed="rId288"/>
                <a:stretch>
                  <a:fillRect/>
                </a:stretch>
              </p:blipFill>
              <p:spPr>
                <a:xfrm>
                  <a:off x="1952454" y="5748728"/>
                  <a:ext cx="100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94" name="筆跡 193">
                  <a:extLst>
                    <a:ext uri="{FF2B5EF4-FFF2-40B4-BE49-F238E27FC236}">
                      <a16:creationId xmlns:a16="http://schemas.microsoft.com/office/drawing/2014/main" id="{075FDF4C-BACF-A6BA-D952-07BEB793CC6A}"/>
                    </a:ext>
                  </a:extLst>
                </p14:cNvPr>
                <p14:cNvContentPartPr/>
                <p14:nvPr/>
              </p14:nvContentPartPr>
              <p14:xfrm>
                <a:off x="2052894" y="5706248"/>
                <a:ext cx="152640" cy="207720"/>
              </p14:xfrm>
            </p:contentPart>
          </mc:Choice>
          <mc:Fallback xmlns="">
            <p:pic>
              <p:nvPicPr>
                <p:cNvPr id="194" name="筆跡 193">
                  <a:extLst>
                    <a:ext uri="{FF2B5EF4-FFF2-40B4-BE49-F238E27FC236}">
                      <a16:creationId xmlns:a16="http://schemas.microsoft.com/office/drawing/2014/main" id="{075FDF4C-BACF-A6BA-D952-07BEB793CC6A}"/>
                    </a:ext>
                  </a:extLst>
                </p:cNvPr>
                <p:cNvPicPr/>
                <p:nvPr/>
              </p:nvPicPr>
              <p:blipFill>
                <a:blip r:embed="rId290"/>
                <a:stretch>
                  <a:fillRect/>
                </a:stretch>
              </p:blipFill>
              <p:spPr>
                <a:xfrm>
                  <a:off x="2044254" y="5697608"/>
                  <a:ext cx="170280" cy="225360"/>
                </a:xfrm>
                <a:prstGeom prst="rect">
                  <a:avLst/>
                </a:prstGeom>
              </p:spPr>
            </p:pic>
          </mc:Fallback>
        </mc:AlternateContent>
      </p:grpSp>
      <p:grpSp>
        <p:nvGrpSpPr>
          <p:cNvPr id="202" name="群組 201">
            <a:extLst>
              <a:ext uri="{FF2B5EF4-FFF2-40B4-BE49-F238E27FC236}">
                <a16:creationId xmlns:a16="http://schemas.microsoft.com/office/drawing/2014/main" id="{03AA42B0-1BF5-6211-DA98-FFB00171C9AE}"/>
              </a:ext>
            </a:extLst>
          </p:cNvPr>
          <p:cNvGrpSpPr/>
          <p:nvPr/>
        </p:nvGrpSpPr>
        <p:grpSpPr>
          <a:xfrm>
            <a:off x="4489014" y="3737048"/>
            <a:ext cx="548280" cy="325800"/>
            <a:chOff x="4489014" y="3737048"/>
            <a:chExt cx="548280" cy="325800"/>
          </a:xfrm>
        </p:grpSpPr>
        <mc:AlternateContent xmlns:mc="http://schemas.openxmlformats.org/markup-compatibility/2006" xmlns:p14="http://schemas.microsoft.com/office/powerpoint/2010/main">
          <mc:Choice Requires="p14">
            <p:contentPart p14:bwMode="auto" r:id="rId291">
              <p14:nvContentPartPr>
                <p14:cNvPr id="196" name="筆跡 195">
                  <a:extLst>
                    <a:ext uri="{FF2B5EF4-FFF2-40B4-BE49-F238E27FC236}">
                      <a16:creationId xmlns:a16="http://schemas.microsoft.com/office/drawing/2014/main" id="{9D1851D2-17F5-1C5F-C52D-EB4FA2FCF7B8}"/>
                    </a:ext>
                  </a:extLst>
                </p14:cNvPr>
                <p14:cNvContentPartPr/>
                <p14:nvPr/>
              </p14:nvContentPartPr>
              <p14:xfrm>
                <a:off x="4489014" y="3872408"/>
                <a:ext cx="119880" cy="190440"/>
              </p14:xfrm>
            </p:contentPart>
          </mc:Choice>
          <mc:Fallback xmlns="">
            <p:pic>
              <p:nvPicPr>
                <p:cNvPr id="196" name="筆跡 195">
                  <a:extLst>
                    <a:ext uri="{FF2B5EF4-FFF2-40B4-BE49-F238E27FC236}">
                      <a16:creationId xmlns:a16="http://schemas.microsoft.com/office/drawing/2014/main" id="{9D1851D2-17F5-1C5F-C52D-EB4FA2FCF7B8}"/>
                    </a:ext>
                  </a:extLst>
                </p:cNvPr>
                <p:cNvPicPr/>
                <p:nvPr/>
              </p:nvPicPr>
              <p:blipFill>
                <a:blip r:embed="rId292"/>
                <a:stretch>
                  <a:fillRect/>
                </a:stretch>
              </p:blipFill>
              <p:spPr>
                <a:xfrm>
                  <a:off x="4480014" y="3863768"/>
                  <a:ext cx="137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97" name="筆跡 196">
                  <a:extLst>
                    <a:ext uri="{FF2B5EF4-FFF2-40B4-BE49-F238E27FC236}">
                      <a16:creationId xmlns:a16="http://schemas.microsoft.com/office/drawing/2014/main" id="{CF9DC280-D631-25A1-60CC-7E5C6476C104}"/>
                    </a:ext>
                  </a:extLst>
                </p14:cNvPr>
                <p14:cNvContentPartPr/>
                <p14:nvPr/>
              </p14:nvContentPartPr>
              <p14:xfrm>
                <a:off x="4626174" y="3867368"/>
                <a:ext cx="108000" cy="160200"/>
              </p14:xfrm>
            </p:contentPart>
          </mc:Choice>
          <mc:Fallback xmlns="">
            <p:pic>
              <p:nvPicPr>
                <p:cNvPr id="197" name="筆跡 196">
                  <a:extLst>
                    <a:ext uri="{FF2B5EF4-FFF2-40B4-BE49-F238E27FC236}">
                      <a16:creationId xmlns:a16="http://schemas.microsoft.com/office/drawing/2014/main" id="{CF9DC280-D631-25A1-60CC-7E5C6476C104}"/>
                    </a:ext>
                  </a:extLst>
                </p:cNvPr>
                <p:cNvPicPr/>
                <p:nvPr/>
              </p:nvPicPr>
              <p:blipFill>
                <a:blip r:embed="rId294"/>
                <a:stretch>
                  <a:fillRect/>
                </a:stretch>
              </p:blipFill>
              <p:spPr>
                <a:xfrm>
                  <a:off x="4617534" y="3858368"/>
                  <a:ext cx="125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98" name="筆跡 197">
                  <a:extLst>
                    <a:ext uri="{FF2B5EF4-FFF2-40B4-BE49-F238E27FC236}">
                      <a16:creationId xmlns:a16="http://schemas.microsoft.com/office/drawing/2014/main" id="{D6F2110E-E515-181D-8311-20BC848D39FC}"/>
                    </a:ext>
                  </a:extLst>
                </p14:cNvPr>
                <p14:cNvContentPartPr/>
                <p14:nvPr/>
              </p14:nvContentPartPr>
              <p14:xfrm>
                <a:off x="4769094" y="3812288"/>
                <a:ext cx="77400" cy="175680"/>
              </p14:xfrm>
            </p:contentPart>
          </mc:Choice>
          <mc:Fallback xmlns="">
            <p:pic>
              <p:nvPicPr>
                <p:cNvPr id="198" name="筆跡 197">
                  <a:extLst>
                    <a:ext uri="{FF2B5EF4-FFF2-40B4-BE49-F238E27FC236}">
                      <a16:creationId xmlns:a16="http://schemas.microsoft.com/office/drawing/2014/main" id="{D6F2110E-E515-181D-8311-20BC848D39FC}"/>
                    </a:ext>
                  </a:extLst>
                </p:cNvPr>
                <p:cNvPicPr/>
                <p:nvPr/>
              </p:nvPicPr>
              <p:blipFill>
                <a:blip r:embed="rId296"/>
                <a:stretch>
                  <a:fillRect/>
                </a:stretch>
              </p:blipFill>
              <p:spPr>
                <a:xfrm>
                  <a:off x="4760094" y="3803648"/>
                  <a:ext cx="950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99" name="筆跡 198">
                  <a:extLst>
                    <a:ext uri="{FF2B5EF4-FFF2-40B4-BE49-F238E27FC236}">
                      <a16:creationId xmlns:a16="http://schemas.microsoft.com/office/drawing/2014/main" id="{FFB2CFC1-D5E9-996B-601A-EBA051FFD040}"/>
                    </a:ext>
                  </a:extLst>
                </p14:cNvPr>
                <p14:cNvContentPartPr/>
                <p14:nvPr/>
              </p14:nvContentPartPr>
              <p14:xfrm>
                <a:off x="4887174" y="3737048"/>
                <a:ext cx="150120" cy="226800"/>
              </p14:xfrm>
            </p:contentPart>
          </mc:Choice>
          <mc:Fallback xmlns="">
            <p:pic>
              <p:nvPicPr>
                <p:cNvPr id="199" name="筆跡 198">
                  <a:extLst>
                    <a:ext uri="{FF2B5EF4-FFF2-40B4-BE49-F238E27FC236}">
                      <a16:creationId xmlns:a16="http://schemas.microsoft.com/office/drawing/2014/main" id="{FFB2CFC1-D5E9-996B-601A-EBA051FFD040}"/>
                    </a:ext>
                  </a:extLst>
                </p:cNvPr>
                <p:cNvPicPr/>
                <p:nvPr/>
              </p:nvPicPr>
              <p:blipFill>
                <a:blip r:embed="rId298"/>
                <a:stretch>
                  <a:fillRect/>
                </a:stretch>
              </p:blipFill>
              <p:spPr>
                <a:xfrm>
                  <a:off x="4878534" y="3728408"/>
                  <a:ext cx="167760" cy="244440"/>
                </a:xfrm>
                <a:prstGeom prst="rect">
                  <a:avLst/>
                </a:prstGeom>
              </p:spPr>
            </p:pic>
          </mc:Fallback>
        </mc:AlternateContent>
      </p:grpSp>
    </p:spTree>
    <p:extLst>
      <p:ext uri="{BB962C8B-B14F-4D97-AF65-F5344CB8AC3E}">
        <p14:creationId xmlns:p14="http://schemas.microsoft.com/office/powerpoint/2010/main" val="242554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FCBD49-B8C5-ED43-D22C-6BC0C995318B}"/>
              </a:ext>
            </a:extLst>
          </p:cNvPr>
          <p:cNvSpPr>
            <a:spLocks noGrp="1"/>
          </p:cNvSpPr>
          <p:nvPr>
            <p:ph type="title"/>
          </p:nvPr>
        </p:nvSpPr>
        <p:spPr/>
        <p:txBody>
          <a:bodyPr/>
          <a:lstStyle/>
          <a:p>
            <a:r>
              <a:rPr lang="en-US" altLang="zh-TW" dirty="0"/>
              <a:t>Evaluate the effect</a:t>
            </a:r>
            <a:endParaRPr lang="zh-TW" altLang="en-US" dirty="0"/>
          </a:p>
        </p:txBody>
      </p:sp>
      <mc:AlternateContent xmlns:mc="http://schemas.openxmlformats.org/markup-compatibility/2006" xmlns:p14="http://schemas.microsoft.com/office/powerpoint/2010/main">
        <mc:Choice Requires="p14">
          <p:contentPart p14:bwMode="auto" r:id="rId2">
            <p14:nvContentPartPr>
              <p14:cNvPr id="351" name="筆跡 350">
                <a:extLst>
                  <a:ext uri="{FF2B5EF4-FFF2-40B4-BE49-F238E27FC236}">
                    <a16:creationId xmlns:a16="http://schemas.microsoft.com/office/drawing/2014/main" id="{E023CE9B-D480-2278-9290-6EC6167D3986}"/>
                  </a:ext>
                </a:extLst>
              </p14:cNvPr>
              <p14:cNvContentPartPr/>
              <p14:nvPr/>
            </p14:nvContentPartPr>
            <p14:xfrm>
              <a:off x="5209014" y="1286168"/>
              <a:ext cx="360" cy="360"/>
            </p14:xfrm>
          </p:contentPart>
        </mc:Choice>
        <mc:Fallback xmlns="">
          <p:pic>
            <p:nvPicPr>
              <p:cNvPr id="351" name="筆跡 350">
                <a:extLst>
                  <a:ext uri="{FF2B5EF4-FFF2-40B4-BE49-F238E27FC236}">
                    <a16:creationId xmlns:a16="http://schemas.microsoft.com/office/drawing/2014/main" id="{E023CE9B-D480-2278-9290-6EC6167D3986}"/>
                  </a:ext>
                </a:extLst>
              </p:cNvPr>
              <p:cNvPicPr/>
              <p:nvPr/>
            </p:nvPicPr>
            <p:blipFill>
              <a:blip r:embed="rId475"/>
              <a:stretch>
                <a:fillRect/>
              </a:stretch>
            </p:blipFill>
            <p:spPr>
              <a:xfrm>
                <a:off x="5200014" y="12775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52" name="筆跡 351">
                <a:extLst>
                  <a:ext uri="{FF2B5EF4-FFF2-40B4-BE49-F238E27FC236}">
                    <a16:creationId xmlns:a16="http://schemas.microsoft.com/office/drawing/2014/main" id="{BC2E73B3-FFF8-508F-27D1-AA6B6C39B4B9}"/>
                  </a:ext>
                </a:extLst>
              </p14:cNvPr>
              <p14:cNvContentPartPr/>
              <p14:nvPr/>
            </p14:nvContentPartPr>
            <p14:xfrm>
              <a:off x="4805094" y="1323968"/>
              <a:ext cx="360" cy="360"/>
            </p14:xfrm>
          </p:contentPart>
        </mc:Choice>
        <mc:Fallback xmlns="">
          <p:pic>
            <p:nvPicPr>
              <p:cNvPr id="352" name="筆跡 351">
                <a:extLst>
                  <a:ext uri="{FF2B5EF4-FFF2-40B4-BE49-F238E27FC236}">
                    <a16:creationId xmlns:a16="http://schemas.microsoft.com/office/drawing/2014/main" id="{BC2E73B3-FFF8-508F-27D1-AA6B6C39B4B9}"/>
                  </a:ext>
                </a:extLst>
              </p:cNvPr>
              <p:cNvPicPr/>
              <p:nvPr/>
            </p:nvPicPr>
            <p:blipFill>
              <a:blip r:embed="rId475"/>
              <a:stretch>
                <a:fillRect/>
              </a:stretch>
            </p:blipFill>
            <p:spPr>
              <a:xfrm>
                <a:off x="4796454" y="1315328"/>
                <a:ext cx="18000" cy="18000"/>
              </a:xfrm>
              <a:prstGeom prst="rect">
                <a:avLst/>
              </a:prstGeom>
            </p:spPr>
          </p:pic>
        </mc:Fallback>
      </mc:AlternateContent>
    </p:spTree>
    <p:extLst>
      <p:ext uri="{BB962C8B-B14F-4D97-AF65-F5344CB8AC3E}">
        <p14:creationId xmlns:p14="http://schemas.microsoft.com/office/powerpoint/2010/main" val="246921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0A0CA-4BE3-E6CC-FC96-7CC101AFA6EA}"/>
              </a:ext>
            </a:extLst>
          </p:cNvPr>
          <p:cNvSpPr>
            <a:spLocks noGrp="1"/>
          </p:cNvSpPr>
          <p:nvPr>
            <p:ph type="title"/>
          </p:nvPr>
        </p:nvSpPr>
        <p:spPr/>
        <p:txBody>
          <a:bodyPr/>
          <a:lstStyle/>
          <a:p>
            <a:r>
              <a:rPr lang="en-US" altLang="zh-TW" dirty="0"/>
              <a:t>Evaluate the effect</a:t>
            </a:r>
            <a:endParaRPr lang="zh-TW" altLang="en-US" dirty="0"/>
          </a:p>
        </p:txBody>
      </p:sp>
    </p:spTree>
    <p:extLst>
      <p:ext uri="{BB962C8B-B14F-4D97-AF65-F5344CB8AC3E}">
        <p14:creationId xmlns:p14="http://schemas.microsoft.com/office/powerpoint/2010/main" val="343369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0A0CA-4BE3-E6CC-FC96-7CC101AFA6EA}"/>
              </a:ext>
            </a:extLst>
          </p:cNvPr>
          <p:cNvSpPr>
            <a:spLocks noGrp="1"/>
          </p:cNvSpPr>
          <p:nvPr>
            <p:ph type="title"/>
          </p:nvPr>
        </p:nvSpPr>
        <p:spPr/>
        <p:txBody>
          <a:bodyPr/>
          <a:lstStyle/>
          <a:p>
            <a:r>
              <a:rPr lang="en-US" altLang="zh-TW" dirty="0"/>
              <a:t>Evaluate the effect</a:t>
            </a:r>
            <a:endParaRPr lang="zh-TW" altLang="en-US" dirty="0"/>
          </a:p>
        </p:txBody>
      </p:sp>
      <p:sp>
        <p:nvSpPr>
          <p:cNvPr id="3" name="內容版面配置區 2">
            <a:extLst>
              <a:ext uri="{FF2B5EF4-FFF2-40B4-BE49-F238E27FC236}">
                <a16:creationId xmlns:a16="http://schemas.microsoft.com/office/drawing/2014/main" id="{943F723E-FFCA-8534-8C59-454A111D209A}"/>
              </a:ext>
            </a:extLst>
          </p:cNvPr>
          <p:cNvSpPr>
            <a:spLocks noGrp="1"/>
          </p:cNvSpPr>
          <p:nvPr>
            <p:ph idx="1"/>
          </p:nvPr>
        </p:nvSpPr>
        <p:spPr/>
        <p:txBody>
          <a:bodyPr/>
          <a:lstStyle/>
          <a:p>
            <a:r>
              <a:rPr lang="en-US" altLang="zh-TW" dirty="0"/>
              <a:t>Hence, a full two-factorial design can be regarded as a specific instance of a randomized complete block design (RCBD) when considering both treatments and blocks at two levels.</a:t>
            </a:r>
          </a:p>
          <a:p>
            <a:endParaRPr lang="en-US" altLang="zh-TW" dirty="0"/>
          </a:p>
          <a:p>
            <a:r>
              <a:rPr lang="en-US" altLang="zh-TW" dirty="0"/>
              <a:t>Remark: there is no free degree of freedom to estimate the interaction and block effect. </a:t>
            </a:r>
            <a:r>
              <a:rPr lang="zh-TW" altLang="en-US" dirty="0"/>
              <a:t> </a:t>
            </a:r>
            <a:endParaRPr lang="en-US" altLang="zh-TW" dirty="0"/>
          </a:p>
        </p:txBody>
      </p:sp>
    </p:spTree>
    <p:extLst>
      <p:ext uri="{BB962C8B-B14F-4D97-AF65-F5344CB8AC3E}">
        <p14:creationId xmlns:p14="http://schemas.microsoft.com/office/powerpoint/2010/main" val="62567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3C353-64D3-0C7D-2FCC-5FC85E89C8D2}"/>
              </a:ext>
            </a:extLst>
          </p:cNvPr>
          <p:cNvSpPr>
            <a:spLocks noGrp="1"/>
          </p:cNvSpPr>
          <p:nvPr>
            <p:ph type="title"/>
          </p:nvPr>
        </p:nvSpPr>
        <p:spPr/>
        <p:txBody>
          <a:bodyPr/>
          <a:lstStyle/>
          <a:p>
            <a:r>
              <a:rPr lang="en-US" altLang="zh-TW" dirty="0"/>
              <a:t>Data structure </a:t>
            </a:r>
            <a:endParaRPr lang="zh-TW" altLang="en-US" dirty="0"/>
          </a:p>
        </p:txBody>
      </p:sp>
      <p:sp>
        <p:nvSpPr>
          <p:cNvPr id="3" name="內容版面配置區 2">
            <a:extLst>
              <a:ext uri="{FF2B5EF4-FFF2-40B4-BE49-F238E27FC236}">
                <a16:creationId xmlns:a16="http://schemas.microsoft.com/office/drawing/2014/main" id="{A3B0C5B0-2414-E1E4-0AE5-DAD31E0A40A0}"/>
              </a:ext>
            </a:extLst>
          </p:cNvPr>
          <p:cNvSpPr>
            <a:spLocks noGrp="1"/>
          </p:cNvSpPr>
          <p:nvPr>
            <p:ph idx="1"/>
          </p:nvPr>
        </p:nvSpPr>
        <p:spPr/>
        <p:txBody>
          <a:bodyPr/>
          <a:lstStyle/>
          <a:p>
            <a:r>
              <a:rPr lang="en-US" altLang="zh-TW" dirty="0"/>
              <a:t>If we are interested not only in the main effects of two factors but also their interaction, we must perform the experiment with at least 2 levels for each factor, and each level must have at least 2 replications (</a:t>
            </a:r>
            <a:r>
              <a:rPr lang="en-US" altLang="zh-TW" dirty="0" err="1"/>
              <a:t>iid</a:t>
            </a:r>
            <a:r>
              <a:rPr lang="en-US" altLang="zh-TW" dirty="0"/>
              <a:t>).</a:t>
            </a:r>
            <a:endParaRPr lang="zh-TW" altLang="en-US" dirty="0"/>
          </a:p>
        </p:txBody>
      </p:sp>
    </p:spTree>
    <p:extLst>
      <p:ext uri="{BB962C8B-B14F-4D97-AF65-F5344CB8AC3E}">
        <p14:creationId xmlns:p14="http://schemas.microsoft.com/office/powerpoint/2010/main" val="295167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3C353-64D3-0C7D-2FCC-5FC85E89C8D2}"/>
              </a:ext>
            </a:extLst>
          </p:cNvPr>
          <p:cNvSpPr>
            <a:spLocks noGrp="1"/>
          </p:cNvSpPr>
          <p:nvPr>
            <p:ph type="title"/>
          </p:nvPr>
        </p:nvSpPr>
        <p:spPr/>
        <p:txBody>
          <a:bodyPr/>
          <a:lstStyle/>
          <a:p>
            <a:r>
              <a:rPr lang="en-US" altLang="zh-TW" dirty="0"/>
              <a:t>Evaluate the effect</a:t>
            </a:r>
            <a:endParaRPr lang="zh-TW" altLang="en-US" dirty="0"/>
          </a:p>
        </p:txBody>
      </p:sp>
    </p:spTree>
    <p:extLst>
      <p:ext uri="{BB962C8B-B14F-4D97-AF65-F5344CB8AC3E}">
        <p14:creationId xmlns:p14="http://schemas.microsoft.com/office/powerpoint/2010/main" val="1206658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0EDC70EC985BDA419A1528BD374932AD" ma:contentTypeVersion="4" ma:contentTypeDescription="建立新的文件。" ma:contentTypeScope="" ma:versionID="d1d4d4bb9a9d411fa6da991ae8434f01">
  <xsd:schema xmlns:xsd="http://www.w3.org/2001/XMLSchema" xmlns:xs="http://www.w3.org/2001/XMLSchema" xmlns:p="http://schemas.microsoft.com/office/2006/metadata/properties" xmlns:ns2="8d3696a3-ffad-45ee-ad52-674a10018e46" targetNamespace="http://schemas.microsoft.com/office/2006/metadata/properties" ma:root="true" ma:fieldsID="2d9a14253b4f78db8c7a9986f28c0a57" ns2:_="">
    <xsd:import namespace="8d3696a3-ffad-45ee-ad52-674a10018e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3696a3-ffad-45ee-ad52-674a10018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CB6B53-9678-4495-B522-BB4E477B37B6}"/>
</file>

<file path=customXml/itemProps2.xml><?xml version="1.0" encoding="utf-8"?>
<ds:datastoreItem xmlns:ds="http://schemas.openxmlformats.org/officeDocument/2006/customXml" ds:itemID="{CD8925CB-BEEC-4DDA-91C1-5CA3D12D7ADB}"/>
</file>

<file path=customXml/itemProps3.xml><?xml version="1.0" encoding="utf-8"?>
<ds:datastoreItem xmlns:ds="http://schemas.openxmlformats.org/officeDocument/2006/customXml" ds:itemID="{B79B4D8A-DD9A-43F6-B682-257BEB2BCD8E}"/>
</file>

<file path=docProps/app.xml><?xml version="1.0" encoding="utf-8"?>
<Properties xmlns="http://schemas.openxmlformats.org/officeDocument/2006/extended-properties" xmlns:vt="http://schemas.openxmlformats.org/officeDocument/2006/docPropsVTypes">
  <Template>TM03090434[[fn=木刻字型]]</Template>
  <TotalTime>7729</TotalTime>
  <Words>717</Words>
  <Application>Microsoft Office PowerPoint</Application>
  <PresentationFormat>寬螢幕</PresentationFormat>
  <Paragraphs>56</Paragraphs>
  <Slides>18</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Söhne</vt:lpstr>
      <vt:lpstr>Aptos</vt:lpstr>
      <vt:lpstr>Rockwell</vt:lpstr>
      <vt:lpstr>Rockwell Condensed</vt:lpstr>
      <vt:lpstr>Wingdings</vt:lpstr>
      <vt:lpstr>木刻字型</vt:lpstr>
      <vt:lpstr>Goal</vt:lpstr>
      <vt:lpstr>What we interested in </vt:lpstr>
      <vt:lpstr>Data structure </vt:lpstr>
      <vt:lpstr>Data structure </vt:lpstr>
      <vt:lpstr>Evaluate the effect</vt:lpstr>
      <vt:lpstr>Evaluate the effect</vt:lpstr>
      <vt:lpstr>Evaluate the effect</vt:lpstr>
      <vt:lpstr>Data structure </vt:lpstr>
      <vt:lpstr>Evaluate the effect</vt:lpstr>
      <vt:lpstr>Evaluate the effect</vt:lpstr>
      <vt:lpstr>Partition sum of square</vt:lpstr>
      <vt:lpstr>Nonparametric method of RCD </vt:lpstr>
      <vt:lpstr>PowerPoint 簡報</vt:lpstr>
      <vt:lpstr>Treatment with block</vt:lpstr>
      <vt:lpstr>Evaluate the effect</vt:lpstr>
      <vt:lpstr>Evaluate the effect</vt:lpstr>
      <vt:lpstr>Partition sum of square</vt:lpstr>
      <vt:lpstr>Nonparametric method of RCD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statistics</dc:title>
  <dc:creator>余日彰</dc:creator>
  <cp:lastModifiedBy>余日彰</cp:lastModifiedBy>
  <cp:revision>316</cp:revision>
  <dcterms:created xsi:type="dcterms:W3CDTF">2024-03-06T09:33:03Z</dcterms:created>
  <dcterms:modified xsi:type="dcterms:W3CDTF">2024-08-29T03:25:01Z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0x0101000EDC70EC985BDA419A1528BD374932AD</vt:lpwstr>
  </property>
</Properties>
</file>