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C6DF-8F84-4841-8B86-2EB599ED963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60A9-0E71-41B4-9738-0B3AE5AA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4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C6DF-8F84-4841-8B86-2EB599ED963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60A9-0E71-41B4-9738-0B3AE5AA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2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C6DF-8F84-4841-8B86-2EB599ED963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60A9-0E71-41B4-9738-0B3AE5AA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C6DF-8F84-4841-8B86-2EB599ED963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60A9-0E71-41B4-9738-0B3AE5AA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C6DF-8F84-4841-8B86-2EB599ED963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60A9-0E71-41B4-9738-0B3AE5AA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C6DF-8F84-4841-8B86-2EB599ED963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60A9-0E71-41B4-9738-0B3AE5AA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C6DF-8F84-4841-8B86-2EB599ED963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60A9-0E71-41B4-9738-0B3AE5AA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9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C6DF-8F84-4841-8B86-2EB599ED963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60A9-0E71-41B4-9738-0B3AE5AA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C6DF-8F84-4841-8B86-2EB599ED963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60A9-0E71-41B4-9738-0B3AE5AA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C6DF-8F84-4841-8B86-2EB599ED963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60A9-0E71-41B4-9738-0B3AE5AA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C6DF-8F84-4841-8B86-2EB599ED963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60A9-0E71-41B4-9738-0B3AE5AA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0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C6DF-8F84-4841-8B86-2EB599ED963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60A9-0E71-41B4-9738-0B3AE5AA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1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t="8542" b="12199"/>
          <a:stretch/>
        </p:blipFill>
        <p:spPr>
          <a:xfrm>
            <a:off x="7006442" y="3138875"/>
            <a:ext cx="4073849" cy="2243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" t="11639" r="4915" b="19742"/>
          <a:stretch/>
        </p:blipFill>
        <p:spPr>
          <a:xfrm>
            <a:off x="7006442" y="935896"/>
            <a:ext cx="3942608" cy="218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b="5330"/>
          <a:stretch/>
        </p:blipFill>
        <p:spPr>
          <a:xfrm>
            <a:off x="1650585" y="3660585"/>
            <a:ext cx="4023779" cy="2847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1" y="183499"/>
            <a:ext cx="4867921" cy="34770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7152" y="3462549"/>
            <a:ext cx="4275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Distribution of expression level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05175" y="373504"/>
            <a:ext cx="4275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Distribution of expression level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653945" y="1729295"/>
            <a:ext cx="21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og</a:t>
            </a:r>
            <a:r>
              <a:rPr lang="en-US" baseline="-25000" dirty="0" smtClean="0"/>
              <a:t>2</a:t>
            </a:r>
            <a:r>
              <a:rPr lang="en-US" dirty="0" smtClean="0"/>
              <a:t> expression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653946" y="4044012"/>
            <a:ext cx="21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of expression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058250" y="5966212"/>
            <a:ext cx="147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WT_Young_R1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559928" y="5966211"/>
            <a:ext cx="147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WT_Young_R2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732561" y="5966210"/>
            <a:ext cx="147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WT_Old_R2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8164144" y="5966211"/>
            <a:ext cx="147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WT_Old_R1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9234239" y="5966211"/>
            <a:ext cx="147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Mut_R1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9821374" y="5966211"/>
            <a:ext cx="147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Mut_R2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50579" y="4902679"/>
            <a:ext cx="213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Density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105933" y="6488667"/>
            <a:ext cx="213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</a:t>
            </a:r>
            <a:r>
              <a:rPr lang="en-US" sz="1600" dirty="0" smtClean="0"/>
              <a:t>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expression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976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Lu</dc:creator>
  <cp:lastModifiedBy>Wang, Lu</cp:lastModifiedBy>
  <cp:revision>2</cp:revision>
  <dcterms:created xsi:type="dcterms:W3CDTF">2015-03-12T20:50:23Z</dcterms:created>
  <dcterms:modified xsi:type="dcterms:W3CDTF">2015-03-12T21:01:03Z</dcterms:modified>
</cp:coreProperties>
</file>