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4" r:id="rId3"/>
    <p:sldId id="256" r:id="rId4"/>
    <p:sldId id="258" r:id="rId5"/>
    <p:sldId id="261" r:id="rId6"/>
    <p:sldId id="259" r:id="rId7"/>
    <p:sldId id="267" r:id="rId8"/>
    <p:sldId id="268" r:id="rId9"/>
    <p:sldId id="262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9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D07E4-1F2B-45A6-865B-99BC482C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13" y="1927444"/>
            <a:ext cx="9950103" cy="3513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Bonjour à tous, </a:t>
            </a:r>
          </a:p>
          <a:p>
            <a:pPr marL="0" indent="0">
              <a:buNone/>
            </a:pPr>
            <a:r>
              <a:rPr lang="fr-FR" dirty="0"/>
              <a:t>Je m’appelle LUCAS et j’ai été élève dans cette école !</a:t>
            </a:r>
          </a:p>
          <a:p>
            <a:pPr marL="0" indent="0">
              <a:buNone/>
            </a:pPr>
            <a:r>
              <a:rPr lang="fr-FR" dirty="0"/>
              <a:t>Depuis un an, je fais des études pour devenir DEVELOPPEUR INFORMATIQUE</a:t>
            </a:r>
          </a:p>
          <a:p>
            <a:pPr marL="0" indent="0">
              <a:buNone/>
            </a:pPr>
            <a:r>
              <a:rPr lang="fr-FR" dirty="0"/>
              <a:t>Savez-vous en quoi ça consiste ?</a:t>
            </a:r>
          </a:p>
          <a:p>
            <a:pPr marL="0" indent="0">
              <a:buNone/>
            </a:pPr>
            <a:r>
              <a:rPr lang="fr-FR" dirty="0"/>
              <a:t>Pour vous aider :</a:t>
            </a:r>
          </a:p>
          <a:p>
            <a:pPr marL="0" indent="0">
              <a:buNone/>
            </a:pPr>
            <a:r>
              <a:rPr lang="fr-FR" dirty="0"/>
              <a:t>Vous avez déjà tous utilisé un ordinateur, une tablette ?</a:t>
            </a:r>
          </a:p>
          <a:p>
            <a:pPr marL="0" indent="0">
              <a:buNone/>
            </a:pPr>
            <a:r>
              <a:rPr lang="fr-FR" dirty="0"/>
              <a:t>Pensez-vous qu’un ordinateur est intelligent ? </a:t>
            </a:r>
          </a:p>
          <a:p>
            <a:pPr marL="0" indent="0">
              <a:buNone/>
            </a:pPr>
            <a:r>
              <a:rPr lang="fr-FR" dirty="0"/>
              <a:t>Entre lui et vous qui est le plus intelligent ?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9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4B4F-EB95-462A-B286-F0A1017B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6" y="2709000"/>
            <a:ext cx="10080000" cy="720000"/>
          </a:xfrm>
        </p:spPr>
        <p:txBody>
          <a:bodyPr/>
          <a:lstStyle/>
          <a:p>
            <a:r>
              <a:rPr lang="fr-FR" dirty="0"/>
              <a:t>Et si vous laissiez libre cours à votre imagination !</a:t>
            </a:r>
          </a:p>
        </p:txBody>
      </p:sp>
    </p:spTree>
    <p:extLst>
      <p:ext uri="{BB962C8B-B14F-4D97-AF65-F5344CB8AC3E}">
        <p14:creationId xmlns:p14="http://schemas.microsoft.com/office/powerpoint/2010/main" val="251613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62E-C890-4E4F-95BF-7C20CC29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57" y="1263435"/>
            <a:ext cx="9950103" cy="4837328"/>
          </a:xfrm>
        </p:spPr>
        <p:txBody>
          <a:bodyPr>
            <a:noAutofit/>
          </a:bodyPr>
          <a:lstStyle/>
          <a:p>
            <a:r>
              <a:rPr lang="fr-FR" dirty="0"/>
              <a:t>Un ordinateur calcule très vite, il peut répéter des actions plusieurs millions de fois sans se lasser mais il n’est pas intelligent !</a:t>
            </a:r>
          </a:p>
          <a:p>
            <a:r>
              <a:rPr lang="fr-FR" dirty="0"/>
              <a:t>La différence entre vous et un ordinateur est que face à une situation nouvelle, vous allez savoir vous adapter, réfléchir, trouver des solutions et même improviser !</a:t>
            </a:r>
          </a:p>
          <a:p>
            <a:r>
              <a:rPr lang="fr-FR" dirty="0"/>
              <a:t>Un ordinateur est incapable d’agir comme ça, il ne sait faire que ce pour quoi il est programmé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DEVELOPPEUR INFORMATIQUE ça consiste  à programmer les ordinateurs pour qu’ils réalisent plein de choses qui nous seront utiles (calculer par exemple) ou marrantes (faire bouger un robot par exemple)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Mais à votre avis pourquoi suis-je là aujourd’hui  avec M. Chauveau ?</a:t>
            </a:r>
          </a:p>
        </p:txBody>
      </p:sp>
    </p:spTree>
    <p:extLst>
      <p:ext uri="{BB962C8B-B14F-4D97-AF65-F5344CB8AC3E}">
        <p14:creationId xmlns:p14="http://schemas.microsoft.com/office/powerpoint/2010/main" val="17207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E71090-02C6-4703-A9D9-1FC1A93D9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58" y="2062068"/>
            <a:ext cx="4348578" cy="2005262"/>
          </a:xfrm>
        </p:spPr>
        <p:txBody>
          <a:bodyPr>
            <a:normAutofit fontScale="90000"/>
          </a:bodyPr>
          <a:lstStyle/>
          <a:p>
            <a:r>
              <a:rPr lang="fr-FR" dirty="0"/>
              <a:t>Assister votre professeur qui va vous apprendre  à programmer un Robot</a:t>
            </a:r>
          </a:p>
        </p:txBody>
      </p:sp>
      <p:pic>
        <p:nvPicPr>
          <p:cNvPr id="4" name="Picture 3" descr="Processeur avec des nombres binaires et un plan d'aménagement">
            <a:extLst>
              <a:ext uri="{FF2B5EF4-FFF2-40B4-BE49-F238E27FC236}">
                <a16:creationId xmlns:a16="http://schemas.microsoft.com/office/drawing/2014/main" id="{A5E6A3A7-51C5-4D8B-A960-0645185A9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3" r="26055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ABE89-5E4C-4F61-B722-97475A90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478302"/>
            <a:ext cx="10080000" cy="720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Qui est ce Robot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1EAD6E-A058-461F-8117-A5254374D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13" y="1651785"/>
            <a:ext cx="9948862" cy="4029093"/>
          </a:xfrm>
        </p:spPr>
      </p:pic>
    </p:spTree>
    <p:extLst>
      <p:ext uri="{BB962C8B-B14F-4D97-AF65-F5344CB8AC3E}">
        <p14:creationId xmlns:p14="http://schemas.microsoft.com/office/powerpoint/2010/main" val="317263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05B87-322C-4777-B552-59D0B15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25" y="332461"/>
            <a:ext cx="10080000" cy="720000"/>
          </a:xfrm>
        </p:spPr>
        <p:txBody>
          <a:bodyPr>
            <a:normAutofit/>
          </a:bodyPr>
          <a:lstStyle/>
          <a:p>
            <a:r>
              <a:rPr lang="fr-FR" dirty="0"/>
              <a:t>Comment allons-nous le programmer ?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F983C0-97B0-449C-954F-9852B491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0" y="1008395"/>
            <a:ext cx="11783322" cy="57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EF316-F707-4D09-A481-4FF81BD6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47" y="371475"/>
            <a:ext cx="10080000" cy="720000"/>
          </a:xfrm>
        </p:spPr>
        <p:txBody>
          <a:bodyPr>
            <a:normAutofit/>
          </a:bodyPr>
          <a:lstStyle/>
          <a:p>
            <a:r>
              <a:rPr lang="fr-FR" dirty="0"/>
              <a:t>Les actions possibles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6EA8D1-62AB-42EB-BCE1-B9E5183F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1" y="1281520"/>
            <a:ext cx="11171997" cy="48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9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4B4F-EB95-462A-B286-F0A1017B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23" y="365850"/>
            <a:ext cx="10080000" cy="720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allons-nous apprendre à le programmer ?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5F7C564-5167-4D9D-89F1-A26CC7BF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212" y="1672243"/>
            <a:ext cx="9950103" cy="3513514"/>
          </a:xfrm>
        </p:spPr>
        <p:txBody>
          <a:bodyPr/>
          <a:lstStyle/>
          <a:p>
            <a:r>
              <a:rPr lang="fr-FR" dirty="0"/>
              <a:t>D ’abord, on va vous faire une démonstration </a:t>
            </a:r>
          </a:p>
          <a:p>
            <a:r>
              <a:rPr lang="fr-FR" dirty="0"/>
              <a:t>Ensuite vous allez réaliser un premier exercice et nous allons vous dire ce que nous voulons que votre robot fasse.</a:t>
            </a:r>
          </a:p>
          <a:p>
            <a:r>
              <a:rPr lang="fr-FR" dirty="0"/>
              <a:t>Enfin, ce sera à vous de faire appel à votre imagination !  </a:t>
            </a:r>
          </a:p>
        </p:txBody>
      </p:sp>
    </p:spTree>
    <p:extLst>
      <p:ext uri="{BB962C8B-B14F-4D97-AF65-F5344CB8AC3E}">
        <p14:creationId xmlns:p14="http://schemas.microsoft.com/office/powerpoint/2010/main" val="326104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4B4F-EB95-462A-B286-F0A1017B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85" y="2709000"/>
            <a:ext cx="10080000" cy="720000"/>
          </a:xfrm>
        </p:spPr>
        <p:txBody>
          <a:bodyPr>
            <a:normAutofit/>
          </a:bodyPr>
          <a:lstStyle/>
          <a:p>
            <a:r>
              <a:rPr lang="fr-FR" dirty="0"/>
              <a:t>La démonstration !</a:t>
            </a:r>
          </a:p>
        </p:txBody>
      </p:sp>
    </p:spTree>
    <p:extLst>
      <p:ext uri="{BB962C8B-B14F-4D97-AF65-F5344CB8AC3E}">
        <p14:creationId xmlns:p14="http://schemas.microsoft.com/office/powerpoint/2010/main" val="18553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B4B4F-EB95-462A-B286-F0A1017B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23" y="365850"/>
            <a:ext cx="10080000" cy="720000"/>
          </a:xfrm>
        </p:spPr>
        <p:txBody>
          <a:bodyPr/>
          <a:lstStyle/>
          <a:p>
            <a:r>
              <a:rPr lang="fr-FR" dirty="0"/>
              <a:t>Essayons tous ensemble !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5F7C564-5167-4D9D-89F1-A26CC7BF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3513514"/>
          </a:xfrm>
        </p:spPr>
        <p:txBody>
          <a:bodyPr/>
          <a:lstStyle/>
          <a:p>
            <a:r>
              <a:rPr lang="fr-FR" dirty="0"/>
              <a:t>Pour ce premier essai, il faut que vous nous écoutiez bien et réalisiez toutes les actions que nous vous demandons de réaliser</a:t>
            </a:r>
          </a:p>
          <a:p>
            <a:r>
              <a:rPr lang="fr-FR" dirty="0"/>
              <a:t>Bien entendu, nous sommes à votre disposition pour vous aider si vous en avez besoin !</a:t>
            </a:r>
          </a:p>
        </p:txBody>
      </p:sp>
    </p:spTree>
    <p:extLst>
      <p:ext uri="{BB962C8B-B14F-4D97-AF65-F5344CB8AC3E}">
        <p14:creationId xmlns:p14="http://schemas.microsoft.com/office/powerpoint/2010/main" val="10108696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316</Words>
  <Application>Microsoft Office PowerPoint</Application>
  <PresentationFormat>Grand écran</PresentationFormat>
  <Paragraphs>28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Présentation PowerPoint</vt:lpstr>
      <vt:lpstr>Présentation PowerPoint</vt:lpstr>
      <vt:lpstr>Assister votre professeur qui va vous apprendre  à programmer un Robot</vt:lpstr>
      <vt:lpstr>Qui est ce Robot ?</vt:lpstr>
      <vt:lpstr>Comment allons-nous le programmer ?</vt:lpstr>
      <vt:lpstr>Les actions possibles</vt:lpstr>
      <vt:lpstr>Comment allons-nous apprendre à le programmer ?</vt:lpstr>
      <vt:lpstr>La démonstration !</vt:lpstr>
      <vt:lpstr>Essayons tous ensemble !</vt:lpstr>
      <vt:lpstr>Et si vous laissiez libre cours à votre imagination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 via des robots</dc:title>
  <dc:creator>lucas</dc:creator>
  <cp:lastModifiedBy>lucas</cp:lastModifiedBy>
  <cp:revision>13</cp:revision>
  <dcterms:created xsi:type="dcterms:W3CDTF">2021-06-06T09:08:57Z</dcterms:created>
  <dcterms:modified xsi:type="dcterms:W3CDTF">2021-06-06T20:19:33Z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iteId">
    <vt:lpwstr>c9a7d621-4bc4-4407-b730-f428e656aa9e</vt:lpwstr>
  </property>
  <property fmtid="{D5CDD505-2E9C-101B-9397-08002B2CF9AE}" pid="4" name="MSIP_Label_a401b303-ecb1-4a9d-936a-70858c2d9a3e_Owner">
    <vt:lpwstr>pascale.blutteau@cdn.fr</vt:lpwstr>
  </property>
  <property fmtid="{D5CDD505-2E9C-101B-9397-08002B2CF9AE}" pid="5" name="MSIP_Label_a401b303-ecb1-4a9d-936a-70858c2d9a3e_SetDate">
    <vt:lpwstr>2021-06-06T17:06:42.5986656Z</vt:lpwstr>
  </property>
  <property fmtid="{D5CDD505-2E9C-101B-9397-08002B2CF9AE}" pid="6" name="MSIP_Label_a401b303-ecb1-4a9d-936a-70858c2d9a3e_Name">
    <vt:lpwstr>C1 - Restricted</vt:lpwstr>
  </property>
  <property fmtid="{D5CDD505-2E9C-101B-9397-08002B2CF9AE}" pid="7" name="MSIP_Label_a401b303-ecb1-4a9d-936a-70858c2d9a3e_Application">
    <vt:lpwstr>Microsoft Azure Information Protection</vt:lpwstr>
  </property>
  <property fmtid="{D5CDD505-2E9C-101B-9397-08002B2CF9AE}" pid="8" name="MSIP_Label_a401b303-ecb1-4a9d-936a-70858c2d9a3e_ActionId">
    <vt:lpwstr>90ea4aba-e56a-4a4a-b4c1-cd0c75f5abdc</vt:lpwstr>
  </property>
  <property fmtid="{D5CDD505-2E9C-101B-9397-08002B2CF9AE}" pid="9" name="MSIP_Label_a401b303-ecb1-4a9d-936a-70858c2d9a3e_Extended_MSFT_Method">
    <vt:lpwstr>Manual</vt:lpwstr>
  </property>
  <property fmtid="{D5CDD505-2E9C-101B-9397-08002B2CF9AE}" pid="10" name="Sensitivity">
    <vt:lpwstr>C1 - Restricted</vt:lpwstr>
  </property>
</Properties>
</file>