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8d0fb64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8d0fb64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d0fb65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d0fb65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d0fb65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d0fb65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d0fb659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8d0fb65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8d0fb65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8d0fb65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d0fb64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8d0fb64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8d0fb64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8d0fb64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d0fb65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8d0fb65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8d0fb64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8d0fb64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0550" y="1363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support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	Mémoire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093075" y="196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1218100" y="724175"/>
            <a:ext cx="7038900" cy="4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https://www.cigref.fr/archives/histoire-cigref/blog/cloud-computing-histoire-de-linformatique-en-nuages/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https://www.ionos.fr/digitalguide/serveur/know-how/cloud-computing/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https://sites.google.com/site/lecloudcomputingtpe/home/1-histoire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https://www.holded.com/fr/blog/histoire-du-cloud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https://missarte.wordpress.com/lhistoire-du-cloud-computing/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https://www.ontrack.com/fr-fr/recuperation-donnees/disque-dur/histoire-disque-dur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https://www.tomshardware.fr/de-la-carte-perforee-a-la-memoire-flash-la-grande-histoire-du-stockage-des-donnees/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https://www.tomshardware.fr/de-la-carte-perforee-a-la-memoire-flash-la-grande-histoire-du-stockage-des-donnees/17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http://www.data-concept.com/Pages/Blog/HistoireDisquette.html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https://www.lemonde.fr/pixels/article/2016/09/10/d-atari-a-nintendo-une-petite-histoire-des-cartouches-de-jeux-video_4995503_4408996.html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https://forum.wda-fr.org/viewtopic.php?t=2512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https://www.gralon.net/articles/photo-et-video/hifi/article-la-cassette-audio---presentation-et-histoire-1470.htm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https://www.enssib.fr/bibliotheque-numerique/documents/67744-histoire-des-supports-de-stockage-de-la-carte-perforee-a-la-cle-usb.pdf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http://lig-membres.imag.fr/krakowia/Files/Enseignement/Histoire-Informatique/2017/3-Prog-enregistre.key-2pp.pdf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http://www.histoireinform.com/Histoire/+Infos/chr3infb.htm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</a:rPr>
              <a:t>https://www.cigref.fr/archives/histoire-cigref/blog/a-lorigine-de-linformatique-une-carte-perforee/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303450" y="350800"/>
            <a:ext cx="8307000" cy="4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Sommaire</a:t>
            </a:r>
            <a:endParaRPr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Présentation et définition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Caractéristique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Avantage et inconvénient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Les enjeux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Dimension économique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Dimension juridique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Synthèse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Source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/>
              <a:t>Présentation et 	définition </a:t>
            </a:r>
            <a:endParaRPr sz="3300"/>
          </a:p>
        </p:txBody>
      </p:sp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2307750" y="3688200"/>
            <a:ext cx="4839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Qu’est-ce qu’un support mémoire ?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35175" y="148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caractéristiques :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324975" y="1394550"/>
            <a:ext cx="4397100" cy="3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capacité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compacité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L’utilisation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340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Qu’elle sont les </a:t>
            </a:r>
            <a:r>
              <a:rPr lang="fr"/>
              <a:t>inconvénients et avantages ?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900">
                <a:latin typeface="Arial"/>
                <a:ea typeface="Arial"/>
                <a:cs typeface="Arial"/>
                <a:sym typeface="Arial"/>
              </a:rPr>
              <a:t>Les enjeux dans le futur</a:t>
            </a:r>
            <a:endParaRPr/>
          </a:p>
        </p:txBody>
      </p:sp>
      <p:pic>
        <p:nvPicPr>
          <p:cNvPr descr="Un incroyable disque dur 5D capable de stocker des données durant des  milliards d'années"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25" y="1673450"/>
            <a:ext cx="3537200" cy="198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e magnétique — Wikipédia"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150" y="1330875"/>
            <a:ext cx="4314951" cy="26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491653" y="1452748"/>
            <a:ext cx="2588700" cy="23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670025" y="385185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Dique 5D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565300" y="411692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Bande magnétique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Dimension</a:t>
            </a:r>
            <a:r>
              <a:rPr lang="fr"/>
              <a:t> juridique :</a:t>
            </a:r>
            <a:endParaRPr/>
          </a:p>
        </p:txBody>
      </p:sp>
      <p:pic>
        <p:nvPicPr>
          <p:cNvPr descr="RGPD et protection des données personnelles : quel bilan après 1 an ?"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75" y="1307850"/>
            <a:ext cx="5572126" cy="292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Dimension économique :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75" y="1093250"/>
            <a:ext cx="6922150" cy="32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234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Synthèse : 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