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Game Review Sentiment — One-Day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40" b="1"/>
            </a:pPr>
            <a:r>
              <a:t>Key Insights:</a:t>
            </a:r>
          </a:p>
          <a:p>
            <a:pPr>
              <a:spcAft>
                <a:spcPts val="360"/>
              </a:spcAft>
              <a:defRPr sz="1080"/>
            </a:pPr>
            <a:r>
              <a:t>• Overall sentiment is positive with 100.0% positive reviews</a:t>
            </a:r>
          </a:p>
          <a:p>
            <a:pPr>
              <a:spcAft>
                <a:spcPts val="360"/>
              </a:spcAft>
              <a:defRPr sz="1080"/>
            </a:pPr>
            <a:r>
              <a:t>• Action RPG games have the highest average sentiment (92.0/100)</a:t>
            </a:r>
          </a:p>
          <a:p>
            <a:pPr>
              <a:spcAft>
                <a:spcPts val="360"/>
              </a:spcAft>
              <a:defRPr sz="1080"/>
            </a:pPr>
            <a:r>
              <a:t>• Sony leads with 90.8/100 sentiment across 5 reviews</a:t>
            </a:r>
          </a:p>
          <a:p>
            <a:pPr>
              <a:spcAft>
                <a:spcPts val="360"/>
              </a:spcAft>
              <a:defRPr sz="1080"/>
            </a:pPr>
            <a:r>
              <a:t>• Significant sentiment variation across genres (22.0 point spread)</a:t>
            </a:r>
          </a:p>
        </p:txBody>
      </p:sp>
      <p:pic>
        <p:nvPicPr>
          <p:cNvPr id="4" name="Picture 3" descr="avg_score_by_gen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2286000"/>
          </a:xfrm>
          <a:prstGeom prst="rect">
            <a:avLst/>
          </a:prstGeom>
        </p:spPr>
      </p:pic>
      <p:pic>
        <p:nvPicPr>
          <p:cNvPr id="5" name="Picture 4" descr="top_publishers_avg_senti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57600"/>
            <a:ext cx="3657600" cy="2286000"/>
          </a:xfrm>
          <a:prstGeom prst="rect">
            <a:avLst/>
          </a:prstGeom>
        </p:spPr>
      </p:pic>
      <p:pic>
        <p:nvPicPr>
          <p:cNvPr id="6" name="Picture 5" descr="sentiment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36576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