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24"/>
  </p:normalViewPr>
  <p:slideViewPr>
    <p:cSldViewPr snapToGrid="0" snapToObjects="1">
      <p:cViewPr varScale="1">
        <p:scale>
          <a:sx n="47" d="100"/>
          <a:sy n="47" d="100"/>
        </p:scale>
        <p:origin x="4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D81D7D-2CAA-4386-80F0-D761305F874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AF17123-8CDC-493B-90B9-E7DFBC033EC3}">
      <dgm:prSet phldrT="[Text]"/>
      <dgm:spPr/>
      <dgm:t>
        <a:bodyPr/>
        <a:lstStyle/>
        <a:p>
          <a:endParaRPr lang="en-CA" dirty="0"/>
        </a:p>
      </dgm:t>
    </dgm:pt>
    <dgm:pt modelId="{090110A1-68CB-4ECC-92E6-7E87633EA5A7}" type="parTrans" cxnId="{64D4B870-DCFF-4DE5-A93E-A2443A2E1B07}">
      <dgm:prSet/>
      <dgm:spPr/>
      <dgm:t>
        <a:bodyPr/>
        <a:lstStyle/>
        <a:p>
          <a:endParaRPr lang="en-CA"/>
        </a:p>
      </dgm:t>
    </dgm:pt>
    <dgm:pt modelId="{76E847A2-FEA7-4CDD-A1D8-80F38D88471E}" type="sibTrans" cxnId="{64D4B870-DCFF-4DE5-A93E-A2443A2E1B07}">
      <dgm:prSet/>
      <dgm:spPr/>
      <dgm:t>
        <a:bodyPr/>
        <a:lstStyle/>
        <a:p>
          <a:endParaRPr lang="en-CA"/>
        </a:p>
      </dgm:t>
    </dgm:pt>
    <dgm:pt modelId="{905CCA2E-8AE2-49C4-AC29-AD431F60B050}">
      <dgm:prSet phldrT="[Text]"/>
      <dgm:spPr/>
      <dgm:t>
        <a:bodyPr/>
        <a:lstStyle/>
        <a:p>
          <a:endParaRPr lang="en-CA" dirty="0"/>
        </a:p>
      </dgm:t>
    </dgm:pt>
    <dgm:pt modelId="{24B76089-DE24-4BF8-8BBB-BB3673AC81BF}" type="parTrans" cxnId="{72FD6004-BE4C-4F68-8114-BE2A11E4BBFE}">
      <dgm:prSet/>
      <dgm:spPr/>
      <dgm:t>
        <a:bodyPr/>
        <a:lstStyle/>
        <a:p>
          <a:endParaRPr lang="en-CA"/>
        </a:p>
      </dgm:t>
    </dgm:pt>
    <dgm:pt modelId="{B50790F3-9A1D-40F6-A1A9-A3FC8AD72088}" type="sibTrans" cxnId="{72FD6004-BE4C-4F68-8114-BE2A11E4BBFE}">
      <dgm:prSet/>
      <dgm:spPr/>
      <dgm:t>
        <a:bodyPr/>
        <a:lstStyle/>
        <a:p>
          <a:endParaRPr lang="en-CA"/>
        </a:p>
      </dgm:t>
    </dgm:pt>
    <dgm:pt modelId="{47DD7EC8-4F3E-40D3-8585-176104F7CB5A}">
      <dgm:prSet phldrT="[Text]"/>
      <dgm:spPr/>
      <dgm:t>
        <a:bodyPr/>
        <a:lstStyle/>
        <a:p>
          <a:r>
            <a:rPr lang="en-CA" dirty="0"/>
            <a:t> </a:t>
          </a:r>
        </a:p>
      </dgm:t>
    </dgm:pt>
    <dgm:pt modelId="{1AF331E7-26CF-4CAE-A660-B5E87C8F5BF8}" type="parTrans" cxnId="{083645CD-7F39-4765-9D28-D47B75AAECEA}">
      <dgm:prSet/>
      <dgm:spPr/>
      <dgm:t>
        <a:bodyPr/>
        <a:lstStyle/>
        <a:p>
          <a:endParaRPr lang="en-CA"/>
        </a:p>
      </dgm:t>
    </dgm:pt>
    <dgm:pt modelId="{78F377FF-79EE-4461-BD8E-B2E568D98BF1}" type="sibTrans" cxnId="{083645CD-7F39-4765-9D28-D47B75AAECEA}">
      <dgm:prSet/>
      <dgm:spPr/>
      <dgm:t>
        <a:bodyPr/>
        <a:lstStyle/>
        <a:p>
          <a:endParaRPr lang="en-CA"/>
        </a:p>
      </dgm:t>
    </dgm:pt>
    <dgm:pt modelId="{B5CB8F52-5375-4EB3-AA71-014800C59896}">
      <dgm:prSet phldrT="[Text]"/>
      <dgm:spPr/>
      <dgm:t>
        <a:bodyPr/>
        <a:lstStyle/>
        <a:p>
          <a:r>
            <a:rPr lang="en-CA" dirty="0"/>
            <a:t> </a:t>
          </a:r>
        </a:p>
      </dgm:t>
    </dgm:pt>
    <dgm:pt modelId="{620DEC9B-7638-4C7A-AF85-3F1453057FAD}" type="parTrans" cxnId="{C0F47213-6188-4178-8CB3-33BF35FFFD18}">
      <dgm:prSet/>
      <dgm:spPr/>
      <dgm:t>
        <a:bodyPr/>
        <a:lstStyle/>
        <a:p>
          <a:endParaRPr lang="en-CA"/>
        </a:p>
      </dgm:t>
    </dgm:pt>
    <dgm:pt modelId="{8997DEB7-FF7F-4F94-8861-5A1A2EE05EB2}" type="sibTrans" cxnId="{C0F47213-6188-4178-8CB3-33BF35FFFD18}">
      <dgm:prSet/>
      <dgm:spPr/>
      <dgm:t>
        <a:bodyPr/>
        <a:lstStyle/>
        <a:p>
          <a:endParaRPr lang="en-CA"/>
        </a:p>
      </dgm:t>
    </dgm:pt>
    <dgm:pt modelId="{E13ED6E4-D519-4E82-9436-640A3C4BAD12}">
      <dgm:prSet phldrT="[Text]"/>
      <dgm:spPr/>
      <dgm:t>
        <a:bodyPr/>
        <a:lstStyle/>
        <a:p>
          <a:r>
            <a:rPr lang="en-CA" dirty="0"/>
            <a:t> </a:t>
          </a:r>
        </a:p>
      </dgm:t>
    </dgm:pt>
    <dgm:pt modelId="{A2947B28-DA4F-4D60-91BE-CD55157FDB38}" type="parTrans" cxnId="{A12249DD-8EFE-4018-81E6-BBA9E0ED4D9F}">
      <dgm:prSet/>
      <dgm:spPr/>
      <dgm:t>
        <a:bodyPr/>
        <a:lstStyle/>
        <a:p>
          <a:endParaRPr lang="en-CA"/>
        </a:p>
      </dgm:t>
    </dgm:pt>
    <dgm:pt modelId="{10BCC797-69A9-4C41-965A-202728F333F0}" type="sibTrans" cxnId="{A12249DD-8EFE-4018-81E6-BBA9E0ED4D9F}">
      <dgm:prSet/>
      <dgm:spPr/>
      <dgm:t>
        <a:bodyPr/>
        <a:lstStyle/>
        <a:p>
          <a:endParaRPr lang="en-CA"/>
        </a:p>
      </dgm:t>
    </dgm:pt>
    <dgm:pt modelId="{DFA4CF9F-4038-459A-A7B3-526DD456804C}">
      <dgm:prSet/>
      <dgm:spPr/>
      <dgm:t>
        <a:bodyPr/>
        <a:lstStyle/>
        <a:p>
          <a:endParaRPr lang="en-CA"/>
        </a:p>
      </dgm:t>
    </dgm:pt>
    <dgm:pt modelId="{0EE80F5E-0234-4D7B-889D-7B79F9420698}" type="parTrans" cxnId="{D4E5420C-D7BE-4FF2-9743-CFE865785F42}">
      <dgm:prSet/>
      <dgm:spPr/>
      <dgm:t>
        <a:bodyPr/>
        <a:lstStyle/>
        <a:p>
          <a:endParaRPr lang="en-CA"/>
        </a:p>
      </dgm:t>
    </dgm:pt>
    <dgm:pt modelId="{8C72DA47-2631-48DF-9B9C-764A350D1CD9}" type="sibTrans" cxnId="{D4E5420C-D7BE-4FF2-9743-CFE865785F42}">
      <dgm:prSet/>
      <dgm:spPr/>
      <dgm:t>
        <a:bodyPr/>
        <a:lstStyle/>
        <a:p>
          <a:endParaRPr lang="en-CA"/>
        </a:p>
      </dgm:t>
    </dgm:pt>
    <dgm:pt modelId="{E6C0628B-35ED-4734-AE65-6501B0545BCF}">
      <dgm:prSet/>
      <dgm:spPr/>
      <dgm:t>
        <a:bodyPr/>
        <a:lstStyle/>
        <a:p>
          <a:endParaRPr lang="en-CA"/>
        </a:p>
      </dgm:t>
    </dgm:pt>
    <dgm:pt modelId="{1908EB80-818B-4602-BF38-F21187043EA3}" type="parTrans" cxnId="{57BDF851-E33A-448F-B9A8-D7C0F8E092D6}">
      <dgm:prSet/>
      <dgm:spPr/>
      <dgm:t>
        <a:bodyPr/>
        <a:lstStyle/>
        <a:p>
          <a:endParaRPr lang="en-CA"/>
        </a:p>
      </dgm:t>
    </dgm:pt>
    <dgm:pt modelId="{F58194C0-BE19-4A92-A902-744641FD5C6A}" type="sibTrans" cxnId="{57BDF851-E33A-448F-B9A8-D7C0F8E092D6}">
      <dgm:prSet/>
      <dgm:spPr/>
      <dgm:t>
        <a:bodyPr/>
        <a:lstStyle/>
        <a:p>
          <a:endParaRPr lang="en-CA"/>
        </a:p>
      </dgm:t>
    </dgm:pt>
    <dgm:pt modelId="{5314A0AC-EA8B-42D7-B564-FFF9CB4C0CDE}">
      <dgm:prSet/>
      <dgm:spPr/>
      <dgm:t>
        <a:bodyPr/>
        <a:lstStyle/>
        <a:p>
          <a:endParaRPr lang="en-CA" dirty="0"/>
        </a:p>
      </dgm:t>
    </dgm:pt>
    <dgm:pt modelId="{829402EC-250D-419F-A5C1-97F61D8C1B99}" type="parTrans" cxnId="{030A8FA1-45FA-43E3-ACD4-C8AE4F6F11AA}">
      <dgm:prSet/>
      <dgm:spPr/>
      <dgm:t>
        <a:bodyPr/>
        <a:lstStyle/>
        <a:p>
          <a:endParaRPr lang="en-CA"/>
        </a:p>
      </dgm:t>
    </dgm:pt>
    <dgm:pt modelId="{C9F914F9-C4DD-45C6-B729-AA6EC936F867}" type="sibTrans" cxnId="{030A8FA1-45FA-43E3-ACD4-C8AE4F6F11AA}">
      <dgm:prSet/>
      <dgm:spPr/>
      <dgm:t>
        <a:bodyPr/>
        <a:lstStyle/>
        <a:p>
          <a:endParaRPr lang="en-CA"/>
        </a:p>
      </dgm:t>
    </dgm:pt>
    <dgm:pt modelId="{040AA304-031E-4664-A7AA-8C308FF5DB1D}">
      <dgm:prSet/>
      <dgm:spPr/>
      <dgm:t>
        <a:bodyPr/>
        <a:lstStyle/>
        <a:p>
          <a:endParaRPr lang="en-CA" dirty="0"/>
        </a:p>
      </dgm:t>
    </dgm:pt>
    <dgm:pt modelId="{1DE3D979-11AB-44A1-B26A-A90FBE9A549A}" type="parTrans" cxnId="{D90FF6F9-BC54-4835-B0C0-05A700A4DCD1}">
      <dgm:prSet/>
      <dgm:spPr/>
      <dgm:t>
        <a:bodyPr/>
        <a:lstStyle/>
        <a:p>
          <a:endParaRPr lang="en-CA"/>
        </a:p>
      </dgm:t>
    </dgm:pt>
    <dgm:pt modelId="{AF8EB469-A7F7-48A8-8C15-202BAFA212DC}" type="sibTrans" cxnId="{D90FF6F9-BC54-4835-B0C0-05A700A4DCD1}">
      <dgm:prSet/>
      <dgm:spPr/>
      <dgm:t>
        <a:bodyPr/>
        <a:lstStyle/>
        <a:p>
          <a:endParaRPr lang="en-CA"/>
        </a:p>
      </dgm:t>
    </dgm:pt>
    <dgm:pt modelId="{3B421F88-6695-4E32-9976-80B6447B8A6B}">
      <dgm:prSet/>
      <dgm:spPr/>
      <dgm:t>
        <a:bodyPr/>
        <a:lstStyle/>
        <a:p>
          <a:endParaRPr lang="en-CA" dirty="0"/>
        </a:p>
      </dgm:t>
    </dgm:pt>
    <dgm:pt modelId="{0AEA5458-2BC1-4565-BEFC-E63F41BFB46E}" type="parTrans" cxnId="{C845D82A-0E45-4447-A244-81A8C49AFD81}">
      <dgm:prSet/>
      <dgm:spPr/>
      <dgm:t>
        <a:bodyPr/>
        <a:lstStyle/>
        <a:p>
          <a:endParaRPr lang="en-CA"/>
        </a:p>
      </dgm:t>
    </dgm:pt>
    <dgm:pt modelId="{2CE7BCB2-A00C-4755-8464-DAF70F81CBCC}" type="sibTrans" cxnId="{C845D82A-0E45-4447-A244-81A8C49AFD81}">
      <dgm:prSet/>
      <dgm:spPr/>
      <dgm:t>
        <a:bodyPr/>
        <a:lstStyle/>
        <a:p>
          <a:endParaRPr lang="en-CA"/>
        </a:p>
      </dgm:t>
    </dgm:pt>
    <dgm:pt modelId="{AE46E80B-32F7-4380-BF4D-CFF7925DC574}">
      <dgm:prSet/>
      <dgm:spPr/>
      <dgm:t>
        <a:bodyPr/>
        <a:lstStyle/>
        <a:p>
          <a:endParaRPr lang="en-CA"/>
        </a:p>
      </dgm:t>
    </dgm:pt>
    <dgm:pt modelId="{C39E0571-D134-470F-B285-06FC762632A3}" type="parTrans" cxnId="{5A15A718-55D8-4A07-8B25-1548BAE562A8}">
      <dgm:prSet/>
      <dgm:spPr/>
      <dgm:t>
        <a:bodyPr/>
        <a:lstStyle/>
        <a:p>
          <a:endParaRPr lang="en-CA"/>
        </a:p>
      </dgm:t>
    </dgm:pt>
    <dgm:pt modelId="{FB1518E1-7E00-4331-BBBD-0473FE0F9508}" type="sibTrans" cxnId="{5A15A718-55D8-4A07-8B25-1548BAE562A8}">
      <dgm:prSet/>
      <dgm:spPr/>
      <dgm:t>
        <a:bodyPr/>
        <a:lstStyle/>
        <a:p>
          <a:endParaRPr lang="en-CA"/>
        </a:p>
      </dgm:t>
    </dgm:pt>
    <dgm:pt modelId="{7857A415-334F-44D4-B294-9FE1715FCC50}">
      <dgm:prSet/>
      <dgm:spPr/>
      <dgm:t>
        <a:bodyPr/>
        <a:lstStyle/>
        <a:p>
          <a:endParaRPr lang="en-CA" dirty="0"/>
        </a:p>
      </dgm:t>
    </dgm:pt>
    <dgm:pt modelId="{604C1D7E-2CBB-4B55-B051-4DD8EF24B604}" type="parTrans" cxnId="{D9107EA3-9A06-4B91-ADF9-7B4731886A67}">
      <dgm:prSet/>
      <dgm:spPr/>
      <dgm:t>
        <a:bodyPr/>
        <a:lstStyle/>
        <a:p>
          <a:endParaRPr lang="en-CA"/>
        </a:p>
      </dgm:t>
    </dgm:pt>
    <dgm:pt modelId="{E0A52698-96C6-4933-BDC3-3DEBE7FCC2AB}" type="sibTrans" cxnId="{D9107EA3-9A06-4B91-ADF9-7B4731886A67}">
      <dgm:prSet/>
      <dgm:spPr/>
      <dgm:t>
        <a:bodyPr/>
        <a:lstStyle/>
        <a:p>
          <a:endParaRPr lang="en-CA"/>
        </a:p>
      </dgm:t>
    </dgm:pt>
    <dgm:pt modelId="{F015143D-9354-4D7B-924E-82DCBDC8C720}">
      <dgm:prSet/>
      <dgm:spPr/>
      <dgm:t>
        <a:bodyPr/>
        <a:lstStyle/>
        <a:p>
          <a:endParaRPr lang="en-CA"/>
        </a:p>
      </dgm:t>
    </dgm:pt>
    <dgm:pt modelId="{C72F63F8-1716-4DA2-AC6B-4E4724E902A8}" type="parTrans" cxnId="{A002C89C-5450-4FFD-B0BF-5B4EB69E38D1}">
      <dgm:prSet/>
      <dgm:spPr/>
      <dgm:t>
        <a:bodyPr/>
        <a:lstStyle/>
        <a:p>
          <a:endParaRPr lang="en-CA"/>
        </a:p>
      </dgm:t>
    </dgm:pt>
    <dgm:pt modelId="{E4470CF5-A24B-4736-A6AA-FC5F40C73192}" type="sibTrans" cxnId="{A002C89C-5450-4FFD-B0BF-5B4EB69E38D1}">
      <dgm:prSet/>
      <dgm:spPr/>
      <dgm:t>
        <a:bodyPr/>
        <a:lstStyle/>
        <a:p>
          <a:endParaRPr lang="en-CA"/>
        </a:p>
      </dgm:t>
    </dgm:pt>
    <dgm:pt modelId="{8DF62985-A45C-4072-AEBD-69B52E8FCA3D}">
      <dgm:prSet/>
      <dgm:spPr/>
      <dgm:t>
        <a:bodyPr/>
        <a:lstStyle/>
        <a:p>
          <a:endParaRPr lang="en-CA"/>
        </a:p>
      </dgm:t>
    </dgm:pt>
    <dgm:pt modelId="{444739E9-ED55-4776-B268-5D394C43684A}" type="parTrans" cxnId="{62ECF44E-9658-4C05-819E-FA4711F3055D}">
      <dgm:prSet/>
      <dgm:spPr/>
      <dgm:t>
        <a:bodyPr/>
        <a:lstStyle/>
        <a:p>
          <a:endParaRPr lang="en-CA"/>
        </a:p>
      </dgm:t>
    </dgm:pt>
    <dgm:pt modelId="{881E3F00-E0AA-4EE5-9EB6-20330E6272B1}" type="sibTrans" cxnId="{62ECF44E-9658-4C05-819E-FA4711F3055D}">
      <dgm:prSet/>
      <dgm:spPr/>
      <dgm:t>
        <a:bodyPr/>
        <a:lstStyle/>
        <a:p>
          <a:endParaRPr lang="en-CA"/>
        </a:p>
      </dgm:t>
    </dgm:pt>
    <dgm:pt modelId="{B079F525-A989-415D-BF07-1117ACCD24DA}">
      <dgm:prSet/>
      <dgm:spPr/>
      <dgm:t>
        <a:bodyPr/>
        <a:lstStyle/>
        <a:p>
          <a:endParaRPr lang="en-CA"/>
        </a:p>
      </dgm:t>
    </dgm:pt>
    <dgm:pt modelId="{5CA786BD-6EBD-41F7-9227-22BB2E55A97A}" type="parTrans" cxnId="{1CBB23C3-0B66-4BFA-9266-32507D2E69F8}">
      <dgm:prSet/>
      <dgm:spPr/>
      <dgm:t>
        <a:bodyPr/>
        <a:lstStyle/>
        <a:p>
          <a:endParaRPr lang="en-CA"/>
        </a:p>
      </dgm:t>
    </dgm:pt>
    <dgm:pt modelId="{A3246301-3209-43BA-A0D4-64D8EBE1F181}" type="sibTrans" cxnId="{1CBB23C3-0B66-4BFA-9266-32507D2E69F8}">
      <dgm:prSet/>
      <dgm:spPr/>
      <dgm:t>
        <a:bodyPr/>
        <a:lstStyle/>
        <a:p>
          <a:endParaRPr lang="en-CA"/>
        </a:p>
      </dgm:t>
    </dgm:pt>
    <dgm:pt modelId="{74587722-CF90-442B-8C9C-9E233D75113B}">
      <dgm:prSet/>
      <dgm:spPr/>
      <dgm:t>
        <a:bodyPr/>
        <a:lstStyle/>
        <a:p>
          <a:endParaRPr lang="en-CA"/>
        </a:p>
      </dgm:t>
    </dgm:pt>
    <dgm:pt modelId="{5A214F25-A834-4483-B218-5D3AE00C4A31}" type="parTrans" cxnId="{CA1EB9A1-C4F9-44E3-8E1F-FF0752503863}">
      <dgm:prSet/>
      <dgm:spPr/>
      <dgm:t>
        <a:bodyPr/>
        <a:lstStyle/>
        <a:p>
          <a:endParaRPr lang="en-CA"/>
        </a:p>
      </dgm:t>
    </dgm:pt>
    <dgm:pt modelId="{A144B0A3-B199-441A-B2C6-3B91421EE944}" type="sibTrans" cxnId="{CA1EB9A1-C4F9-44E3-8E1F-FF0752503863}">
      <dgm:prSet/>
      <dgm:spPr/>
      <dgm:t>
        <a:bodyPr/>
        <a:lstStyle/>
        <a:p>
          <a:endParaRPr lang="en-CA"/>
        </a:p>
      </dgm:t>
    </dgm:pt>
    <dgm:pt modelId="{E4070795-720D-4D0B-86F1-2E40E95C8F77}">
      <dgm:prSet/>
      <dgm:spPr/>
      <dgm:t>
        <a:bodyPr/>
        <a:lstStyle/>
        <a:p>
          <a:endParaRPr lang="en-CA"/>
        </a:p>
      </dgm:t>
    </dgm:pt>
    <dgm:pt modelId="{254654BE-7B84-46A7-82D4-C58B85D7430E}" type="parTrans" cxnId="{BA0B7812-AA99-42DA-82D0-B105DEF324B2}">
      <dgm:prSet/>
      <dgm:spPr/>
      <dgm:t>
        <a:bodyPr/>
        <a:lstStyle/>
        <a:p>
          <a:endParaRPr lang="en-CA"/>
        </a:p>
      </dgm:t>
    </dgm:pt>
    <dgm:pt modelId="{E1B7E6B6-4E70-4995-992B-8101AF008AB3}" type="sibTrans" cxnId="{BA0B7812-AA99-42DA-82D0-B105DEF324B2}">
      <dgm:prSet/>
      <dgm:spPr/>
      <dgm:t>
        <a:bodyPr/>
        <a:lstStyle/>
        <a:p>
          <a:endParaRPr lang="en-CA"/>
        </a:p>
      </dgm:t>
    </dgm:pt>
    <dgm:pt modelId="{8BC175BD-53B4-47F4-8859-1B94B172AC11}">
      <dgm:prSet/>
      <dgm:spPr/>
      <dgm:t>
        <a:bodyPr/>
        <a:lstStyle/>
        <a:p>
          <a:endParaRPr lang="en-CA"/>
        </a:p>
      </dgm:t>
    </dgm:pt>
    <dgm:pt modelId="{3F2294C2-B2E2-4965-82AC-55F0B8DE1F8A}" type="parTrans" cxnId="{8D46A512-5A92-4139-865E-C909E64ED1FA}">
      <dgm:prSet/>
      <dgm:spPr/>
      <dgm:t>
        <a:bodyPr/>
        <a:lstStyle/>
        <a:p>
          <a:endParaRPr lang="en-CA"/>
        </a:p>
      </dgm:t>
    </dgm:pt>
    <dgm:pt modelId="{F8378EA2-9363-49BB-8D89-3F25DFE6A4F8}" type="sibTrans" cxnId="{8D46A512-5A92-4139-865E-C909E64ED1FA}">
      <dgm:prSet/>
      <dgm:spPr/>
      <dgm:t>
        <a:bodyPr/>
        <a:lstStyle/>
        <a:p>
          <a:endParaRPr lang="en-CA"/>
        </a:p>
      </dgm:t>
    </dgm:pt>
    <dgm:pt modelId="{8A760CBE-0DED-4FCD-B114-CB46A5ECDCE9}">
      <dgm:prSet/>
      <dgm:spPr/>
      <dgm:t>
        <a:bodyPr/>
        <a:lstStyle/>
        <a:p>
          <a:endParaRPr lang="en-CA"/>
        </a:p>
      </dgm:t>
    </dgm:pt>
    <dgm:pt modelId="{A3976C01-7956-4AE7-818B-3C9C3276EC00}" type="parTrans" cxnId="{D3F771ED-7A81-450A-8BCD-A9C9C2A14658}">
      <dgm:prSet/>
      <dgm:spPr/>
      <dgm:t>
        <a:bodyPr/>
        <a:lstStyle/>
        <a:p>
          <a:endParaRPr lang="en-CA"/>
        </a:p>
      </dgm:t>
    </dgm:pt>
    <dgm:pt modelId="{2C9BD596-EFC8-49DB-9DB5-074B055A7080}" type="sibTrans" cxnId="{D3F771ED-7A81-450A-8BCD-A9C9C2A14658}">
      <dgm:prSet/>
      <dgm:spPr/>
      <dgm:t>
        <a:bodyPr/>
        <a:lstStyle/>
        <a:p>
          <a:endParaRPr lang="en-CA"/>
        </a:p>
      </dgm:t>
    </dgm:pt>
    <dgm:pt modelId="{11F869CA-F111-4A67-9FE0-DA0CD3B91B64}">
      <dgm:prSet/>
      <dgm:spPr/>
      <dgm:t>
        <a:bodyPr/>
        <a:lstStyle/>
        <a:p>
          <a:endParaRPr lang="en-CA"/>
        </a:p>
      </dgm:t>
    </dgm:pt>
    <dgm:pt modelId="{D6762F77-0E98-4B77-84FF-DDB41C7011B9}" type="parTrans" cxnId="{34072DBF-C49F-42A2-879B-2C922CC1E430}">
      <dgm:prSet/>
      <dgm:spPr/>
      <dgm:t>
        <a:bodyPr/>
        <a:lstStyle/>
        <a:p>
          <a:endParaRPr lang="en-CA"/>
        </a:p>
      </dgm:t>
    </dgm:pt>
    <dgm:pt modelId="{FFE79F34-DCAB-45E8-8828-87F655031FAB}" type="sibTrans" cxnId="{34072DBF-C49F-42A2-879B-2C922CC1E430}">
      <dgm:prSet/>
      <dgm:spPr/>
      <dgm:t>
        <a:bodyPr/>
        <a:lstStyle/>
        <a:p>
          <a:endParaRPr lang="en-CA"/>
        </a:p>
      </dgm:t>
    </dgm:pt>
    <dgm:pt modelId="{91C0BB29-B906-417D-891D-2D8B24506116}">
      <dgm:prSet/>
      <dgm:spPr/>
      <dgm:t>
        <a:bodyPr/>
        <a:lstStyle/>
        <a:p>
          <a:endParaRPr lang="en-CA"/>
        </a:p>
      </dgm:t>
    </dgm:pt>
    <dgm:pt modelId="{FED3D3CC-DB67-445C-82A9-2DE45E6E31CF}" type="parTrans" cxnId="{1D513FB5-ECC8-436B-BDEC-257C52C98D88}">
      <dgm:prSet/>
      <dgm:spPr/>
      <dgm:t>
        <a:bodyPr/>
        <a:lstStyle/>
        <a:p>
          <a:endParaRPr lang="en-CA"/>
        </a:p>
      </dgm:t>
    </dgm:pt>
    <dgm:pt modelId="{F441E364-4610-4097-926D-01B679347A25}" type="sibTrans" cxnId="{1D513FB5-ECC8-436B-BDEC-257C52C98D88}">
      <dgm:prSet/>
      <dgm:spPr/>
      <dgm:t>
        <a:bodyPr/>
        <a:lstStyle/>
        <a:p>
          <a:endParaRPr lang="en-CA"/>
        </a:p>
      </dgm:t>
    </dgm:pt>
    <dgm:pt modelId="{FA932F2F-8BCF-4C63-B67E-93662A7FE6AA}">
      <dgm:prSet/>
      <dgm:spPr/>
      <dgm:t>
        <a:bodyPr/>
        <a:lstStyle/>
        <a:p>
          <a:endParaRPr lang="en-CA"/>
        </a:p>
      </dgm:t>
    </dgm:pt>
    <dgm:pt modelId="{D1388238-1E11-4349-BA4C-0B84E690B6DC}" type="parTrans" cxnId="{DC181A17-0A41-4CD6-B9DD-E22D7E860442}">
      <dgm:prSet/>
      <dgm:spPr/>
      <dgm:t>
        <a:bodyPr/>
        <a:lstStyle/>
        <a:p>
          <a:endParaRPr lang="en-CA"/>
        </a:p>
      </dgm:t>
    </dgm:pt>
    <dgm:pt modelId="{21CCC553-CA46-491F-89B1-87109F287A4B}" type="sibTrans" cxnId="{DC181A17-0A41-4CD6-B9DD-E22D7E860442}">
      <dgm:prSet/>
      <dgm:spPr/>
      <dgm:t>
        <a:bodyPr/>
        <a:lstStyle/>
        <a:p>
          <a:endParaRPr lang="en-CA"/>
        </a:p>
      </dgm:t>
    </dgm:pt>
    <dgm:pt modelId="{FF82738A-A136-4A54-9711-9D0C18D10BCB}">
      <dgm:prSet/>
      <dgm:spPr/>
      <dgm:t>
        <a:bodyPr/>
        <a:lstStyle/>
        <a:p>
          <a:endParaRPr lang="en-CA"/>
        </a:p>
      </dgm:t>
    </dgm:pt>
    <dgm:pt modelId="{6816F6AB-4585-4479-BC76-94A55B09CCE5}" type="parTrans" cxnId="{545507E5-3D1C-42EB-9060-B30FC620122D}">
      <dgm:prSet/>
      <dgm:spPr/>
      <dgm:t>
        <a:bodyPr/>
        <a:lstStyle/>
        <a:p>
          <a:endParaRPr lang="en-CA"/>
        </a:p>
      </dgm:t>
    </dgm:pt>
    <dgm:pt modelId="{9D5A257C-414C-4B42-A2B3-9E4B728170A5}" type="sibTrans" cxnId="{545507E5-3D1C-42EB-9060-B30FC620122D}">
      <dgm:prSet/>
      <dgm:spPr/>
      <dgm:t>
        <a:bodyPr/>
        <a:lstStyle/>
        <a:p>
          <a:endParaRPr lang="en-CA"/>
        </a:p>
      </dgm:t>
    </dgm:pt>
    <dgm:pt modelId="{E64E1C30-33C0-4DE5-A826-44AC1943A865}">
      <dgm:prSet/>
      <dgm:spPr/>
      <dgm:t>
        <a:bodyPr/>
        <a:lstStyle/>
        <a:p>
          <a:endParaRPr lang="en-CA"/>
        </a:p>
      </dgm:t>
    </dgm:pt>
    <dgm:pt modelId="{A985F07D-F9AE-482F-A81E-1041B594BBCF}" type="parTrans" cxnId="{A75F1684-9603-4009-8825-729A8937DFA0}">
      <dgm:prSet/>
      <dgm:spPr/>
      <dgm:t>
        <a:bodyPr/>
        <a:lstStyle/>
        <a:p>
          <a:endParaRPr lang="en-CA"/>
        </a:p>
      </dgm:t>
    </dgm:pt>
    <dgm:pt modelId="{5D74ADFC-8526-4455-AD63-E550B1B9A498}" type="sibTrans" cxnId="{A75F1684-9603-4009-8825-729A8937DFA0}">
      <dgm:prSet/>
      <dgm:spPr/>
      <dgm:t>
        <a:bodyPr/>
        <a:lstStyle/>
        <a:p>
          <a:endParaRPr lang="en-CA"/>
        </a:p>
      </dgm:t>
    </dgm:pt>
    <dgm:pt modelId="{3C5847E4-F88F-4550-B7D1-194B98CB5F48}">
      <dgm:prSet/>
      <dgm:spPr/>
      <dgm:t>
        <a:bodyPr/>
        <a:lstStyle/>
        <a:p>
          <a:endParaRPr lang="en-CA"/>
        </a:p>
      </dgm:t>
    </dgm:pt>
    <dgm:pt modelId="{4AD5ED86-D62B-4EAB-8746-844066D85F5E}" type="parTrans" cxnId="{AD3BF41A-B53B-40FC-A364-8211F10BA24F}">
      <dgm:prSet/>
      <dgm:spPr/>
      <dgm:t>
        <a:bodyPr/>
        <a:lstStyle/>
        <a:p>
          <a:endParaRPr lang="en-CA"/>
        </a:p>
      </dgm:t>
    </dgm:pt>
    <dgm:pt modelId="{DEB856DD-7676-46A0-8411-75FEE254EFEB}" type="sibTrans" cxnId="{AD3BF41A-B53B-40FC-A364-8211F10BA24F}">
      <dgm:prSet/>
      <dgm:spPr/>
      <dgm:t>
        <a:bodyPr/>
        <a:lstStyle/>
        <a:p>
          <a:endParaRPr lang="en-CA"/>
        </a:p>
      </dgm:t>
    </dgm:pt>
    <dgm:pt modelId="{CE06B869-4635-4ED8-9187-A65B33E3CD40}">
      <dgm:prSet/>
      <dgm:spPr/>
      <dgm:t>
        <a:bodyPr/>
        <a:lstStyle/>
        <a:p>
          <a:endParaRPr lang="en-CA"/>
        </a:p>
      </dgm:t>
    </dgm:pt>
    <dgm:pt modelId="{CEC82352-A333-4A06-BFD0-66E6567BD593}" type="parTrans" cxnId="{984E0FC3-1CE4-4585-A9C1-6B62681CE59C}">
      <dgm:prSet/>
      <dgm:spPr/>
      <dgm:t>
        <a:bodyPr/>
        <a:lstStyle/>
        <a:p>
          <a:endParaRPr lang="en-CA"/>
        </a:p>
      </dgm:t>
    </dgm:pt>
    <dgm:pt modelId="{DBC3B497-4DFE-40DA-B8EF-58B8F2A971BE}" type="sibTrans" cxnId="{984E0FC3-1CE4-4585-A9C1-6B62681CE59C}">
      <dgm:prSet/>
      <dgm:spPr/>
      <dgm:t>
        <a:bodyPr/>
        <a:lstStyle/>
        <a:p>
          <a:endParaRPr lang="en-CA"/>
        </a:p>
      </dgm:t>
    </dgm:pt>
    <dgm:pt modelId="{712F75B7-B997-4EBB-A7F8-064F10BB1C62}">
      <dgm:prSet/>
      <dgm:spPr/>
      <dgm:t>
        <a:bodyPr/>
        <a:lstStyle/>
        <a:p>
          <a:endParaRPr lang="en-CA"/>
        </a:p>
      </dgm:t>
    </dgm:pt>
    <dgm:pt modelId="{45875187-637E-4B61-BA89-0198E7C19087}" type="parTrans" cxnId="{A204FC2E-56DE-4146-BD09-C55D95530A7B}">
      <dgm:prSet/>
      <dgm:spPr/>
      <dgm:t>
        <a:bodyPr/>
        <a:lstStyle/>
        <a:p>
          <a:endParaRPr lang="en-CA"/>
        </a:p>
      </dgm:t>
    </dgm:pt>
    <dgm:pt modelId="{7C1A5CD1-FD99-4820-A4D4-F2D67313DD9A}" type="sibTrans" cxnId="{A204FC2E-56DE-4146-BD09-C55D95530A7B}">
      <dgm:prSet/>
      <dgm:spPr/>
      <dgm:t>
        <a:bodyPr/>
        <a:lstStyle/>
        <a:p>
          <a:endParaRPr lang="en-CA"/>
        </a:p>
      </dgm:t>
    </dgm:pt>
    <dgm:pt modelId="{4D8A1CA7-576F-4EC6-AFF4-4B36943DF566}">
      <dgm:prSet/>
      <dgm:spPr/>
      <dgm:t>
        <a:bodyPr/>
        <a:lstStyle/>
        <a:p>
          <a:endParaRPr lang="en-CA"/>
        </a:p>
      </dgm:t>
    </dgm:pt>
    <dgm:pt modelId="{48CF893B-6130-4BD9-B632-20CAB81857E5}" type="parTrans" cxnId="{4D0ADCF4-D877-4CC6-9263-045BDD309F11}">
      <dgm:prSet/>
      <dgm:spPr/>
      <dgm:t>
        <a:bodyPr/>
        <a:lstStyle/>
        <a:p>
          <a:endParaRPr lang="en-CA"/>
        </a:p>
      </dgm:t>
    </dgm:pt>
    <dgm:pt modelId="{B1E6C6E4-0861-400B-AE8E-5128A1677A8F}" type="sibTrans" cxnId="{4D0ADCF4-D877-4CC6-9263-045BDD309F11}">
      <dgm:prSet/>
      <dgm:spPr/>
      <dgm:t>
        <a:bodyPr/>
        <a:lstStyle/>
        <a:p>
          <a:endParaRPr lang="en-CA"/>
        </a:p>
      </dgm:t>
    </dgm:pt>
    <dgm:pt modelId="{0A31309C-6F45-4A2B-8EB9-402AAA8D3530}">
      <dgm:prSet/>
      <dgm:spPr/>
      <dgm:t>
        <a:bodyPr/>
        <a:lstStyle/>
        <a:p>
          <a:endParaRPr lang="en-CA"/>
        </a:p>
      </dgm:t>
    </dgm:pt>
    <dgm:pt modelId="{5EC0A5BA-BC95-4741-9241-A7FC3E8A0A99}" type="parTrans" cxnId="{E94B1AE8-6C1A-48D0-872C-507749FC8DC4}">
      <dgm:prSet/>
      <dgm:spPr/>
      <dgm:t>
        <a:bodyPr/>
        <a:lstStyle/>
        <a:p>
          <a:endParaRPr lang="en-CA"/>
        </a:p>
      </dgm:t>
    </dgm:pt>
    <dgm:pt modelId="{F9AA484A-0BCF-4F2A-9350-24949BD867A4}" type="sibTrans" cxnId="{E94B1AE8-6C1A-48D0-872C-507749FC8DC4}">
      <dgm:prSet/>
      <dgm:spPr/>
      <dgm:t>
        <a:bodyPr/>
        <a:lstStyle/>
        <a:p>
          <a:endParaRPr lang="en-CA"/>
        </a:p>
      </dgm:t>
    </dgm:pt>
    <dgm:pt modelId="{3DBAD87B-9186-4217-8BEA-BA6DCA687417}">
      <dgm:prSet/>
      <dgm:spPr/>
      <dgm:t>
        <a:bodyPr/>
        <a:lstStyle/>
        <a:p>
          <a:endParaRPr lang="en-CA"/>
        </a:p>
      </dgm:t>
    </dgm:pt>
    <dgm:pt modelId="{4441292D-130A-45D0-8BAB-30B2E0AA743D}" type="parTrans" cxnId="{D401CB5B-C35F-449B-9C41-696BA97E9BA0}">
      <dgm:prSet/>
      <dgm:spPr/>
      <dgm:t>
        <a:bodyPr/>
        <a:lstStyle/>
        <a:p>
          <a:endParaRPr lang="en-CA"/>
        </a:p>
      </dgm:t>
    </dgm:pt>
    <dgm:pt modelId="{4BE93AE6-0A87-4EEB-9FCD-9230CE136A15}" type="sibTrans" cxnId="{D401CB5B-C35F-449B-9C41-696BA97E9BA0}">
      <dgm:prSet/>
      <dgm:spPr/>
      <dgm:t>
        <a:bodyPr/>
        <a:lstStyle/>
        <a:p>
          <a:endParaRPr lang="en-CA"/>
        </a:p>
      </dgm:t>
    </dgm:pt>
    <dgm:pt modelId="{076C07BC-1864-41BB-8A18-2C4A3E20F201}">
      <dgm:prSet/>
      <dgm:spPr/>
      <dgm:t>
        <a:bodyPr/>
        <a:lstStyle/>
        <a:p>
          <a:endParaRPr lang="en-CA"/>
        </a:p>
      </dgm:t>
    </dgm:pt>
    <dgm:pt modelId="{2EAF0F2D-05D9-4A2B-9988-457605C5E9BA}" type="parTrans" cxnId="{08C8D8C5-8D1F-46E8-8C76-38A0B97F7259}">
      <dgm:prSet/>
      <dgm:spPr/>
      <dgm:t>
        <a:bodyPr/>
        <a:lstStyle/>
        <a:p>
          <a:endParaRPr lang="en-CA"/>
        </a:p>
      </dgm:t>
    </dgm:pt>
    <dgm:pt modelId="{F86BD7C6-AE51-4DA3-9204-0E141A68797F}" type="sibTrans" cxnId="{08C8D8C5-8D1F-46E8-8C76-38A0B97F7259}">
      <dgm:prSet/>
      <dgm:spPr/>
      <dgm:t>
        <a:bodyPr/>
        <a:lstStyle/>
        <a:p>
          <a:endParaRPr lang="en-CA"/>
        </a:p>
      </dgm:t>
    </dgm:pt>
    <dgm:pt modelId="{BA200BE8-C681-42B8-9AB1-6841D2CD172F}">
      <dgm:prSet/>
      <dgm:spPr/>
      <dgm:t>
        <a:bodyPr/>
        <a:lstStyle/>
        <a:p>
          <a:endParaRPr lang="en-CA"/>
        </a:p>
      </dgm:t>
    </dgm:pt>
    <dgm:pt modelId="{7DF8E1E3-FA2F-4EA1-939C-00571CD9A334}" type="parTrans" cxnId="{FAB08FD7-56E5-4225-A4E6-49336A326C28}">
      <dgm:prSet/>
      <dgm:spPr/>
      <dgm:t>
        <a:bodyPr/>
        <a:lstStyle/>
        <a:p>
          <a:endParaRPr lang="en-CA"/>
        </a:p>
      </dgm:t>
    </dgm:pt>
    <dgm:pt modelId="{96C8AD70-0D8C-4D40-A907-2140591947F2}" type="sibTrans" cxnId="{FAB08FD7-56E5-4225-A4E6-49336A326C28}">
      <dgm:prSet/>
      <dgm:spPr/>
      <dgm:t>
        <a:bodyPr/>
        <a:lstStyle/>
        <a:p>
          <a:endParaRPr lang="en-CA"/>
        </a:p>
      </dgm:t>
    </dgm:pt>
    <dgm:pt modelId="{B0EA03B3-163C-4CC0-8A84-E7418E905E9F}">
      <dgm:prSet phldrT="[Text]"/>
      <dgm:spPr/>
      <dgm:t>
        <a:bodyPr/>
        <a:lstStyle/>
        <a:p>
          <a:r>
            <a:rPr lang="en-CA" dirty="0"/>
            <a:t> </a:t>
          </a:r>
        </a:p>
      </dgm:t>
    </dgm:pt>
    <dgm:pt modelId="{D1DA674F-313E-43A5-958F-0B85E4FF1AE3}" type="sibTrans" cxnId="{B18EBFFA-D22B-4080-8064-E9D201E22CC2}">
      <dgm:prSet/>
      <dgm:spPr/>
      <dgm:t>
        <a:bodyPr/>
        <a:lstStyle/>
        <a:p>
          <a:endParaRPr lang="en-CA"/>
        </a:p>
      </dgm:t>
    </dgm:pt>
    <dgm:pt modelId="{32989EA5-D338-4559-86D7-87DE0E966EB1}" type="parTrans" cxnId="{B18EBFFA-D22B-4080-8064-E9D201E22CC2}">
      <dgm:prSet/>
      <dgm:spPr/>
      <dgm:t>
        <a:bodyPr/>
        <a:lstStyle/>
        <a:p>
          <a:endParaRPr lang="en-CA"/>
        </a:p>
      </dgm:t>
    </dgm:pt>
    <dgm:pt modelId="{E99A131D-470A-43CC-9760-77F9277831D7}" type="pres">
      <dgm:prSet presAssocID="{54D81D7D-2CAA-4386-80F0-D761305F87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939170-4ED5-4F4B-AB09-19AE256F783E}" type="pres">
      <dgm:prSet presAssocID="{4AF17123-8CDC-493B-90B9-E7DFBC033EC3}" presName="hierRoot1" presStyleCnt="0"/>
      <dgm:spPr/>
    </dgm:pt>
    <dgm:pt modelId="{8882A0CC-1B50-4734-8A9E-D2FCDF408409}" type="pres">
      <dgm:prSet presAssocID="{4AF17123-8CDC-493B-90B9-E7DFBC033EC3}" presName="composite" presStyleCnt="0"/>
      <dgm:spPr/>
    </dgm:pt>
    <dgm:pt modelId="{C12713AA-73D7-4580-A62C-73E1321E2648}" type="pres">
      <dgm:prSet presAssocID="{4AF17123-8CDC-493B-90B9-E7DFBC033EC3}" presName="background" presStyleLbl="node0" presStyleIdx="0" presStyleCnt="1"/>
      <dgm:spPr/>
    </dgm:pt>
    <dgm:pt modelId="{3067370F-4A3B-4B10-955B-0753739671B6}" type="pres">
      <dgm:prSet presAssocID="{4AF17123-8CDC-493B-90B9-E7DFBC033EC3}" presName="text" presStyleLbl="fgAcc0" presStyleIdx="0" presStyleCnt="1">
        <dgm:presLayoutVars>
          <dgm:chPref val="3"/>
        </dgm:presLayoutVars>
      </dgm:prSet>
      <dgm:spPr/>
    </dgm:pt>
    <dgm:pt modelId="{752A4BFE-BD3F-40BB-8C9D-D0F6FE1F85D4}" type="pres">
      <dgm:prSet presAssocID="{4AF17123-8CDC-493B-90B9-E7DFBC033EC3}" presName="hierChild2" presStyleCnt="0"/>
      <dgm:spPr/>
    </dgm:pt>
    <dgm:pt modelId="{94247C5F-05A6-4FDA-ADA9-E900C8FE3933}" type="pres">
      <dgm:prSet presAssocID="{24B76089-DE24-4BF8-8BBB-BB3673AC81BF}" presName="Name10" presStyleLbl="parChTrans1D2" presStyleIdx="0" presStyleCnt="3"/>
      <dgm:spPr/>
    </dgm:pt>
    <dgm:pt modelId="{05AB0AF1-9DD5-46E6-A94A-F913AA61FCC3}" type="pres">
      <dgm:prSet presAssocID="{905CCA2E-8AE2-49C4-AC29-AD431F60B050}" presName="hierRoot2" presStyleCnt="0"/>
      <dgm:spPr/>
    </dgm:pt>
    <dgm:pt modelId="{9D6B7063-3C04-4D05-BC04-42C6B163A0CA}" type="pres">
      <dgm:prSet presAssocID="{905CCA2E-8AE2-49C4-AC29-AD431F60B050}" presName="composite2" presStyleCnt="0"/>
      <dgm:spPr/>
    </dgm:pt>
    <dgm:pt modelId="{F2F12D5C-530D-4AE0-8711-3D10FCE08F90}" type="pres">
      <dgm:prSet presAssocID="{905CCA2E-8AE2-49C4-AC29-AD431F60B050}" presName="background2" presStyleLbl="node2" presStyleIdx="0" presStyleCnt="3"/>
      <dgm:spPr/>
    </dgm:pt>
    <dgm:pt modelId="{08B7AE37-CD26-4076-BBA0-7CF859123004}" type="pres">
      <dgm:prSet presAssocID="{905CCA2E-8AE2-49C4-AC29-AD431F60B050}" presName="text2" presStyleLbl="fgAcc2" presStyleIdx="0" presStyleCnt="3">
        <dgm:presLayoutVars>
          <dgm:chPref val="3"/>
        </dgm:presLayoutVars>
      </dgm:prSet>
      <dgm:spPr/>
    </dgm:pt>
    <dgm:pt modelId="{A4D74BF1-5E9A-43E1-819A-8CFEB81C90F9}" type="pres">
      <dgm:prSet presAssocID="{905CCA2E-8AE2-49C4-AC29-AD431F60B050}" presName="hierChild3" presStyleCnt="0"/>
      <dgm:spPr/>
    </dgm:pt>
    <dgm:pt modelId="{43AAFE6B-A027-4868-A428-EB9961561C49}" type="pres">
      <dgm:prSet presAssocID="{1AF331E7-26CF-4CAE-A660-B5E87C8F5BF8}" presName="Name17" presStyleLbl="parChTrans1D3" presStyleIdx="0" presStyleCnt="6"/>
      <dgm:spPr/>
    </dgm:pt>
    <dgm:pt modelId="{2CEFD754-03CA-46BA-9A5D-C87C6F5B059D}" type="pres">
      <dgm:prSet presAssocID="{47DD7EC8-4F3E-40D3-8585-176104F7CB5A}" presName="hierRoot3" presStyleCnt="0"/>
      <dgm:spPr/>
    </dgm:pt>
    <dgm:pt modelId="{58175B31-4C8F-4CFD-8E04-62D7B77292E4}" type="pres">
      <dgm:prSet presAssocID="{47DD7EC8-4F3E-40D3-8585-176104F7CB5A}" presName="composite3" presStyleCnt="0"/>
      <dgm:spPr/>
    </dgm:pt>
    <dgm:pt modelId="{5B56D19A-2168-4208-90C8-A731F21D3AE4}" type="pres">
      <dgm:prSet presAssocID="{47DD7EC8-4F3E-40D3-8585-176104F7CB5A}" presName="background3" presStyleLbl="node3" presStyleIdx="0" presStyleCnt="6"/>
      <dgm:spPr/>
    </dgm:pt>
    <dgm:pt modelId="{E0750640-75ED-4B7C-A13E-2D3F9482BBAE}" type="pres">
      <dgm:prSet presAssocID="{47DD7EC8-4F3E-40D3-8585-176104F7CB5A}" presName="text3" presStyleLbl="fgAcc3" presStyleIdx="0" presStyleCnt="6">
        <dgm:presLayoutVars>
          <dgm:chPref val="3"/>
        </dgm:presLayoutVars>
      </dgm:prSet>
      <dgm:spPr/>
    </dgm:pt>
    <dgm:pt modelId="{E4F63906-70E9-4824-ABC7-6E160991FA5D}" type="pres">
      <dgm:prSet presAssocID="{47DD7EC8-4F3E-40D3-8585-176104F7CB5A}" presName="hierChild4" presStyleCnt="0"/>
      <dgm:spPr/>
    </dgm:pt>
    <dgm:pt modelId="{3DD6D74D-E4C3-4FD1-BE6C-8E665FE59BCE}" type="pres">
      <dgm:prSet presAssocID="{829402EC-250D-419F-A5C1-97F61D8C1B99}" presName="Name23" presStyleLbl="parChTrans1D4" presStyleIdx="0" presStyleCnt="23"/>
      <dgm:spPr/>
    </dgm:pt>
    <dgm:pt modelId="{05EDC644-747D-4EB2-8B31-5EEF5BA01242}" type="pres">
      <dgm:prSet presAssocID="{5314A0AC-EA8B-42D7-B564-FFF9CB4C0CDE}" presName="hierRoot4" presStyleCnt="0"/>
      <dgm:spPr/>
    </dgm:pt>
    <dgm:pt modelId="{F9C2B015-DD7B-441F-B1E7-C24EDA5B96A9}" type="pres">
      <dgm:prSet presAssocID="{5314A0AC-EA8B-42D7-B564-FFF9CB4C0CDE}" presName="composite4" presStyleCnt="0"/>
      <dgm:spPr/>
    </dgm:pt>
    <dgm:pt modelId="{B18A3702-7A86-4496-AB20-E8A805320FB6}" type="pres">
      <dgm:prSet presAssocID="{5314A0AC-EA8B-42D7-B564-FFF9CB4C0CDE}" presName="background4" presStyleLbl="node4" presStyleIdx="0" presStyleCnt="23"/>
      <dgm:spPr/>
    </dgm:pt>
    <dgm:pt modelId="{96374FFE-4C18-4B72-9783-DD79744693DD}" type="pres">
      <dgm:prSet presAssocID="{5314A0AC-EA8B-42D7-B564-FFF9CB4C0CDE}" presName="text4" presStyleLbl="fgAcc4" presStyleIdx="0" presStyleCnt="23">
        <dgm:presLayoutVars>
          <dgm:chPref val="3"/>
        </dgm:presLayoutVars>
      </dgm:prSet>
      <dgm:spPr/>
    </dgm:pt>
    <dgm:pt modelId="{6B47DADA-A0C6-4104-B765-22DAC0A308CB}" type="pres">
      <dgm:prSet presAssocID="{5314A0AC-EA8B-42D7-B564-FFF9CB4C0CDE}" presName="hierChild5" presStyleCnt="0"/>
      <dgm:spPr/>
    </dgm:pt>
    <dgm:pt modelId="{7896AE72-1B38-446F-89AE-436124E519BD}" type="pres">
      <dgm:prSet presAssocID="{1DE3D979-11AB-44A1-B26A-A90FBE9A549A}" presName="Name23" presStyleLbl="parChTrans1D4" presStyleIdx="1" presStyleCnt="23"/>
      <dgm:spPr/>
    </dgm:pt>
    <dgm:pt modelId="{BA1F0A73-9F81-44B1-A323-148B145C5947}" type="pres">
      <dgm:prSet presAssocID="{040AA304-031E-4664-A7AA-8C308FF5DB1D}" presName="hierRoot4" presStyleCnt="0"/>
      <dgm:spPr/>
    </dgm:pt>
    <dgm:pt modelId="{E3031109-BF18-44CC-9D6F-82A905792E1F}" type="pres">
      <dgm:prSet presAssocID="{040AA304-031E-4664-A7AA-8C308FF5DB1D}" presName="composite4" presStyleCnt="0"/>
      <dgm:spPr/>
    </dgm:pt>
    <dgm:pt modelId="{54864399-14F3-470C-9BDF-CE951CD9CD3D}" type="pres">
      <dgm:prSet presAssocID="{040AA304-031E-4664-A7AA-8C308FF5DB1D}" presName="background4" presStyleLbl="node4" presStyleIdx="1" presStyleCnt="23"/>
      <dgm:spPr/>
    </dgm:pt>
    <dgm:pt modelId="{F239482E-BB31-454C-B3FD-ED24FED5E3F8}" type="pres">
      <dgm:prSet presAssocID="{040AA304-031E-4664-A7AA-8C308FF5DB1D}" presName="text4" presStyleLbl="fgAcc4" presStyleIdx="1" presStyleCnt="23">
        <dgm:presLayoutVars>
          <dgm:chPref val="3"/>
        </dgm:presLayoutVars>
      </dgm:prSet>
      <dgm:spPr/>
    </dgm:pt>
    <dgm:pt modelId="{D4EA9AF3-6C20-49AA-9925-104B5C51306C}" type="pres">
      <dgm:prSet presAssocID="{040AA304-031E-4664-A7AA-8C308FF5DB1D}" presName="hierChild5" presStyleCnt="0"/>
      <dgm:spPr/>
    </dgm:pt>
    <dgm:pt modelId="{537A5A94-21D5-4F3A-BE11-7878A395D5C7}" type="pres">
      <dgm:prSet presAssocID="{0AEA5458-2BC1-4565-BEFC-E63F41BFB46E}" presName="Name23" presStyleLbl="parChTrans1D4" presStyleIdx="2" presStyleCnt="23"/>
      <dgm:spPr/>
    </dgm:pt>
    <dgm:pt modelId="{9199763C-92F0-468F-9885-BE6F11C27DE1}" type="pres">
      <dgm:prSet presAssocID="{3B421F88-6695-4E32-9976-80B6447B8A6B}" presName="hierRoot4" presStyleCnt="0"/>
      <dgm:spPr/>
    </dgm:pt>
    <dgm:pt modelId="{2B0AC3A5-1B59-4AEB-9D07-4875ABB6EBA5}" type="pres">
      <dgm:prSet presAssocID="{3B421F88-6695-4E32-9976-80B6447B8A6B}" presName="composite4" presStyleCnt="0"/>
      <dgm:spPr/>
    </dgm:pt>
    <dgm:pt modelId="{CB91A77D-0743-46C1-87A9-AC46FF35F47B}" type="pres">
      <dgm:prSet presAssocID="{3B421F88-6695-4E32-9976-80B6447B8A6B}" presName="background4" presStyleLbl="node4" presStyleIdx="2" presStyleCnt="23"/>
      <dgm:spPr/>
    </dgm:pt>
    <dgm:pt modelId="{D8E167C7-4E60-4203-8603-A5FD245DC883}" type="pres">
      <dgm:prSet presAssocID="{3B421F88-6695-4E32-9976-80B6447B8A6B}" presName="text4" presStyleLbl="fgAcc4" presStyleIdx="2" presStyleCnt="23">
        <dgm:presLayoutVars>
          <dgm:chPref val="3"/>
        </dgm:presLayoutVars>
      </dgm:prSet>
      <dgm:spPr/>
    </dgm:pt>
    <dgm:pt modelId="{732595DF-B401-4981-B63A-C088A4E9746B}" type="pres">
      <dgm:prSet presAssocID="{3B421F88-6695-4E32-9976-80B6447B8A6B}" presName="hierChild5" presStyleCnt="0"/>
      <dgm:spPr/>
    </dgm:pt>
    <dgm:pt modelId="{6314C2B4-9C81-47CB-909B-1C6B72A47CD2}" type="pres">
      <dgm:prSet presAssocID="{C39E0571-D134-470F-B285-06FC762632A3}" presName="Name23" presStyleLbl="parChTrans1D4" presStyleIdx="3" presStyleCnt="23"/>
      <dgm:spPr/>
    </dgm:pt>
    <dgm:pt modelId="{CA22E0A6-19A1-4715-8993-9EAD82CC326E}" type="pres">
      <dgm:prSet presAssocID="{AE46E80B-32F7-4380-BF4D-CFF7925DC574}" presName="hierRoot4" presStyleCnt="0"/>
      <dgm:spPr/>
    </dgm:pt>
    <dgm:pt modelId="{932BA8AE-EF29-4FE8-AF30-4DF52A42D061}" type="pres">
      <dgm:prSet presAssocID="{AE46E80B-32F7-4380-BF4D-CFF7925DC574}" presName="composite4" presStyleCnt="0"/>
      <dgm:spPr/>
    </dgm:pt>
    <dgm:pt modelId="{408561F6-3D86-41AC-8019-6F7A03BE32F4}" type="pres">
      <dgm:prSet presAssocID="{AE46E80B-32F7-4380-BF4D-CFF7925DC574}" presName="background4" presStyleLbl="node4" presStyleIdx="3" presStyleCnt="23"/>
      <dgm:spPr/>
    </dgm:pt>
    <dgm:pt modelId="{351A93BF-1B5E-4161-A85A-B13BA411E67E}" type="pres">
      <dgm:prSet presAssocID="{AE46E80B-32F7-4380-BF4D-CFF7925DC574}" presName="text4" presStyleLbl="fgAcc4" presStyleIdx="3" presStyleCnt="23">
        <dgm:presLayoutVars>
          <dgm:chPref val="3"/>
        </dgm:presLayoutVars>
      </dgm:prSet>
      <dgm:spPr/>
    </dgm:pt>
    <dgm:pt modelId="{065754C4-7EE3-4506-B97D-84A94C3830EA}" type="pres">
      <dgm:prSet presAssocID="{AE46E80B-32F7-4380-BF4D-CFF7925DC574}" presName="hierChild5" presStyleCnt="0"/>
      <dgm:spPr/>
    </dgm:pt>
    <dgm:pt modelId="{1693D13C-8D77-438B-B0F6-455186042889}" type="pres">
      <dgm:prSet presAssocID="{604C1D7E-2CBB-4B55-B051-4DD8EF24B604}" presName="Name23" presStyleLbl="parChTrans1D4" presStyleIdx="4" presStyleCnt="23"/>
      <dgm:spPr/>
    </dgm:pt>
    <dgm:pt modelId="{A1116857-B5D1-4F38-998A-A388C73E65C4}" type="pres">
      <dgm:prSet presAssocID="{7857A415-334F-44D4-B294-9FE1715FCC50}" presName="hierRoot4" presStyleCnt="0"/>
      <dgm:spPr/>
    </dgm:pt>
    <dgm:pt modelId="{35B180CE-8835-4391-974B-8EC5CADDB4EB}" type="pres">
      <dgm:prSet presAssocID="{7857A415-334F-44D4-B294-9FE1715FCC50}" presName="composite4" presStyleCnt="0"/>
      <dgm:spPr/>
    </dgm:pt>
    <dgm:pt modelId="{0ADEAF8D-6BAC-4A5F-989A-81FD4491DEC2}" type="pres">
      <dgm:prSet presAssocID="{7857A415-334F-44D4-B294-9FE1715FCC50}" presName="background4" presStyleLbl="node4" presStyleIdx="4" presStyleCnt="23"/>
      <dgm:spPr/>
    </dgm:pt>
    <dgm:pt modelId="{A1C1C902-8FA8-4CDE-A692-42B9A8BC6484}" type="pres">
      <dgm:prSet presAssocID="{7857A415-334F-44D4-B294-9FE1715FCC50}" presName="text4" presStyleLbl="fgAcc4" presStyleIdx="4" presStyleCnt="23">
        <dgm:presLayoutVars>
          <dgm:chPref val="3"/>
        </dgm:presLayoutVars>
      </dgm:prSet>
      <dgm:spPr/>
    </dgm:pt>
    <dgm:pt modelId="{38093347-9290-4CDE-B050-1F4870BBEFF7}" type="pres">
      <dgm:prSet presAssocID="{7857A415-334F-44D4-B294-9FE1715FCC50}" presName="hierChild5" presStyleCnt="0"/>
      <dgm:spPr/>
    </dgm:pt>
    <dgm:pt modelId="{AB628F6E-7933-4379-9EC5-7E085DF7D95E}" type="pres">
      <dgm:prSet presAssocID="{C72F63F8-1716-4DA2-AC6B-4E4724E902A8}" presName="Name23" presStyleLbl="parChTrans1D4" presStyleIdx="5" presStyleCnt="23"/>
      <dgm:spPr/>
    </dgm:pt>
    <dgm:pt modelId="{665B7027-374E-466D-B4FE-DEF4F0DE1EDA}" type="pres">
      <dgm:prSet presAssocID="{F015143D-9354-4D7B-924E-82DCBDC8C720}" presName="hierRoot4" presStyleCnt="0"/>
      <dgm:spPr/>
    </dgm:pt>
    <dgm:pt modelId="{BCC825E1-E54D-43ED-A597-54FA906DB205}" type="pres">
      <dgm:prSet presAssocID="{F015143D-9354-4D7B-924E-82DCBDC8C720}" presName="composite4" presStyleCnt="0"/>
      <dgm:spPr/>
    </dgm:pt>
    <dgm:pt modelId="{5AE66B4D-9C97-455E-9DA3-BB6FB22CEA36}" type="pres">
      <dgm:prSet presAssocID="{F015143D-9354-4D7B-924E-82DCBDC8C720}" presName="background4" presStyleLbl="node4" presStyleIdx="5" presStyleCnt="23"/>
      <dgm:spPr/>
    </dgm:pt>
    <dgm:pt modelId="{70FD49A3-90C9-47B9-9570-DEBAE6E444CD}" type="pres">
      <dgm:prSet presAssocID="{F015143D-9354-4D7B-924E-82DCBDC8C720}" presName="text4" presStyleLbl="fgAcc4" presStyleIdx="5" presStyleCnt="23">
        <dgm:presLayoutVars>
          <dgm:chPref val="3"/>
        </dgm:presLayoutVars>
      </dgm:prSet>
      <dgm:spPr/>
    </dgm:pt>
    <dgm:pt modelId="{430CDC25-B02F-42D0-A5C8-D925634FAD25}" type="pres">
      <dgm:prSet presAssocID="{F015143D-9354-4D7B-924E-82DCBDC8C720}" presName="hierChild5" presStyleCnt="0"/>
      <dgm:spPr/>
    </dgm:pt>
    <dgm:pt modelId="{A0B83BE5-81AD-459E-AA60-145B34B9634C}" type="pres">
      <dgm:prSet presAssocID="{444739E9-ED55-4776-B268-5D394C43684A}" presName="Name23" presStyleLbl="parChTrans1D4" presStyleIdx="6" presStyleCnt="23"/>
      <dgm:spPr/>
    </dgm:pt>
    <dgm:pt modelId="{600916FE-3555-43D3-AE22-DF779AA30091}" type="pres">
      <dgm:prSet presAssocID="{8DF62985-A45C-4072-AEBD-69B52E8FCA3D}" presName="hierRoot4" presStyleCnt="0"/>
      <dgm:spPr/>
    </dgm:pt>
    <dgm:pt modelId="{79E39162-6EFA-4B51-B92C-80A14C21C322}" type="pres">
      <dgm:prSet presAssocID="{8DF62985-A45C-4072-AEBD-69B52E8FCA3D}" presName="composite4" presStyleCnt="0"/>
      <dgm:spPr/>
    </dgm:pt>
    <dgm:pt modelId="{72A42A27-4CAB-45F2-8F59-3FA6593046DB}" type="pres">
      <dgm:prSet presAssocID="{8DF62985-A45C-4072-AEBD-69B52E8FCA3D}" presName="background4" presStyleLbl="node4" presStyleIdx="6" presStyleCnt="23"/>
      <dgm:spPr/>
    </dgm:pt>
    <dgm:pt modelId="{20729F3B-39DC-4A8A-8182-B8F3171E5C63}" type="pres">
      <dgm:prSet presAssocID="{8DF62985-A45C-4072-AEBD-69B52E8FCA3D}" presName="text4" presStyleLbl="fgAcc4" presStyleIdx="6" presStyleCnt="23">
        <dgm:presLayoutVars>
          <dgm:chPref val="3"/>
        </dgm:presLayoutVars>
      </dgm:prSet>
      <dgm:spPr/>
    </dgm:pt>
    <dgm:pt modelId="{31D37BA3-EBB8-45FE-A723-4E2B5A66257C}" type="pres">
      <dgm:prSet presAssocID="{8DF62985-A45C-4072-AEBD-69B52E8FCA3D}" presName="hierChild5" presStyleCnt="0"/>
      <dgm:spPr/>
    </dgm:pt>
    <dgm:pt modelId="{51D00EA8-1EF9-4AB3-BCD5-A69AB6DBCB6B}" type="pres">
      <dgm:prSet presAssocID="{620DEC9B-7638-4C7A-AF85-3F1453057FAD}" presName="Name17" presStyleLbl="parChTrans1D3" presStyleIdx="1" presStyleCnt="6"/>
      <dgm:spPr/>
    </dgm:pt>
    <dgm:pt modelId="{8583B9AA-5A40-455C-8D25-D1F1B3D21656}" type="pres">
      <dgm:prSet presAssocID="{B5CB8F52-5375-4EB3-AA71-014800C59896}" presName="hierRoot3" presStyleCnt="0"/>
      <dgm:spPr/>
    </dgm:pt>
    <dgm:pt modelId="{7135750F-909E-4AFE-ABC4-630FC54D130F}" type="pres">
      <dgm:prSet presAssocID="{B5CB8F52-5375-4EB3-AA71-014800C59896}" presName="composite3" presStyleCnt="0"/>
      <dgm:spPr/>
    </dgm:pt>
    <dgm:pt modelId="{44E9552D-08FE-4264-AAE4-8EC2876D9C6C}" type="pres">
      <dgm:prSet presAssocID="{B5CB8F52-5375-4EB3-AA71-014800C59896}" presName="background3" presStyleLbl="node3" presStyleIdx="1" presStyleCnt="6"/>
      <dgm:spPr/>
    </dgm:pt>
    <dgm:pt modelId="{9DDEA384-20FE-420E-B551-F76BEF1EE5B8}" type="pres">
      <dgm:prSet presAssocID="{B5CB8F52-5375-4EB3-AA71-014800C59896}" presName="text3" presStyleLbl="fgAcc3" presStyleIdx="1" presStyleCnt="6">
        <dgm:presLayoutVars>
          <dgm:chPref val="3"/>
        </dgm:presLayoutVars>
      </dgm:prSet>
      <dgm:spPr/>
    </dgm:pt>
    <dgm:pt modelId="{F01F0C39-5FB2-47C2-8D62-95B954AD5187}" type="pres">
      <dgm:prSet presAssocID="{B5CB8F52-5375-4EB3-AA71-014800C59896}" presName="hierChild4" presStyleCnt="0"/>
      <dgm:spPr/>
    </dgm:pt>
    <dgm:pt modelId="{36DE42AC-BBA2-4C14-9E43-87DEE020ABF7}" type="pres">
      <dgm:prSet presAssocID="{0EE80F5E-0234-4D7B-889D-7B79F9420698}" presName="Name23" presStyleLbl="parChTrans1D4" presStyleIdx="7" presStyleCnt="23"/>
      <dgm:spPr/>
    </dgm:pt>
    <dgm:pt modelId="{A87A64A2-8702-4093-86CB-80E2E8AA2310}" type="pres">
      <dgm:prSet presAssocID="{DFA4CF9F-4038-459A-A7B3-526DD456804C}" presName="hierRoot4" presStyleCnt="0"/>
      <dgm:spPr/>
    </dgm:pt>
    <dgm:pt modelId="{2B26563F-4091-44D7-94C6-FDBDC6DFDF1A}" type="pres">
      <dgm:prSet presAssocID="{DFA4CF9F-4038-459A-A7B3-526DD456804C}" presName="composite4" presStyleCnt="0"/>
      <dgm:spPr/>
    </dgm:pt>
    <dgm:pt modelId="{FD0C0D50-1DA9-4BF4-A8A5-F3BDE9312245}" type="pres">
      <dgm:prSet presAssocID="{DFA4CF9F-4038-459A-A7B3-526DD456804C}" presName="background4" presStyleLbl="node4" presStyleIdx="7" presStyleCnt="23"/>
      <dgm:spPr/>
    </dgm:pt>
    <dgm:pt modelId="{0B9DC43F-DC9F-4DAC-9FA6-35D3B17B810A}" type="pres">
      <dgm:prSet presAssocID="{DFA4CF9F-4038-459A-A7B3-526DD456804C}" presName="text4" presStyleLbl="fgAcc4" presStyleIdx="7" presStyleCnt="23">
        <dgm:presLayoutVars>
          <dgm:chPref val="3"/>
        </dgm:presLayoutVars>
      </dgm:prSet>
      <dgm:spPr/>
    </dgm:pt>
    <dgm:pt modelId="{4A6886D2-AAB2-472E-85C1-B3C959FE92FE}" type="pres">
      <dgm:prSet presAssocID="{DFA4CF9F-4038-459A-A7B3-526DD456804C}" presName="hierChild5" presStyleCnt="0"/>
      <dgm:spPr/>
    </dgm:pt>
    <dgm:pt modelId="{684CF561-1E0D-464D-B942-12DC278FCFD0}" type="pres">
      <dgm:prSet presAssocID="{1908EB80-818B-4602-BF38-F21187043EA3}" presName="Name23" presStyleLbl="parChTrans1D4" presStyleIdx="8" presStyleCnt="23"/>
      <dgm:spPr/>
    </dgm:pt>
    <dgm:pt modelId="{1A8512E3-2008-416C-9B16-A3B72EC447A0}" type="pres">
      <dgm:prSet presAssocID="{E6C0628B-35ED-4734-AE65-6501B0545BCF}" presName="hierRoot4" presStyleCnt="0"/>
      <dgm:spPr/>
    </dgm:pt>
    <dgm:pt modelId="{62BC32F3-874B-4FDD-9872-E2BC47A4FDAE}" type="pres">
      <dgm:prSet presAssocID="{E6C0628B-35ED-4734-AE65-6501B0545BCF}" presName="composite4" presStyleCnt="0"/>
      <dgm:spPr/>
    </dgm:pt>
    <dgm:pt modelId="{E7170FC9-1E73-4C06-8B05-7C558E82E2D8}" type="pres">
      <dgm:prSet presAssocID="{E6C0628B-35ED-4734-AE65-6501B0545BCF}" presName="background4" presStyleLbl="node4" presStyleIdx="8" presStyleCnt="23"/>
      <dgm:spPr/>
    </dgm:pt>
    <dgm:pt modelId="{804E6464-9187-40E2-B5EB-F86954C484D1}" type="pres">
      <dgm:prSet presAssocID="{E6C0628B-35ED-4734-AE65-6501B0545BCF}" presName="text4" presStyleLbl="fgAcc4" presStyleIdx="8" presStyleCnt="23">
        <dgm:presLayoutVars>
          <dgm:chPref val="3"/>
        </dgm:presLayoutVars>
      </dgm:prSet>
      <dgm:spPr/>
    </dgm:pt>
    <dgm:pt modelId="{74D83442-E30C-4347-9FC8-0AFD6825C77D}" type="pres">
      <dgm:prSet presAssocID="{E6C0628B-35ED-4734-AE65-6501B0545BCF}" presName="hierChild5" presStyleCnt="0"/>
      <dgm:spPr/>
    </dgm:pt>
    <dgm:pt modelId="{1629D883-D3FC-4AAC-8BEA-25FD0AD97A8B}" type="pres">
      <dgm:prSet presAssocID="{32989EA5-D338-4559-86D7-87DE0E966EB1}" presName="Name10" presStyleLbl="parChTrans1D2" presStyleIdx="1" presStyleCnt="3"/>
      <dgm:spPr/>
    </dgm:pt>
    <dgm:pt modelId="{A23FB0F5-3179-4ACE-9268-7B1D8C55F48B}" type="pres">
      <dgm:prSet presAssocID="{B0EA03B3-163C-4CC0-8A84-E7418E905E9F}" presName="hierRoot2" presStyleCnt="0"/>
      <dgm:spPr/>
    </dgm:pt>
    <dgm:pt modelId="{1E784AC1-EE2C-42EC-BED0-3AE7E48B4C6E}" type="pres">
      <dgm:prSet presAssocID="{B0EA03B3-163C-4CC0-8A84-E7418E905E9F}" presName="composite2" presStyleCnt="0"/>
      <dgm:spPr/>
    </dgm:pt>
    <dgm:pt modelId="{48A6FA20-E438-40D8-8CC6-F8370C4B7C04}" type="pres">
      <dgm:prSet presAssocID="{B0EA03B3-163C-4CC0-8A84-E7418E905E9F}" presName="background2" presStyleLbl="node2" presStyleIdx="1" presStyleCnt="3"/>
      <dgm:spPr/>
    </dgm:pt>
    <dgm:pt modelId="{F4A74720-D598-4033-8BC6-DD3BBD6372D7}" type="pres">
      <dgm:prSet presAssocID="{B0EA03B3-163C-4CC0-8A84-E7418E905E9F}" presName="text2" presStyleLbl="fgAcc2" presStyleIdx="1" presStyleCnt="3">
        <dgm:presLayoutVars>
          <dgm:chPref val="3"/>
        </dgm:presLayoutVars>
      </dgm:prSet>
      <dgm:spPr/>
    </dgm:pt>
    <dgm:pt modelId="{AA3F4C3C-A008-4D11-96E5-0B7CD6A2318E}" type="pres">
      <dgm:prSet presAssocID="{B0EA03B3-163C-4CC0-8A84-E7418E905E9F}" presName="hierChild3" presStyleCnt="0"/>
      <dgm:spPr/>
    </dgm:pt>
    <dgm:pt modelId="{8E9228AE-22B3-43E6-AE1B-CDB03761E609}" type="pres">
      <dgm:prSet presAssocID="{A2947B28-DA4F-4D60-91BE-CD55157FDB38}" presName="Name17" presStyleLbl="parChTrans1D3" presStyleIdx="2" presStyleCnt="6"/>
      <dgm:spPr/>
    </dgm:pt>
    <dgm:pt modelId="{BC8452B8-99E9-422F-8A87-E6F09D11A0D0}" type="pres">
      <dgm:prSet presAssocID="{E13ED6E4-D519-4E82-9436-640A3C4BAD12}" presName="hierRoot3" presStyleCnt="0"/>
      <dgm:spPr/>
    </dgm:pt>
    <dgm:pt modelId="{9D7B7546-AEFF-4692-8766-EA0093CE147B}" type="pres">
      <dgm:prSet presAssocID="{E13ED6E4-D519-4E82-9436-640A3C4BAD12}" presName="composite3" presStyleCnt="0"/>
      <dgm:spPr/>
    </dgm:pt>
    <dgm:pt modelId="{6D8D451F-71D1-4A53-A00A-D8F9DD22DCFF}" type="pres">
      <dgm:prSet presAssocID="{E13ED6E4-D519-4E82-9436-640A3C4BAD12}" presName="background3" presStyleLbl="node3" presStyleIdx="2" presStyleCnt="6"/>
      <dgm:spPr/>
    </dgm:pt>
    <dgm:pt modelId="{9DCF1B5D-43C4-4B47-9CA9-E03F9DE2781A}" type="pres">
      <dgm:prSet presAssocID="{E13ED6E4-D519-4E82-9436-640A3C4BAD12}" presName="text3" presStyleLbl="fgAcc3" presStyleIdx="2" presStyleCnt="6">
        <dgm:presLayoutVars>
          <dgm:chPref val="3"/>
        </dgm:presLayoutVars>
      </dgm:prSet>
      <dgm:spPr/>
    </dgm:pt>
    <dgm:pt modelId="{F0F2C917-8ED3-4F2A-8BE0-CBF106364DF7}" type="pres">
      <dgm:prSet presAssocID="{E13ED6E4-D519-4E82-9436-640A3C4BAD12}" presName="hierChild4" presStyleCnt="0"/>
      <dgm:spPr/>
    </dgm:pt>
    <dgm:pt modelId="{055E2102-47A3-4E18-A02C-7C0113837E00}" type="pres">
      <dgm:prSet presAssocID="{5CA786BD-6EBD-41F7-9227-22BB2E55A97A}" presName="Name23" presStyleLbl="parChTrans1D4" presStyleIdx="9" presStyleCnt="23"/>
      <dgm:spPr/>
    </dgm:pt>
    <dgm:pt modelId="{BABE6B3C-CF02-4A5B-B340-0326D02B62FA}" type="pres">
      <dgm:prSet presAssocID="{B079F525-A989-415D-BF07-1117ACCD24DA}" presName="hierRoot4" presStyleCnt="0"/>
      <dgm:spPr/>
    </dgm:pt>
    <dgm:pt modelId="{C4D002A8-A6BC-4A98-9025-7AE83B39C09C}" type="pres">
      <dgm:prSet presAssocID="{B079F525-A989-415D-BF07-1117ACCD24DA}" presName="composite4" presStyleCnt="0"/>
      <dgm:spPr/>
    </dgm:pt>
    <dgm:pt modelId="{B9A2E3A5-1467-40E0-B444-984ECA205E9F}" type="pres">
      <dgm:prSet presAssocID="{B079F525-A989-415D-BF07-1117ACCD24DA}" presName="background4" presStyleLbl="node4" presStyleIdx="9" presStyleCnt="23"/>
      <dgm:spPr/>
    </dgm:pt>
    <dgm:pt modelId="{9E6B3082-3289-4737-97BD-C3F9AA6BF035}" type="pres">
      <dgm:prSet presAssocID="{B079F525-A989-415D-BF07-1117ACCD24DA}" presName="text4" presStyleLbl="fgAcc4" presStyleIdx="9" presStyleCnt="23">
        <dgm:presLayoutVars>
          <dgm:chPref val="3"/>
        </dgm:presLayoutVars>
      </dgm:prSet>
      <dgm:spPr/>
    </dgm:pt>
    <dgm:pt modelId="{05A65B40-7E17-4EFC-A68F-D27EF8FAC537}" type="pres">
      <dgm:prSet presAssocID="{B079F525-A989-415D-BF07-1117ACCD24DA}" presName="hierChild5" presStyleCnt="0"/>
      <dgm:spPr/>
    </dgm:pt>
    <dgm:pt modelId="{8FE8EAE6-919D-4A42-937C-1233CE6B2AE2}" type="pres">
      <dgm:prSet presAssocID="{3F2294C2-B2E2-4965-82AC-55F0B8DE1F8A}" presName="Name23" presStyleLbl="parChTrans1D4" presStyleIdx="10" presStyleCnt="23"/>
      <dgm:spPr/>
    </dgm:pt>
    <dgm:pt modelId="{4373513B-EF53-4784-B1B0-2B6486FDF0D7}" type="pres">
      <dgm:prSet presAssocID="{8BC175BD-53B4-47F4-8859-1B94B172AC11}" presName="hierRoot4" presStyleCnt="0"/>
      <dgm:spPr/>
    </dgm:pt>
    <dgm:pt modelId="{CB2C8A8F-2FB7-4331-B944-A9FEAE267096}" type="pres">
      <dgm:prSet presAssocID="{8BC175BD-53B4-47F4-8859-1B94B172AC11}" presName="composite4" presStyleCnt="0"/>
      <dgm:spPr/>
    </dgm:pt>
    <dgm:pt modelId="{A8FF7106-3450-4D85-94C3-DF9675094683}" type="pres">
      <dgm:prSet presAssocID="{8BC175BD-53B4-47F4-8859-1B94B172AC11}" presName="background4" presStyleLbl="node4" presStyleIdx="10" presStyleCnt="23"/>
      <dgm:spPr/>
    </dgm:pt>
    <dgm:pt modelId="{851B80F4-7D97-4CA8-AE56-E3F22085C5BF}" type="pres">
      <dgm:prSet presAssocID="{8BC175BD-53B4-47F4-8859-1B94B172AC11}" presName="text4" presStyleLbl="fgAcc4" presStyleIdx="10" presStyleCnt="23">
        <dgm:presLayoutVars>
          <dgm:chPref val="3"/>
        </dgm:presLayoutVars>
      </dgm:prSet>
      <dgm:spPr/>
    </dgm:pt>
    <dgm:pt modelId="{B4B47DE2-B9C7-4847-B38F-4DA5818DCA68}" type="pres">
      <dgm:prSet presAssocID="{8BC175BD-53B4-47F4-8859-1B94B172AC11}" presName="hierChild5" presStyleCnt="0"/>
      <dgm:spPr/>
    </dgm:pt>
    <dgm:pt modelId="{D6D0163A-CCA1-4E4F-890D-E36EBE157B7B}" type="pres">
      <dgm:prSet presAssocID="{254654BE-7B84-46A7-82D4-C58B85D7430E}" presName="Name23" presStyleLbl="parChTrans1D4" presStyleIdx="11" presStyleCnt="23"/>
      <dgm:spPr/>
    </dgm:pt>
    <dgm:pt modelId="{6846F9AA-43F9-4A04-9A36-97A8F2B7E64A}" type="pres">
      <dgm:prSet presAssocID="{E4070795-720D-4D0B-86F1-2E40E95C8F77}" presName="hierRoot4" presStyleCnt="0"/>
      <dgm:spPr/>
    </dgm:pt>
    <dgm:pt modelId="{0B4B5A81-AACC-4919-B99E-AC5293B71C2B}" type="pres">
      <dgm:prSet presAssocID="{E4070795-720D-4D0B-86F1-2E40E95C8F77}" presName="composite4" presStyleCnt="0"/>
      <dgm:spPr/>
    </dgm:pt>
    <dgm:pt modelId="{F38075B0-3D69-4E2C-B0C5-86E5E665C91F}" type="pres">
      <dgm:prSet presAssocID="{E4070795-720D-4D0B-86F1-2E40E95C8F77}" presName="background4" presStyleLbl="node4" presStyleIdx="11" presStyleCnt="23"/>
      <dgm:spPr/>
    </dgm:pt>
    <dgm:pt modelId="{1AF2253E-7BFE-4AE1-AC0D-55DCD4C7598B}" type="pres">
      <dgm:prSet presAssocID="{E4070795-720D-4D0B-86F1-2E40E95C8F77}" presName="text4" presStyleLbl="fgAcc4" presStyleIdx="11" presStyleCnt="23">
        <dgm:presLayoutVars>
          <dgm:chPref val="3"/>
        </dgm:presLayoutVars>
      </dgm:prSet>
      <dgm:spPr/>
    </dgm:pt>
    <dgm:pt modelId="{3A0CC2BE-EE97-4B7C-9E3C-36104166142F}" type="pres">
      <dgm:prSet presAssocID="{E4070795-720D-4D0B-86F1-2E40E95C8F77}" presName="hierChild5" presStyleCnt="0"/>
      <dgm:spPr/>
    </dgm:pt>
    <dgm:pt modelId="{CE37F14D-9D55-450E-992B-7DAEC8304566}" type="pres">
      <dgm:prSet presAssocID="{A3976C01-7956-4AE7-818B-3C9C3276EC00}" presName="Name23" presStyleLbl="parChTrans1D4" presStyleIdx="12" presStyleCnt="23"/>
      <dgm:spPr/>
    </dgm:pt>
    <dgm:pt modelId="{AF67A595-9559-4083-B95C-E668785DDFDE}" type="pres">
      <dgm:prSet presAssocID="{8A760CBE-0DED-4FCD-B114-CB46A5ECDCE9}" presName="hierRoot4" presStyleCnt="0"/>
      <dgm:spPr/>
    </dgm:pt>
    <dgm:pt modelId="{79AED612-497C-40A5-BE79-8CA7258DA939}" type="pres">
      <dgm:prSet presAssocID="{8A760CBE-0DED-4FCD-B114-CB46A5ECDCE9}" presName="composite4" presStyleCnt="0"/>
      <dgm:spPr/>
    </dgm:pt>
    <dgm:pt modelId="{46A17260-C2F7-420C-96AE-E95CA920407F}" type="pres">
      <dgm:prSet presAssocID="{8A760CBE-0DED-4FCD-B114-CB46A5ECDCE9}" presName="background4" presStyleLbl="node4" presStyleIdx="12" presStyleCnt="23"/>
      <dgm:spPr/>
    </dgm:pt>
    <dgm:pt modelId="{5ADB05AF-7608-4C16-A850-5FEDFAA20D90}" type="pres">
      <dgm:prSet presAssocID="{8A760CBE-0DED-4FCD-B114-CB46A5ECDCE9}" presName="text4" presStyleLbl="fgAcc4" presStyleIdx="12" presStyleCnt="23">
        <dgm:presLayoutVars>
          <dgm:chPref val="3"/>
        </dgm:presLayoutVars>
      </dgm:prSet>
      <dgm:spPr/>
    </dgm:pt>
    <dgm:pt modelId="{DFE67BEC-C436-4A85-AA13-2ECC903B37A0}" type="pres">
      <dgm:prSet presAssocID="{8A760CBE-0DED-4FCD-B114-CB46A5ECDCE9}" presName="hierChild5" presStyleCnt="0"/>
      <dgm:spPr/>
    </dgm:pt>
    <dgm:pt modelId="{83FA04C2-E9AF-41C9-932A-49CE96589A63}" type="pres">
      <dgm:prSet presAssocID="{D6762F77-0E98-4B77-84FF-DDB41C7011B9}" presName="Name23" presStyleLbl="parChTrans1D4" presStyleIdx="13" presStyleCnt="23"/>
      <dgm:spPr/>
    </dgm:pt>
    <dgm:pt modelId="{8E220E5F-C520-401C-8765-1F196437751C}" type="pres">
      <dgm:prSet presAssocID="{11F869CA-F111-4A67-9FE0-DA0CD3B91B64}" presName="hierRoot4" presStyleCnt="0"/>
      <dgm:spPr/>
    </dgm:pt>
    <dgm:pt modelId="{3AA04D5B-71C8-42DD-BB23-60CA310FC5D0}" type="pres">
      <dgm:prSet presAssocID="{11F869CA-F111-4A67-9FE0-DA0CD3B91B64}" presName="composite4" presStyleCnt="0"/>
      <dgm:spPr/>
    </dgm:pt>
    <dgm:pt modelId="{2B15D060-7FDD-46C0-9F3F-0090A01A2B09}" type="pres">
      <dgm:prSet presAssocID="{11F869CA-F111-4A67-9FE0-DA0CD3B91B64}" presName="background4" presStyleLbl="node4" presStyleIdx="13" presStyleCnt="23"/>
      <dgm:spPr/>
    </dgm:pt>
    <dgm:pt modelId="{9F50BDD2-9B4E-4474-B8DE-08518BE43FB9}" type="pres">
      <dgm:prSet presAssocID="{11F869CA-F111-4A67-9FE0-DA0CD3B91B64}" presName="text4" presStyleLbl="fgAcc4" presStyleIdx="13" presStyleCnt="23">
        <dgm:presLayoutVars>
          <dgm:chPref val="3"/>
        </dgm:presLayoutVars>
      </dgm:prSet>
      <dgm:spPr/>
    </dgm:pt>
    <dgm:pt modelId="{5B24D4B4-53DB-4206-8BD1-9410F6F53E4F}" type="pres">
      <dgm:prSet presAssocID="{11F869CA-F111-4A67-9FE0-DA0CD3B91B64}" presName="hierChild5" presStyleCnt="0"/>
      <dgm:spPr/>
    </dgm:pt>
    <dgm:pt modelId="{21E7B442-9104-459D-A33A-8C8532ED04D8}" type="pres">
      <dgm:prSet presAssocID="{5A214F25-A834-4483-B218-5D3AE00C4A31}" presName="Name17" presStyleLbl="parChTrans1D3" presStyleIdx="3" presStyleCnt="6"/>
      <dgm:spPr/>
    </dgm:pt>
    <dgm:pt modelId="{7143B911-50AC-44D0-A839-15FD40A4CFC0}" type="pres">
      <dgm:prSet presAssocID="{74587722-CF90-442B-8C9C-9E233D75113B}" presName="hierRoot3" presStyleCnt="0"/>
      <dgm:spPr/>
    </dgm:pt>
    <dgm:pt modelId="{C9180FD1-EDFD-4388-A477-E5F3C09D8ECD}" type="pres">
      <dgm:prSet presAssocID="{74587722-CF90-442B-8C9C-9E233D75113B}" presName="composite3" presStyleCnt="0"/>
      <dgm:spPr/>
    </dgm:pt>
    <dgm:pt modelId="{FB9A0D5E-F746-4FE6-9A93-CCEB7D618060}" type="pres">
      <dgm:prSet presAssocID="{74587722-CF90-442B-8C9C-9E233D75113B}" presName="background3" presStyleLbl="node3" presStyleIdx="3" presStyleCnt="6"/>
      <dgm:spPr/>
    </dgm:pt>
    <dgm:pt modelId="{A3DDBDEA-7E7E-402D-A690-056CE937B762}" type="pres">
      <dgm:prSet presAssocID="{74587722-CF90-442B-8C9C-9E233D75113B}" presName="text3" presStyleLbl="fgAcc3" presStyleIdx="3" presStyleCnt="6">
        <dgm:presLayoutVars>
          <dgm:chPref val="3"/>
        </dgm:presLayoutVars>
      </dgm:prSet>
      <dgm:spPr/>
    </dgm:pt>
    <dgm:pt modelId="{767A3C28-5047-4827-AC21-A239A3964B73}" type="pres">
      <dgm:prSet presAssocID="{74587722-CF90-442B-8C9C-9E233D75113B}" presName="hierChild4" presStyleCnt="0"/>
      <dgm:spPr/>
    </dgm:pt>
    <dgm:pt modelId="{095671B7-6A3C-452B-91C0-83CE6D7A0D46}" type="pres">
      <dgm:prSet presAssocID="{FED3D3CC-DB67-445C-82A9-2DE45E6E31CF}" presName="Name23" presStyleLbl="parChTrans1D4" presStyleIdx="14" presStyleCnt="23"/>
      <dgm:spPr/>
    </dgm:pt>
    <dgm:pt modelId="{0D0D3E74-6FC0-4BC6-84E3-1B127DD184D7}" type="pres">
      <dgm:prSet presAssocID="{91C0BB29-B906-417D-891D-2D8B24506116}" presName="hierRoot4" presStyleCnt="0"/>
      <dgm:spPr/>
    </dgm:pt>
    <dgm:pt modelId="{F8E452FC-D864-41B2-AB1F-90BEAD13F235}" type="pres">
      <dgm:prSet presAssocID="{91C0BB29-B906-417D-891D-2D8B24506116}" presName="composite4" presStyleCnt="0"/>
      <dgm:spPr/>
    </dgm:pt>
    <dgm:pt modelId="{42C63A26-5BFF-4C66-9AA4-8AFF502EF9AC}" type="pres">
      <dgm:prSet presAssocID="{91C0BB29-B906-417D-891D-2D8B24506116}" presName="background4" presStyleLbl="node4" presStyleIdx="14" presStyleCnt="23"/>
      <dgm:spPr/>
    </dgm:pt>
    <dgm:pt modelId="{070F894F-36BF-4E3C-B226-27E32DD0F407}" type="pres">
      <dgm:prSet presAssocID="{91C0BB29-B906-417D-891D-2D8B24506116}" presName="text4" presStyleLbl="fgAcc4" presStyleIdx="14" presStyleCnt="23">
        <dgm:presLayoutVars>
          <dgm:chPref val="3"/>
        </dgm:presLayoutVars>
      </dgm:prSet>
      <dgm:spPr/>
    </dgm:pt>
    <dgm:pt modelId="{03CED95C-7B97-4860-BFCE-8032A13415FC}" type="pres">
      <dgm:prSet presAssocID="{91C0BB29-B906-417D-891D-2D8B24506116}" presName="hierChild5" presStyleCnt="0"/>
      <dgm:spPr/>
    </dgm:pt>
    <dgm:pt modelId="{09846E2D-B89A-40D9-AF00-FE5A0C86A2B8}" type="pres">
      <dgm:prSet presAssocID="{D1388238-1E11-4349-BA4C-0B84E690B6DC}" presName="Name23" presStyleLbl="parChTrans1D4" presStyleIdx="15" presStyleCnt="23"/>
      <dgm:spPr/>
    </dgm:pt>
    <dgm:pt modelId="{844665C6-2A1E-4FFD-B275-3C5973F8B45A}" type="pres">
      <dgm:prSet presAssocID="{FA932F2F-8BCF-4C63-B67E-93662A7FE6AA}" presName="hierRoot4" presStyleCnt="0"/>
      <dgm:spPr/>
    </dgm:pt>
    <dgm:pt modelId="{5DF5B9CF-4458-4EB5-9ED6-84F307723E35}" type="pres">
      <dgm:prSet presAssocID="{FA932F2F-8BCF-4C63-B67E-93662A7FE6AA}" presName="composite4" presStyleCnt="0"/>
      <dgm:spPr/>
    </dgm:pt>
    <dgm:pt modelId="{0063BBED-E503-4E12-A240-7917A67A6596}" type="pres">
      <dgm:prSet presAssocID="{FA932F2F-8BCF-4C63-B67E-93662A7FE6AA}" presName="background4" presStyleLbl="node4" presStyleIdx="15" presStyleCnt="23"/>
      <dgm:spPr/>
    </dgm:pt>
    <dgm:pt modelId="{E7CB3A21-E324-46C7-A780-D7442569D76B}" type="pres">
      <dgm:prSet presAssocID="{FA932F2F-8BCF-4C63-B67E-93662A7FE6AA}" presName="text4" presStyleLbl="fgAcc4" presStyleIdx="15" presStyleCnt="23">
        <dgm:presLayoutVars>
          <dgm:chPref val="3"/>
        </dgm:presLayoutVars>
      </dgm:prSet>
      <dgm:spPr/>
    </dgm:pt>
    <dgm:pt modelId="{56F68E98-8CE0-42B4-BD83-854C750361EC}" type="pres">
      <dgm:prSet presAssocID="{FA932F2F-8BCF-4C63-B67E-93662A7FE6AA}" presName="hierChild5" presStyleCnt="0"/>
      <dgm:spPr/>
    </dgm:pt>
    <dgm:pt modelId="{D7F937F3-4FE6-4E05-BDB5-46A191BEA7EB}" type="pres">
      <dgm:prSet presAssocID="{6816F6AB-4585-4479-BC76-94A55B09CCE5}" presName="Name10" presStyleLbl="parChTrans1D2" presStyleIdx="2" presStyleCnt="3"/>
      <dgm:spPr/>
    </dgm:pt>
    <dgm:pt modelId="{A6DC490B-C560-4AD3-BDE9-527D6DC1973C}" type="pres">
      <dgm:prSet presAssocID="{FF82738A-A136-4A54-9711-9D0C18D10BCB}" presName="hierRoot2" presStyleCnt="0"/>
      <dgm:spPr/>
    </dgm:pt>
    <dgm:pt modelId="{6A409784-C744-4E3E-B6E9-54159391D9E8}" type="pres">
      <dgm:prSet presAssocID="{FF82738A-A136-4A54-9711-9D0C18D10BCB}" presName="composite2" presStyleCnt="0"/>
      <dgm:spPr/>
    </dgm:pt>
    <dgm:pt modelId="{BBA47CC2-7E9B-47A5-BF05-2F050939FA6B}" type="pres">
      <dgm:prSet presAssocID="{FF82738A-A136-4A54-9711-9D0C18D10BCB}" presName="background2" presStyleLbl="node2" presStyleIdx="2" presStyleCnt="3"/>
      <dgm:spPr/>
    </dgm:pt>
    <dgm:pt modelId="{627A38C7-3B0F-46FE-9326-D339475BC5F2}" type="pres">
      <dgm:prSet presAssocID="{FF82738A-A136-4A54-9711-9D0C18D10BCB}" presName="text2" presStyleLbl="fgAcc2" presStyleIdx="2" presStyleCnt="3">
        <dgm:presLayoutVars>
          <dgm:chPref val="3"/>
        </dgm:presLayoutVars>
      </dgm:prSet>
      <dgm:spPr/>
    </dgm:pt>
    <dgm:pt modelId="{9AC5AA98-FE5E-4270-847E-6EEA249884ED}" type="pres">
      <dgm:prSet presAssocID="{FF82738A-A136-4A54-9711-9D0C18D10BCB}" presName="hierChild3" presStyleCnt="0"/>
      <dgm:spPr/>
    </dgm:pt>
    <dgm:pt modelId="{1BA43ACB-7F04-4D5A-8ED7-4F0C207FB41C}" type="pres">
      <dgm:prSet presAssocID="{A985F07D-F9AE-482F-A81E-1041B594BBCF}" presName="Name17" presStyleLbl="parChTrans1D3" presStyleIdx="4" presStyleCnt="6"/>
      <dgm:spPr/>
    </dgm:pt>
    <dgm:pt modelId="{D59EDCB7-BEA8-465F-8ED0-229A3F7FAA77}" type="pres">
      <dgm:prSet presAssocID="{E64E1C30-33C0-4DE5-A826-44AC1943A865}" presName="hierRoot3" presStyleCnt="0"/>
      <dgm:spPr/>
    </dgm:pt>
    <dgm:pt modelId="{71928AAB-2EAB-4E1D-8E46-C6035047998F}" type="pres">
      <dgm:prSet presAssocID="{E64E1C30-33C0-4DE5-A826-44AC1943A865}" presName="composite3" presStyleCnt="0"/>
      <dgm:spPr/>
    </dgm:pt>
    <dgm:pt modelId="{0CEF210C-3B62-4B17-B73F-3A016E1F1772}" type="pres">
      <dgm:prSet presAssocID="{E64E1C30-33C0-4DE5-A826-44AC1943A865}" presName="background3" presStyleLbl="node3" presStyleIdx="4" presStyleCnt="6"/>
      <dgm:spPr/>
    </dgm:pt>
    <dgm:pt modelId="{7ED7A17A-5413-423D-9215-3281CD776B8D}" type="pres">
      <dgm:prSet presAssocID="{E64E1C30-33C0-4DE5-A826-44AC1943A865}" presName="text3" presStyleLbl="fgAcc3" presStyleIdx="4" presStyleCnt="6">
        <dgm:presLayoutVars>
          <dgm:chPref val="3"/>
        </dgm:presLayoutVars>
      </dgm:prSet>
      <dgm:spPr/>
    </dgm:pt>
    <dgm:pt modelId="{448A3B45-D178-4337-B5EA-526BA9087D3D}" type="pres">
      <dgm:prSet presAssocID="{E64E1C30-33C0-4DE5-A826-44AC1943A865}" presName="hierChild4" presStyleCnt="0"/>
      <dgm:spPr/>
    </dgm:pt>
    <dgm:pt modelId="{57C64F95-8F13-4BA4-8550-1BE424390654}" type="pres">
      <dgm:prSet presAssocID="{CEC82352-A333-4A06-BFD0-66E6567BD593}" presName="Name23" presStyleLbl="parChTrans1D4" presStyleIdx="16" presStyleCnt="23"/>
      <dgm:spPr/>
    </dgm:pt>
    <dgm:pt modelId="{5DFF4C87-1AF3-4736-A6D7-24F2D57D7D24}" type="pres">
      <dgm:prSet presAssocID="{CE06B869-4635-4ED8-9187-A65B33E3CD40}" presName="hierRoot4" presStyleCnt="0"/>
      <dgm:spPr/>
    </dgm:pt>
    <dgm:pt modelId="{D837811C-5CAC-4734-8D20-2B3E2621AB52}" type="pres">
      <dgm:prSet presAssocID="{CE06B869-4635-4ED8-9187-A65B33E3CD40}" presName="composite4" presStyleCnt="0"/>
      <dgm:spPr/>
    </dgm:pt>
    <dgm:pt modelId="{B2FB2824-D8FD-4F26-8621-821460488EDF}" type="pres">
      <dgm:prSet presAssocID="{CE06B869-4635-4ED8-9187-A65B33E3CD40}" presName="background4" presStyleLbl="node4" presStyleIdx="16" presStyleCnt="23"/>
      <dgm:spPr/>
    </dgm:pt>
    <dgm:pt modelId="{FC1BB0FC-131C-46F6-8B51-5A491A7042EA}" type="pres">
      <dgm:prSet presAssocID="{CE06B869-4635-4ED8-9187-A65B33E3CD40}" presName="text4" presStyleLbl="fgAcc4" presStyleIdx="16" presStyleCnt="23">
        <dgm:presLayoutVars>
          <dgm:chPref val="3"/>
        </dgm:presLayoutVars>
      </dgm:prSet>
      <dgm:spPr/>
    </dgm:pt>
    <dgm:pt modelId="{09835E12-0678-499F-AA47-0A3BE8AD3799}" type="pres">
      <dgm:prSet presAssocID="{CE06B869-4635-4ED8-9187-A65B33E3CD40}" presName="hierChild5" presStyleCnt="0"/>
      <dgm:spPr/>
    </dgm:pt>
    <dgm:pt modelId="{F5AE497C-B688-4210-8542-3982A8DE30CB}" type="pres">
      <dgm:prSet presAssocID="{45875187-637E-4B61-BA89-0198E7C19087}" presName="Name23" presStyleLbl="parChTrans1D4" presStyleIdx="17" presStyleCnt="23"/>
      <dgm:spPr/>
    </dgm:pt>
    <dgm:pt modelId="{39C66D10-8391-4D16-9AFF-A90CF02D99E0}" type="pres">
      <dgm:prSet presAssocID="{712F75B7-B997-4EBB-A7F8-064F10BB1C62}" presName="hierRoot4" presStyleCnt="0"/>
      <dgm:spPr/>
    </dgm:pt>
    <dgm:pt modelId="{435F099D-4985-4DD2-9FAE-1DBA3A3950C9}" type="pres">
      <dgm:prSet presAssocID="{712F75B7-B997-4EBB-A7F8-064F10BB1C62}" presName="composite4" presStyleCnt="0"/>
      <dgm:spPr/>
    </dgm:pt>
    <dgm:pt modelId="{7823CA8B-1073-4485-9747-1797AABF68B0}" type="pres">
      <dgm:prSet presAssocID="{712F75B7-B997-4EBB-A7F8-064F10BB1C62}" presName="background4" presStyleLbl="node4" presStyleIdx="17" presStyleCnt="23"/>
      <dgm:spPr/>
    </dgm:pt>
    <dgm:pt modelId="{0B8268FB-A72B-47D9-B75A-986BE2E33809}" type="pres">
      <dgm:prSet presAssocID="{712F75B7-B997-4EBB-A7F8-064F10BB1C62}" presName="text4" presStyleLbl="fgAcc4" presStyleIdx="17" presStyleCnt="23">
        <dgm:presLayoutVars>
          <dgm:chPref val="3"/>
        </dgm:presLayoutVars>
      </dgm:prSet>
      <dgm:spPr/>
    </dgm:pt>
    <dgm:pt modelId="{9C62258B-672A-4B6E-99E5-F035F5BB9E70}" type="pres">
      <dgm:prSet presAssocID="{712F75B7-B997-4EBB-A7F8-064F10BB1C62}" presName="hierChild5" presStyleCnt="0"/>
      <dgm:spPr/>
    </dgm:pt>
    <dgm:pt modelId="{AB4404AE-08DF-4388-8A11-B6AC13B3D237}" type="pres">
      <dgm:prSet presAssocID="{4AD5ED86-D62B-4EAB-8746-844066D85F5E}" presName="Name17" presStyleLbl="parChTrans1D3" presStyleIdx="5" presStyleCnt="6"/>
      <dgm:spPr/>
    </dgm:pt>
    <dgm:pt modelId="{C7E4679A-0D3E-4A65-BF2A-2EB1B85049CA}" type="pres">
      <dgm:prSet presAssocID="{3C5847E4-F88F-4550-B7D1-194B98CB5F48}" presName="hierRoot3" presStyleCnt="0"/>
      <dgm:spPr/>
    </dgm:pt>
    <dgm:pt modelId="{12A68655-2B2A-4AAC-B160-AF31FEA48A21}" type="pres">
      <dgm:prSet presAssocID="{3C5847E4-F88F-4550-B7D1-194B98CB5F48}" presName="composite3" presStyleCnt="0"/>
      <dgm:spPr/>
    </dgm:pt>
    <dgm:pt modelId="{A9F7AA17-C367-4B99-88EE-F3298990933B}" type="pres">
      <dgm:prSet presAssocID="{3C5847E4-F88F-4550-B7D1-194B98CB5F48}" presName="background3" presStyleLbl="node3" presStyleIdx="5" presStyleCnt="6"/>
      <dgm:spPr/>
    </dgm:pt>
    <dgm:pt modelId="{A3EB718E-2772-454C-8FA8-2563903E0D41}" type="pres">
      <dgm:prSet presAssocID="{3C5847E4-F88F-4550-B7D1-194B98CB5F48}" presName="text3" presStyleLbl="fgAcc3" presStyleIdx="5" presStyleCnt="6">
        <dgm:presLayoutVars>
          <dgm:chPref val="3"/>
        </dgm:presLayoutVars>
      </dgm:prSet>
      <dgm:spPr/>
    </dgm:pt>
    <dgm:pt modelId="{E5396E5F-9687-440A-9A35-3DC7EBF32B64}" type="pres">
      <dgm:prSet presAssocID="{3C5847E4-F88F-4550-B7D1-194B98CB5F48}" presName="hierChild4" presStyleCnt="0"/>
      <dgm:spPr/>
    </dgm:pt>
    <dgm:pt modelId="{E47D1951-16DB-4260-BDC6-5EBA1A35E10C}" type="pres">
      <dgm:prSet presAssocID="{48CF893B-6130-4BD9-B632-20CAB81857E5}" presName="Name23" presStyleLbl="parChTrans1D4" presStyleIdx="18" presStyleCnt="23"/>
      <dgm:spPr/>
    </dgm:pt>
    <dgm:pt modelId="{45CAFD2F-2FA3-456F-9C7F-C14EFBEDE452}" type="pres">
      <dgm:prSet presAssocID="{4D8A1CA7-576F-4EC6-AFF4-4B36943DF566}" presName="hierRoot4" presStyleCnt="0"/>
      <dgm:spPr/>
    </dgm:pt>
    <dgm:pt modelId="{BC633AD9-A778-46E4-8764-2E917560A71F}" type="pres">
      <dgm:prSet presAssocID="{4D8A1CA7-576F-4EC6-AFF4-4B36943DF566}" presName="composite4" presStyleCnt="0"/>
      <dgm:spPr/>
    </dgm:pt>
    <dgm:pt modelId="{90B4293E-7A34-4AA5-BE83-8CE5C781F143}" type="pres">
      <dgm:prSet presAssocID="{4D8A1CA7-576F-4EC6-AFF4-4B36943DF566}" presName="background4" presStyleLbl="node4" presStyleIdx="18" presStyleCnt="23"/>
      <dgm:spPr/>
    </dgm:pt>
    <dgm:pt modelId="{C0B1B4AA-C6AC-40E4-A51B-9DF53EEDDFB7}" type="pres">
      <dgm:prSet presAssocID="{4D8A1CA7-576F-4EC6-AFF4-4B36943DF566}" presName="text4" presStyleLbl="fgAcc4" presStyleIdx="18" presStyleCnt="23">
        <dgm:presLayoutVars>
          <dgm:chPref val="3"/>
        </dgm:presLayoutVars>
      </dgm:prSet>
      <dgm:spPr/>
    </dgm:pt>
    <dgm:pt modelId="{24B2F52D-AB67-49A1-AEB3-14DF53CABF09}" type="pres">
      <dgm:prSet presAssocID="{4D8A1CA7-576F-4EC6-AFF4-4B36943DF566}" presName="hierChild5" presStyleCnt="0"/>
      <dgm:spPr/>
    </dgm:pt>
    <dgm:pt modelId="{215F1EC9-17C0-4E24-A3C5-4E06441C464C}" type="pres">
      <dgm:prSet presAssocID="{4441292D-130A-45D0-8BAB-30B2E0AA743D}" presName="Name23" presStyleLbl="parChTrans1D4" presStyleIdx="19" presStyleCnt="23"/>
      <dgm:spPr/>
    </dgm:pt>
    <dgm:pt modelId="{985D6902-1BC2-4FA9-9D9B-67554338E8AF}" type="pres">
      <dgm:prSet presAssocID="{3DBAD87B-9186-4217-8BEA-BA6DCA687417}" presName="hierRoot4" presStyleCnt="0"/>
      <dgm:spPr/>
    </dgm:pt>
    <dgm:pt modelId="{62BF9259-41F3-4A91-AB9F-34305E1D7A0E}" type="pres">
      <dgm:prSet presAssocID="{3DBAD87B-9186-4217-8BEA-BA6DCA687417}" presName="composite4" presStyleCnt="0"/>
      <dgm:spPr/>
    </dgm:pt>
    <dgm:pt modelId="{96487315-C07D-4956-B7D3-21EA0782B75D}" type="pres">
      <dgm:prSet presAssocID="{3DBAD87B-9186-4217-8BEA-BA6DCA687417}" presName="background4" presStyleLbl="node4" presStyleIdx="19" presStyleCnt="23"/>
      <dgm:spPr/>
    </dgm:pt>
    <dgm:pt modelId="{A763819F-0B44-4142-9DB2-19FC28D7F7EE}" type="pres">
      <dgm:prSet presAssocID="{3DBAD87B-9186-4217-8BEA-BA6DCA687417}" presName="text4" presStyleLbl="fgAcc4" presStyleIdx="19" presStyleCnt="23">
        <dgm:presLayoutVars>
          <dgm:chPref val="3"/>
        </dgm:presLayoutVars>
      </dgm:prSet>
      <dgm:spPr/>
    </dgm:pt>
    <dgm:pt modelId="{AABA61CF-966C-4F60-ADEC-0714AC53914C}" type="pres">
      <dgm:prSet presAssocID="{3DBAD87B-9186-4217-8BEA-BA6DCA687417}" presName="hierChild5" presStyleCnt="0"/>
      <dgm:spPr/>
    </dgm:pt>
    <dgm:pt modelId="{97590319-4B57-4D81-8A2C-4DB6CDB38F91}" type="pres">
      <dgm:prSet presAssocID="{2EAF0F2D-05D9-4A2B-9988-457605C5E9BA}" presName="Name23" presStyleLbl="parChTrans1D4" presStyleIdx="20" presStyleCnt="23"/>
      <dgm:spPr/>
    </dgm:pt>
    <dgm:pt modelId="{F2BC41B1-6C4B-4B42-A7E1-E0FFC15AC1CC}" type="pres">
      <dgm:prSet presAssocID="{076C07BC-1864-41BB-8A18-2C4A3E20F201}" presName="hierRoot4" presStyleCnt="0"/>
      <dgm:spPr/>
    </dgm:pt>
    <dgm:pt modelId="{C1D285C3-E099-4FA2-841A-779F1A3F9E84}" type="pres">
      <dgm:prSet presAssocID="{076C07BC-1864-41BB-8A18-2C4A3E20F201}" presName="composite4" presStyleCnt="0"/>
      <dgm:spPr/>
    </dgm:pt>
    <dgm:pt modelId="{E4417A7B-7608-47A8-9F6B-2EF9271B9023}" type="pres">
      <dgm:prSet presAssocID="{076C07BC-1864-41BB-8A18-2C4A3E20F201}" presName="background4" presStyleLbl="node4" presStyleIdx="20" presStyleCnt="23"/>
      <dgm:spPr/>
    </dgm:pt>
    <dgm:pt modelId="{44D4393D-8919-4BC6-AC09-EDBEAEF1C881}" type="pres">
      <dgm:prSet presAssocID="{076C07BC-1864-41BB-8A18-2C4A3E20F201}" presName="text4" presStyleLbl="fgAcc4" presStyleIdx="20" presStyleCnt="23">
        <dgm:presLayoutVars>
          <dgm:chPref val="3"/>
        </dgm:presLayoutVars>
      </dgm:prSet>
      <dgm:spPr/>
    </dgm:pt>
    <dgm:pt modelId="{6430ED9E-C859-4D34-B28F-F4B539FBB7A0}" type="pres">
      <dgm:prSet presAssocID="{076C07BC-1864-41BB-8A18-2C4A3E20F201}" presName="hierChild5" presStyleCnt="0"/>
      <dgm:spPr/>
    </dgm:pt>
    <dgm:pt modelId="{C67D868B-472D-4A6F-B876-0F825AF0725F}" type="pres">
      <dgm:prSet presAssocID="{5EC0A5BA-BC95-4741-9241-A7FC3E8A0A99}" presName="Name23" presStyleLbl="parChTrans1D4" presStyleIdx="21" presStyleCnt="23"/>
      <dgm:spPr/>
    </dgm:pt>
    <dgm:pt modelId="{E3867173-8828-4CFB-8751-3F7C87B80C83}" type="pres">
      <dgm:prSet presAssocID="{0A31309C-6F45-4A2B-8EB9-402AAA8D3530}" presName="hierRoot4" presStyleCnt="0"/>
      <dgm:spPr/>
    </dgm:pt>
    <dgm:pt modelId="{DA9BE14F-E274-45C3-82AD-46220F117C42}" type="pres">
      <dgm:prSet presAssocID="{0A31309C-6F45-4A2B-8EB9-402AAA8D3530}" presName="composite4" presStyleCnt="0"/>
      <dgm:spPr/>
    </dgm:pt>
    <dgm:pt modelId="{ED83CEF2-1FC3-487A-83FA-BF4BBBC89D60}" type="pres">
      <dgm:prSet presAssocID="{0A31309C-6F45-4A2B-8EB9-402AAA8D3530}" presName="background4" presStyleLbl="node4" presStyleIdx="21" presStyleCnt="23"/>
      <dgm:spPr/>
    </dgm:pt>
    <dgm:pt modelId="{12F43012-3054-435A-9167-605BD8C6C815}" type="pres">
      <dgm:prSet presAssocID="{0A31309C-6F45-4A2B-8EB9-402AAA8D3530}" presName="text4" presStyleLbl="fgAcc4" presStyleIdx="21" presStyleCnt="23">
        <dgm:presLayoutVars>
          <dgm:chPref val="3"/>
        </dgm:presLayoutVars>
      </dgm:prSet>
      <dgm:spPr/>
    </dgm:pt>
    <dgm:pt modelId="{6FDCDE19-7D64-4685-9C49-059FDE8903D0}" type="pres">
      <dgm:prSet presAssocID="{0A31309C-6F45-4A2B-8EB9-402AAA8D3530}" presName="hierChild5" presStyleCnt="0"/>
      <dgm:spPr/>
    </dgm:pt>
    <dgm:pt modelId="{4695C8B9-8DF7-4FA5-AE6F-8F3B4A9FB532}" type="pres">
      <dgm:prSet presAssocID="{7DF8E1E3-FA2F-4EA1-939C-00571CD9A334}" presName="Name23" presStyleLbl="parChTrans1D4" presStyleIdx="22" presStyleCnt="23"/>
      <dgm:spPr/>
    </dgm:pt>
    <dgm:pt modelId="{C3DF30D7-6CD4-402B-AAAD-10F89CD3EA5F}" type="pres">
      <dgm:prSet presAssocID="{BA200BE8-C681-42B8-9AB1-6841D2CD172F}" presName="hierRoot4" presStyleCnt="0"/>
      <dgm:spPr/>
    </dgm:pt>
    <dgm:pt modelId="{295C54AE-4F4E-46EE-BB31-38432F777A4F}" type="pres">
      <dgm:prSet presAssocID="{BA200BE8-C681-42B8-9AB1-6841D2CD172F}" presName="composite4" presStyleCnt="0"/>
      <dgm:spPr/>
    </dgm:pt>
    <dgm:pt modelId="{EF0DAD73-2CC7-4B52-9187-8C87CF53EE67}" type="pres">
      <dgm:prSet presAssocID="{BA200BE8-C681-42B8-9AB1-6841D2CD172F}" presName="background4" presStyleLbl="node4" presStyleIdx="22" presStyleCnt="23"/>
      <dgm:spPr/>
    </dgm:pt>
    <dgm:pt modelId="{39A5528F-D695-4A0C-BFBC-2ADAD4AA5F86}" type="pres">
      <dgm:prSet presAssocID="{BA200BE8-C681-42B8-9AB1-6841D2CD172F}" presName="text4" presStyleLbl="fgAcc4" presStyleIdx="22" presStyleCnt="23">
        <dgm:presLayoutVars>
          <dgm:chPref val="3"/>
        </dgm:presLayoutVars>
      </dgm:prSet>
      <dgm:spPr/>
    </dgm:pt>
    <dgm:pt modelId="{551EEC7F-F47E-4E0F-ABC1-3B87F6D87695}" type="pres">
      <dgm:prSet presAssocID="{BA200BE8-C681-42B8-9AB1-6841D2CD172F}" presName="hierChild5" presStyleCnt="0"/>
      <dgm:spPr/>
    </dgm:pt>
  </dgm:ptLst>
  <dgm:cxnLst>
    <dgm:cxn modelId="{F9ABA602-C42B-4011-9875-6FA21F28E3E2}" type="presOf" srcId="{B0EA03B3-163C-4CC0-8A84-E7418E905E9F}" destId="{F4A74720-D598-4033-8BC6-DD3BBD6372D7}" srcOrd="0" destOrd="0" presId="urn:microsoft.com/office/officeart/2005/8/layout/hierarchy1"/>
    <dgm:cxn modelId="{267C1A03-93EC-41D1-9D9F-F546291366D4}" type="presOf" srcId="{DFA4CF9F-4038-459A-A7B3-526DD456804C}" destId="{0B9DC43F-DC9F-4DAC-9FA6-35D3B17B810A}" srcOrd="0" destOrd="0" presId="urn:microsoft.com/office/officeart/2005/8/layout/hierarchy1"/>
    <dgm:cxn modelId="{72FD6004-BE4C-4F68-8114-BE2A11E4BBFE}" srcId="{4AF17123-8CDC-493B-90B9-E7DFBC033EC3}" destId="{905CCA2E-8AE2-49C4-AC29-AD431F60B050}" srcOrd="0" destOrd="0" parTransId="{24B76089-DE24-4BF8-8BBB-BB3673AC81BF}" sibTransId="{B50790F3-9A1D-40F6-A1A9-A3FC8AD72088}"/>
    <dgm:cxn modelId="{DEC95908-5C80-44A7-8CAC-7A28347031E7}" type="presOf" srcId="{604C1D7E-2CBB-4B55-B051-4DD8EF24B604}" destId="{1693D13C-8D77-438B-B0F6-455186042889}" srcOrd="0" destOrd="0" presId="urn:microsoft.com/office/officeart/2005/8/layout/hierarchy1"/>
    <dgm:cxn modelId="{7635D108-09EC-4FAC-AAAA-C9271FEE499D}" type="presOf" srcId="{C39E0571-D134-470F-B285-06FC762632A3}" destId="{6314C2B4-9C81-47CB-909B-1C6B72A47CD2}" srcOrd="0" destOrd="0" presId="urn:microsoft.com/office/officeart/2005/8/layout/hierarchy1"/>
    <dgm:cxn modelId="{2A4F3009-722F-4169-B254-D01F2018D7B7}" type="presOf" srcId="{905CCA2E-8AE2-49C4-AC29-AD431F60B050}" destId="{08B7AE37-CD26-4076-BBA0-7CF859123004}" srcOrd="0" destOrd="0" presId="urn:microsoft.com/office/officeart/2005/8/layout/hierarchy1"/>
    <dgm:cxn modelId="{D4E5420C-D7BE-4FF2-9743-CFE865785F42}" srcId="{B5CB8F52-5375-4EB3-AA71-014800C59896}" destId="{DFA4CF9F-4038-459A-A7B3-526DD456804C}" srcOrd="0" destOrd="0" parTransId="{0EE80F5E-0234-4D7B-889D-7B79F9420698}" sibTransId="{8C72DA47-2631-48DF-9B9C-764A350D1CD9}"/>
    <dgm:cxn modelId="{BA0B7812-AA99-42DA-82D0-B105DEF324B2}" srcId="{E13ED6E4-D519-4E82-9436-640A3C4BAD12}" destId="{E4070795-720D-4D0B-86F1-2E40E95C8F77}" srcOrd="1" destOrd="0" parTransId="{254654BE-7B84-46A7-82D4-C58B85D7430E}" sibTransId="{E1B7E6B6-4E70-4995-992B-8101AF008AB3}"/>
    <dgm:cxn modelId="{8D46A512-5A92-4139-865E-C909E64ED1FA}" srcId="{B079F525-A989-415D-BF07-1117ACCD24DA}" destId="{8BC175BD-53B4-47F4-8859-1B94B172AC11}" srcOrd="0" destOrd="0" parTransId="{3F2294C2-B2E2-4965-82AC-55F0B8DE1F8A}" sibTransId="{F8378EA2-9363-49BB-8D89-3F25DFE6A4F8}"/>
    <dgm:cxn modelId="{C0F47213-6188-4178-8CB3-33BF35FFFD18}" srcId="{905CCA2E-8AE2-49C4-AC29-AD431F60B050}" destId="{B5CB8F52-5375-4EB3-AA71-014800C59896}" srcOrd="1" destOrd="0" parTransId="{620DEC9B-7638-4C7A-AF85-3F1453057FAD}" sibTransId="{8997DEB7-FF7F-4F94-8861-5A1A2EE05EB2}"/>
    <dgm:cxn modelId="{DC181A17-0A41-4CD6-B9DD-E22D7E860442}" srcId="{91C0BB29-B906-417D-891D-2D8B24506116}" destId="{FA932F2F-8BCF-4C63-B67E-93662A7FE6AA}" srcOrd="0" destOrd="0" parTransId="{D1388238-1E11-4349-BA4C-0B84E690B6DC}" sibTransId="{21CCC553-CA46-491F-89B1-87109F287A4B}"/>
    <dgm:cxn modelId="{D86EC617-B197-49ED-9529-15E989DC3D1A}" type="presOf" srcId="{FF82738A-A136-4A54-9711-9D0C18D10BCB}" destId="{627A38C7-3B0F-46FE-9326-D339475BC5F2}" srcOrd="0" destOrd="0" presId="urn:microsoft.com/office/officeart/2005/8/layout/hierarchy1"/>
    <dgm:cxn modelId="{5A15A718-55D8-4A07-8B25-1548BAE562A8}" srcId="{47DD7EC8-4F3E-40D3-8585-176104F7CB5A}" destId="{AE46E80B-32F7-4380-BF4D-CFF7925DC574}" srcOrd="1" destOrd="0" parTransId="{C39E0571-D134-470F-B285-06FC762632A3}" sibTransId="{FB1518E1-7E00-4331-BBBD-0473FE0F9508}"/>
    <dgm:cxn modelId="{AD3BF41A-B53B-40FC-A364-8211F10BA24F}" srcId="{FF82738A-A136-4A54-9711-9D0C18D10BCB}" destId="{3C5847E4-F88F-4550-B7D1-194B98CB5F48}" srcOrd="1" destOrd="0" parTransId="{4AD5ED86-D62B-4EAB-8746-844066D85F5E}" sibTransId="{DEB856DD-7676-46A0-8411-75FEE254EFEB}"/>
    <dgm:cxn modelId="{D5F6721C-29A9-477D-905A-E9D29205ECAC}" type="presOf" srcId="{1DE3D979-11AB-44A1-B26A-A90FBE9A549A}" destId="{7896AE72-1B38-446F-89AE-436124E519BD}" srcOrd="0" destOrd="0" presId="urn:microsoft.com/office/officeart/2005/8/layout/hierarchy1"/>
    <dgm:cxn modelId="{B91D7B1C-3323-4588-A1B2-B0B76E701DED}" type="presOf" srcId="{24B76089-DE24-4BF8-8BBB-BB3673AC81BF}" destId="{94247C5F-05A6-4FDA-ADA9-E900C8FE3933}" srcOrd="0" destOrd="0" presId="urn:microsoft.com/office/officeart/2005/8/layout/hierarchy1"/>
    <dgm:cxn modelId="{260CB421-DB50-4075-B3BE-CE02BE3F23C5}" type="presOf" srcId="{32989EA5-D338-4559-86D7-87DE0E966EB1}" destId="{1629D883-D3FC-4AAC-8BEA-25FD0AD97A8B}" srcOrd="0" destOrd="0" presId="urn:microsoft.com/office/officeart/2005/8/layout/hierarchy1"/>
    <dgm:cxn modelId="{B9F03E29-0269-4285-8798-400CC9E24CFB}" type="presOf" srcId="{076C07BC-1864-41BB-8A18-2C4A3E20F201}" destId="{44D4393D-8919-4BC6-AC09-EDBEAEF1C881}" srcOrd="0" destOrd="0" presId="urn:microsoft.com/office/officeart/2005/8/layout/hierarchy1"/>
    <dgm:cxn modelId="{C845D82A-0E45-4447-A244-81A8C49AFD81}" srcId="{5314A0AC-EA8B-42D7-B564-FFF9CB4C0CDE}" destId="{3B421F88-6695-4E32-9976-80B6447B8A6B}" srcOrd="1" destOrd="0" parTransId="{0AEA5458-2BC1-4565-BEFC-E63F41BFB46E}" sibTransId="{2CE7BCB2-A00C-4755-8464-DAF70F81CBCC}"/>
    <dgm:cxn modelId="{C9AFC32B-5EA6-46A1-A745-5B931C13087F}" type="presOf" srcId="{E6C0628B-35ED-4734-AE65-6501B0545BCF}" destId="{804E6464-9187-40E2-B5EB-F86954C484D1}" srcOrd="0" destOrd="0" presId="urn:microsoft.com/office/officeart/2005/8/layout/hierarchy1"/>
    <dgm:cxn modelId="{A204FC2E-56DE-4146-BD09-C55D95530A7B}" srcId="{CE06B869-4635-4ED8-9187-A65B33E3CD40}" destId="{712F75B7-B997-4EBB-A7F8-064F10BB1C62}" srcOrd="0" destOrd="0" parTransId="{45875187-637E-4B61-BA89-0198E7C19087}" sibTransId="{7C1A5CD1-FD99-4820-A4D4-F2D67313DD9A}"/>
    <dgm:cxn modelId="{6F38E731-F98F-4384-983B-8E8E33050E96}" type="presOf" srcId="{5314A0AC-EA8B-42D7-B564-FFF9CB4C0CDE}" destId="{96374FFE-4C18-4B72-9783-DD79744693DD}" srcOrd="0" destOrd="0" presId="urn:microsoft.com/office/officeart/2005/8/layout/hierarchy1"/>
    <dgm:cxn modelId="{820CF634-FA68-4325-9FD0-F6CB6A147CC1}" type="presOf" srcId="{B5CB8F52-5375-4EB3-AA71-014800C59896}" destId="{9DDEA384-20FE-420E-B551-F76BEF1EE5B8}" srcOrd="0" destOrd="0" presId="urn:microsoft.com/office/officeart/2005/8/layout/hierarchy1"/>
    <dgm:cxn modelId="{2440B936-B2DF-40E3-A057-D4B8BBE706F7}" type="presOf" srcId="{A3976C01-7956-4AE7-818B-3C9C3276EC00}" destId="{CE37F14D-9D55-450E-992B-7DAEC8304566}" srcOrd="0" destOrd="0" presId="urn:microsoft.com/office/officeart/2005/8/layout/hierarchy1"/>
    <dgm:cxn modelId="{F572833C-7DF2-4D71-8609-4B855D072D98}" type="presOf" srcId="{A985F07D-F9AE-482F-A81E-1041B594BBCF}" destId="{1BA43ACB-7F04-4D5A-8ED7-4F0C207FB41C}" srcOrd="0" destOrd="0" presId="urn:microsoft.com/office/officeart/2005/8/layout/hierarchy1"/>
    <dgm:cxn modelId="{D401CB5B-C35F-449B-9C41-696BA97E9BA0}" srcId="{4D8A1CA7-576F-4EC6-AFF4-4B36943DF566}" destId="{3DBAD87B-9186-4217-8BEA-BA6DCA687417}" srcOrd="0" destOrd="0" parTransId="{4441292D-130A-45D0-8BAB-30B2E0AA743D}" sibTransId="{4BE93AE6-0A87-4EEB-9FCD-9230CE136A15}"/>
    <dgm:cxn modelId="{DC5E615C-87DA-4C39-87FF-92231A7F1534}" type="presOf" srcId="{FED3D3CC-DB67-445C-82A9-2DE45E6E31CF}" destId="{095671B7-6A3C-452B-91C0-83CE6D7A0D46}" srcOrd="0" destOrd="0" presId="urn:microsoft.com/office/officeart/2005/8/layout/hierarchy1"/>
    <dgm:cxn modelId="{D2D8D05E-D535-4774-87D7-DFA905D3DEAB}" type="presOf" srcId="{8BC175BD-53B4-47F4-8859-1B94B172AC11}" destId="{851B80F4-7D97-4CA8-AE56-E3F22085C5BF}" srcOrd="0" destOrd="0" presId="urn:microsoft.com/office/officeart/2005/8/layout/hierarchy1"/>
    <dgm:cxn modelId="{0BBAEA60-706A-483C-B959-11855952A9D6}" type="presOf" srcId="{3C5847E4-F88F-4550-B7D1-194B98CB5F48}" destId="{A3EB718E-2772-454C-8FA8-2563903E0D41}" srcOrd="0" destOrd="0" presId="urn:microsoft.com/office/officeart/2005/8/layout/hierarchy1"/>
    <dgm:cxn modelId="{6A0CF962-46EC-45B2-932F-EBB3877DB20B}" type="presOf" srcId="{1908EB80-818B-4602-BF38-F21187043EA3}" destId="{684CF561-1E0D-464D-B942-12DC278FCFD0}" srcOrd="0" destOrd="0" presId="urn:microsoft.com/office/officeart/2005/8/layout/hierarchy1"/>
    <dgm:cxn modelId="{722B1743-D45D-4030-9D41-A6CEFD5EEDC6}" type="presOf" srcId="{D1388238-1E11-4349-BA4C-0B84E690B6DC}" destId="{09846E2D-B89A-40D9-AF00-FE5A0C86A2B8}" srcOrd="0" destOrd="0" presId="urn:microsoft.com/office/officeart/2005/8/layout/hierarchy1"/>
    <dgm:cxn modelId="{04CE5D64-677F-4D16-873F-533F55B6AD26}" type="presOf" srcId="{620DEC9B-7638-4C7A-AF85-3F1453057FAD}" destId="{51D00EA8-1EF9-4AB3-BCD5-A69AB6DBCB6B}" srcOrd="0" destOrd="0" presId="urn:microsoft.com/office/officeart/2005/8/layout/hierarchy1"/>
    <dgm:cxn modelId="{B02DAE45-8BB6-4E68-B443-FD7937A5E550}" type="presOf" srcId="{829402EC-250D-419F-A5C1-97F61D8C1B99}" destId="{3DD6D74D-E4C3-4FD1-BE6C-8E665FE59BCE}" srcOrd="0" destOrd="0" presId="urn:microsoft.com/office/officeart/2005/8/layout/hierarchy1"/>
    <dgm:cxn modelId="{4AD92A67-11AA-4936-B470-30BEA6A38875}" type="presOf" srcId="{4AF17123-8CDC-493B-90B9-E7DFBC033EC3}" destId="{3067370F-4A3B-4B10-955B-0753739671B6}" srcOrd="0" destOrd="0" presId="urn:microsoft.com/office/officeart/2005/8/layout/hierarchy1"/>
    <dgm:cxn modelId="{C7E22B47-79F0-4495-B0AF-90A25FC8B713}" type="presOf" srcId="{444739E9-ED55-4776-B268-5D394C43684A}" destId="{A0B83BE5-81AD-459E-AA60-145B34B9634C}" srcOrd="0" destOrd="0" presId="urn:microsoft.com/office/officeart/2005/8/layout/hierarchy1"/>
    <dgm:cxn modelId="{62ECF44E-9658-4C05-819E-FA4711F3055D}" srcId="{AE46E80B-32F7-4380-BF4D-CFF7925DC574}" destId="{8DF62985-A45C-4072-AEBD-69B52E8FCA3D}" srcOrd="2" destOrd="0" parTransId="{444739E9-ED55-4776-B268-5D394C43684A}" sibTransId="{881E3F00-E0AA-4EE5-9EB6-20330E6272B1}"/>
    <dgm:cxn modelId="{A09A996F-B9F4-4573-901A-67FF471CEBB1}" type="presOf" srcId="{C72F63F8-1716-4DA2-AC6B-4E4724E902A8}" destId="{AB628F6E-7933-4379-9EC5-7E085DF7D95E}" srcOrd="0" destOrd="0" presId="urn:microsoft.com/office/officeart/2005/8/layout/hierarchy1"/>
    <dgm:cxn modelId="{A93E6E50-B0E3-484A-A4AA-118592CE0241}" type="presOf" srcId="{E4070795-720D-4D0B-86F1-2E40E95C8F77}" destId="{1AF2253E-7BFE-4AE1-AC0D-55DCD4C7598B}" srcOrd="0" destOrd="0" presId="urn:microsoft.com/office/officeart/2005/8/layout/hierarchy1"/>
    <dgm:cxn modelId="{64D4B870-DCFF-4DE5-A93E-A2443A2E1B07}" srcId="{54D81D7D-2CAA-4386-80F0-D761305F8747}" destId="{4AF17123-8CDC-493B-90B9-E7DFBC033EC3}" srcOrd="0" destOrd="0" parTransId="{090110A1-68CB-4ECC-92E6-7E87633EA5A7}" sibTransId="{76E847A2-FEA7-4CDD-A1D8-80F38D88471E}"/>
    <dgm:cxn modelId="{57BDF851-E33A-448F-B9A8-D7C0F8E092D6}" srcId="{DFA4CF9F-4038-459A-A7B3-526DD456804C}" destId="{E6C0628B-35ED-4734-AE65-6501B0545BCF}" srcOrd="0" destOrd="0" parTransId="{1908EB80-818B-4602-BF38-F21187043EA3}" sibTransId="{F58194C0-BE19-4A92-A902-744641FD5C6A}"/>
    <dgm:cxn modelId="{ABC7C973-67AC-4024-BF76-AB31B65AF430}" type="presOf" srcId="{254654BE-7B84-46A7-82D4-C58B85D7430E}" destId="{D6D0163A-CCA1-4E4F-890D-E36EBE157B7B}" srcOrd="0" destOrd="0" presId="urn:microsoft.com/office/officeart/2005/8/layout/hierarchy1"/>
    <dgm:cxn modelId="{B258AF56-3963-4525-9A2B-AF0286E84DFA}" type="presOf" srcId="{BA200BE8-C681-42B8-9AB1-6841D2CD172F}" destId="{39A5528F-D695-4A0C-BFBC-2ADAD4AA5F86}" srcOrd="0" destOrd="0" presId="urn:microsoft.com/office/officeart/2005/8/layout/hierarchy1"/>
    <dgm:cxn modelId="{9CE6AC57-12B5-4EBF-A374-E0CD56D66F83}" type="presOf" srcId="{47DD7EC8-4F3E-40D3-8585-176104F7CB5A}" destId="{E0750640-75ED-4B7C-A13E-2D3F9482BBAE}" srcOrd="0" destOrd="0" presId="urn:microsoft.com/office/officeart/2005/8/layout/hierarchy1"/>
    <dgm:cxn modelId="{E68D5359-73AD-4441-9111-D46EC5CEE4C4}" type="presOf" srcId="{5A214F25-A834-4483-B218-5D3AE00C4A31}" destId="{21E7B442-9104-459D-A33A-8C8532ED04D8}" srcOrd="0" destOrd="0" presId="urn:microsoft.com/office/officeart/2005/8/layout/hierarchy1"/>
    <dgm:cxn modelId="{607B3A7C-BB4A-48D1-AA0E-28A7685B7419}" type="presOf" srcId="{F015143D-9354-4D7B-924E-82DCBDC8C720}" destId="{70FD49A3-90C9-47B9-9570-DEBAE6E444CD}" srcOrd="0" destOrd="0" presId="urn:microsoft.com/office/officeart/2005/8/layout/hierarchy1"/>
    <dgm:cxn modelId="{7F28E67D-5D72-4DF8-AA43-0DF3DEB561FC}" type="presOf" srcId="{A2947B28-DA4F-4D60-91BE-CD55157FDB38}" destId="{8E9228AE-22B3-43E6-AE1B-CDB03761E609}" srcOrd="0" destOrd="0" presId="urn:microsoft.com/office/officeart/2005/8/layout/hierarchy1"/>
    <dgm:cxn modelId="{6033127E-FE91-4EA1-95CA-7BEF794FA965}" type="presOf" srcId="{54D81D7D-2CAA-4386-80F0-D761305F8747}" destId="{E99A131D-470A-43CC-9760-77F9277831D7}" srcOrd="0" destOrd="0" presId="urn:microsoft.com/office/officeart/2005/8/layout/hierarchy1"/>
    <dgm:cxn modelId="{0FE79A80-F3CA-430F-B08A-ADBCA46742D0}" type="presOf" srcId="{B079F525-A989-415D-BF07-1117ACCD24DA}" destId="{9E6B3082-3289-4737-97BD-C3F9AA6BF035}" srcOrd="0" destOrd="0" presId="urn:microsoft.com/office/officeart/2005/8/layout/hierarchy1"/>
    <dgm:cxn modelId="{68C96781-7D60-4EE4-91DB-ABEBE5D11F6D}" type="presOf" srcId="{74587722-CF90-442B-8C9C-9E233D75113B}" destId="{A3DDBDEA-7E7E-402D-A690-056CE937B762}" srcOrd="0" destOrd="0" presId="urn:microsoft.com/office/officeart/2005/8/layout/hierarchy1"/>
    <dgm:cxn modelId="{A75F1684-9603-4009-8825-729A8937DFA0}" srcId="{FF82738A-A136-4A54-9711-9D0C18D10BCB}" destId="{E64E1C30-33C0-4DE5-A826-44AC1943A865}" srcOrd="0" destOrd="0" parTransId="{A985F07D-F9AE-482F-A81E-1041B594BBCF}" sibTransId="{5D74ADFC-8526-4455-AD63-E550B1B9A498}"/>
    <dgm:cxn modelId="{A53AA684-961C-48DE-9FDE-97AD2CB5C914}" type="presOf" srcId="{8DF62985-A45C-4072-AEBD-69B52E8FCA3D}" destId="{20729F3B-39DC-4A8A-8182-B8F3171E5C63}" srcOrd="0" destOrd="0" presId="urn:microsoft.com/office/officeart/2005/8/layout/hierarchy1"/>
    <dgm:cxn modelId="{9C12748A-9EFD-4700-A04E-9D90ED9F764F}" type="presOf" srcId="{45875187-637E-4B61-BA89-0198E7C19087}" destId="{F5AE497C-B688-4210-8542-3982A8DE30CB}" srcOrd="0" destOrd="0" presId="urn:microsoft.com/office/officeart/2005/8/layout/hierarchy1"/>
    <dgm:cxn modelId="{568DA28B-E917-463D-B655-3C6F5CF98256}" type="presOf" srcId="{0EE80F5E-0234-4D7B-889D-7B79F9420698}" destId="{36DE42AC-BBA2-4C14-9E43-87DEE020ABF7}" srcOrd="0" destOrd="0" presId="urn:microsoft.com/office/officeart/2005/8/layout/hierarchy1"/>
    <dgm:cxn modelId="{8D06618C-B962-44E1-82D1-C6FF725D233A}" type="presOf" srcId="{CE06B869-4635-4ED8-9187-A65B33E3CD40}" destId="{FC1BB0FC-131C-46F6-8B51-5A491A7042EA}" srcOrd="0" destOrd="0" presId="urn:microsoft.com/office/officeart/2005/8/layout/hierarchy1"/>
    <dgm:cxn modelId="{EBC1158F-F42B-4EFC-8DF5-81104A61886B}" type="presOf" srcId="{D6762F77-0E98-4B77-84FF-DDB41C7011B9}" destId="{83FA04C2-E9AF-41C9-932A-49CE96589A63}" srcOrd="0" destOrd="0" presId="urn:microsoft.com/office/officeart/2005/8/layout/hierarchy1"/>
    <dgm:cxn modelId="{7F747793-AA1D-46AF-A08D-B044A843DB5C}" type="presOf" srcId="{E13ED6E4-D519-4E82-9436-640A3C4BAD12}" destId="{9DCF1B5D-43C4-4B47-9CA9-E03F9DE2781A}" srcOrd="0" destOrd="0" presId="urn:microsoft.com/office/officeart/2005/8/layout/hierarchy1"/>
    <dgm:cxn modelId="{F60AF697-E126-4359-AD1D-D04FBE4EF027}" type="presOf" srcId="{91C0BB29-B906-417D-891D-2D8B24506116}" destId="{070F894F-36BF-4E3C-B226-27E32DD0F407}" srcOrd="0" destOrd="0" presId="urn:microsoft.com/office/officeart/2005/8/layout/hierarchy1"/>
    <dgm:cxn modelId="{A002C89C-5450-4FFD-B0BF-5B4EB69E38D1}" srcId="{AE46E80B-32F7-4380-BF4D-CFF7925DC574}" destId="{F015143D-9354-4D7B-924E-82DCBDC8C720}" srcOrd="1" destOrd="0" parTransId="{C72F63F8-1716-4DA2-AC6B-4E4724E902A8}" sibTransId="{E4470CF5-A24B-4736-A6AA-FC5F40C73192}"/>
    <dgm:cxn modelId="{B22ECF9D-77DC-4A36-9EBC-47D0B1569A3B}" type="presOf" srcId="{4AD5ED86-D62B-4EAB-8746-844066D85F5E}" destId="{AB4404AE-08DF-4388-8A11-B6AC13B3D237}" srcOrd="0" destOrd="0" presId="urn:microsoft.com/office/officeart/2005/8/layout/hierarchy1"/>
    <dgm:cxn modelId="{030A8FA1-45FA-43E3-ACD4-C8AE4F6F11AA}" srcId="{47DD7EC8-4F3E-40D3-8585-176104F7CB5A}" destId="{5314A0AC-EA8B-42D7-B564-FFF9CB4C0CDE}" srcOrd="0" destOrd="0" parTransId="{829402EC-250D-419F-A5C1-97F61D8C1B99}" sibTransId="{C9F914F9-C4DD-45C6-B729-AA6EC936F867}"/>
    <dgm:cxn modelId="{CA1EB9A1-C4F9-44E3-8E1F-FF0752503863}" srcId="{B0EA03B3-163C-4CC0-8A84-E7418E905E9F}" destId="{74587722-CF90-442B-8C9C-9E233D75113B}" srcOrd="1" destOrd="0" parTransId="{5A214F25-A834-4483-B218-5D3AE00C4A31}" sibTransId="{A144B0A3-B199-441A-B2C6-3B91421EE944}"/>
    <dgm:cxn modelId="{7C0729A2-744B-4D01-9E22-5F733AA7623A}" type="presOf" srcId="{3DBAD87B-9186-4217-8BEA-BA6DCA687417}" destId="{A763819F-0B44-4142-9DB2-19FC28D7F7EE}" srcOrd="0" destOrd="0" presId="urn:microsoft.com/office/officeart/2005/8/layout/hierarchy1"/>
    <dgm:cxn modelId="{D9107EA3-9A06-4B91-ADF9-7B4731886A67}" srcId="{AE46E80B-32F7-4380-BF4D-CFF7925DC574}" destId="{7857A415-334F-44D4-B294-9FE1715FCC50}" srcOrd="0" destOrd="0" parTransId="{604C1D7E-2CBB-4B55-B051-4DD8EF24B604}" sibTransId="{E0A52698-96C6-4933-BDC3-3DEBE7FCC2AB}"/>
    <dgm:cxn modelId="{0D1F28A8-CAC1-45FD-AE9A-F842C334D2AB}" type="presOf" srcId="{3F2294C2-B2E2-4965-82AC-55F0B8DE1F8A}" destId="{8FE8EAE6-919D-4A42-937C-1233CE6B2AE2}" srcOrd="0" destOrd="0" presId="urn:microsoft.com/office/officeart/2005/8/layout/hierarchy1"/>
    <dgm:cxn modelId="{20F78DA9-08AB-41F5-83BF-DE38B29A88E7}" type="presOf" srcId="{4441292D-130A-45D0-8BAB-30B2E0AA743D}" destId="{215F1EC9-17C0-4E24-A3C5-4E06441C464C}" srcOrd="0" destOrd="0" presId="urn:microsoft.com/office/officeart/2005/8/layout/hierarchy1"/>
    <dgm:cxn modelId="{316913AF-A500-4266-8EC3-2D6F75EB2418}" type="presOf" srcId="{FA932F2F-8BCF-4C63-B67E-93662A7FE6AA}" destId="{E7CB3A21-E324-46C7-A780-D7442569D76B}" srcOrd="0" destOrd="0" presId="urn:microsoft.com/office/officeart/2005/8/layout/hierarchy1"/>
    <dgm:cxn modelId="{1A10ECB2-B8F2-4AED-BF16-D40BCAA994F4}" type="presOf" srcId="{4D8A1CA7-576F-4EC6-AFF4-4B36943DF566}" destId="{C0B1B4AA-C6AC-40E4-A51B-9DF53EEDDFB7}" srcOrd="0" destOrd="0" presId="urn:microsoft.com/office/officeart/2005/8/layout/hierarchy1"/>
    <dgm:cxn modelId="{AE5703B5-876D-4E6C-82F2-5BA1A783351A}" type="presOf" srcId="{7857A415-334F-44D4-B294-9FE1715FCC50}" destId="{A1C1C902-8FA8-4CDE-A692-42B9A8BC6484}" srcOrd="0" destOrd="0" presId="urn:microsoft.com/office/officeart/2005/8/layout/hierarchy1"/>
    <dgm:cxn modelId="{1D513FB5-ECC8-436B-BDEC-257C52C98D88}" srcId="{74587722-CF90-442B-8C9C-9E233D75113B}" destId="{91C0BB29-B906-417D-891D-2D8B24506116}" srcOrd="0" destOrd="0" parTransId="{FED3D3CC-DB67-445C-82A9-2DE45E6E31CF}" sibTransId="{F441E364-4610-4097-926D-01B679347A25}"/>
    <dgm:cxn modelId="{2F07D3B8-E203-409D-81B0-777653182EA5}" type="presOf" srcId="{3B421F88-6695-4E32-9976-80B6447B8A6B}" destId="{D8E167C7-4E60-4203-8603-A5FD245DC883}" srcOrd="0" destOrd="0" presId="urn:microsoft.com/office/officeart/2005/8/layout/hierarchy1"/>
    <dgm:cxn modelId="{D4923DBB-B578-4441-AA31-13008AE0E850}" type="presOf" srcId="{5EC0A5BA-BC95-4741-9241-A7FC3E8A0A99}" destId="{C67D868B-472D-4A6F-B876-0F825AF0725F}" srcOrd="0" destOrd="0" presId="urn:microsoft.com/office/officeart/2005/8/layout/hierarchy1"/>
    <dgm:cxn modelId="{90B92CBD-61E2-4A5D-B120-7998CF540BBE}" type="presOf" srcId="{040AA304-031E-4664-A7AA-8C308FF5DB1D}" destId="{F239482E-BB31-454C-B3FD-ED24FED5E3F8}" srcOrd="0" destOrd="0" presId="urn:microsoft.com/office/officeart/2005/8/layout/hierarchy1"/>
    <dgm:cxn modelId="{34072DBF-C49F-42A2-879B-2C922CC1E430}" srcId="{E4070795-720D-4D0B-86F1-2E40E95C8F77}" destId="{11F869CA-F111-4A67-9FE0-DA0CD3B91B64}" srcOrd="1" destOrd="0" parTransId="{D6762F77-0E98-4B77-84FF-DDB41C7011B9}" sibTransId="{FFE79F34-DCAB-45E8-8828-87F655031FAB}"/>
    <dgm:cxn modelId="{984E0FC3-1CE4-4585-A9C1-6B62681CE59C}" srcId="{E64E1C30-33C0-4DE5-A826-44AC1943A865}" destId="{CE06B869-4635-4ED8-9187-A65B33E3CD40}" srcOrd="0" destOrd="0" parTransId="{CEC82352-A333-4A06-BFD0-66E6567BD593}" sibTransId="{DBC3B497-4DFE-40DA-B8EF-58B8F2A971BE}"/>
    <dgm:cxn modelId="{1CBB23C3-0B66-4BFA-9266-32507D2E69F8}" srcId="{E13ED6E4-D519-4E82-9436-640A3C4BAD12}" destId="{B079F525-A989-415D-BF07-1117ACCD24DA}" srcOrd="0" destOrd="0" parTransId="{5CA786BD-6EBD-41F7-9227-22BB2E55A97A}" sibTransId="{A3246301-3209-43BA-A0D4-64D8EBE1F181}"/>
    <dgm:cxn modelId="{08C8D8C5-8D1F-46E8-8C76-38A0B97F7259}" srcId="{4D8A1CA7-576F-4EC6-AFF4-4B36943DF566}" destId="{076C07BC-1864-41BB-8A18-2C4A3E20F201}" srcOrd="1" destOrd="0" parTransId="{2EAF0F2D-05D9-4A2B-9988-457605C5E9BA}" sibTransId="{F86BD7C6-AE51-4DA3-9204-0E141A68797F}"/>
    <dgm:cxn modelId="{9D278FC7-FEF0-45B4-A23D-0764C364A379}" type="presOf" srcId="{5CA786BD-6EBD-41F7-9227-22BB2E55A97A}" destId="{055E2102-47A3-4E18-A02C-7C0113837E00}" srcOrd="0" destOrd="0" presId="urn:microsoft.com/office/officeart/2005/8/layout/hierarchy1"/>
    <dgm:cxn modelId="{083645CD-7F39-4765-9D28-D47B75AAECEA}" srcId="{905CCA2E-8AE2-49C4-AC29-AD431F60B050}" destId="{47DD7EC8-4F3E-40D3-8585-176104F7CB5A}" srcOrd="0" destOrd="0" parTransId="{1AF331E7-26CF-4CAE-A660-B5E87C8F5BF8}" sibTransId="{78F377FF-79EE-4461-BD8E-B2E568D98BF1}"/>
    <dgm:cxn modelId="{D80297CD-6BED-47CC-ABAA-7D03DC62A11B}" type="presOf" srcId="{E64E1C30-33C0-4DE5-A826-44AC1943A865}" destId="{7ED7A17A-5413-423D-9215-3281CD776B8D}" srcOrd="0" destOrd="0" presId="urn:microsoft.com/office/officeart/2005/8/layout/hierarchy1"/>
    <dgm:cxn modelId="{EA03B4CD-B2BD-402E-B1DA-F7ADD1D443B8}" type="presOf" srcId="{1AF331E7-26CF-4CAE-A660-B5E87C8F5BF8}" destId="{43AAFE6B-A027-4868-A428-EB9961561C49}" srcOrd="0" destOrd="0" presId="urn:microsoft.com/office/officeart/2005/8/layout/hierarchy1"/>
    <dgm:cxn modelId="{FDFEE7CE-93A9-41B0-8D90-F3820DE985A7}" type="presOf" srcId="{8A760CBE-0DED-4FCD-B114-CB46A5ECDCE9}" destId="{5ADB05AF-7608-4C16-A850-5FEDFAA20D90}" srcOrd="0" destOrd="0" presId="urn:microsoft.com/office/officeart/2005/8/layout/hierarchy1"/>
    <dgm:cxn modelId="{75CECED0-4E42-461F-BCCF-A8A95134D3DB}" type="presOf" srcId="{0A31309C-6F45-4A2B-8EB9-402AAA8D3530}" destId="{12F43012-3054-435A-9167-605BD8C6C815}" srcOrd="0" destOrd="0" presId="urn:microsoft.com/office/officeart/2005/8/layout/hierarchy1"/>
    <dgm:cxn modelId="{25DE7FD2-1CDB-4BFD-BB7D-EDFF8698B99C}" type="presOf" srcId="{0AEA5458-2BC1-4565-BEFC-E63F41BFB46E}" destId="{537A5A94-21D5-4F3A-BE11-7878A395D5C7}" srcOrd="0" destOrd="0" presId="urn:microsoft.com/office/officeart/2005/8/layout/hierarchy1"/>
    <dgm:cxn modelId="{FAB08FD7-56E5-4225-A4E6-49336A326C28}" srcId="{0A31309C-6F45-4A2B-8EB9-402AAA8D3530}" destId="{BA200BE8-C681-42B8-9AB1-6841D2CD172F}" srcOrd="0" destOrd="0" parTransId="{7DF8E1E3-FA2F-4EA1-939C-00571CD9A334}" sibTransId="{96C8AD70-0D8C-4D40-A907-2140591947F2}"/>
    <dgm:cxn modelId="{354109DC-69B5-4891-B841-AA1573D6CDF9}" type="presOf" srcId="{7DF8E1E3-FA2F-4EA1-939C-00571CD9A334}" destId="{4695C8B9-8DF7-4FA5-AE6F-8F3B4A9FB532}" srcOrd="0" destOrd="0" presId="urn:microsoft.com/office/officeart/2005/8/layout/hierarchy1"/>
    <dgm:cxn modelId="{A12249DD-8EFE-4018-81E6-BBA9E0ED4D9F}" srcId="{B0EA03B3-163C-4CC0-8A84-E7418E905E9F}" destId="{E13ED6E4-D519-4E82-9436-640A3C4BAD12}" srcOrd="0" destOrd="0" parTransId="{A2947B28-DA4F-4D60-91BE-CD55157FDB38}" sibTransId="{10BCC797-69A9-4C41-965A-202728F333F0}"/>
    <dgm:cxn modelId="{3DC934DF-787F-453A-9B72-8B3B32E63E93}" type="presOf" srcId="{48CF893B-6130-4BD9-B632-20CAB81857E5}" destId="{E47D1951-16DB-4260-BDC6-5EBA1A35E10C}" srcOrd="0" destOrd="0" presId="urn:microsoft.com/office/officeart/2005/8/layout/hierarchy1"/>
    <dgm:cxn modelId="{89E592E3-2D5D-4C30-B932-786F79ED2F2B}" type="presOf" srcId="{CEC82352-A333-4A06-BFD0-66E6567BD593}" destId="{57C64F95-8F13-4BA4-8550-1BE424390654}" srcOrd="0" destOrd="0" presId="urn:microsoft.com/office/officeart/2005/8/layout/hierarchy1"/>
    <dgm:cxn modelId="{545507E5-3D1C-42EB-9060-B30FC620122D}" srcId="{4AF17123-8CDC-493B-90B9-E7DFBC033EC3}" destId="{FF82738A-A136-4A54-9711-9D0C18D10BCB}" srcOrd="2" destOrd="0" parTransId="{6816F6AB-4585-4479-BC76-94A55B09CCE5}" sibTransId="{9D5A257C-414C-4B42-A2B3-9E4B728170A5}"/>
    <dgm:cxn modelId="{C36E53E7-1F54-41BB-A99E-2DA4E5ED05C9}" type="presOf" srcId="{6816F6AB-4585-4479-BC76-94A55B09CCE5}" destId="{D7F937F3-4FE6-4E05-BDB5-46A191BEA7EB}" srcOrd="0" destOrd="0" presId="urn:microsoft.com/office/officeart/2005/8/layout/hierarchy1"/>
    <dgm:cxn modelId="{E94B1AE8-6C1A-48D0-872C-507749FC8DC4}" srcId="{3C5847E4-F88F-4550-B7D1-194B98CB5F48}" destId="{0A31309C-6F45-4A2B-8EB9-402AAA8D3530}" srcOrd="1" destOrd="0" parTransId="{5EC0A5BA-BC95-4741-9241-A7FC3E8A0A99}" sibTransId="{F9AA484A-0BCF-4F2A-9350-24949BD867A4}"/>
    <dgm:cxn modelId="{C44C1DE8-183B-4500-87F9-40A9FFC63489}" type="presOf" srcId="{11F869CA-F111-4A67-9FE0-DA0CD3B91B64}" destId="{9F50BDD2-9B4E-4474-B8DE-08518BE43FB9}" srcOrd="0" destOrd="0" presId="urn:microsoft.com/office/officeart/2005/8/layout/hierarchy1"/>
    <dgm:cxn modelId="{D3F771ED-7A81-450A-8BCD-A9C9C2A14658}" srcId="{E4070795-720D-4D0B-86F1-2E40E95C8F77}" destId="{8A760CBE-0DED-4FCD-B114-CB46A5ECDCE9}" srcOrd="0" destOrd="0" parTransId="{A3976C01-7956-4AE7-818B-3C9C3276EC00}" sibTransId="{2C9BD596-EFC8-49DB-9DB5-074B055A7080}"/>
    <dgm:cxn modelId="{F38C29F1-C405-423E-9539-9275D6445116}" type="presOf" srcId="{2EAF0F2D-05D9-4A2B-9988-457605C5E9BA}" destId="{97590319-4B57-4D81-8A2C-4DB6CDB38F91}" srcOrd="0" destOrd="0" presId="urn:microsoft.com/office/officeart/2005/8/layout/hierarchy1"/>
    <dgm:cxn modelId="{64F07BF1-8403-4D15-A797-61A68F439377}" type="presOf" srcId="{AE46E80B-32F7-4380-BF4D-CFF7925DC574}" destId="{351A93BF-1B5E-4161-A85A-B13BA411E67E}" srcOrd="0" destOrd="0" presId="urn:microsoft.com/office/officeart/2005/8/layout/hierarchy1"/>
    <dgm:cxn modelId="{4D0ADCF4-D877-4CC6-9263-045BDD309F11}" srcId="{3C5847E4-F88F-4550-B7D1-194B98CB5F48}" destId="{4D8A1CA7-576F-4EC6-AFF4-4B36943DF566}" srcOrd="0" destOrd="0" parTransId="{48CF893B-6130-4BD9-B632-20CAB81857E5}" sibTransId="{B1E6C6E4-0861-400B-AE8E-5128A1677A8F}"/>
    <dgm:cxn modelId="{D90FF6F9-BC54-4835-B0C0-05A700A4DCD1}" srcId="{5314A0AC-EA8B-42D7-B564-FFF9CB4C0CDE}" destId="{040AA304-031E-4664-A7AA-8C308FF5DB1D}" srcOrd="0" destOrd="0" parTransId="{1DE3D979-11AB-44A1-B26A-A90FBE9A549A}" sibTransId="{AF8EB469-A7F7-48A8-8C15-202BAFA212DC}"/>
    <dgm:cxn modelId="{B18EBFFA-D22B-4080-8064-E9D201E22CC2}" srcId="{4AF17123-8CDC-493B-90B9-E7DFBC033EC3}" destId="{B0EA03B3-163C-4CC0-8A84-E7418E905E9F}" srcOrd="1" destOrd="0" parTransId="{32989EA5-D338-4559-86D7-87DE0E966EB1}" sibTransId="{D1DA674F-313E-43A5-958F-0B85E4FF1AE3}"/>
    <dgm:cxn modelId="{AF6D8CFD-66C7-4490-A8A6-71983E71F068}" type="presOf" srcId="{712F75B7-B997-4EBB-A7F8-064F10BB1C62}" destId="{0B8268FB-A72B-47D9-B75A-986BE2E33809}" srcOrd="0" destOrd="0" presId="urn:microsoft.com/office/officeart/2005/8/layout/hierarchy1"/>
    <dgm:cxn modelId="{750EE88B-97D0-4BC9-AF09-F42F39B5B3EA}" type="presParOf" srcId="{E99A131D-470A-43CC-9760-77F9277831D7}" destId="{8F939170-4ED5-4F4B-AB09-19AE256F783E}" srcOrd="0" destOrd="0" presId="urn:microsoft.com/office/officeart/2005/8/layout/hierarchy1"/>
    <dgm:cxn modelId="{6C800221-41C7-47B7-B1C9-C86CD16B7795}" type="presParOf" srcId="{8F939170-4ED5-4F4B-AB09-19AE256F783E}" destId="{8882A0CC-1B50-4734-8A9E-D2FCDF408409}" srcOrd="0" destOrd="0" presId="urn:microsoft.com/office/officeart/2005/8/layout/hierarchy1"/>
    <dgm:cxn modelId="{F8033B1D-7826-41B9-AF4A-00FBA6F9D955}" type="presParOf" srcId="{8882A0CC-1B50-4734-8A9E-D2FCDF408409}" destId="{C12713AA-73D7-4580-A62C-73E1321E2648}" srcOrd="0" destOrd="0" presId="urn:microsoft.com/office/officeart/2005/8/layout/hierarchy1"/>
    <dgm:cxn modelId="{B9BE2154-D8BD-4CA0-8303-28093D1CD3D0}" type="presParOf" srcId="{8882A0CC-1B50-4734-8A9E-D2FCDF408409}" destId="{3067370F-4A3B-4B10-955B-0753739671B6}" srcOrd="1" destOrd="0" presId="urn:microsoft.com/office/officeart/2005/8/layout/hierarchy1"/>
    <dgm:cxn modelId="{0DD1DE6A-4346-4468-99E8-831F80F66EB2}" type="presParOf" srcId="{8F939170-4ED5-4F4B-AB09-19AE256F783E}" destId="{752A4BFE-BD3F-40BB-8C9D-D0F6FE1F85D4}" srcOrd="1" destOrd="0" presId="urn:microsoft.com/office/officeart/2005/8/layout/hierarchy1"/>
    <dgm:cxn modelId="{0F866F01-9571-41CF-ACDF-E24EF6C9601D}" type="presParOf" srcId="{752A4BFE-BD3F-40BB-8C9D-D0F6FE1F85D4}" destId="{94247C5F-05A6-4FDA-ADA9-E900C8FE3933}" srcOrd="0" destOrd="0" presId="urn:microsoft.com/office/officeart/2005/8/layout/hierarchy1"/>
    <dgm:cxn modelId="{3D3B81A2-9BFC-40AB-A27D-E0C0C781D791}" type="presParOf" srcId="{752A4BFE-BD3F-40BB-8C9D-D0F6FE1F85D4}" destId="{05AB0AF1-9DD5-46E6-A94A-F913AA61FCC3}" srcOrd="1" destOrd="0" presId="urn:microsoft.com/office/officeart/2005/8/layout/hierarchy1"/>
    <dgm:cxn modelId="{C7C28C62-D8FE-4C5D-AF4B-356FDFAE4129}" type="presParOf" srcId="{05AB0AF1-9DD5-46E6-A94A-F913AA61FCC3}" destId="{9D6B7063-3C04-4D05-BC04-42C6B163A0CA}" srcOrd="0" destOrd="0" presId="urn:microsoft.com/office/officeart/2005/8/layout/hierarchy1"/>
    <dgm:cxn modelId="{A4F5A813-7006-423A-800A-5A0FDB93A6DF}" type="presParOf" srcId="{9D6B7063-3C04-4D05-BC04-42C6B163A0CA}" destId="{F2F12D5C-530D-4AE0-8711-3D10FCE08F90}" srcOrd="0" destOrd="0" presId="urn:microsoft.com/office/officeart/2005/8/layout/hierarchy1"/>
    <dgm:cxn modelId="{FB5E4B96-95CE-46DA-A823-12781EFD0CBF}" type="presParOf" srcId="{9D6B7063-3C04-4D05-BC04-42C6B163A0CA}" destId="{08B7AE37-CD26-4076-BBA0-7CF859123004}" srcOrd="1" destOrd="0" presId="urn:microsoft.com/office/officeart/2005/8/layout/hierarchy1"/>
    <dgm:cxn modelId="{864CBDBF-3A67-40E2-BA71-491B97ACC9F5}" type="presParOf" srcId="{05AB0AF1-9DD5-46E6-A94A-F913AA61FCC3}" destId="{A4D74BF1-5E9A-43E1-819A-8CFEB81C90F9}" srcOrd="1" destOrd="0" presId="urn:microsoft.com/office/officeart/2005/8/layout/hierarchy1"/>
    <dgm:cxn modelId="{F095896E-22C2-49E8-997E-2BDFA506B1A9}" type="presParOf" srcId="{A4D74BF1-5E9A-43E1-819A-8CFEB81C90F9}" destId="{43AAFE6B-A027-4868-A428-EB9961561C49}" srcOrd="0" destOrd="0" presId="urn:microsoft.com/office/officeart/2005/8/layout/hierarchy1"/>
    <dgm:cxn modelId="{E6F5226C-703C-42AA-9142-98B6E5B7F6AE}" type="presParOf" srcId="{A4D74BF1-5E9A-43E1-819A-8CFEB81C90F9}" destId="{2CEFD754-03CA-46BA-9A5D-C87C6F5B059D}" srcOrd="1" destOrd="0" presId="urn:microsoft.com/office/officeart/2005/8/layout/hierarchy1"/>
    <dgm:cxn modelId="{36BF42E9-8A77-42C0-B622-668535565700}" type="presParOf" srcId="{2CEFD754-03CA-46BA-9A5D-C87C6F5B059D}" destId="{58175B31-4C8F-4CFD-8E04-62D7B77292E4}" srcOrd="0" destOrd="0" presId="urn:microsoft.com/office/officeart/2005/8/layout/hierarchy1"/>
    <dgm:cxn modelId="{2A1B9067-7831-43B3-9AF2-2BC9EB36E98C}" type="presParOf" srcId="{58175B31-4C8F-4CFD-8E04-62D7B77292E4}" destId="{5B56D19A-2168-4208-90C8-A731F21D3AE4}" srcOrd="0" destOrd="0" presId="urn:microsoft.com/office/officeart/2005/8/layout/hierarchy1"/>
    <dgm:cxn modelId="{75EB671E-20F9-4363-A890-FA18357BF52D}" type="presParOf" srcId="{58175B31-4C8F-4CFD-8E04-62D7B77292E4}" destId="{E0750640-75ED-4B7C-A13E-2D3F9482BBAE}" srcOrd="1" destOrd="0" presId="urn:microsoft.com/office/officeart/2005/8/layout/hierarchy1"/>
    <dgm:cxn modelId="{4FFBF180-5D61-4EB2-AA53-DC1AE6ADD0A5}" type="presParOf" srcId="{2CEFD754-03CA-46BA-9A5D-C87C6F5B059D}" destId="{E4F63906-70E9-4824-ABC7-6E160991FA5D}" srcOrd="1" destOrd="0" presId="urn:microsoft.com/office/officeart/2005/8/layout/hierarchy1"/>
    <dgm:cxn modelId="{CF2261CA-7077-4786-8CD0-6432780D18F5}" type="presParOf" srcId="{E4F63906-70E9-4824-ABC7-6E160991FA5D}" destId="{3DD6D74D-E4C3-4FD1-BE6C-8E665FE59BCE}" srcOrd="0" destOrd="0" presId="urn:microsoft.com/office/officeart/2005/8/layout/hierarchy1"/>
    <dgm:cxn modelId="{23E9FE22-57AF-4C44-B0C5-C96787FBC64D}" type="presParOf" srcId="{E4F63906-70E9-4824-ABC7-6E160991FA5D}" destId="{05EDC644-747D-4EB2-8B31-5EEF5BA01242}" srcOrd="1" destOrd="0" presId="urn:microsoft.com/office/officeart/2005/8/layout/hierarchy1"/>
    <dgm:cxn modelId="{390DDFFE-2E72-4597-BDF3-3EE235F2748E}" type="presParOf" srcId="{05EDC644-747D-4EB2-8B31-5EEF5BA01242}" destId="{F9C2B015-DD7B-441F-B1E7-C24EDA5B96A9}" srcOrd="0" destOrd="0" presId="urn:microsoft.com/office/officeart/2005/8/layout/hierarchy1"/>
    <dgm:cxn modelId="{6C3539B6-23F3-4EFA-A18E-B864B136460B}" type="presParOf" srcId="{F9C2B015-DD7B-441F-B1E7-C24EDA5B96A9}" destId="{B18A3702-7A86-4496-AB20-E8A805320FB6}" srcOrd="0" destOrd="0" presId="urn:microsoft.com/office/officeart/2005/8/layout/hierarchy1"/>
    <dgm:cxn modelId="{3C4AF273-1AFF-401A-A6DD-919DE6FF16F9}" type="presParOf" srcId="{F9C2B015-DD7B-441F-B1E7-C24EDA5B96A9}" destId="{96374FFE-4C18-4B72-9783-DD79744693DD}" srcOrd="1" destOrd="0" presId="urn:microsoft.com/office/officeart/2005/8/layout/hierarchy1"/>
    <dgm:cxn modelId="{8E526018-DD10-4D64-92AA-70C51581EE65}" type="presParOf" srcId="{05EDC644-747D-4EB2-8B31-5EEF5BA01242}" destId="{6B47DADA-A0C6-4104-B765-22DAC0A308CB}" srcOrd="1" destOrd="0" presId="urn:microsoft.com/office/officeart/2005/8/layout/hierarchy1"/>
    <dgm:cxn modelId="{C16D89C0-9992-4C1B-B1D0-B5F54F228C65}" type="presParOf" srcId="{6B47DADA-A0C6-4104-B765-22DAC0A308CB}" destId="{7896AE72-1B38-446F-89AE-436124E519BD}" srcOrd="0" destOrd="0" presId="urn:microsoft.com/office/officeart/2005/8/layout/hierarchy1"/>
    <dgm:cxn modelId="{BA934D36-6B70-499A-9773-295E82E8252E}" type="presParOf" srcId="{6B47DADA-A0C6-4104-B765-22DAC0A308CB}" destId="{BA1F0A73-9F81-44B1-A323-148B145C5947}" srcOrd="1" destOrd="0" presId="urn:microsoft.com/office/officeart/2005/8/layout/hierarchy1"/>
    <dgm:cxn modelId="{CC66C533-B9CA-4B41-BFB0-6B32D7E1A0F8}" type="presParOf" srcId="{BA1F0A73-9F81-44B1-A323-148B145C5947}" destId="{E3031109-BF18-44CC-9D6F-82A905792E1F}" srcOrd="0" destOrd="0" presId="urn:microsoft.com/office/officeart/2005/8/layout/hierarchy1"/>
    <dgm:cxn modelId="{C871EAC4-28B0-4CCD-8EFB-939110C447FD}" type="presParOf" srcId="{E3031109-BF18-44CC-9D6F-82A905792E1F}" destId="{54864399-14F3-470C-9BDF-CE951CD9CD3D}" srcOrd="0" destOrd="0" presId="urn:microsoft.com/office/officeart/2005/8/layout/hierarchy1"/>
    <dgm:cxn modelId="{07B9B3A8-53A8-496A-A117-4608F687E79A}" type="presParOf" srcId="{E3031109-BF18-44CC-9D6F-82A905792E1F}" destId="{F239482E-BB31-454C-B3FD-ED24FED5E3F8}" srcOrd="1" destOrd="0" presId="urn:microsoft.com/office/officeart/2005/8/layout/hierarchy1"/>
    <dgm:cxn modelId="{F519BC80-B537-4C99-BCD2-26274970821B}" type="presParOf" srcId="{BA1F0A73-9F81-44B1-A323-148B145C5947}" destId="{D4EA9AF3-6C20-49AA-9925-104B5C51306C}" srcOrd="1" destOrd="0" presId="urn:microsoft.com/office/officeart/2005/8/layout/hierarchy1"/>
    <dgm:cxn modelId="{8AF540B1-CC11-4B0E-B6A4-23AA03DD6DF8}" type="presParOf" srcId="{6B47DADA-A0C6-4104-B765-22DAC0A308CB}" destId="{537A5A94-21D5-4F3A-BE11-7878A395D5C7}" srcOrd="2" destOrd="0" presId="urn:microsoft.com/office/officeart/2005/8/layout/hierarchy1"/>
    <dgm:cxn modelId="{32C8541F-84E1-4C83-805A-77F07D690111}" type="presParOf" srcId="{6B47DADA-A0C6-4104-B765-22DAC0A308CB}" destId="{9199763C-92F0-468F-9885-BE6F11C27DE1}" srcOrd="3" destOrd="0" presId="urn:microsoft.com/office/officeart/2005/8/layout/hierarchy1"/>
    <dgm:cxn modelId="{913B6EB5-A98A-4195-8CE4-402964E4C502}" type="presParOf" srcId="{9199763C-92F0-468F-9885-BE6F11C27DE1}" destId="{2B0AC3A5-1B59-4AEB-9D07-4875ABB6EBA5}" srcOrd="0" destOrd="0" presId="urn:microsoft.com/office/officeart/2005/8/layout/hierarchy1"/>
    <dgm:cxn modelId="{B3990B10-D124-497D-8AC4-C811DFB9B12D}" type="presParOf" srcId="{2B0AC3A5-1B59-4AEB-9D07-4875ABB6EBA5}" destId="{CB91A77D-0743-46C1-87A9-AC46FF35F47B}" srcOrd="0" destOrd="0" presId="urn:microsoft.com/office/officeart/2005/8/layout/hierarchy1"/>
    <dgm:cxn modelId="{F32A5ED2-3627-4AA7-8EBD-4B5945BA2E5C}" type="presParOf" srcId="{2B0AC3A5-1B59-4AEB-9D07-4875ABB6EBA5}" destId="{D8E167C7-4E60-4203-8603-A5FD245DC883}" srcOrd="1" destOrd="0" presId="urn:microsoft.com/office/officeart/2005/8/layout/hierarchy1"/>
    <dgm:cxn modelId="{B1F976F3-D612-44D7-A556-7465512614CA}" type="presParOf" srcId="{9199763C-92F0-468F-9885-BE6F11C27DE1}" destId="{732595DF-B401-4981-B63A-C088A4E9746B}" srcOrd="1" destOrd="0" presId="urn:microsoft.com/office/officeart/2005/8/layout/hierarchy1"/>
    <dgm:cxn modelId="{5D393596-E5F6-42E1-9D39-8C8B5EF833DB}" type="presParOf" srcId="{E4F63906-70E9-4824-ABC7-6E160991FA5D}" destId="{6314C2B4-9C81-47CB-909B-1C6B72A47CD2}" srcOrd="2" destOrd="0" presId="urn:microsoft.com/office/officeart/2005/8/layout/hierarchy1"/>
    <dgm:cxn modelId="{32CD8112-7650-4F2E-8987-D1F3505EC78D}" type="presParOf" srcId="{E4F63906-70E9-4824-ABC7-6E160991FA5D}" destId="{CA22E0A6-19A1-4715-8993-9EAD82CC326E}" srcOrd="3" destOrd="0" presId="urn:microsoft.com/office/officeart/2005/8/layout/hierarchy1"/>
    <dgm:cxn modelId="{4FB93535-F1CE-495D-A9D0-5F1D4307B763}" type="presParOf" srcId="{CA22E0A6-19A1-4715-8993-9EAD82CC326E}" destId="{932BA8AE-EF29-4FE8-AF30-4DF52A42D061}" srcOrd="0" destOrd="0" presId="urn:microsoft.com/office/officeart/2005/8/layout/hierarchy1"/>
    <dgm:cxn modelId="{422A85FA-51A1-4A42-AF33-F895C3774F51}" type="presParOf" srcId="{932BA8AE-EF29-4FE8-AF30-4DF52A42D061}" destId="{408561F6-3D86-41AC-8019-6F7A03BE32F4}" srcOrd="0" destOrd="0" presId="urn:microsoft.com/office/officeart/2005/8/layout/hierarchy1"/>
    <dgm:cxn modelId="{4268942B-3548-4BA4-A2BC-4533C1F5F09C}" type="presParOf" srcId="{932BA8AE-EF29-4FE8-AF30-4DF52A42D061}" destId="{351A93BF-1B5E-4161-A85A-B13BA411E67E}" srcOrd="1" destOrd="0" presId="urn:microsoft.com/office/officeart/2005/8/layout/hierarchy1"/>
    <dgm:cxn modelId="{BBDF01CE-DE7E-49CA-BC6F-B09CC9F8B407}" type="presParOf" srcId="{CA22E0A6-19A1-4715-8993-9EAD82CC326E}" destId="{065754C4-7EE3-4506-B97D-84A94C3830EA}" srcOrd="1" destOrd="0" presId="urn:microsoft.com/office/officeart/2005/8/layout/hierarchy1"/>
    <dgm:cxn modelId="{08419C9C-ACC7-4162-897A-AAF7E72BC370}" type="presParOf" srcId="{065754C4-7EE3-4506-B97D-84A94C3830EA}" destId="{1693D13C-8D77-438B-B0F6-455186042889}" srcOrd="0" destOrd="0" presId="urn:microsoft.com/office/officeart/2005/8/layout/hierarchy1"/>
    <dgm:cxn modelId="{2856D709-D023-4A15-B918-A01B6AC259C0}" type="presParOf" srcId="{065754C4-7EE3-4506-B97D-84A94C3830EA}" destId="{A1116857-B5D1-4F38-998A-A388C73E65C4}" srcOrd="1" destOrd="0" presId="urn:microsoft.com/office/officeart/2005/8/layout/hierarchy1"/>
    <dgm:cxn modelId="{26FA0524-9837-4E71-9995-3FB68923D751}" type="presParOf" srcId="{A1116857-B5D1-4F38-998A-A388C73E65C4}" destId="{35B180CE-8835-4391-974B-8EC5CADDB4EB}" srcOrd="0" destOrd="0" presId="urn:microsoft.com/office/officeart/2005/8/layout/hierarchy1"/>
    <dgm:cxn modelId="{08716503-A9BD-4837-A0DE-E44004AF89EF}" type="presParOf" srcId="{35B180CE-8835-4391-974B-8EC5CADDB4EB}" destId="{0ADEAF8D-6BAC-4A5F-989A-81FD4491DEC2}" srcOrd="0" destOrd="0" presId="urn:microsoft.com/office/officeart/2005/8/layout/hierarchy1"/>
    <dgm:cxn modelId="{9153B6BD-C624-47A3-A2D4-312BDC40992D}" type="presParOf" srcId="{35B180CE-8835-4391-974B-8EC5CADDB4EB}" destId="{A1C1C902-8FA8-4CDE-A692-42B9A8BC6484}" srcOrd="1" destOrd="0" presId="urn:microsoft.com/office/officeart/2005/8/layout/hierarchy1"/>
    <dgm:cxn modelId="{8D514582-A618-41D9-B8D1-FC801CE1B056}" type="presParOf" srcId="{A1116857-B5D1-4F38-998A-A388C73E65C4}" destId="{38093347-9290-4CDE-B050-1F4870BBEFF7}" srcOrd="1" destOrd="0" presId="urn:microsoft.com/office/officeart/2005/8/layout/hierarchy1"/>
    <dgm:cxn modelId="{6382E42C-C1F3-4D7E-A8C6-72C0DC21C705}" type="presParOf" srcId="{065754C4-7EE3-4506-B97D-84A94C3830EA}" destId="{AB628F6E-7933-4379-9EC5-7E085DF7D95E}" srcOrd="2" destOrd="0" presId="urn:microsoft.com/office/officeart/2005/8/layout/hierarchy1"/>
    <dgm:cxn modelId="{8679D24E-12CD-479F-B120-964AC5625B2D}" type="presParOf" srcId="{065754C4-7EE3-4506-B97D-84A94C3830EA}" destId="{665B7027-374E-466D-B4FE-DEF4F0DE1EDA}" srcOrd="3" destOrd="0" presId="urn:microsoft.com/office/officeart/2005/8/layout/hierarchy1"/>
    <dgm:cxn modelId="{7869419E-C1D3-4839-A854-20332CF32771}" type="presParOf" srcId="{665B7027-374E-466D-B4FE-DEF4F0DE1EDA}" destId="{BCC825E1-E54D-43ED-A597-54FA906DB205}" srcOrd="0" destOrd="0" presId="urn:microsoft.com/office/officeart/2005/8/layout/hierarchy1"/>
    <dgm:cxn modelId="{DC0204D1-A4EF-4328-A306-4B6A3DD346BC}" type="presParOf" srcId="{BCC825E1-E54D-43ED-A597-54FA906DB205}" destId="{5AE66B4D-9C97-455E-9DA3-BB6FB22CEA36}" srcOrd="0" destOrd="0" presId="urn:microsoft.com/office/officeart/2005/8/layout/hierarchy1"/>
    <dgm:cxn modelId="{397AD4FD-3D70-49F0-85A6-EC3871A6E68D}" type="presParOf" srcId="{BCC825E1-E54D-43ED-A597-54FA906DB205}" destId="{70FD49A3-90C9-47B9-9570-DEBAE6E444CD}" srcOrd="1" destOrd="0" presId="urn:microsoft.com/office/officeart/2005/8/layout/hierarchy1"/>
    <dgm:cxn modelId="{A38187A2-F05A-4541-8FF5-FC1C09B82D3D}" type="presParOf" srcId="{665B7027-374E-466D-B4FE-DEF4F0DE1EDA}" destId="{430CDC25-B02F-42D0-A5C8-D925634FAD25}" srcOrd="1" destOrd="0" presId="urn:microsoft.com/office/officeart/2005/8/layout/hierarchy1"/>
    <dgm:cxn modelId="{E4BFBF8D-265C-40BE-AEE1-E03FB5AF9AB5}" type="presParOf" srcId="{065754C4-7EE3-4506-B97D-84A94C3830EA}" destId="{A0B83BE5-81AD-459E-AA60-145B34B9634C}" srcOrd="4" destOrd="0" presId="urn:microsoft.com/office/officeart/2005/8/layout/hierarchy1"/>
    <dgm:cxn modelId="{74EDCB8A-C322-424D-8488-C8009EFEB659}" type="presParOf" srcId="{065754C4-7EE3-4506-B97D-84A94C3830EA}" destId="{600916FE-3555-43D3-AE22-DF779AA30091}" srcOrd="5" destOrd="0" presId="urn:microsoft.com/office/officeart/2005/8/layout/hierarchy1"/>
    <dgm:cxn modelId="{0CA4D319-A571-4BE7-A622-DA585866DAB0}" type="presParOf" srcId="{600916FE-3555-43D3-AE22-DF779AA30091}" destId="{79E39162-6EFA-4B51-B92C-80A14C21C322}" srcOrd="0" destOrd="0" presId="urn:microsoft.com/office/officeart/2005/8/layout/hierarchy1"/>
    <dgm:cxn modelId="{7236BF48-CB68-420F-8BF5-76D146C32F6D}" type="presParOf" srcId="{79E39162-6EFA-4B51-B92C-80A14C21C322}" destId="{72A42A27-4CAB-45F2-8F59-3FA6593046DB}" srcOrd="0" destOrd="0" presId="urn:microsoft.com/office/officeart/2005/8/layout/hierarchy1"/>
    <dgm:cxn modelId="{5DDB6BDD-FB31-4010-B73B-5F7991CCB0CD}" type="presParOf" srcId="{79E39162-6EFA-4B51-B92C-80A14C21C322}" destId="{20729F3B-39DC-4A8A-8182-B8F3171E5C63}" srcOrd="1" destOrd="0" presId="urn:microsoft.com/office/officeart/2005/8/layout/hierarchy1"/>
    <dgm:cxn modelId="{942862C8-DAF1-4680-97C1-EFBDD3FD2F21}" type="presParOf" srcId="{600916FE-3555-43D3-AE22-DF779AA30091}" destId="{31D37BA3-EBB8-45FE-A723-4E2B5A66257C}" srcOrd="1" destOrd="0" presId="urn:microsoft.com/office/officeart/2005/8/layout/hierarchy1"/>
    <dgm:cxn modelId="{0C7F94AB-132C-4970-9B76-BD3FF37FED40}" type="presParOf" srcId="{A4D74BF1-5E9A-43E1-819A-8CFEB81C90F9}" destId="{51D00EA8-1EF9-4AB3-BCD5-A69AB6DBCB6B}" srcOrd="2" destOrd="0" presId="urn:microsoft.com/office/officeart/2005/8/layout/hierarchy1"/>
    <dgm:cxn modelId="{9533F4C7-7C51-4EE2-BED6-E3EB7FD5C2EC}" type="presParOf" srcId="{A4D74BF1-5E9A-43E1-819A-8CFEB81C90F9}" destId="{8583B9AA-5A40-455C-8D25-D1F1B3D21656}" srcOrd="3" destOrd="0" presId="urn:microsoft.com/office/officeart/2005/8/layout/hierarchy1"/>
    <dgm:cxn modelId="{42BDA549-C1D2-4EE9-9389-6F2E5470F1BE}" type="presParOf" srcId="{8583B9AA-5A40-455C-8D25-D1F1B3D21656}" destId="{7135750F-909E-4AFE-ABC4-630FC54D130F}" srcOrd="0" destOrd="0" presId="urn:microsoft.com/office/officeart/2005/8/layout/hierarchy1"/>
    <dgm:cxn modelId="{94836E30-5BC0-447F-9250-DE67E7B72515}" type="presParOf" srcId="{7135750F-909E-4AFE-ABC4-630FC54D130F}" destId="{44E9552D-08FE-4264-AAE4-8EC2876D9C6C}" srcOrd="0" destOrd="0" presId="urn:microsoft.com/office/officeart/2005/8/layout/hierarchy1"/>
    <dgm:cxn modelId="{786ECE7E-E37E-4A07-BC4C-1A6258C5F021}" type="presParOf" srcId="{7135750F-909E-4AFE-ABC4-630FC54D130F}" destId="{9DDEA384-20FE-420E-B551-F76BEF1EE5B8}" srcOrd="1" destOrd="0" presId="urn:microsoft.com/office/officeart/2005/8/layout/hierarchy1"/>
    <dgm:cxn modelId="{74221EE6-A157-4242-A5E0-1B914FB9043A}" type="presParOf" srcId="{8583B9AA-5A40-455C-8D25-D1F1B3D21656}" destId="{F01F0C39-5FB2-47C2-8D62-95B954AD5187}" srcOrd="1" destOrd="0" presId="urn:microsoft.com/office/officeart/2005/8/layout/hierarchy1"/>
    <dgm:cxn modelId="{AC450688-AF36-44E3-A649-305874DC5F79}" type="presParOf" srcId="{F01F0C39-5FB2-47C2-8D62-95B954AD5187}" destId="{36DE42AC-BBA2-4C14-9E43-87DEE020ABF7}" srcOrd="0" destOrd="0" presId="urn:microsoft.com/office/officeart/2005/8/layout/hierarchy1"/>
    <dgm:cxn modelId="{E127BC9D-00B1-4737-914C-F4E27C3E026C}" type="presParOf" srcId="{F01F0C39-5FB2-47C2-8D62-95B954AD5187}" destId="{A87A64A2-8702-4093-86CB-80E2E8AA2310}" srcOrd="1" destOrd="0" presId="urn:microsoft.com/office/officeart/2005/8/layout/hierarchy1"/>
    <dgm:cxn modelId="{6325D99F-F557-4D1C-BD6F-A3B31CBD4784}" type="presParOf" srcId="{A87A64A2-8702-4093-86CB-80E2E8AA2310}" destId="{2B26563F-4091-44D7-94C6-FDBDC6DFDF1A}" srcOrd="0" destOrd="0" presId="urn:microsoft.com/office/officeart/2005/8/layout/hierarchy1"/>
    <dgm:cxn modelId="{2A6E8024-C58A-41EF-AF93-E4DABBBA9C58}" type="presParOf" srcId="{2B26563F-4091-44D7-94C6-FDBDC6DFDF1A}" destId="{FD0C0D50-1DA9-4BF4-A8A5-F3BDE9312245}" srcOrd="0" destOrd="0" presId="urn:microsoft.com/office/officeart/2005/8/layout/hierarchy1"/>
    <dgm:cxn modelId="{40C8364E-457C-4B78-ACEC-3C0938518183}" type="presParOf" srcId="{2B26563F-4091-44D7-94C6-FDBDC6DFDF1A}" destId="{0B9DC43F-DC9F-4DAC-9FA6-35D3B17B810A}" srcOrd="1" destOrd="0" presId="urn:microsoft.com/office/officeart/2005/8/layout/hierarchy1"/>
    <dgm:cxn modelId="{69DBF750-7B64-45A2-ACE5-54C29B0143B4}" type="presParOf" srcId="{A87A64A2-8702-4093-86CB-80E2E8AA2310}" destId="{4A6886D2-AAB2-472E-85C1-B3C959FE92FE}" srcOrd="1" destOrd="0" presId="urn:microsoft.com/office/officeart/2005/8/layout/hierarchy1"/>
    <dgm:cxn modelId="{4E9CE702-AAEE-4EF9-92D8-2D2295F2D767}" type="presParOf" srcId="{4A6886D2-AAB2-472E-85C1-B3C959FE92FE}" destId="{684CF561-1E0D-464D-B942-12DC278FCFD0}" srcOrd="0" destOrd="0" presId="urn:microsoft.com/office/officeart/2005/8/layout/hierarchy1"/>
    <dgm:cxn modelId="{0A6447AC-F6EC-471C-8B77-074513B7CE34}" type="presParOf" srcId="{4A6886D2-AAB2-472E-85C1-B3C959FE92FE}" destId="{1A8512E3-2008-416C-9B16-A3B72EC447A0}" srcOrd="1" destOrd="0" presId="urn:microsoft.com/office/officeart/2005/8/layout/hierarchy1"/>
    <dgm:cxn modelId="{EB30E2E3-87C6-4071-8A56-A48FEB2E1214}" type="presParOf" srcId="{1A8512E3-2008-416C-9B16-A3B72EC447A0}" destId="{62BC32F3-874B-4FDD-9872-E2BC47A4FDAE}" srcOrd="0" destOrd="0" presId="urn:microsoft.com/office/officeart/2005/8/layout/hierarchy1"/>
    <dgm:cxn modelId="{0A06C096-ECEE-4736-B96E-9D34E195F0F9}" type="presParOf" srcId="{62BC32F3-874B-4FDD-9872-E2BC47A4FDAE}" destId="{E7170FC9-1E73-4C06-8B05-7C558E82E2D8}" srcOrd="0" destOrd="0" presId="urn:microsoft.com/office/officeart/2005/8/layout/hierarchy1"/>
    <dgm:cxn modelId="{9135DAF8-9FDE-47A2-AE54-D285377FA303}" type="presParOf" srcId="{62BC32F3-874B-4FDD-9872-E2BC47A4FDAE}" destId="{804E6464-9187-40E2-B5EB-F86954C484D1}" srcOrd="1" destOrd="0" presId="urn:microsoft.com/office/officeart/2005/8/layout/hierarchy1"/>
    <dgm:cxn modelId="{1636EE7A-229F-495B-87F2-0CB6832F4EAD}" type="presParOf" srcId="{1A8512E3-2008-416C-9B16-A3B72EC447A0}" destId="{74D83442-E30C-4347-9FC8-0AFD6825C77D}" srcOrd="1" destOrd="0" presId="urn:microsoft.com/office/officeart/2005/8/layout/hierarchy1"/>
    <dgm:cxn modelId="{36DD4696-24D3-47C2-9576-BD6514F201F6}" type="presParOf" srcId="{752A4BFE-BD3F-40BB-8C9D-D0F6FE1F85D4}" destId="{1629D883-D3FC-4AAC-8BEA-25FD0AD97A8B}" srcOrd="2" destOrd="0" presId="urn:microsoft.com/office/officeart/2005/8/layout/hierarchy1"/>
    <dgm:cxn modelId="{C00CA201-7611-4FEB-ABCF-0929135F6ABC}" type="presParOf" srcId="{752A4BFE-BD3F-40BB-8C9D-D0F6FE1F85D4}" destId="{A23FB0F5-3179-4ACE-9268-7B1D8C55F48B}" srcOrd="3" destOrd="0" presId="urn:microsoft.com/office/officeart/2005/8/layout/hierarchy1"/>
    <dgm:cxn modelId="{22956C65-387C-44D0-9CCF-54700B53FC0B}" type="presParOf" srcId="{A23FB0F5-3179-4ACE-9268-7B1D8C55F48B}" destId="{1E784AC1-EE2C-42EC-BED0-3AE7E48B4C6E}" srcOrd="0" destOrd="0" presId="urn:microsoft.com/office/officeart/2005/8/layout/hierarchy1"/>
    <dgm:cxn modelId="{2B9536F0-58DE-4D9A-A15B-90A1A449666D}" type="presParOf" srcId="{1E784AC1-EE2C-42EC-BED0-3AE7E48B4C6E}" destId="{48A6FA20-E438-40D8-8CC6-F8370C4B7C04}" srcOrd="0" destOrd="0" presId="urn:microsoft.com/office/officeart/2005/8/layout/hierarchy1"/>
    <dgm:cxn modelId="{335D6ECD-76BF-43E2-9A2D-E3E8EB47CFA3}" type="presParOf" srcId="{1E784AC1-EE2C-42EC-BED0-3AE7E48B4C6E}" destId="{F4A74720-D598-4033-8BC6-DD3BBD6372D7}" srcOrd="1" destOrd="0" presId="urn:microsoft.com/office/officeart/2005/8/layout/hierarchy1"/>
    <dgm:cxn modelId="{09A68658-76FA-4D69-B806-9786EC3FA466}" type="presParOf" srcId="{A23FB0F5-3179-4ACE-9268-7B1D8C55F48B}" destId="{AA3F4C3C-A008-4D11-96E5-0B7CD6A2318E}" srcOrd="1" destOrd="0" presId="urn:microsoft.com/office/officeart/2005/8/layout/hierarchy1"/>
    <dgm:cxn modelId="{BF33F170-14DE-4AC6-B7B9-DBF4EEF4A764}" type="presParOf" srcId="{AA3F4C3C-A008-4D11-96E5-0B7CD6A2318E}" destId="{8E9228AE-22B3-43E6-AE1B-CDB03761E609}" srcOrd="0" destOrd="0" presId="urn:microsoft.com/office/officeart/2005/8/layout/hierarchy1"/>
    <dgm:cxn modelId="{E41743DD-70AC-4AE8-98D7-B10CBD1BC8D0}" type="presParOf" srcId="{AA3F4C3C-A008-4D11-96E5-0B7CD6A2318E}" destId="{BC8452B8-99E9-422F-8A87-E6F09D11A0D0}" srcOrd="1" destOrd="0" presId="urn:microsoft.com/office/officeart/2005/8/layout/hierarchy1"/>
    <dgm:cxn modelId="{D02A915B-5DED-45DA-B84F-CED658440542}" type="presParOf" srcId="{BC8452B8-99E9-422F-8A87-E6F09D11A0D0}" destId="{9D7B7546-AEFF-4692-8766-EA0093CE147B}" srcOrd="0" destOrd="0" presId="urn:microsoft.com/office/officeart/2005/8/layout/hierarchy1"/>
    <dgm:cxn modelId="{4598BE71-7D81-454D-A17B-F077F2761767}" type="presParOf" srcId="{9D7B7546-AEFF-4692-8766-EA0093CE147B}" destId="{6D8D451F-71D1-4A53-A00A-D8F9DD22DCFF}" srcOrd="0" destOrd="0" presId="urn:microsoft.com/office/officeart/2005/8/layout/hierarchy1"/>
    <dgm:cxn modelId="{2A0A3304-C06B-4AED-80D4-A7C207ABD5D4}" type="presParOf" srcId="{9D7B7546-AEFF-4692-8766-EA0093CE147B}" destId="{9DCF1B5D-43C4-4B47-9CA9-E03F9DE2781A}" srcOrd="1" destOrd="0" presId="urn:microsoft.com/office/officeart/2005/8/layout/hierarchy1"/>
    <dgm:cxn modelId="{1173D4BB-3E3D-4C21-AB5E-0E7D67624CF4}" type="presParOf" srcId="{BC8452B8-99E9-422F-8A87-E6F09D11A0D0}" destId="{F0F2C917-8ED3-4F2A-8BE0-CBF106364DF7}" srcOrd="1" destOrd="0" presId="urn:microsoft.com/office/officeart/2005/8/layout/hierarchy1"/>
    <dgm:cxn modelId="{C399B6ED-FC96-4D9B-B548-86D4B208845E}" type="presParOf" srcId="{F0F2C917-8ED3-4F2A-8BE0-CBF106364DF7}" destId="{055E2102-47A3-4E18-A02C-7C0113837E00}" srcOrd="0" destOrd="0" presId="urn:microsoft.com/office/officeart/2005/8/layout/hierarchy1"/>
    <dgm:cxn modelId="{D00BC261-6258-4D2F-A365-6B7390C4B4CE}" type="presParOf" srcId="{F0F2C917-8ED3-4F2A-8BE0-CBF106364DF7}" destId="{BABE6B3C-CF02-4A5B-B340-0326D02B62FA}" srcOrd="1" destOrd="0" presId="urn:microsoft.com/office/officeart/2005/8/layout/hierarchy1"/>
    <dgm:cxn modelId="{4A8B3381-7A82-42A0-BCD6-F5CD5DA21034}" type="presParOf" srcId="{BABE6B3C-CF02-4A5B-B340-0326D02B62FA}" destId="{C4D002A8-A6BC-4A98-9025-7AE83B39C09C}" srcOrd="0" destOrd="0" presId="urn:microsoft.com/office/officeart/2005/8/layout/hierarchy1"/>
    <dgm:cxn modelId="{BC5E3D24-6B1A-44A7-931C-785EFDB1D6E9}" type="presParOf" srcId="{C4D002A8-A6BC-4A98-9025-7AE83B39C09C}" destId="{B9A2E3A5-1467-40E0-B444-984ECA205E9F}" srcOrd="0" destOrd="0" presId="urn:microsoft.com/office/officeart/2005/8/layout/hierarchy1"/>
    <dgm:cxn modelId="{6DE524F5-44E9-4B59-A96F-EFEC870773E4}" type="presParOf" srcId="{C4D002A8-A6BC-4A98-9025-7AE83B39C09C}" destId="{9E6B3082-3289-4737-97BD-C3F9AA6BF035}" srcOrd="1" destOrd="0" presId="urn:microsoft.com/office/officeart/2005/8/layout/hierarchy1"/>
    <dgm:cxn modelId="{79B30676-15FC-46E4-A8E6-E491B1470A7B}" type="presParOf" srcId="{BABE6B3C-CF02-4A5B-B340-0326D02B62FA}" destId="{05A65B40-7E17-4EFC-A68F-D27EF8FAC537}" srcOrd="1" destOrd="0" presId="urn:microsoft.com/office/officeart/2005/8/layout/hierarchy1"/>
    <dgm:cxn modelId="{8CA90DA2-269A-4AF9-86E8-54058F447447}" type="presParOf" srcId="{05A65B40-7E17-4EFC-A68F-D27EF8FAC537}" destId="{8FE8EAE6-919D-4A42-937C-1233CE6B2AE2}" srcOrd="0" destOrd="0" presId="urn:microsoft.com/office/officeart/2005/8/layout/hierarchy1"/>
    <dgm:cxn modelId="{B9CE08CB-AA85-4107-85C2-0CD50BA605A2}" type="presParOf" srcId="{05A65B40-7E17-4EFC-A68F-D27EF8FAC537}" destId="{4373513B-EF53-4784-B1B0-2B6486FDF0D7}" srcOrd="1" destOrd="0" presId="urn:microsoft.com/office/officeart/2005/8/layout/hierarchy1"/>
    <dgm:cxn modelId="{B68F229F-523F-44CE-982F-ABE7DA123838}" type="presParOf" srcId="{4373513B-EF53-4784-B1B0-2B6486FDF0D7}" destId="{CB2C8A8F-2FB7-4331-B944-A9FEAE267096}" srcOrd="0" destOrd="0" presId="urn:microsoft.com/office/officeart/2005/8/layout/hierarchy1"/>
    <dgm:cxn modelId="{F9942EA4-9E0D-4814-99D9-2531287DD9BF}" type="presParOf" srcId="{CB2C8A8F-2FB7-4331-B944-A9FEAE267096}" destId="{A8FF7106-3450-4D85-94C3-DF9675094683}" srcOrd="0" destOrd="0" presId="urn:microsoft.com/office/officeart/2005/8/layout/hierarchy1"/>
    <dgm:cxn modelId="{E1611A67-B266-467E-B091-ABEA706ADED2}" type="presParOf" srcId="{CB2C8A8F-2FB7-4331-B944-A9FEAE267096}" destId="{851B80F4-7D97-4CA8-AE56-E3F22085C5BF}" srcOrd="1" destOrd="0" presId="urn:microsoft.com/office/officeart/2005/8/layout/hierarchy1"/>
    <dgm:cxn modelId="{FAA32B91-8552-413E-8824-211A52B22227}" type="presParOf" srcId="{4373513B-EF53-4784-B1B0-2B6486FDF0D7}" destId="{B4B47DE2-B9C7-4847-B38F-4DA5818DCA68}" srcOrd="1" destOrd="0" presId="urn:microsoft.com/office/officeart/2005/8/layout/hierarchy1"/>
    <dgm:cxn modelId="{5D65D88E-6098-4800-9D73-6397C270808D}" type="presParOf" srcId="{F0F2C917-8ED3-4F2A-8BE0-CBF106364DF7}" destId="{D6D0163A-CCA1-4E4F-890D-E36EBE157B7B}" srcOrd="2" destOrd="0" presId="urn:microsoft.com/office/officeart/2005/8/layout/hierarchy1"/>
    <dgm:cxn modelId="{591FCED6-5478-4D5E-96A6-D3BB6AD3C555}" type="presParOf" srcId="{F0F2C917-8ED3-4F2A-8BE0-CBF106364DF7}" destId="{6846F9AA-43F9-4A04-9A36-97A8F2B7E64A}" srcOrd="3" destOrd="0" presId="urn:microsoft.com/office/officeart/2005/8/layout/hierarchy1"/>
    <dgm:cxn modelId="{4DD06945-8169-48AD-A307-62420C32CF0B}" type="presParOf" srcId="{6846F9AA-43F9-4A04-9A36-97A8F2B7E64A}" destId="{0B4B5A81-AACC-4919-B99E-AC5293B71C2B}" srcOrd="0" destOrd="0" presId="urn:microsoft.com/office/officeart/2005/8/layout/hierarchy1"/>
    <dgm:cxn modelId="{7510375D-0F4A-4F9B-BBDB-1AE938A0597D}" type="presParOf" srcId="{0B4B5A81-AACC-4919-B99E-AC5293B71C2B}" destId="{F38075B0-3D69-4E2C-B0C5-86E5E665C91F}" srcOrd="0" destOrd="0" presId="urn:microsoft.com/office/officeart/2005/8/layout/hierarchy1"/>
    <dgm:cxn modelId="{D2D6DB73-DB14-43F0-9235-5E09F48DDEC4}" type="presParOf" srcId="{0B4B5A81-AACC-4919-B99E-AC5293B71C2B}" destId="{1AF2253E-7BFE-4AE1-AC0D-55DCD4C7598B}" srcOrd="1" destOrd="0" presId="urn:microsoft.com/office/officeart/2005/8/layout/hierarchy1"/>
    <dgm:cxn modelId="{1CD93041-85F7-420F-9DE5-56C2C37A06FF}" type="presParOf" srcId="{6846F9AA-43F9-4A04-9A36-97A8F2B7E64A}" destId="{3A0CC2BE-EE97-4B7C-9E3C-36104166142F}" srcOrd="1" destOrd="0" presId="urn:microsoft.com/office/officeart/2005/8/layout/hierarchy1"/>
    <dgm:cxn modelId="{E6E7B177-F12B-4258-B54B-8580F22658EB}" type="presParOf" srcId="{3A0CC2BE-EE97-4B7C-9E3C-36104166142F}" destId="{CE37F14D-9D55-450E-992B-7DAEC8304566}" srcOrd="0" destOrd="0" presId="urn:microsoft.com/office/officeart/2005/8/layout/hierarchy1"/>
    <dgm:cxn modelId="{225888E3-5F17-45E1-BF5F-FA3E70502238}" type="presParOf" srcId="{3A0CC2BE-EE97-4B7C-9E3C-36104166142F}" destId="{AF67A595-9559-4083-B95C-E668785DDFDE}" srcOrd="1" destOrd="0" presId="urn:microsoft.com/office/officeart/2005/8/layout/hierarchy1"/>
    <dgm:cxn modelId="{49455C42-F848-49DE-B558-2B0BD616AC6B}" type="presParOf" srcId="{AF67A595-9559-4083-B95C-E668785DDFDE}" destId="{79AED612-497C-40A5-BE79-8CA7258DA939}" srcOrd="0" destOrd="0" presId="urn:microsoft.com/office/officeart/2005/8/layout/hierarchy1"/>
    <dgm:cxn modelId="{B3923B68-F1EB-4179-913E-CD4E8CDF23C4}" type="presParOf" srcId="{79AED612-497C-40A5-BE79-8CA7258DA939}" destId="{46A17260-C2F7-420C-96AE-E95CA920407F}" srcOrd="0" destOrd="0" presId="urn:microsoft.com/office/officeart/2005/8/layout/hierarchy1"/>
    <dgm:cxn modelId="{1FFC9467-77C2-4179-BF30-26ACEEB9FE71}" type="presParOf" srcId="{79AED612-497C-40A5-BE79-8CA7258DA939}" destId="{5ADB05AF-7608-4C16-A850-5FEDFAA20D90}" srcOrd="1" destOrd="0" presId="urn:microsoft.com/office/officeart/2005/8/layout/hierarchy1"/>
    <dgm:cxn modelId="{2B2160E7-C8B3-4B1E-BEC1-FB1BE5AD0DF2}" type="presParOf" srcId="{AF67A595-9559-4083-B95C-E668785DDFDE}" destId="{DFE67BEC-C436-4A85-AA13-2ECC903B37A0}" srcOrd="1" destOrd="0" presId="urn:microsoft.com/office/officeart/2005/8/layout/hierarchy1"/>
    <dgm:cxn modelId="{AF823AD7-AC70-44F5-97E2-F1945AE8CD57}" type="presParOf" srcId="{3A0CC2BE-EE97-4B7C-9E3C-36104166142F}" destId="{83FA04C2-E9AF-41C9-932A-49CE96589A63}" srcOrd="2" destOrd="0" presId="urn:microsoft.com/office/officeart/2005/8/layout/hierarchy1"/>
    <dgm:cxn modelId="{F1BE267F-379F-409F-A80C-3B89DBD05042}" type="presParOf" srcId="{3A0CC2BE-EE97-4B7C-9E3C-36104166142F}" destId="{8E220E5F-C520-401C-8765-1F196437751C}" srcOrd="3" destOrd="0" presId="urn:microsoft.com/office/officeart/2005/8/layout/hierarchy1"/>
    <dgm:cxn modelId="{9D397998-7CF0-4835-8CC6-F3A3B1809BF9}" type="presParOf" srcId="{8E220E5F-C520-401C-8765-1F196437751C}" destId="{3AA04D5B-71C8-42DD-BB23-60CA310FC5D0}" srcOrd="0" destOrd="0" presId="urn:microsoft.com/office/officeart/2005/8/layout/hierarchy1"/>
    <dgm:cxn modelId="{F18A82FC-BAD1-4BA3-A4A1-6AAC8C612A47}" type="presParOf" srcId="{3AA04D5B-71C8-42DD-BB23-60CA310FC5D0}" destId="{2B15D060-7FDD-46C0-9F3F-0090A01A2B09}" srcOrd="0" destOrd="0" presId="urn:microsoft.com/office/officeart/2005/8/layout/hierarchy1"/>
    <dgm:cxn modelId="{A40C1EDC-354E-4022-9E05-E54E7D29EBCA}" type="presParOf" srcId="{3AA04D5B-71C8-42DD-BB23-60CA310FC5D0}" destId="{9F50BDD2-9B4E-4474-B8DE-08518BE43FB9}" srcOrd="1" destOrd="0" presId="urn:microsoft.com/office/officeart/2005/8/layout/hierarchy1"/>
    <dgm:cxn modelId="{78F574AF-CE36-4FD1-9E54-FA25A26F97B5}" type="presParOf" srcId="{8E220E5F-C520-401C-8765-1F196437751C}" destId="{5B24D4B4-53DB-4206-8BD1-9410F6F53E4F}" srcOrd="1" destOrd="0" presId="urn:microsoft.com/office/officeart/2005/8/layout/hierarchy1"/>
    <dgm:cxn modelId="{8E8C9C88-9013-4ABC-84AB-262E291336C4}" type="presParOf" srcId="{AA3F4C3C-A008-4D11-96E5-0B7CD6A2318E}" destId="{21E7B442-9104-459D-A33A-8C8532ED04D8}" srcOrd="2" destOrd="0" presId="urn:microsoft.com/office/officeart/2005/8/layout/hierarchy1"/>
    <dgm:cxn modelId="{5F2F9198-91DE-44D4-AAD9-22DA350F5D64}" type="presParOf" srcId="{AA3F4C3C-A008-4D11-96E5-0B7CD6A2318E}" destId="{7143B911-50AC-44D0-A839-15FD40A4CFC0}" srcOrd="3" destOrd="0" presId="urn:microsoft.com/office/officeart/2005/8/layout/hierarchy1"/>
    <dgm:cxn modelId="{41517D53-6D45-473C-85F5-87EFCCE0D4C3}" type="presParOf" srcId="{7143B911-50AC-44D0-A839-15FD40A4CFC0}" destId="{C9180FD1-EDFD-4388-A477-E5F3C09D8ECD}" srcOrd="0" destOrd="0" presId="urn:microsoft.com/office/officeart/2005/8/layout/hierarchy1"/>
    <dgm:cxn modelId="{613378CE-2879-49B3-8EDC-A82404A80E64}" type="presParOf" srcId="{C9180FD1-EDFD-4388-A477-E5F3C09D8ECD}" destId="{FB9A0D5E-F746-4FE6-9A93-CCEB7D618060}" srcOrd="0" destOrd="0" presId="urn:microsoft.com/office/officeart/2005/8/layout/hierarchy1"/>
    <dgm:cxn modelId="{23E29561-A2C2-4DB9-B958-C61FFCE8D29B}" type="presParOf" srcId="{C9180FD1-EDFD-4388-A477-E5F3C09D8ECD}" destId="{A3DDBDEA-7E7E-402D-A690-056CE937B762}" srcOrd="1" destOrd="0" presId="urn:microsoft.com/office/officeart/2005/8/layout/hierarchy1"/>
    <dgm:cxn modelId="{EF3C9FBC-9554-44EC-9231-06658D2771E3}" type="presParOf" srcId="{7143B911-50AC-44D0-A839-15FD40A4CFC0}" destId="{767A3C28-5047-4827-AC21-A239A3964B73}" srcOrd="1" destOrd="0" presId="urn:microsoft.com/office/officeart/2005/8/layout/hierarchy1"/>
    <dgm:cxn modelId="{765699A8-43D5-447F-9896-0B43F9FDF876}" type="presParOf" srcId="{767A3C28-5047-4827-AC21-A239A3964B73}" destId="{095671B7-6A3C-452B-91C0-83CE6D7A0D46}" srcOrd="0" destOrd="0" presId="urn:microsoft.com/office/officeart/2005/8/layout/hierarchy1"/>
    <dgm:cxn modelId="{D002F17D-DBF0-4E3F-9819-564B2FC592C4}" type="presParOf" srcId="{767A3C28-5047-4827-AC21-A239A3964B73}" destId="{0D0D3E74-6FC0-4BC6-84E3-1B127DD184D7}" srcOrd="1" destOrd="0" presId="urn:microsoft.com/office/officeart/2005/8/layout/hierarchy1"/>
    <dgm:cxn modelId="{DBCE693F-D949-49EE-9F1F-CFA5FB2C0EEF}" type="presParOf" srcId="{0D0D3E74-6FC0-4BC6-84E3-1B127DD184D7}" destId="{F8E452FC-D864-41B2-AB1F-90BEAD13F235}" srcOrd="0" destOrd="0" presId="urn:microsoft.com/office/officeart/2005/8/layout/hierarchy1"/>
    <dgm:cxn modelId="{A0646136-90D3-4011-B6F4-E3F71E9EE425}" type="presParOf" srcId="{F8E452FC-D864-41B2-AB1F-90BEAD13F235}" destId="{42C63A26-5BFF-4C66-9AA4-8AFF502EF9AC}" srcOrd="0" destOrd="0" presId="urn:microsoft.com/office/officeart/2005/8/layout/hierarchy1"/>
    <dgm:cxn modelId="{E6C297F1-0A09-4357-B499-1FFBFE5EA0DD}" type="presParOf" srcId="{F8E452FC-D864-41B2-AB1F-90BEAD13F235}" destId="{070F894F-36BF-4E3C-B226-27E32DD0F407}" srcOrd="1" destOrd="0" presId="urn:microsoft.com/office/officeart/2005/8/layout/hierarchy1"/>
    <dgm:cxn modelId="{E5D08A38-CE97-4E0F-AA50-0FBF7DC169C6}" type="presParOf" srcId="{0D0D3E74-6FC0-4BC6-84E3-1B127DD184D7}" destId="{03CED95C-7B97-4860-BFCE-8032A13415FC}" srcOrd="1" destOrd="0" presId="urn:microsoft.com/office/officeart/2005/8/layout/hierarchy1"/>
    <dgm:cxn modelId="{79F295B5-22A6-4697-8E42-4EBB811551B2}" type="presParOf" srcId="{03CED95C-7B97-4860-BFCE-8032A13415FC}" destId="{09846E2D-B89A-40D9-AF00-FE5A0C86A2B8}" srcOrd="0" destOrd="0" presId="urn:microsoft.com/office/officeart/2005/8/layout/hierarchy1"/>
    <dgm:cxn modelId="{D0487562-EC39-4033-A9B4-6D943D505F07}" type="presParOf" srcId="{03CED95C-7B97-4860-BFCE-8032A13415FC}" destId="{844665C6-2A1E-4FFD-B275-3C5973F8B45A}" srcOrd="1" destOrd="0" presId="urn:microsoft.com/office/officeart/2005/8/layout/hierarchy1"/>
    <dgm:cxn modelId="{BBED1F42-454D-49AD-9802-367BC2D12176}" type="presParOf" srcId="{844665C6-2A1E-4FFD-B275-3C5973F8B45A}" destId="{5DF5B9CF-4458-4EB5-9ED6-84F307723E35}" srcOrd="0" destOrd="0" presId="urn:microsoft.com/office/officeart/2005/8/layout/hierarchy1"/>
    <dgm:cxn modelId="{F02291D3-4051-433D-887D-EBF726A49E08}" type="presParOf" srcId="{5DF5B9CF-4458-4EB5-9ED6-84F307723E35}" destId="{0063BBED-E503-4E12-A240-7917A67A6596}" srcOrd="0" destOrd="0" presId="urn:microsoft.com/office/officeart/2005/8/layout/hierarchy1"/>
    <dgm:cxn modelId="{7780273A-A1D8-4DF6-8040-6531AE85E1B5}" type="presParOf" srcId="{5DF5B9CF-4458-4EB5-9ED6-84F307723E35}" destId="{E7CB3A21-E324-46C7-A780-D7442569D76B}" srcOrd="1" destOrd="0" presId="urn:microsoft.com/office/officeart/2005/8/layout/hierarchy1"/>
    <dgm:cxn modelId="{C263BDF7-94A6-4B40-A234-2231F5FA150E}" type="presParOf" srcId="{844665C6-2A1E-4FFD-B275-3C5973F8B45A}" destId="{56F68E98-8CE0-42B4-BD83-854C750361EC}" srcOrd="1" destOrd="0" presId="urn:microsoft.com/office/officeart/2005/8/layout/hierarchy1"/>
    <dgm:cxn modelId="{03C89B3C-F7F5-4168-A8DA-039A963393EC}" type="presParOf" srcId="{752A4BFE-BD3F-40BB-8C9D-D0F6FE1F85D4}" destId="{D7F937F3-4FE6-4E05-BDB5-46A191BEA7EB}" srcOrd="4" destOrd="0" presId="urn:microsoft.com/office/officeart/2005/8/layout/hierarchy1"/>
    <dgm:cxn modelId="{67AB8B6F-D63A-4DDE-8AF5-8CCF8FA2B16A}" type="presParOf" srcId="{752A4BFE-BD3F-40BB-8C9D-D0F6FE1F85D4}" destId="{A6DC490B-C560-4AD3-BDE9-527D6DC1973C}" srcOrd="5" destOrd="0" presId="urn:microsoft.com/office/officeart/2005/8/layout/hierarchy1"/>
    <dgm:cxn modelId="{B314D45F-7F1D-4B66-8079-B18206E5569F}" type="presParOf" srcId="{A6DC490B-C560-4AD3-BDE9-527D6DC1973C}" destId="{6A409784-C744-4E3E-B6E9-54159391D9E8}" srcOrd="0" destOrd="0" presId="urn:microsoft.com/office/officeart/2005/8/layout/hierarchy1"/>
    <dgm:cxn modelId="{BB2BDE7F-1092-4CE9-9928-B0275DE064C5}" type="presParOf" srcId="{6A409784-C744-4E3E-B6E9-54159391D9E8}" destId="{BBA47CC2-7E9B-47A5-BF05-2F050939FA6B}" srcOrd="0" destOrd="0" presId="urn:microsoft.com/office/officeart/2005/8/layout/hierarchy1"/>
    <dgm:cxn modelId="{FCF42D37-5423-425D-839D-971FC916692F}" type="presParOf" srcId="{6A409784-C744-4E3E-B6E9-54159391D9E8}" destId="{627A38C7-3B0F-46FE-9326-D339475BC5F2}" srcOrd="1" destOrd="0" presId="urn:microsoft.com/office/officeart/2005/8/layout/hierarchy1"/>
    <dgm:cxn modelId="{D36F3876-4616-4E08-BF1E-D1D6B7004C3D}" type="presParOf" srcId="{A6DC490B-C560-4AD3-BDE9-527D6DC1973C}" destId="{9AC5AA98-FE5E-4270-847E-6EEA249884ED}" srcOrd="1" destOrd="0" presId="urn:microsoft.com/office/officeart/2005/8/layout/hierarchy1"/>
    <dgm:cxn modelId="{2ADA6716-E0F9-4DA0-A9FB-E6073984978C}" type="presParOf" srcId="{9AC5AA98-FE5E-4270-847E-6EEA249884ED}" destId="{1BA43ACB-7F04-4D5A-8ED7-4F0C207FB41C}" srcOrd="0" destOrd="0" presId="urn:microsoft.com/office/officeart/2005/8/layout/hierarchy1"/>
    <dgm:cxn modelId="{3282F448-18D2-407F-8086-ECB9CE431559}" type="presParOf" srcId="{9AC5AA98-FE5E-4270-847E-6EEA249884ED}" destId="{D59EDCB7-BEA8-465F-8ED0-229A3F7FAA77}" srcOrd="1" destOrd="0" presId="urn:microsoft.com/office/officeart/2005/8/layout/hierarchy1"/>
    <dgm:cxn modelId="{455291C5-0DD9-4D55-BF30-020227269C16}" type="presParOf" srcId="{D59EDCB7-BEA8-465F-8ED0-229A3F7FAA77}" destId="{71928AAB-2EAB-4E1D-8E46-C6035047998F}" srcOrd="0" destOrd="0" presId="urn:microsoft.com/office/officeart/2005/8/layout/hierarchy1"/>
    <dgm:cxn modelId="{4DC8E377-04E9-4A78-823C-94C8F341CF5A}" type="presParOf" srcId="{71928AAB-2EAB-4E1D-8E46-C6035047998F}" destId="{0CEF210C-3B62-4B17-B73F-3A016E1F1772}" srcOrd="0" destOrd="0" presId="urn:microsoft.com/office/officeart/2005/8/layout/hierarchy1"/>
    <dgm:cxn modelId="{4C781D64-E6FB-40AD-816B-0CCFDF2F6BC2}" type="presParOf" srcId="{71928AAB-2EAB-4E1D-8E46-C6035047998F}" destId="{7ED7A17A-5413-423D-9215-3281CD776B8D}" srcOrd="1" destOrd="0" presId="urn:microsoft.com/office/officeart/2005/8/layout/hierarchy1"/>
    <dgm:cxn modelId="{CD823DE4-B3C1-4616-BF8A-87DFFC0AAB20}" type="presParOf" srcId="{D59EDCB7-BEA8-465F-8ED0-229A3F7FAA77}" destId="{448A3B45-D178-4337-B5EA-526BA9087D3D}" srcOrd="1" destOrd="0" presId="urn:microsoft.com/office/officeart/2005/8/layout/hierarchy1"/>
    <dgm:cxn modelId="{686C4739-FCA8-4A1E-B794-46026F0DB413}" type="presParOf" srcId="{448A3B45-D178-4337-B5EA-526BA9087D3D}" destId="{57C64F95-8F13-4BA4-8550-1BE424390654}" srcOrd="0" destOrd="0" presId="urn:microsoft.com/office/officeart/2005/8/layout/hierarchy1"/>
    <dgm:cxn modelId="{B8F7B7DC-7D16-482F-87ED-34BC06FB1FC0}" type="presParOf" srcId="{448A3B45-D178-4337-B5EA-526BA9087D3D}" destId="{5DFF4C87-1AF3-4736-A6D7-24F2D57D7D24}" srcOrd="1" destOrd="0" presId="urn:microsoft.com/office/officeart/2005/8/layout/hierarchy1"/>
    <dgm:cxn modelId="{3B317ED3-F365-417F-B73D-E21C0A66245B}" type="presParOf" srcId="{5DFF4C87-1AF3-4736-A6D7-24F2D57D7D24}" destId="{D837811C-5CAC-4734-8D20-2B3E2621AB52}" srcOrd="0" destOrd="0" presId="urn:microsoft.com/office/officeart/2005/8/layout/hierarchy1"/>
    <dgm:cxn modelId="{6E709DB6-16A3-4083-AB81-5FB8F9969307}" type="presParOf" srcId="{D837811C-5CAC-4734-8D20-2B3E2621AB52}" destId="{B2FB2824-D8FD-4F26-8621-821460488EDF}" srcOrd="0" destOrd="0" presId="urn:microsoft.com/office/officeart/2005/8/layout/hierarchy1"/>
    <dgm:cxn modelId="{E5615559-8F15-45E7-8A36-6766920C7E0C}" type="presParOf" srcId="{D837811C-5CAC-4734-8D20-2B3E2621AB52}" destId="{FC1BB0FC-131C-46F6-8B51-5A491A7042EA}" srcOrd="1" destOrd="0" presId="urn:microsoft.com/office/officeart/2005/8/layout/hierarchy1"/>
    <dgm:cxn modelId="{6B2E031C-4A84-422F-B707-699966269BC3}" type="presParOf" srcId="{5DFF4C87-1AF3-4736-A6D7-24F2D57D7D24}" destId="{09835E12-0678-499F-AA47-0A3BE8AD3799}" srcOrd="1" destOrd="0" presId="urn:microsoft.com/office/officeart/2005/8/layout/hierarchy1"/>
    <dgm:cxn modelId="{C8FAACE4-2FD6-4C7F-831A-DA20920DC6ED}" type="presParOf" srcId="{09835E12-0678-499F-AA47-0A3BE8AD3799}" destId="{F5AE497C-B688-4210-8542-3982A8DE30CB}" srcOrd="0" destOrd="0" presId="urn:microsoft.com/office/officeart/2005/8/layout/hierarchy1"/>
    <dgm:cxn modelId="{7A892C61-1B13-468A-9210-7C12FEBE7D6F}" type="presParOf" srcId="{09835E12-0678-499F-AA47-0A3BE8AD3799}" destId="{39C66D10-8391-4D16-9AFF-A90CF02D99E0}" srcOrd="1" destOrd="0" presId="urn:microsoft.com/office/officeart/2005/8/layout/hierarchy1"/>
    <dgm:cxn modelId="{DB3D5945-6B58-4D98-ABA7-A8B39D1C9102}" type="presParOf" srcId="{39C66D10-8391-4D16-9AFF-A90CF02D99E0}" destId="{435F099D-4985-4DD2-9FAE-1DBA3A3950C9}" srcOrd="0" destOrd="0" presId="urn:microsoft.com/office/officeart/2005/8/layout/hierarchy1"/>
    <dgm:cxn modelId="{291813FB-51E4-421B-AE0D-A5C238547031}" type="presParOf" srcId="{435F099D-4985-4DD2-9FAE-1DBA3A3950C9}" destId="{7823CA8B-1073-4485-9747-1797AABF68B0}" srcOrd="0" destOrd="0" presId="urn:microsoft.com/office/officeart/2005/8/layout/hierarchy1"/>
    <dgm:cxn modelId="{24C49387-3B74-4FB7-BFF6-676ABDAA607C}" type="presParOf" srcId="{435F099D-4985-4DD2-9FAE-1DBA3A3950C9}" destId="{0B8268FB-A72B-47D9-B75A-986BE2E33809}" srcOrd="1" destOrd="0" presId="urn:microsoft.com/office/officeart/2005/8/layout/hierarchy1"/>
    <dgm:cxn modelId="{ECD77C4A-58A0-4A82-88E5-1568552715A5}" type="presParOf" srcId="{39C66D10-8391-4D16-9AFF-A90CF02D99E0}" destId="{9C62258B-672A-4B6E-99E5-F035F5BB9E70}" srcOrd="1" destOrd="0" presId="urn:microsoft.com/office/officeart/2005/8/layout/hierarchy1"/>
    <dgm:cxn modelId="{6F2396FB-E110-4FF8-AA49-FFE01F6C012C}" type="presParOf" srcId="{9AC5AA98-FE5E-4270-847E-6EEA249884ED}" destId="{AB4404AE-08DF-4388-8A11-B6AC13B3D237}" srcOrd="2" destOrd="0" presId="urn:microsoft.com/office/officeart/2005/8/layout/hierarchy1"/>
    <dgm:cxn modelId="{72674BDF-158F-4904-91AA-1C04A95DE228}" type="presParOf" srcId="{9AC5AA98-FE5E-4270-847E-6EEA249884ED}" destId="{C7E4679A-0D3E-4A65-BF2A-2EB1B85049CA}" srcOrd="3" destOrd="0" presId="urn:microsoft.com/office/officeart/2005/8/layout/hierarchy1"/>
    <dgm:cxn modelId="{40A71F2B-005E-429C-B127-BC09F717E8E4}" type="presParOf" srcId="{C7E4679A-0D3E-4A65-BF2A-2EB1B85049CA}" destId="{12A68655-2B2A-4AAC-B160-AF31FEA48A21}" srcOrd="0" destOrd="0" presId="urn:microsoft.com/office/officeart/2005/8/layout/hierarchy1"/>
    <dgm:cxn modelId="{65508230-E5E1-4045-97A4-8029C70A837F}" type="presParOf" srcId="{12A68655-2B2A-4AAC-B160-AF31FEA48A21}" destId="{A9F7AA17-C367-4B99-88EE-F3298990933B}" srcOrd="0" destOrd="0" presId="urn:microsoft.com/office/officeart/2005/8/layout/hierarchy1"/>
    <dgm:cxn modelId="{CA8CA402-7D17-4D44-83CF-63BA33AA3F21}" type="presParOf" srcId="{12A68655-2B2A-4AAC-B160-AF31FEA48A21}" destId="{A3EB718E-2772-454C-8FA8-2563903E0D41}" srcOrd="1" destOrd="0" presId="urn:microsoft.com/office/officeart/2005/8/layout/hierarchy1"/>
    <dgm:cxn modelId="{7B9A9692-439D-488A-8539-10D775ED56C8}" type="presParOf" srcId="{C7E4679A-0D3E-4A65-BF2A-2EB1B85049CA}" destId="{E5396E5F-9687-440A-9A35-3DC7EBF32B64}" srcOrd="1" destOrd="0" presId="urn:microsoft.com/office/officeart/2005/8/layout/hierarchy1"/>
    <dgm:cxn modelId="{82CE407B-8627-4AAE-B1A8-07B2CCA1618A}" type="presParOf" srcId="{E5396E5F-9687-440A-9A35-3DC7EBF32B64}" destId="{E47D1951-16DB-4260-BDC6-5EBA1A35E10C}" srcOrd="0" destOrd="0" presId="urn:microsoft.com/office/officeart/2005/8/layout/hierarchy1"/>
    <dgm:cxn modelId="{1813076F-DE61-4608-8041-077FF1C19DCC}" type="presParOf" srcId="{E5396E5F-9687-440A-9A35-3DC7EBF32B64}" destId="{45CAFD2F-2FA3-456F-9C7F-C14EFBEDE452}" srcOrd="1" destOrd="0" presId="urn:microsoft.com/office/officeart/2005/8/layout/hierarchy1"/>
    <dgm:cxn modelId="{3C4B49D8-F6E0-4849-81C4-93FD0E38ADEA}" type="presParOf" srcId="{45CAFD2F-2FA3-456F-9C7F-C14EFBEDE452}" destId="{BC633AD9-A778-46E4-8764-2E917560A71F}" srcOrd="0" destOrd="0" presId="urn:microsoft.com/office/officeart/2005/8/layout/hierarchy1"/>
    <dgm:cxn modelId="{5CA1D755-045C-4AE1-AC81-2B2AE2B85CCF}" type="presParOf" srcId="{BC633AD9-A778-46E4-8764-2E917560A71F}" destId="{90B4293E-7A34-4AA5-BE83-8CE5C781F143}" srcOrd="0" destOrd="0" presId="urn:microsoft.com/office/officeart/2005/8/layout/hierarchy1"/>
    <dgm:cxn modelId="{2AF58BB8-DB53-4E0D-AB74-F50343804E52}" type="presParOf" srcId="{BC633AD9-A778-46E4-8764-2E917560A71F}" destId="{C0B1B4AA-C6AC-40E4-A51B-9DF53EEDDFB7}" srcOrd="1" destOrd="0" presId="urn:microsoft.com/office/officeart/2005/8/layout/hierarchy1"/>
    <dgm:cxn modelId="{C1A067DA-4977-44A1-B4BE-881961D46564}" type="presParOf" srcId="{45CAFD2F-2FA3-456F-9C7F-C14EFBEDE452}" destId="{24B2F52D-AB67-49A1-AEB3-14DF53CABF09}" srcOrd="1" destOrd="0" presId="urn:microsoft.com/office/officeart/2005/8/layout/hierarchy1"/>
    <dgm:cxn modelId="{D5E3AB28-BC64-4012-84B6-CCCC7E0C4B10}" type="presParOf" srcId="{24B2F52D-AB67-49A1-AEB3-14DF53CABF09}" destId="{215F1EC9-17C0-4E24-A3C5-4E06441C464C}" srcOrd="0" destOrd="0" presId="urn:microsoft.com/office/officeart/2005/8/layout/hierarchy1"/>
    <dgm:cxn modelId="{D1354CB2-F945-4C0B-90A7-9FD669F6758D}" type="presParOf" srcId="{24B2F52D-AB67-49A1-AEB3-14DF53CABF09}" destId="{985D6902-1BC2-4FA9-9D9B-67554338E8AF}" srcOrd="1" destOrd="0" presId="urn:microsoft.com/office/officeart/2005/8/layout/hierarchy1"/>
    <dgm:cxn modelId="{5D79901A-EE51-4DD9-9720-34A63C9C7C6E}" type="presParOf" srcId="{985D6902-1BC2-4FA9-9D9B-67554338E8AF}" destId="{62BF9259-41F3-4A91-AB9F-34305E1D7A0E}" srcOrd="0" destOrd="0" presId="urn:microsoft.com/office/officeart/2005/8/layout/hierarchy1"/>
    <dgm:cxn modelId="{750B769B-1361-4D68-97A7-BB0F8E499B1A}" type="presParOf" srcId="{62BF9259-41F3-4A91-AB9F-34305E1D7A0E}" destId="{96487315-C07D-4956-B7D3-21EA0782B75D}" srcOrd="0" destOrd="0" presId="urn:microsoft.com/office/officeart/2005/8/layout/hierarchy1"/>
    <dgm:cxn modelId="{64641859-FE6C-4411-8410-63BD6F9CE559}" type="presParOf" srcId="{62BF9259-41F3-4A91-AB9F-34305E1D7A0E}" destId="{A763819F-0B44-4142-9DB2-19FC28D7F7EE}" srcOrd="1" destOrd="0" presId="urn:microsoft.com/office/officeart/2005/8/layout/hierarchy1"/>
    <dgm:cxn modelId="{16810E68-3217-42A6-8A19-9C324F9041BD}" type="presParOf" srcId="{985D6902-1BC2-4FA9-9D9B-67554338E8AF}" destId="{AABA61CF-966C-4F60-ADEC-0714AC53914C}" srcOrd="1" destOrd="0" presId="urn:microsoft.com/office/officeart/2005/8/layout/hierarchy1"/>
    <dgm:cxn modelId="{8179F632-7B80-45E5-BCDB-CF8CE18D0979}" type="presParOf" srcId="{24B2F52D-AB67-49A1-AEB3-14DF53CABF09}" destId="{97590319-4B57-4D81-8A2C-4DB6CDB38F91}" srcOrd="2" destOrd="0" presId="urn:microsoft.com/office/officeart/2005/8/layout/hierarchy1"/>
    <dgm:cxn modelId="{1735B75E-0BC0-4DBE-8D08-B8D361947320}" type="presParOf" srcId="{24B2F52D-AB67-49A1-AEB3-14DF53CABF09}" destId="{F2BC41B1-6C4B-4B42-A7E1-E0FFC15AC1CC}" srcOrd="3" destOrd="0" presId="urn:microsoft.com/office/officeart/2005/8/layout/hierarchy1"/>
    <dgm:cxn modelId="{D55CBD36-25C6-452E-B8F6-3590F460583F}" type="presParOf" srcId="{F2BC41B1-6C4B-4B42-A7E1-E0FFC15AC1CC}" destId="{C1D285C3-E099-4FA2-841A-779F1A3F9E84}" srcOrd="0" destOrd="0" presId="urn:microsoft.com/office/officeart/2005/8/layout/hierarchy1"/>
    <dgm:cxn modelId="{36453546-667D-477E-A7C6-1ABF512B8F5F}" type="presParOf" srcId="{C1D285C3-E099-4FA2-841A-779F1A3F9E84}" destId="{E4417A7B-7608-47A8-9F6B-2EF9271B9023}" srcOrd="0" destOrd="0" presId="urn:microsoft.com/office/officeart/2005/8/layout/hierarchy1"/>
    <dgm:cxn modelId="{2387B36E-6FF9-43F4-A2C9-998987C522F5}" type="presParOf" srcId="{C1D285C3-E099-4FA2-841A-779F1A3F9E84}" destId="{44D4393D-8919-4BC6-AC09-EDBEAEF1C881}" srcOrd="1" destOrd="0" presId="urn:microsoft.com/office/officeart/2005/8/layout/hierarchy1"/>
    <dgm:cxn modelId="{D1573E68-0232-4626-94C5-494661E4D51A}" type="presParOf" srcId="{F2BC41B1-6C4B-4B42-A7E1-E0FFC15AC1CC}" destId="{6430ED9E-C859-4D34-B28F-F4B539FBB7A0}" srcOrd="1" destOrd="0" presId="urn:microsoft.com/office/officeart/2005/8/layout/hierarchy1"/>
    <dgm:cxn modelId="{CDE1E2ED-7204-4A9D-B2B1-EE9C7870E03E}" type="presParOf" srcId="{E5396E5F-9687-440A-9A35-3DC7EBF32B64}" destId="{C67D868B-472D-4A6F-B876-0F825AF0725F}" srcOrd="2" destOrd="0" presId="urn:microsoft.com/office/officeart/2005/8/layout/hierarchy1"/>
    <dgm:cxn modelId="{C9A965D6-0B2E-4408-ADF8-D0EA17DC58C3}" type="presParOf" srcId="{E5396E5F-9687-440A-9A35-3DC7EBF32B64}" destId="{E3867173-8828-4CFB-8751-3F7C87B80C83}" srcOrd="3" destOrd="0" presId="urn:microsoft.com/office/officeart/2005/8/layout/hierarchy1"/>
    <dgm:cxn modelId="{C03634E4-2305-4CF7-9619-AC092003F1A4}" type="presParOf" srcId="{E3867173-8828-4CFB-8751-3F7C87B80C83}" destId="{DA9BE14F-E274-45C3-82AD-46220F117C42}" srcOrd="0" destOrd="0" presId="urn:microsoft.com/office/officeart/2005/8/layout/hierarchy1"/>
    <dgm:cxn modelId="{38421E6E-6AF8-4E69-B12D-EC63E16DA285}" type="presParOf" srcId="{DA9BE14F-E274-45C3-82AD-46220F117C42}" destId="{ED83CEF2-1FC3-487A-83FA-BF4BBBC89D60}" srcOrd="0" destOrd="0" presId="urn:microsoft.com/office/officeart/2005/8/layout/hierarchy1"/>
    <dgm:cxn modelId="{D9E770AA-9A9C-481F-9743-013B071FAE49}" type="presParOf" srcId="{DA9BE14F-E274-45C3-82AD-46220F117C42}" destId="{12F43012-3054-435A-9167-605BD8C6C815}" srcOrd="1" destOrd="0" presId="urn:microsoft.com/office/officeart/2005/8/layout/hierarchy1"/>
    <dgm:cxn modelId="{A7B0C4D6-F11E-4661-9B2B-5BE8F26FD155}" type="presParOf" srcId="{E3867173-8828-4CFB-8751-3F7C87B80C83}" destId="{6FDCDE19-7D64-4685-9C49-059FDE8903D0}" srcOrd="1" destOrd="0" presId="urn:microsoft.com/office/officeart/2005/8/layout/hierarchy1"/>
    <dgm:cxn modelId="{15D45C38-6382-4A8E-97E3-FDA9565B89B1}" type="presParOf" srcId="{6FDCDE19-7D64-4685-9C49-059FDE8903D0}" destId="{4695C8B9-8DF7-4FA5-AE6F-8F3B4A9FB532}" srcOrd="0" destOrd="0" presId="urn:microsoft.com/office/officeart/2005/8/layout/hierarchy1"/>
    <dgm:cxn modelId="{14834F88-E46D-4879-B5BA-25EA99C3F8A3}" type="presParOf" srcId="{6FDCDE19-7D64-4685-9C49-059FDE8903D0}" destId="{C3DF30D7-6CD4-402B-AAAD-10F89CD3EA5F}" srcOrd="1" destOrd="0" presId="urn:microsoft.com/office/officeart/2005/8/layout/hierarchy1"/>
    <dgm:cxn modelId="{B3736EA3-6BA5-420A-B818-962709E0E8E4}" type="presParOf" srcId="{C3DF30D7-6CD4-402B-AAAD-10F89CD3EA5F}" destId="{295C54AE-4F4E-46EE-BB31-38432F777A4F}" srcOrd="0" destOrd="0" presId="urn:microsoft.com/office/officeart/2005/8/layout/hierarchy1"/>
    <dgm:cxn modelId="{E9EEFECE-4AC5-4ED1-BB8E-4A4F71C39E77}" type="presParOf" srcId="{295C54AE-4F4E-46EE-BB31-38432F777A4F}" destId="{EF0DAD73-2CC7-4B52-9187-8C87CF53EE67}" srcOrd="0" destOrd="0" presId="urn:microsoft.com/office/officeart/2005/8/layout/hierarchy1"/>
    <dgm:cxn modelId="{CA94E968-A12A-45BC-B88C-2E0F3396A982}" type="presParOf" srcId="{295C54AE-4F4E-46EE-BB31-38432F777A4F}" destId="{39A5528F-D695-4A0C-BFBC-2ADAD4AA5F86}" srcOrd="1" destOrd="0" presId="urn:microsoft.com/office/officeart/2005/8/layout/hierarchy1"/>
    <dgm:cxn modelId="{E3D5CD9D-B5E6-49CC-86DD-239A7393C026}" type="presParOf" srcId="{C3DF30D7-6CD4-402B-AAAD-10F89CD3EA5F}" destId="{551EEC7F-F47E-4E0F-ABC1-3B87F6D876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5C8B9-8DF7-4FA5-AE6F-8F3B4A9FB532}">
      <dsp:nvSpPr>
        <dsp:cNvPr id="0" name=""/>
        <dsp:cNvSpPr/>
      </dsp:nvSpPr>
      <dsp:spPr>
        <a:xfrm>
          <a:off x="7865077" y="2885913"/>
          <a:ext cx="91440" cy="140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868B-472D-4A6F-B876-0F825AF0725F}">
      <dsp:nvSpPr>
        <dsp:cNvPr id="0" name=""/>
        <dsp:cNvSpPr/>
      </dsp:nvSpPr>
      <dsp:spPr>
        <a:xfrm>
          <a:off x="7468511" y="2439204"/>
          <a:ext cx="442286" cy="140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27"/>
              </a:lnTo>
              <a:lnTo>
                <a:pt x="442286" y="95627"/>
              </a:lnTo>
              <a:lnTo>
                <a:pt x="442286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90319-4B57-4D81-8A2C-4DB6CDB38F91}">
      <dsp:nvSpPr>
        <dsp:cNvPr id="0" name=""/>
        <dsp:cNvSpPr/>
      </dsp:nvSpPr>
      <dsp:spPr>
        <a:xfrm>
          <a:off x="7026225" y="2885913"/>
          <a:ext cx="294857" cy="140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27"/>
              </a:lnTo>
              <a:lnTo>
                <a:pt x="294857" y="95627"/>
              </a:lnTo>
              <a:lnTo>
                <a:pt x="294857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1EC9-17C0-4E24-A3C5-4E06441C464C}">
      <dsp:nvSpPr>
        <dsp:cNvPr id="0" name=""/>
        <dsp:cNvSpPr/>
      </dsp:nvSpPr>
      <dsp:spPr>
        <a:xfrm>
          <a:off x="6731367" y="2885913"/>
          <a:ext cx="294857" cy="140325"/>
        </a:xfrm>
        <a:custGeom>
          <a:avLst/>
          <a:gdLst/>
          <a:ahLst/>
          <a:cxnLst/>
          <a:rect l="0" t="0" r="0" b="0"/>
          <a:pathLst>
            <a:path>
              <a:moveTo>
                <a:pt x="294857" y="0"/>
              </a:moveTo>
              <a:lnTo>
                <a:pt x="294857" y="95627"/>
              </a:lnTo>
              <a:lnTo>
                <a:pt x="0" y="95627"/>
              </a:lnTo>
              <a:lnTo>
                <a:pt x="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D1951-16DB-4260-BDC6-5EBA1A35E10C}">
      <dsp:nvSpPr>
        <dsp:cNvPr id="0" name=""/>
        <dsp:cNvSpPr/>
      </dsp:nvSpPr>
      <dsp:spPr>
        <a:xfrm>
          <a:off x="7026225" y="2439204"/>
          <a:ext cx="442286" cy="140325"/>
        </a:xfrm>
        <a:custGeom>
          <a:avLst/>
          <a:gdLst/>
          <a:ahLst/>
          <a:cxnLst/>
          <a:rect l="0" t="0" r="0" b="0"/>
          <a:pathLst>
            <a:path>
              <a:moveTo>
                <a:pt x="442286" y="0"/>
              </a:moveTo>
              <a:lnTo>
                <a:pt x="442286" y="95627"/>
              </a:lnTo>
              <a:lnTo>
                <a:pt x="0" y="95627"/>
              </a:lnTo>
              <a:lnTo>
                <a:pt x="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404AE-08DF-4388-8A11-B6AC13B3D237}">
      <dsp:nvSpPr>
        <dsp:cNvPr id="0" name=""/>
        <dsp:cNvSpPr/>
      </dsp:nvSpPr>
      <dsp:spPr>
        <a:xfrm>
          <a:off x="6805082" y="1992495"/>
          <a:ext cx="663429" cy="140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27"/>
              </a:lnTo>
              <a:lnTo>
                <a:pt x="663429" y="95627"/>
              </a:lnTo>
              <a:lnTo>
                <a:pt x="663429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497C-B688-4210-8542-3982A8DE30CB}">
      <dsp:nvSpPr>
        <dsp:cNvPr id="0" name=""/>
        <dsp:cNvSpPr/>
      </dsp:nvSpPr>
      <dsp:spPr>
        <a:xfrm>
          <a:off x="6095933" y="2885913"/>
          <a:ext cx="91440" cy="140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64F95-8F13-4BA4-8550-1BE424390654}">
      <dsp:nvSpPr>
        <dsp:cNvPr id="0" name=""/>
        <dsp:cNvSpPr/>
      </dsp:nvSpPr>
      <dsp:spPr>
        <a:xfrm>
          <a:off x="6095933" y="2439204"/>
          <a:ext cx="91440" cy="140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43ACB-7F04-4D5A-8ED7-4F0C207FB41C}">
      <dsp:nvSpPr>
        <dsp:cNvPr id="0" name=""/>
        <dsp:cNvSpPr/>
      </dsp:nvSpPr>
      <dsp:spPr>
        <a:xfrm>
          <a:off x="6141653" y="1992495"/>
          <a:ext cx="663429" cy="140325"/>
        </a:xfrm>
        <a:custGeom>
          <a:avLst/>
          <a:gdLst/>
          <a:ahLst/>
          <a:cxnLst/>
          <a:rect l="0" t="0" r="0" b="0"/>
          <a:pathLst>
            <a:path>
              <a:moveTo>
                <a:pt x="663429" y="0"/>
              </a:moveTo>
              <a:lnTo>
                <a:pt x="663429" y="95627"/>
              </a:lnTo>
              <a:lnTo>
                <a:pt x="0" y="95627"/>
              </a:lnTo>
              <a:lnTo>
                <a:pt x="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937F3-4FE6-4E05-BDB5-46A191BEA7EB}">
      <dsp:nvSpPr>
        <dsp:cNvPr id="0" name=""/>
        <dsp:cNvSpPr/>
      </dsp:nvSpPr>
      <dsp:spPr>
        <a:xfrm>
          <a:off x="4519936" y="1545786"/>
          <a:ext cx="2285145" cy="140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27"/>
              </a:lnTo>
              <a:lnTo>
                <a:pt x="2285145" y="95627"/>
              </a:lnTo>
              <a:lnTo>
                <a:pt x="2285145" y="140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46E2D-B89A-40D9-AF00-FE5A0C86A2B8}">
      <dsp:nvSpPr>
        <dsp:cNvPr id="0" name=""/>
        <dsp:cNvSpPr/>
      </dsp:nvSpPr>
      <dsp:spPr>
        <a:xfrm>
          <a:off x="5506218" y="2885913"/>
          <a:ext cx="91440" cy="140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671B7-6A3C-452B-91C0-83CE6D7A0D46}">
      <dsp:nvSpPr>
        <dsp:cNvPr id="0" name=""/>
        <dsp:cNvSpPr/>
      </dsp:nvSpPr>
      <dsp:spPr>
        <a:xfrm>
          <a:off x="5506218" y="2439204"/>
          <a:ext cx="91440" cy="140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7B442-9104-459D-A33A-8C8532ED04D8}">
      <dsp:nvSpPr>
        <dsp:cNvPr id="0" name=""/>
        <dsp:cNvSpPr/>
      </dsp:nvSpPr>
      <dsp:spPr>
        <a:xfrm>
          <a:off x="4888508" y="1992495"/>
          <a:ext cx="663429" cy="140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27"/>
              </a:lnTo>
              <a:lnTo>
                <a:pt x="663429" y="95627"/>
              </a:lnTo>
              <a:lnTo>
                <a:pt x="663429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A04C2-E9AF-41C9-932A-49CE96589A63}">
      <dsp:nvSpPr>
        <dsp:cNvPr id="0" name=""/>
        <dsp:cNvSpPr/>
      </dsp:nvSpPr>
      <dsp:spPr>
        <a:xfrm>
          <a:off x="4667365" y="2885913"/>
          <a:ext cx="294857" cy="140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27"/>
              </a:lnTo>
              <a:lnTo>
                <a:pt x="294857" y="95627"/>
              </a:lnTo>
              <a:lnTo>
                <a:pt x="294857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7F14D-9D55-450E-992B-7DAEC8304566}">
      <dsp:nvSpPr>
        <dsp:cNvPr id="0" name=""/>
        <dsp:cNvSpPr/>
      </dsp:nvSpPr>
      <dsp:spPr>
        <a:xfrm>
          <a:off x="4372508" y="2885913"/>
          <a:ext cx="294857" cy="140325"/>
        </a:xfrm>
        <a:custGeom>
          <a:avLst/>
          <a:gdLst/>
          <a:ahLst/>
          <a:cxnLst/>
          <a:rect l="0" t="0" r="0" b="0"/>
          <a:pathLst>
            <a:path>
              <a:moveTo>
                <a:pt x="294857" y="0"/>
              </a:moveTo>
              <a:lnTo>
                <a:pt x="294857" y="95627"/>
              </a:lnTo>
              <a:lnTo>
                <a:pt x="0" y="95627"/>
              </a:lnTo>
              <a:lnTo>
                <a:pt x="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0163A-CCA1-4E4F-890D-E36EBE157B7B}">
      <dsp:nvSpPr>
        <dsp:cNvPr id="0" name=""/>
        <dsp:cNvSpPr/>
      </dsp:nvSpPr>
      <dsp:spPr>
        <a:xfrm>
          <a:off x="4225079" y="2439204"/>
          <a:ext cx="442286" cy="140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27"/>
              </a:lnTo>
              <a:lnTo>
                <a:pt x="442286" y="95627"/>
              </a:lnTo>
              <a:lnTo>
                <a:pt x="442286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8EAE6-919D-4A42-937C-1233CE6B2AE2}">
      <dsp:nvSpPr>
        <dsp:cNvPr id="0" name=""/>
        <dsp:cNvSpPr/>
      </dsp:nvSpPr>
      <dsp:spPr>
        <a:xfrm>
          <a:off x="3737073" y="2885913"/>
          <a:ext cx="91440" cy="140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E2102-47A3-4E18-A02C-7C0113837E00}">
      <dsp:nvSpPr>
        <dsp:cNvPr id="0" name=""/>
        <dsp:cNvSpPr/>
      </dsp:nvSpPr>
      <dsp:spPr>
        <a:xfrm>
          <a:off x="3782793" y="2439204"/>
          <a:ext cx="442286" cy="140325"/>
        </a:xfrm>
        <a:custGeom>
          <a:avLst/>
          <a:gdLst/>
          <a:ahLst/>
          <a:cxnLst/>
          <a:rect l="0" t="0" r="0" b="0"/>
          <a:pathLst>
            <a:path>
              <a:moveTo>
                <a:pt x="442286" y="0"/>
              </a:moveTo>
              <a:lnTo>
                <a:pt x="442286" y="95627"/>
              </a:lnTo>
              <a:lnTo>
                <a:pt x="0" y="95627"/>
              </a:lnTo>
              <a:lnTo>
                <a:pt x="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228AE-22B3-43E6-AE1B-CDB03761E609}">
      <dsp:nvSpPr>
        <dsp:cNvPr id="0" name=""/>
        <dsp:cNvSpPr/>
      </dsp:nvSpPr>
      <dsp:spPr>
        <a:xfrm>
          <a:off x="4225079" y="1992495"/>
          <a:ext cx="663429" cy="140325"/>
        </a:xfrm>
        <a:custGeom>
          <a:avLst/>
          <a:gdLst/>
          <a:ahLst/>
          <a:cxnLst/>
          <a:rect l="0" t="0" r="0" b="0"/>
          <a:pathLst>
            <a:path>
              <a:moveTo>
                <a:pt x="663429" y="0"/>
              </a:moveTo>
              <a:lnTo>
                <a:pt x="663429" y="95627"/>
              </a:lnTo>
              <a:lnTo>
                <a:pt x="0" y="95627"/>
              </a:lnTo>
              <a:lnTo>
                <a:pt x="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9D883-D3FC-4AAC-8BEA-25FD0AD97A8B}">
      <dsp:nvSpPr>
        <dsp:cNvPr id="0" name=""/>
        <dsp:cNvSpPr/>
      </dsp:nvSpPr>
      <dsp:spPr>
        <a:xfrm>
          <a:off x="4519936" y="1545786"/>
          <a:ext cx="368571" cy="140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27"/>
              </a:lnTo>
              <a:lnTo>
                <a:pt x="368571" y="95627"/>
              </a:lnTo>
              <a:lnTo>
                <a:pt x="368571" y="140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CF561-1E0D-464D-B942-12DC278FCFD0}">
      <dsp:nvSpPr>
        <dsp:cNvPr id="0" name=""/>
        <dsp:cNvSpPr/>
      </dsp:nvSpPr>
      <dsp:spPr>
        <a:xfrm>
          <a:off x="3147358" y="2885913"/>
          <a:ext cx="91440" cy="140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E42AC-BBA2-4C14-9E43-87DEE020ABF7}">
      <dsp:nvSpPr>
        <dsp:cNvPr id="0" name=""/>
        <dsp:cNvSpPr/>
      </dsp:nvSpPr>
      <dsp:spPr>
        <a:xfrm>
          <a:off x="3147358" y="2439204"/>
          <a:ext cx="91440" cy="140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00EA8-1EF9-4AB3-BCD5-A69AB6DBCB6B}">
      <dsp:nvSpPr>
        <dsp:cNvPr id="0" name=""/>
        <dsp:cNvSpPr/>
      </dsp:nvSpPr>
      <dsp:spPr>
        <a:xfrm>
          <a:off x="2234791" y="1992495"/>
          <a:ext cx="958286" cy="140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27"/>
              </a:lnTo>
              <a:lnTo>
                <a:pt x="958286" y="95627"/>
              </a:lnTo>
              <a:lnTo>
                <a:pt x="958286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83BE5-81AD-459E-AA60-145B34B9634C}">
      <dsp:nvSpPr>
        <dsp:cNvPr id="0" name=""/>
        <dsp:cNvSpPr/>
      </dsp:nvSpPr>
      <dsp:spPr>
        <a:xfrm>
          <a:off x="2013648" y="2885913"/>
          <a:ext cx="589714" cy="140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27"/>
              </a:lnTo>
              <a:lnTo>
                <a:pt x="589714" y="95627"/>
              </a:lnTo>
              <a:lnTo>
                <a:pt x="589714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28F6E-7933-4379-9EC5-7E085DF7D95E}">
      <dsp:nvSpPr>
        <dsp:cNvPr id="0" name=""/>
        <dsp:cNvSpPr/>
      </dsp:nvSpPr>
      <dsp:spPr>
        <a:xfrm>
          <a:off x="1967928" y="2885913"/>
          <a:ext cx="91440" cy="140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3D13C-8D77-438B-B0F6-455186042889}">
      <dsp:nvSpPr>
        <dsp:cNvPr id="0" name=""/>
        <dsp:cNvSpPr/>
      </dsp:nvSpPr>
      <dsp:spPr>
        <a:xfrm>
          <a:off x="1423933" y="2885913"/>
          <a:ext cx="589714" cy="140325"/>
        </a:xfrm>
        <a:custGeom>
          <a:avLst/>
          <a:gdLst/>
          <a:ahLst/>
          <a:cxnLst/>
          <a:rect l="0" t="0" r="0" b="0"/>
          <a:pathLst>
            <a:path>
              <a:moveTo>
                <a:pt x="589714" y="0"/>
              </a:moveTo>
              <a:lnTo>
                <a:pt x="589714" y="95627"/>
              </a:lnTo>
              <a:lnTo>
                <a:pt x="0" y="95627"/>
              </a:lnTo>
              <a:lnTo>
                <a:pt x="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4C2B4-9C81-47CB-909B-1C6B72A47CD2}">
      <dsp:nvSpPr>
        <dsp:cNvPr id="0" name=""/>
        <dsp:cNvSpPr/>
      </dsp:nvSpPr>
      <dsp:spPr>
        <a:xfrm>
          <a:off x="1276504" y="2439204"/>
          <a:ext cx="737143" cy="140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27"/>
              </a:lnTo>
              <a:lnTo>
                <a:pt x="737143" y="95627"/>
              </a:lnTo>
              <a:lnTo>
                <a:pt x="737143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A5A94-21D5-4F3A-BE11-7878A395D5C7}">
      <dsp:nvSpPr>
        <dsp:cNvPr id="0" name=""/>
        <dsp:cNvSpPr/>
      </dsp:nvSpPr>
      <dsp:spPr>
        <a:xfrm>
          <a:off x="539361" y="2885913"/>
          <a:ext cx="294857" cy="140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27"/>
              </a:lnTo>
              <a:lnTo>
                <a:pt x="294857" y="95627"/>
              </a:lnTo>
              <a:lnTo>
                <a:pt x="294857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6AE72-1B38-446F-89AE-436124E519BD}">
      <dsp:nvSpPr>
        <dsp:cNvPr id="0" name=""/>
        <dsp:cNvSpPr/>
      </dsp:nvSpPr>
      <dsp:spPr>
        <a:xfrm>
          <a:off x="244503" y="2885913"/>
          <a:ext cx="294857" cy="140325"/>
        </a:xfrm>
        <a:custGeom>
          <a:avLst/>
          <a:gdLst/>
          <a:ahLst/>
          <a:cxnLst/>
          <a:rect l="0" t="0" r="0" b="0"/>
          <a:pathLst>
            <a:path>
              <a:moveTo>
                <a:pt x="294857" y="0"/>
              </a:moveTo>
              <a:lnTo>
                <a:pt x="294857" y="95627"/>
              </a:lnTo>
              <a:lnTo>
                <a:pt x="0" y="95627"/>
              </a:lnTo>
              <a:lnTo>
                <a:pt x="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6D74D-E4C3-4FD1-BE6C-8E665FE59BCE}">
      <dsp:nvSpPr>
        <dsp:cNvPr id="0" name=""/>
        <dsp:cNvSpPr/>
      </dsp:nvSpPr>
      <dsp:spPr>
        <a:xfrm>
          <a:off x="539361" y="2439204"/>
          <a:ext cx="737143" cy="140325"/>
        </a:xfrm>
        <a:custGeom>
          <a:avLst/>
          <a:gdLst/>
          <a:ahLst/>
          <a:cxnLst/>
          <a:rect l="0" t="0" r="0" b="0"/>
          <a:pathLst>
            <a:path>
              <a:moveTo>
                <a:pt x="737143" y="0"/>
              </a:moveTo>
              <a:lnTo>
                <a:pt x="737143" y="95627"/>
              </a:lnTo>
              <a:lnTo>
                <a:pt x="0" y="95627"/>
              </a:lnTo>
              <a:lnTo>
                <a:pt x="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AFE6B-A027-4868-A428-EB9961561C49}">
      <dsp:nvSpPr>
        <dsp:cNvPr id="0" name=""/>
        <dsp:cNvSpPr/>
      </dsp:nvSpPr>
      <dsp:spPr>
        <a:xfrm>
          <a:off x="1276504" y="1992495"/>
          <a:ext cx="958286" cy="140325"/>
        </a:xfrm>
        <a:custGeom>
          <a:avLst/>
          <a:gdLst/>
          <a:ahLst/>
          <a:cxnLst/>
          <a:rect l="0" t="0" r="0" b="0"/>
          <a:pathLst>
            <a:path>
              <a:moveTo>
                <a:pt x="958286" y="0"/>
              </a:moveTo>
              <a:lnTo>
                <a:pt x="958286" y="95627"/>
              </a:lnTo>
              <a:lnTo>
                <a:pt x="0" y="95627"/>
              </a:lnTo>
              <a:lnTo>
                <a:pt x="0" y="140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47C5F-05A6-4FDA-ADA9-E900C8FE3933}">
      <dsp:nvSpPr>
        <dsp:cNvPr id="0" name=""/>
        <dsp:cNvSpPr/>
      </dsp:nvSpPr>
      <dsp:spPr>
        <a:xfrm>
          <a:off x="2234791" y="1545786"/>
          <a:ext cx="2285145" cy="140325"/>
        </a:xfrm>
        <a:custGeom>
          <a:avLst/>
          <a:gdLst/>
          <a:ahLst/>
          <a:cxnLst/>
          <a:rect l="0" t="0" r="0" b="0"/>
          <a:pathLst>
            <a:path>
              <a:moveTo>
                <a:pt x="2285145" y="0"/>
              </a:moveTo>
              <a:lnTo>
                <a:pt x="2285145" y="95627"/>
              </a:lnTo>
              <a:lnTo>
                <a:pt x="0" y="95627"/>
              </a:lnTo>
              <a:lnTo>
                <a:pt x="0" y="140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713AA-73D7-4580-A62C-73E1321E2648}">
      <dsp:nvSpPr>
        <dsp:cNvPr id="0" name=""/>
        <dsp:cNvSpPr/>
      </dsp:nvSpPr>
      <dsp:spPr>
        <a:xfrm>
          <a:off x="4278689" y="1239402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7370F-4A3B-4B10-955B-0753739671B6}">
      <dsp:nvSpPr>
        <dsp:cNvPr id="0" name=""/>
        <dsp:cNvSpPr/>
      </dsp:nvSpPr>
      <dsp:spPr>
        <a:xfrm>
          <a:off x="4332300" y="1290332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 dirty="0"/>
        </a:p>
      </dsp:txBody>
      <dsp:txXfrm>
        <a:off x="4341274" y="1299306"/>
        <a:ext cx="464546" cy="288435"/>
      </dsp:txXfrm>
    </dsp:sp>
    <dsp:sp modelId="{F2F12D5C-530D-4AE0-8711-3D10FCE08F90}">
      <dsp:nvSpPr>
        <dsp:cNvPr id="0" name=""/>
        <dsp:cNvSpPr/>
      </dsp:nvSpPr>
      <dsp:spPr>
        <a:xfrm>
          <a:off x="1993544" y="1686111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7AE37-CD26-4076-BBA0-7CF859123004}">
      <dsp:nvSpPr>
        <dsp:cNvPr id="0" name=""/>
        <dsp:cNvSpPr/>
      </dsp:nvSpPr>
      <dsp:spPr>
        <a:xfrm>
          <a:off x="2047155" y="1737041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 dirty="0"/>
        </a:p>
      </dsp:txBody>
      <dsp:txXfrm>
        <a:off x="2056129" y="1746015"/>
        <a:ext cx="464546" cy="288435"/>
      </dsp:txXfrm>
    </dsp:sp>
    <dsp:sp modelId="{5B56D19A-2168-4208-90C8-A731F21D3AE4}">
      <dsp:nvSpPr>
        <dsp:cNvPr id="0" name=""/>
        <dsp:cNvSpPr/>
      </dsp:nvSpPr>
      <dsp:spPr>
        <a:xfrm>
          <a:off x="1035257" y="2132820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50640-75ED-4B7C-A13E-2D3F9482BBAE}">
      <dsp:nvSpPr>
        <dsp:cNvPr id="0" name=""/>
        <dsp:cNvSpPr/>
      </dsp:nvSpPr>
      <dsp:spPr>
        <a:xfrm>
          <a:off x="1088868" y="2183750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 </a:t>
          </a:r>
        </a:p>
      </dsp:txBody>
      <dsp:txXfrm>
        <a:off x="1097842" y="2192724"/>
        <a:ext cx="464546" cy="288435"/>
      </dsp:txXfrm>
    </dsp:sp>
    <dsp:sp modelId="{B18A3702-7A86-4496-AB20-E8A805320FB6}">
      <dsp:nvSpPr>
        <dsp:cNvPr id="0" name=""/>
        <dsp:cNvSpPr/>
      </dsp:nvSpPr>
      <dsp:spPr>
        <a:xfrm>
          <a:off x="298114" y="2579529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74FFE-4C18-4B72-9783-DD79744693DD}">
      <dsp:nvSpPr>
        <dsp:cNvPr id="0" name=""/>
        <dsp:cNvSpPr/>
      </dsp:nvSpPr>
      <dsp:spPr>
        <a:xfrm>
          <a:off x="351724" y="2630459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 dirty="0"/>
        </a:p>
      </dsp:txBody>
      <dsp:txXfrm>
        <a:off x="360698" y="2639433"/>
        <a:ext cx="464546" cy="288435"/>
      </dsp:txXfrm>
    </dsp:sp>
    <dsp:sp modelId="{54864399-14F3-470C-9BDF-CE951CD9CD3D}">
      <dsp:nvSpPr>
        <dsp:cNvPr id="0" name=""/>
        <dsp:cNvSpPr/>
      </dsp:nvSpPr>
      <dsp:spPr>
        <a:xfrm>
          <a:off x="3256" y="3026238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9482E-BB31-454C-B3FD-ED24FED5E3F8}">
      <dsp:nvSpPr>
        <dsp:cNvPr id="0" name=""/>
        <dsp:cNvSpPr/>
      </dsp:nvSpPr>
      <dsp:spPr>
        <a:xfrm>
          <a:off x="56867" y="3077168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 dirty="0"/>
        </a:p>
      </dsp:txBody>
      <dsp:txXfrm>
        <a:off x="65841" y="3086142"/>
        <a:ext cx="464546" cy="288435"/>
      </dsp:txXfrm>
    </dsp:sp>
    <dsp:sp modelId="{CB91A77D-0743-46C1-87A9-AC46FF35F47B}">
      <dsp:nvSpPr>
        <dsp:cNvPr id="0" name=""/>
        <dsp:cNvSpPr/>
      </dsp:nvSpPr>
      <dsp:spPr>
        <a:xfrm>
          <a:off x="592971" y="3026238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167C7-4E60-4203-8603-A5FD245DC883}">
      <dsp:nvSpPr>
        <dsp:cNvPr id="0" name=""/>
        <dsp:cNvSpPr/>
      </dsp:nvSpPr>
      <dsp:spPr>
        <a:xfrm>
          <a:off x="646582" y="3077168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 dirty="0"/>
        </a:p>
      </dsp:txBody>
      <dsp:txXfrm>
        <a:off x="655556" y="3086142"/>
        <a:ext cx="464546" cy="288435"/>
      </dsp:txXfrm>
    </dsp:sp>
    <dsp:sp modelId="{408561F6-3D86-41AC-8019-6F7A03BE32F4}">
      <dsp:nvSpPr>
        <dsp:cNvPr id="0" name=""/>
        <dsp:cNvSpPr/>
      </dsp:nvSpPr>
      <dsp:spPr>
        <a:xfrm>
          <a:off x="1772401" y="2579529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A93BF-1B5E-4161-A85A-B13BA411E67E}">
      <dsp:nvSpPr>
        <dsp:cNvPr id="0" name=""/>
        <dsp:cNvSpPr/>
      </dsp:nvSpPr>
      <dsp:spPr>
        <a:xfrm>
          <a:off x="1826011" y="2630459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1834985" y="2639433"/>
        <a:ext cx="464546" cy="288435"/>
      </dsp:txXfrm>
    </dsp:sp>
    <dsp:sp modelId="{0ADEAF8D-6BAC-4A5F-989A-81FD4491DEC2}">
      <dsp:nvSpPr>
        <dsp:cNvPr id="0" name=""/>
        <dsp:cNvSpPr/>
      </dsp:nvSpPr>
      <dsp:spPr>
        <a:xfrm>
          <a:off x="1182686" y="3026238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1C902-8FA8-4CDE-A692-42B9A8BC6484}">
      <dsp:nvSpPr>
        <dsp:cNvPr id="0" name=""/>
        <dsp:cNvSpPr/>
      </dsp:nvSpPr>
      <dsp:spPr>
        <a:xfrm>
          <a:off x="1236297" y="3077168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 dirty="0"/>
        </a:p>
      </dsp:txBody>
      <dsp:txXfrm>
        <a:off x="1245271" y="3086142"/>
        <a:ext cx="464546" cy="288435"/>
      </dsp:txXfrm>
    </dsp:sp>
    <dsp:sp modelId="{5AE66B4D-9C97-455E-9DA3-BB6FB22CEA36}">
      <dsp:nvSpPr>
        <dsp:cNvPr id="0" name=""/>
        <dsp:cNvSpPr/>
      </dsp:nvSpPr>
      <dsp:spPr>
        <a:xfrm>
          <a:off x="1772401" y="3026238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D49A3-90C9-47B9-9570-DEBAE6E444CD}">
      <dsp:nvSpPr>
        <dsp:cNvPr id="0" name=""/>
        <dsp:cNvSpPr/>
      </dsp:nvSpPr>
      <dsp:spPr>
        <a:xfrm>
          <a:off x="1826011" y="3077168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1834985" y="3086142"/>
        <a:ext cx="464546" cy="288435"/>
      </dsp:txXfrm>
    </dsp:sp>
    <dsp:sp modelId="{72A42A27-4CAB-45F2-8F59-3FA6593046DB}">
      <dsp:nvSpPr>
        <dsp:cNvPr id="0" name=""/>
        <dsp:cNvSpPr/>
      </dsp:nvSpPr>
      <dsp:spPr>
        <a:xfrm>
          <a:off x="2362116" y="3026238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29F3B-39DC-4A8A-8182-B8F3171E5C63}">
      <dsp:nvSpPr>
        <dsp:cNvPr id="0" name=""/>
        <dsp:cNvSpPr/>
      </dsp:nvSpPr>
      <dsp:spPr>
        <a:xfrm>
          <a:off x="2415726" y="3077168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2424700" y="3086142"/>
        <a:ext cx="464546" cy="288435"/>
      </dsp:txXfrm>
    </dsp:sp>
    <dsp:sp modelId="{44E9552D-08FE-4264-AAE4-8EC2876D9C6C}">
      <dsp:nvSpPr>
        <dsp:cNvPr id="0" name=""/>
        <dsp:cNvSpPr/>
      </dsp:nvSpPr>
      <dsp:spPr>
        <a:xfrm>
          <a:off x="2951831" y="2132820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EA384-20FE-420E-B551-F76BEF1EE5B8}">
      <dsp:nvSpPr>
        <dsp:cNvPr id="0" name=""/>
        <dsp:cNvSpPr/>
      </dsp:nvSpPr>
      <dsp:spPr>
        <a:xfrm>
          <a:off x="3005441" y="2183750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 </a:t>
          </a:r>
        </a:p>
      </dsp:txBody>
      <dsp:txXfrm>
        <a:off x="3014415" y="2192724"/>
        <a:ext cx="464546" cy="288435"/>
      </dsp:txXfrm>
    </dsp:sp>
    <dsp:sp modelId="{FD0C0D50-1DA9-4BF4-A8A5-F3BDE9312245}">
      <dsp:nvSpPr>
        <dsp:cNvPr id="0" name=""/>
        <dsp:cNvSpPr/>
      </dsp:nvSpPr>
      <dsp:spPr>
        <a:xfrm>
          <a:off x="2951831" y="2579529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DC43F-DC9F-4DAC-9FA6-35D3B17B810A}">
      <dsp:nvSpPr>
        <dsp:cNvPr id="0" name=""/>
        <dsp:cNvSpPr/>
      </dsp:nvSpPr>
      <dsp:spPr>
        <a:xfrm>
          <a:off x="3005441" y="2630459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3014415" y="2639433"/>
        <a:ext cx="464546" cy="288435"/>
      </dsp:txXfrm>
    </dsp:sp>
    <dsp:sp modelId="{E7170FC9-1E73-4C06-8B05-7C558E82E2D8}">
      <dsp:nvSpPr>
        <dsp:cNvPr id="0" name=""/>
        <dsp:cNvSpPr/>
      </dsp:nvSpPr>
      <dsp:spPr>
        <a:xfrm>
          <a:off x="2951831" y="3026238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E6464-9187-40E2-B5EB-F86954C484D1}">
      <dsp:nvSpPr>
        <dsp:cNvPr id="0" name=""/>
        <dsp:cNvSpPr/>
      </dsp:nvSpPr>
      <dsp:spPr>
        <a:xfrm>
          <a:off x="3005441" y="3077168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3014415" y="3086142"/>
        <a:ext cx="464546" cy="288435"/>
      </dsp:txXfrm>
    </dsp:sp>
    <dsp:sp modelId="{48A6FA20-E438-40D8-8CC6-F8370C4B7C04}">
      <dsp:nvSpPr>
        <dsp:cNvPr id="0" name=""/>
        <dsp:cNvSpPr/>
      </dsp:nvSpPr>
      <dsp:spPr>
        <a:xfrm>
          <a:off x="4647261" y="1686111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74720-D598-4033-8BC6-DD3BBD6372D7}">
      <dsp:nvSpPr>
        <dsp:cNvPr id="0" name=""/>
        <dsp:cNvSpPr/>
      </dsp:nvSpPr>
      <dsp:spPr>
        <a:xfrm>
          <a:off x="4700872" y="1737041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 </a:t>
          </a:r>
        </a:p>
      </dsp:txBody>
      <dsp:txXfrm>
        <a:off x="4709846" y="1746015"/>
        <a:ext cx="464546" cy="288435"/>
      </dsp:txXfrm>
    </dsp:sp>
    <dsp:sp modelId="{6D8D451F-71D1-4A53-A00A-D8F9DD22DCFF}">
      <dsp:nvSpPr>
        <dsp:cNvPr id="0" name=""/>
        <dsp:cNvSpPr/>
      </dsp:nvSpPr>
      <dsp:spPr>
        <a:xfrm>
          <a:off x="3983832" y="2132820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F1B5D-43C4-4B47-9CA9-E03F9DE2781A}">
      <dsp:nvSpPr>
        <dsp:cNvPr id="0" name=""/>
        <dsp:cNvSpPr/>
      </dsp:nvSpPr>
      <dsp:spPr>
        <a:xfrm>
          <a:off x="4037442" y="2183750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 </a:t>
          </a:r>
        </a:p>
      </dsp:txBody>
      <dsp:txXfrm>
        <a:off x="4046416" y="2192724"/>
        <a:ext cx="464546" cy="288435"/>
      </dsp:txXfrm>
    </dsp:sp>
    <dsp:sp modelId="{B9A2E3A5-1467-40E0-B444-984ECA205E9F}">
      <dsp:nvSpPr>
        <dsp:cNvPr id="0" name=""/>
        <dsp:cNvSpPr/>
      </dsp:nvSpPr>
      <dsp:spPr>
        <a:xfrm>
          <a:off x="3541546" y="2579529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B3082-3289-4737-97BD-C3F9AA6BF035}">
      <dsp:nvSpPr>
        <dsp:cNvPr id="0" name=""/>
        <dsp:cNvSpPr/>
      </dsp:nvSpPr>
      <dsp:spPr>
        <a:xfrm>
          <a:off x="3595156" y="2630459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3604130" y="2639433"/>
        <a:ext cx="464546" cy="288435"/>
      </dsp:txXfrm>
    </dsp:sp>
    <dsp:sp modelId="{A8FF7106-3450-4D85-94C3-DF9675094683}">
      <dsp:nvSpPr>
        <dsp:cNvPr id="0" name=""/>
        <dsp:cNvSpPr/>
      </dsp:nvSpPr>
      <dsp:spPr>
        <a:xfrm>
          <a:off x="3541546" y="3026238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B80F4-7D97-4CA8-AE56-E3F22085C5BF}">
      <dsp:nvSpPr>
        <dsp:cNvPr id="0" name=""/>
        <dsp:cNvSpPr/>
      </dsp:nvSpPr>
      <dsp:spPr>
        <a:xfrm>
          <a:off x="3595156" y="3077168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3604130" y="3086142"/>
        <a:ext cx="464546" cy="288435"/>
      </dsp:txXfrm>
    </dsp:sp>
    <dsp:sp modelId="{F38075B0-3D69-4E2C-B0C5-86E5E665C91F}">
      <dsp:nvSpPr>
        <dsp:cNvPr id="0" name=""/>
        <dsp:cNvSpPr/>
      </dsp:nvSpPr>
      <dsp:spPr>
        <a:xfrm>
          <a:off x="4426118" y="2579529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2253E-7BFE-4AE1-AC0D-55DCD4C7598B}">
      <dsp:nvSpPr>
        <dsp:cNvPr id="0" name=""/>
        <dsp:cNvSpPr/>
      </dsp:nvSpPr>
      <dsp:spPr>
        <a:xfrm>
          <a:off x="4479729" y="2630459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4488703" y="2639433"/>
        <a:ext cx="464546" cy="288435"/>
      </dsp:txXfrm>
    </dsp:sp>
    <dsp:sp modelId="{46A17260-C2F7-420C-96AE-E95CA920407F}">
      <dsp:nvSpPr>
        <dsp:cNvPr id="0" name=""/>
        <dsp:cNvSpPr/>
      </dsp:nvSpPr>
      <dsp:spPr>
        <a:xfrm>
          <a:off x="4131261" y="3026238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B05AF-7608-4C16-A850-5FEDFAA20D90}">
      <dsp:nvSpPr>
        <dsp:cNvPr id="0" name=""/>
        <dsp:cNvSpPr/>
      </dsp:nvSpPr>
      <dsp:spPr>
        <a:xfrm>
          <a:off x="4184871" y="3077168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4193845" y="3086142"/>
        <a:ext cx="464546" cy="288435"/>
      </dsp:txXfrm>
    </dsp:sp>
    <dsp:sp modelId="{2B15D060-7FDD-46C0-9F3F-0090A01A2B09}">
      <dsp:nvSpPr>
        <dsp:cNvPr id="0" name=""/>
        <dsp:cNvSpPr/>
      </dsp:nvSpPr>
      <dsp:spPr>
        <a:xfrm>
          <a:off x="4720976" y="3026238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0BDD2-9B4E-4474-B8DE-08518BE43FB9}">
      <dsp:nvSpPr>
        <dsp:cNvPr id="0" name=""/>
        <dsp:cNvSpPr/>
      </dsp:nvSpPr>
      <dsp:spPr>
        <a:xfrm>
          <a:off x="4774586" y="3077168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4783560" y="3086142"/>
        <a:ext cx="464546" cy="288435"/>
      </dsp:txXfrm>
    </dsp:sp>
    <dsp:sp modelId="{FB9A0D5E-F746-4FE6-9A93-CCEB7D618060}">
      <dsp:nvSpPr>
        <dsp:cNvPr id="0" name=""/>
        <dsp:cNvSpPr/>
      </dsp:nvSpPr>
      <dsp:spPr>
        <a:xfrm>
          <a:off x="5310691" y="2132820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DBDEA-7E7E-402D-A690-056CE937B762}">
      <dsp:nvSpPr>
        <dsp:cNvPr id="0" name=""/>
        <dsp:cNvSpPr/>
      </dsp:nvSpPr>
      <dsp:spPr>
        <a:xfrm>
          <a:off x="5364301" y="2183750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5373275" y="2192724"/>
        <a:ext cx="464546" cy="288435"/>
      </dsp:txXfrm>
    </dsp:sp>
    <dsp:sp modelId="{42C63A26-5BFF-4C66-9AA4-8AFF502EF9AC}">
      <dsp:nvSpPr>
        <dsp:cNvPr id="0" name=""/>
        <dsp:cNvSpPr/>
      </dsp:nvSpPr>
      <dsp:spPr>
        <a:xfrm>
          <a:off x="5310691" y="2579529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F894F-36BF-4E3C-B226-27E32DD0F407}">
      <dsp:nvSpPr>
        <dsp:cNvPr id="0" name=""/>
        <dsp:cNvSpPr/>
      </dsp:nvSpPr>
      <dsp:spPr>
        <a:xfrm>
          <a:off x="5364301" y="2630459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5373275" y="2639433"/>
        <a:ext cx="464546" cy="288435"/>
      </dsp:txXfrm>
    </dsp:sp>
    <dsp:sp modelId="{0063BBED-E503-4E12-A240-7917A67A6596}">
      <dsp:nvSpPr>
        <dsp:cNvPr id="0" name=""/>
        <dsp:cNvSpPr/>
      </dsp:nvSpPr>
      <dsp:spPr>
        <a:xfrm>
          <a:off x="5310691" y="3026238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B3A21-E324-46C7-A780-D7442569D76B}">
      <dsp:nvSpPr>
        <dsp:cNvPr id="0" name=""/>
        <dsp:cNvSpPr/>
      </dsp:nvSpPr>
      <dsp:spPr>
        <a:xfrm>
          <a:off x="5364301" y="3077168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5373275" y="3086142"/>
        <a:ext cx="464546" cy="288435"/>
      </dsp:txXfrm>
    </dsp:sp>
    <dsp:sp modelId="{BBA47CC2-7E9B-47A5-BF05-2F050939FA6B}">
      <dsp:nvSpPr>
        <dsp:cNvPr id="0" name=""/>
        <dsp:cNvSpPr/>
      </dsp:nvSpPr>
      <dsp:spPr>
        <a:xfrm>
          <a:off x="6563835" y="1686111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A38C7-3B0F-46FE-9326-D339475BC5F2}">
      <dsp:nvSpPr>
        <dsp:cNvPr id="0" name=""/>
        <dsp:cNvSpPr/>
      </dsp:nvSpPr>
      <dsp:spPr>
        <a:xfrm>
          <a:off x="6617445" y="1737041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6626419" y="1746015"/>
        <a:ext cx="464546" cy="288435"/>
      </dsp:txXfrm>
    </dsp:sp>
    <dsp:sp modelId="{0CEF210C-3B62-4B17-B73F-3A016E1F1772}">
      <dsp:nvSpPr>
        <dsp:cNvPr id="0" name=""/>
        <dsp:cNvSpPr/>
      </dsp:nvSpPr>
      <dsp:spPr>
        <a:xfrm>
          <a:off x="5900406" y="2132820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7A17A-5413-423D-9215-3281CD776B8D}">
      <dsp:nvSpPr>
        <dsp:cNvPr id="0" name=""/>
        <dsp:cNvSpPr/>
      </dsp:nvSpPr>
      <dsp:spPr>
        <a:xfrm>
          <a:off x="5954016" y="2183750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5962990" y="2192724"/>
        <a:ext cx="464546" cy="288435"/>
      </dsp:txXfrm>
    </dsp:sp>
    <dsp:sp modelId="{B2FB2824-D8FD-4F26-8621-821460488EDF}">
      <dsp:nvSpPr>
        <dsp:cNvPr id="0" name=""/>
        <dsp:cNvSpPr/>
      </dsp:nvSpPr>
      <dsp:spPr>
        <a:xfrm>
          <a:off x="5900406" y="2579529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BB0FC-131C-46F6-8B51-5A491A7042EA}">
      <dsp:nvSpPr>
        <dsp:cNvPr id="0" name=""/>
        <dsp:cNvSpPr/>
      </dsp:nvSpPr>
      <dsp:spPr>
        <a:xfrm>
          <a:off x="5954016" y="2630459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5962990" y="2639433"/>
        <a:ext cx="464546" cy="288435"/>
      </dsp:txXfrm>
    </dsp:sp>
    <dsp:sp modelId="{7823CA8B-1073-4485-9747-1797AABF68B0}">
      <dsp:nvSpPr>
        <dsp:cNvPr id="0" name=""/>
        <dsp:cNvSpPr/>
      </dsp:nvSpPr>
      <dsp:spPr>
        <a:xfrm>
          <a:off x="5900406" y="3026238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268FB-A72B-47D9-B75A-986BE2E33809}">
      <dsp:nvSpPr>
        <dsp:cNvPr id="0" name=""/>
        <dsp:cNvSpPr/>
      </dsp:nvSpPr>
      <dsp:spPr>
        <a:xfrm>
          <a:off x="5954016" y="3077168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5962990" y="3086142"/>
        <a:ext cx="464546" cy="288435"/>
      </dsp:txXfrm>
    </dsp:sp>
    <dsp:sp modelId="{A9F7AA17-C367-4B99-88EE-F3298990933B}">
      <dsp:nvSpPr>
        <dsp:cNvPr id="0" name=""/>
        <dsp:cNvSpPr/>
      </dsp:nvSpPr>
      <dsp:spPr>
        <a:xfrm>
          <a:off x="7227264" y="2132820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B718E-2772-454C-8FA8-2563903E0D41}">
      <dsp:nvSpPr>
        <dsp:cNvPr id="0" name=""/>
        <dsp:cNvSpPr/>
      </dsp:nvSpPr>
      <dsp:spPr>
        <a:xfrm>
          <a:off x="7280875" y="2183750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7289849" y="2192724"/>
        <a:ext cx="464546" cy="288435"/>
      </dsp:txXfrm>
    </dsp:sp>
    <dsp:sp modelId="{90B4293E-7A34-4AA5-BE83-8CE5C781F143}">
      <dsp:nvSpPr>
        <dsp:cNvPr id="0" name=""/>
        <dsp:cNvSpPr/>
      </dsp:nvSpPr>
      <dsp:spPr>
        <a:xfrm>
          <a:off x="6784978" y="2579529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1B4AA-C6AC-40E4-A51B-9DF53EEDDFB7}">
      <dsp:nvSpPr>
        <dsp:cNvPr id="0" name=""/>
        <dsp:cNvSpPr/>
      </dsp:nvSpPr>
      <dsp:spPr>
        <a:xfrm>
          <a:off x="6838588" y="2630459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6847562" y="2639433"/>
        <a:ext cx="464546" cy="288435"/>
      </dsp:txXfrm>
    </dsp:sp>
    <dsp:sp modelId="{96487315-C07D-4956-B7D3-21EA0782B75D}">
      <dsp:nvSpPr>
        <dsp:cNvPr id="0" name=""/>
        <dsp:cNvSpPr/>
      </dsp:nvSpPr>
      <dsp:spPr>
        <a:xfrm>
          <a:off x="6490120" y="3026238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3819F-0B44-4142-9DB2-19FC28D7F7EE}">
      <dsp:nvSpPr>
        <dsp:cNvPr id="0" name=""/>
        <dsp:cNvSpPr/>
      </dsp:nvSpPr>
      <dsp:spPr>
        <a:xfrm>
          <a:off x="6543731" y="3077168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6552705" y="3086142"/>
        <a:ext cx="464546" cy="288435"/>
      </dsp:txXfrm>
    </dsp:sp>
    <dsp:sp modelId="{E4417A7B-7608-47A8-9F6B-2EF9271B9023}">
      <dsp:nvSpPr>
        <dsp:cNvPr id="0" name=""/>
        <dsp:cNvSpPr/>
      </dsp:nvSpPr>
      <dsp:spPr>
        <a:xfrm>
          <a:off x="7079835" y="3026238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4393D-8919-4BC6-AC09-EDBEAEF1C881}">
      <dsp:nvSpPr>
        <dsp:cNvPr id="0" name=""/>
        <dsp:cNvSpPr/>
      </dsp:nvSpPr>
      <dsp:spPr>
        <a:xfrm>
          <a:off x="7133446" y="3077168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7142420" y="3086142"/>
        <a:ext cx="464546" cy="288435"/>
      </dsp:txXfrm>
    </dsp:sp>
    <dsp:sp modelId="{ED83CEF2-1FC3-487A-83FA-BF4BBBC89D60}">
      <dsp:nvSpPr>
        <dsp:cNvPr id="0" name=""/>
        <dsp:cNvSpPr/>
      </dsp:nvSpPr>
      <dsp:spPr>
        <a:xfrm>
          <a:off x="7669550" y="2579529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43012-3054-435A-9167-605BD8C6C815}">
      <dsp:nvSpPr>
        <dsp:cNvPr id="0" name=""/>
        <dsp:cNvSpPr/>
      </dsp:nvSpPr>
      <dsp:spPr>
        <a:xfrm>
          <a:off x="7723161" y="2630459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7732135" y="2639433"/>
        <a:ext cx="464546" cy="288435"/>
      </dsp:txXfrm>
    </dsp:sp>
    <dsp:sp modelId="{EF0DAD73-2CC7-4B52-9187-8C87CF53EE67}">
      <dsp:nvSpPr>
        <dsp:cNvPr id="0" name=""/>
        <dsp:cNvSpPr/>
      </dsp:nvSpPr>
      <dsp:spPr>
        <a:xfrm>
          <a:off x="7669550" y="3026238"/>
          <a:ext cx="482494" cy="306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5528F-D695-4A0C-BFBC-2ADAD4AA5F86}">
      <dsp:nvSpPr>
        <dsp:cNvPr id="0" name=""/>
        <dsp:cNvSpPr/>
      </dsp:nvSpPr>
      <dsp:spPr>
        <a:xfrm>
          <a:off x="7723161" y="3077168"/>
          <a:ext cx="482494" cy="306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7732135" y="3086142"/>
        <a:ext cx="464546" cy="288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468D-3DB3-964D-A789-28FD28998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29E04-13E2-574A-B3FD-EBA29D56D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7A31-4BD5-4546-A988-980C6FBA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A9EA-6FCE-9C41-87A3-0DD3EB2E7B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50C3-426A-7348-BA58-6A2FFCBA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D4C5-4A31-BD45-B4EB-62CEB44C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EE1-E7C9-114C-98A6-C7E245E1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2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7D25-06DF-AE46-8EFF-4394C1CF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8BCE1-83FC-5947-91ED-0B34DD437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74AC-7502-2942-A40F-AC56502D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A9EA-6FCE-9C41-87A3-0DD3EB2E7B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D7C2-8F6E-4F4E-9847-6F67AD19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7EAB8-D409-6648-B975-5911C293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EE1-E7C9-114C-98A6-C7E245E1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3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C76D0-BD85-3841-A6C0-FCD75FB77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BC8FD-253A-C54F-8314-885C56842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B097-C939-6542-9366-F4AAFC87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A9EA-6FCE-9C41-87A3-0DD3EB2E7B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3454-A5ED-434D-B84B-87BE14FF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3FCDA-BDF5-8944-A42A-0974F319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EE1-E7C9-114C-98A6-C7E245E1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8335-B66E-0E4E-966D-062732B9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7381-D3CB-A041-92E1-C43D89FB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2887C-3A59-924D-8200-96FDB3CE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A9EA-6FCE-9C41-87A3-0DD3EB2E7B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47AAE-3D98-7E46-B6F9-9501D748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53E3-6945-2A4F-B681-E87E972B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EE1-E7C9-114C-98A6-C7E245E1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08EB-7797-A94D-B4B7-320150A1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1668-DF33-DF40-A46B-128D8DFAE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9826D-B02E-EC4C-A27E-A2289A73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A9EA-6FCE-9C41-87A3-0DD3EB2E7B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38DEF-1DAA-574A-B05D-F799EEE8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EE71-412E-0C48-97AC-CC9FDB0B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EE1-E7C9-114C-98A6-C7E245E1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68EF-A4B0-874B-BDFD-1BF1ECB1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E90F-D53C-3545-9A97-BADAA2C14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48612-5323-6741-B819-042A9909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3EE04-7C36-574C-AF84-140AA912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A9EA-6FCE-9C41-87A3-0DD3EB2E7B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9512-ED4A-224A-9FDC-1F9EB164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61648-9A8C-7C45-B6B5-AC56F616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EE1-E7C9-114C-98A6-C7E245E1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3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8D06-C03D-0D4A-B38A-224BF9A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88D6E-C272-AD44-8C7A-B7845DA8D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B66D2-CA09-CD48-AC8D-98BDEE89C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5E72D-E95C-E243-AC09-8FCE3FA23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6401B-ED0B-E84F-BFE6-FCCD70E39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243E-5A3B-3E4B-AE0B-767F1854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A9EA-6FCE-9C41-87A3-0DD3EB2E7B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A95B7-39E0-8444-BEC8-9FA11744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94FFC-8458-DA41-8E56-2378EDD0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EE1-E7C9-114C-98A6-C7E245E1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9616-AD68-D94E-923B-7AB96FC9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A0900-BEA9-7B44-8DB8-368B3E07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A9EA-6FCE-9C41-87A3-0DD3EB2E7B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122A6-598A-7349-9690-91F1265E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A4695-F083-AD4A-A968-4CA192CF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EE1-E7C9-114C-98A6-C7E245E1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B6407-BCBE-F74D-B795-59B489B1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A9EA-6FCE-9C41-87A3-0DD3EB2E7B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8ABDA-83FE-8443-AC01-304D3EAC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3A2FF-F97B-B749-9F3C-690E80E4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EE1-E7C9-114C-98A6-C7E245E1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18C4-D8D8-BF43-B110-B31EB0BC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E731-8227-004D-BCAB-C8F13301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078EB-EAD8-2845-A57C-FC8E2401C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58640-1F49-8A42-B353-572C76CA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A9EA-6FCE-9C41-87A3-0DD3EB2E7B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CA783-F146-5241-9DE2-E6FAD8F6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7CD7A-FEEE-E94E-8C8A-9F40547B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EE1-E7C9-114C-98A6-C7E245E1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8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0699-764A-184A-A504-D18366F5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2DD2D-6D6F-844D-A9AE-A1B524A2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D2B71-3F24-7349-B153-1ED475BB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1B5EC-284B-004B-BE03-4E905EE4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A9EA-6FCE-9C41-87A3-0DD3EB2E7B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9038A-41BC-2846-B80B-7AFCD8D3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904BE-BF86-484E-AF6A-755406D0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DEE1-E7C9-114C-98A6-C7E245E1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44673-D694-EB4E-8A38-4EE12012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FF2AA-85F9-2946-9E68-6CAE2C3B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E248-3B4B-4241-A06D-0E8811FF0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A9EA-6FCE-9C41-87A3-0DD3EB2E7B42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5D9D8-DDF1-3340-AD16-D3209399D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625D-82F9-BD40-912F-592A82BA2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8DEE1-E7C9-114C-98A6-C7E245E1D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2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Diagram 213">
            <a:extLst>
              <a:ext uri="{FF2B5EF4-FFF2-40B4-BE49-F238E27FC236}">
                <a16:creationId xmlns:a16="http://schemas.microsoft.com/office/drawing/2014/main" id="{9FD04298-63FE-0F40-8730-538E210B507C}"/>
              </a:ext>
            </a:extLst>
          </p:cNvPr>
          <p:cNvGraphicFramePr/>
          <p:nvPr/>
        </p:nvGraphicFramePr>
        <p:xfrm>
          <a:off x="2425598" y="1264555"/>
          <a:ext cx="8208912" cy="4622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Alpha – Beta Pruning Example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7" name="TextBox 3">
            <a:extLst>
              <a:ext uri="{FF2B5EF4-FFF2-40B4-BE49-F238E27FC236}">
                <a16:creationId xmlns:a16="http://schemas.microsoft.com/office/drawing/2014/main" id="{83E00D90-CEB7-AE46-BB53-DD46DED2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398" y="2439099"/>
            <a:ext cx="9314434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sz="1600" b="1" dirty="0">
                <a:solidFill>
                  <a:srgbClr val="0070C0"/>
                </a:solidFill>
                <a:latin typeface="+mn-lt"/>
              </a:rPr>
              <a:t>Max</a:t>
            </a:r>
          </a:p>
          <a:p>
            <a:r>
              <a:rPr lang="en-CA" altLang="en-US" sz="1600" b="1" dirty="0">
                <a:solidFill>
                  <a:srgbClr val="0070C0"/>
                </a:solidFill>
                <a:latin typeface="+mn-lt"/>
              </a:rPr>
              <a:t>-------------------------------------------------------------------------------------------------------</a:t>
            </a:r>
          </a:p>
          <a:p>
            <a:r>
              <a:rPr lang="en-CA" altLang="en-US" sz="1600" b="1" dirty="0">
                <a:solidFill>
                  <a:srgbClr val="0070C0"/>
                </a:solidFill>
                <a:latin typeface="+mn-lt"/>
              </a:rPr>
              <a:t>Min</a:t>
            </a:r>
          </a:p>
          <a:p>
            <a:r>
              <a:rPr lang="en-CA" altLang="en-US" sz="1600" b="1" dirty="0">
                <a:solidFill>
                  <a:srgbClr val="0070C0"/>
                </a:solidFill>
                <a:latin typeface="+mn-lt"/>
              </a:rPr>
              <a:t>-------------------------------------------------------------------------------------------------------</a:t>
            </a:r>
          </a:p>
          <a:p>
            <a:r>
              <a:rPr lang="en-CA" altLang="en-US" sz="1600" b="1" dirty="0">
                <a:solidFill>
                  <a:srgbClr val="0070C0"/>
                </a:solidFill>
                <a:latin typeface="+mn-lt"/>
              </a:rPr>
              <a:t>Max</a:t>
            </a:r>
          </a:p>
          <a:p>
            <a:r>
              <a:rPr lang="en-CA" altLang="en-US" sz="1600" b="1" dirty="0">
                <a:solidFill>
                  <a:srgbClr val="0070C0"/>
                </a:solidFill>
                <a:latin typeface="+mn-lt"/>
              </a:rPr>
              <a:t>-------------------------------------------------------------------------------------------------------</a:t>
            </a:r>
          </a:p>
          <a:p>
            <a:r>
              <a:rPr lang="en-CA" altLang="en-US" sz="1600" b="1" dirty="0">
                <a:solidFill>
                  <a:srgbClr val="0070C0"/>
                </a:solidFill>
                <a:latin typeface="+mn-lt"/>
              </a:rPr>
              <a:t>Min</a:t>
            </a:r>
          </a:p>
          <a:p>
            <a:r>
              <a:rPr lang="en-CA" altLang="en-US" sz="1600" b="1" dirty="0">
                <a:solidFill>
                  <a:srgbClr val="0070C0"/>
                </a:solidFill>
                <a:latin typeface="+mn-lt"/>
              </a:rPr>
              <a:t>--------------------------------------------------------------------------------------------------------</a:t>
            </a:r>
          </a:p>
          <a:p>
            <a:endParaRPr lang="en-CA" altLang="en-US" b="1" dirty="0">
              <a:latin typeface="+mn-lt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B88DA28-46C9-FF45-BB9C-74FD497A4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261" y="3826574"/>
            <a:ext cx="486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  <a:sym typeface="Wingdings" panose="05000000000000000000" pitchFamily="2" charset="2"/>
              </a:rPr>
              <a:t>≤</a:t>
            </a:r>
            <a:r>
              <a:rPr lang="en-CA" altLang="en-US" b="1">
                <a:latin typeface="+mn-lt"/>
              </a:rPr>
              <a:t>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1F953E2-0260-3644-85B0-67ED47C7E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912" y="4299522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 dirty="0">
                <a:latin typeface="+mn-lt"/>
              </a:rPr>
              <a:t>=5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EAB1A20-C0F4-2B45-A143-C52FCADE9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637" y="4317810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 dirty="0">
                <a:latin typeface="+mn-lt"/>
              </a:rPr>
              <a:t>=6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519C5E1-C884-D440-8688-2E0F4C76F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986" y="3852736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 dirty="0">
                <a:latin typeface="+mn-lt"/>
              </a:rPr>
              <a:t>=5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368FFC0-68DF-BF4C-ABA9-17F5BD9F7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873" y="3413824"/>
            <a:ext cx="486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  <a:sym typeface="Wingdings" panose="05000000000000000000" pitchFamily="2" charset="2"/>
              </a:rPr>
              <a:t>≥</a:t>
            </a:r>
            <a:r>
              <a:rPr lang="en-CA" altLang="en-US" b="1">
                <a:latin typeface="+mn-lt"/>
              </a:rPr>
              <a:t>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4294429-B1C4-6143-8B11-4BD59F1B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699" y="4313047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 dirty="0">
                <a:latin typeface="+mn-lt"/>
              </a:rPr>
              <a:t>=7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842A79B-6527-854D-8E30-1C8FFEEC9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548" y="3751961"/>
            <a:ext cx="486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  <a:sym typeface="Wingdings" panose="05000000000000000000" pitchFamily="2" charset="2"/>
              </a:rPr>
              <a:t>≤</a:t>
            </a:r>
            <a:r>
              <a:rPr lang="en-CA" altLang="en-US" b="1">
                <a:latin typeface="+mn-lt"/>
              </a:rPr>
              <a:t>7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338084B-E52F-794A-80E5-D3C0C36A2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011" y="4294061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 dirty="0">
                <a:latin typeface="+mn-lt"/>
              </a:rPr>
              <a:t>=4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982BB45-3A18-C54C-B23D-4B4D965A8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336" y="3967861"/>
            <a:ext cx="486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  <a:sym typeface="Wingdings" panose="05000000000000000000" pitchFamily="2" charset="2"/>
              </a:rPr>
              <a:t>≤</a:t>
            </a:r>
            <a:r>
              <a:rPr lang="en-CA" altLang="en-US" b="1">
                <a:latin typeface="+mn-lt"/>
              </a:rPr>
              <a:t>4</a:t>
            </a:r>
            <a:endParaRPr lang="en-CA" alt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2A7936B-3719-AD45-8CF4-260601ED5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086" y="3845624"/>
            <a:ext cx="486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 dirty="0">
                <a:latin typeface="+mn-lt"/>
                <a:sym typeface="Wingdings" panose="05000000000000000000" pitchFamily="2" charset="2"/>
              </a:rPr>
              <a:t>≤</a:t>
            </a:r>
            <a:r>
              <a:rPr lang="en-CA" altLang="en-US" b="1" dirty="0">
                <a:latin typeface="+mn-lt"/>
              </a:rPr>
              <a:t>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F8A9276-6AA3-BC42-BE6D-5E0D38CD8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410" y="3399536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 dirty="0">
                <a:latin typeface="+mn-lt"/>
              </a:rPr>
              <a:t>=5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2C48FA-8148-FA49-B4E4-3E3CC099F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472" y="2913761"/>
            <a:ext cx="5592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  <a:sym typeface="Wingdings" panose="05000000000000000000" pitchFamily="2" charset="2"/>
              </a:rPr>
              <a:t>≤5</a:t>
            </a:r>
            <a:r>
              <a:rPr lang="en-CA" altLang="en-US" b="1">
                <a:latin typeface="+mn-lt"/>
              </a:rPr>
              <a:t>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193EC5F-B1E0-A14D-A651-28BAF6000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048" y="4275773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 dirty="0">
                <a:latin typeface="+mn-lt"/>
              </a:rPr>
              <a:t>=3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43BB9D-C5E3-AD43-8842-0FCEAC88B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048" y="3842449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</a:rPr>
              <a:t>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4484ABE-1363-CC45-9B8D-C13BB584B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286" y="3407474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</a:rPr>
              <a:t>=3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603B5CD-2743-BB4B-B139-40FB8663F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611" y="2932811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</a:rPr>
              <a:t>=3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9FB9695-0BF1-B848-A82C-AF9A2A147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585" y="2359724"/>
            <a:ext cx="5592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  <a:sym typeface="Wingdings" panose="05000000000000000000" pitchFamily="2" charset="2"/>
              </a:rPr>
              <a:t>≥</a:t>
            </a:r>
            <a:r>
              <a:rPr lang="en-CA" altLang="en-US" b="1">
                <a:latin typeface="+mn-lt"/>
              </a:rPr>
              <a:t>3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1D5DF8-7246-6447-A917-B94BAB59E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8886" y="4272661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</a:rPr>
              <a:t>=6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445762B-5853-B54E-9CB6-1FA7EC3D9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373" y="3826574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</a:rPr>
              <a:t>=6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CD0302A-0EF5-0E4F-8D38-9BC7A301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161" y="3353499"/>
            <a:ext cx="486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  <a:sym typeface="Wingdings" panose="05000000000000000000" pitchFamily="2" charset="2"/>
              </a:rPr>
              <a:t>≥6</a:t>
            </a:r>
            <a:endParaRPr lang="en-CA" altLang="en-US" b="1">
              <a:latin typeface="+mn-lt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73590D2-5143-E248-9955-FD48CAEDC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573" y="4271074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</a:rPr>
              <a:t>=6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3D02CBA-A545-A848-9D4C-552964DC3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136" y="3842449"/>
            <a:ext cx="486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  <a:sym typeface="Wingdings" panose="05000000000000000000" pitchFamily="2" charset="2"/>
              </a:rPr>
              <a:t>≤6</a:t>
            </a:r>
            <a:endParaRPr lang="en-CA" alt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102479E-F27A-D94C-ACAE-8B48D77B5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761" y="3826574"/>
            <a:ext cx="486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  <a:sym typeface="Wingdings" panose="05000000000000000000" pitchFamily="2" charset="2"/>
              </a:rPr>
              <a:t>≤6</a:t>
            </a:r>
            <a:endParaRPr lang="en-CA" alt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B83DFDB-0CFE-5248-AE3D-CE3EC61E5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623" y="3367786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</a:rPr>
              <a:t>=6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5624D77-E5DC-314D-8922-527B32C88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885" y="2882011"/>
            <a:ext cx="611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  <a:sym typeface="Wingdings" panose="05000000000000000000" pitchFamily="2" charset="2"/>
              </a:rPr>
              <a:t>≤</a:t>
            </a:r>
            <a:r>
              <a:rPr lang="en-CA" altLang="en-US" b="1">
                <a:latin typeface="+mn-lt"/>
              </a:rPr>
              <a:t>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EB2E4CC-B941-7542-8FC5-90318E4CC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248" y="4271074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</a:rPr>
              <a:t>=7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253EF1F-5BC9-1D4D-9020-A124905A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373" y="3871024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</a:rPr>
              <a:t>=7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37850B6-8941-6F4D-9926-C99CF1C2A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798" y="3413824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</a:rPr>
              <a:t>=7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57D5479-D031-244E-8721-3B03E9C82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623" y="2940749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</a:rPr>
              <a:t>=6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2092FF7-7587-5143-B91B-0C12312E6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3997" y="2562924"/>
            <a:ext cx="5592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  <a:sym typeface="Wingdings" panose="05000000000000000000" pitchFamily="2" charset="2"/>
              </a:rPr>
              <a:t>≥6</a:t>
            </a:r>
            <a:r>
              <a:rPr lang="en-CA" altLang="en-US" b="1">
                <a:latin typeface="+mn-lt"/>
              </a:rPr>
              <a:t>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FA18CD-5982-784E-A867-1013DB7F9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811" y="4290124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</a:rPr>
              <a:t>=5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C9D0C7B-F46B-DD41-A1E7-B7BD69E5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5686" y="3842449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</a:rPr>
              <a:t>=5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4C16A41-BBF1-F643-AD12-4CF4E3F9D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3298" y="3394774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</a:rPr>
              <a:t>=5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2D3D4C4-8501-3745-BA80-243384BCE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5073" y="2913761"/>
            <a:ext cx="486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  <a:sym typeface="Wingdings" panose="05000000000000000000" pitchFamily="2" charset="2"/>
              </a:rPr>
              <a:t>≤</a:t>
            </a:r>
            <a:r>
              <a:rPr lang="en-CA" altLang="en-US" b="1">
                <a:latin typeface="+mn-lt"/>
              </a:rPr>
              <a:t>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F039469-E764-4843-B869-8C519F16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148" y="2504186"/>
            <a:ext cx="501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</a:rPr>
              <a:t>=6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CAA4054-64B9-4748-A78A-C43E8616CA86}"/>
              </a:ext>
            </a:extLst>
          </p:cNvPr>
          <p:cNvCxnSpPr>
            <a:cxnSpLocks noChangeShapeType="1"/>
            <a:stCxn id="142" idx="3"/>
          </p:cNvCxnSpPr>
          <p:nvPr/>
        </p:nvCxnSpPr>
        <p:spPr bwMode="auto">
          <a:xfrm>
            <a:off x="3406947" y="3613879"/>
            <a:ext cx="423564" cy="34922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A5034C9-A046-6C47-82CC-16C1176F95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4886" y="3704336"/>
            <a:ext cx="531812" cy="3952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09FBA3E-1777-794E-9394-3E331F0F73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68923" y="2653411"/>
            <a:ext cx="195263" cy="838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3BB2245-0868-AC4F-8C1F-A67F64E2D8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86386" y="3663061"/>
            <a:ext cx="293687" cy="3381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5AF5E92-DAB3-FA47-BFED-4A94C66347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84836" y="2807399"/>
            <a:ext cx="2047875" cy="1714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CD12E18-5A19-E744-BAE0-62309B1BA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672" y="3771011"/>
            <a:ext cx="401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  <a:sym typeface="Wingdings" panose="05000000000000000000" pitchFamily="2" charset="2"/>
              </a:rPr>
              <a:t></a:t>
            </a:r>
            <a:endParaRPr lang="en-CA" altLang="en-US" b="1">
              <a:latin typeface="+mn-lt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790CF9B-45DA-FE43-AB91-878BCAB4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385" y="3951986"/>
            <a:ext cx="3413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solidFill>
                  <a:srgbClr val="FF0000"/>
                </a:solidFill>
                <a:latin typeface="+mn-lt"/>
              </a:rPr>
              <a:t>x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3D24DDB-B588-4C41-BEFF-7B791DF018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46498" y="4152012"/>
            <a:ext cx="160338" cy="138113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8877859-A1FE-5E48-8250-21F97B48CA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60698" y="2986786"/>
            <a:ext cx="323850" cy="2540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5774628-D2BF-CE47-BA8B-93B71D72F3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4161" y="3824986"/>
            <a:ext cx="325437" cy="2524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2196658-AF02-AB43-B35A-BF4FECC4DB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67336" y="2437511"/>
            <a:ext cx="325437" cy="2524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6EE0AEF-CC2A-8744-B7AB-49847DDF2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660" y="3820224"/>
            <a:ext cx="3413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x</a:t>
            </a:r>
            <a:endParaRPr lang="en-CA" altLang="en-US" b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7A07F84-C82F-5840-A5F5-FD3F085E7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0985" y="3370961"/>
            <a:ext cx="401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  <a:sym typeface="Wingdings" panose="05000000000000000000" pitchFamily="2" charset="2"/>
              </a:rPr>
              <a:t></a:t>
            </a:r>
            <a:endParaRPr lang="en-CA" altLang="en-US" b="1">
              <a:latin typeface="+mn-lt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3356A26-D33F-554B-A867-39E53818A53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586412" y="2610549"/>
            <a:ext cx="244475" cy="4000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E9328E20-55E3-3941-9848-914A19DC8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485" y="2897886"/>
            <a:ext cx="40196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latin typeface="+mn-lt"/>
                <a:sym typeface="Wingdings" panose="05000000000000000000" pitchFamily="2" charset="2"/>
              </a:rPr>
              <a:t></a:t>
            </a:r>
            <a:endParaRPr lang="en-CA" altLang="en-US" b="1">
              <a:latin typeface="+mn-lt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CC5934E-1E93-014B-8203-71AB3A3AD4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71598" y="3901186"/>
            <a:ext cx="325438" cy="2524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1ABDD80-93DA-7C4E-BB0C-63EF0C0819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20886" y="3494786"/>
            <a:ext cx="325437" cy="2540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8DCB109-3B74-EA46-86F5-4F42BB29C1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68611" y="4034536"/>
            <a:ext cx="325437" cy="2540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3AB32C3-FBA4-7C43-9493-4C6CB602BCF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45223" y="4150424"/>
            <a:ext cx="160338" cy="138112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B7FF8C9-5F0C-DF44-9B30-6426EA921F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0873" y="3869436"/>
            <a:ext cx="325438" cy="2524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DDF3255-90DF-444B-B10C-B0804049D2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21286" y="3383661"/>
            <a:ext cx="325437" cy="2540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AA98A4F-62EF-DA4F-BB44-3CAC956152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03898" y="2978849"/>
            <a:ext cx="325438" cy="2540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73003CD-A273-2E44-84D8-73BD18D6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185" y="2866136"/>
            <a:ext cx="3413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CA" altLang="en-US" b="1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x</a:t>
            </a:r>
            <a:endParaRPr lang="en-CA" altLang="en-US" b="1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394F3DF-26E1-544E-82CA-556F021F23C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588373" y="3263011"/>
            <a:ext cx="158750" cy="13970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5987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4" grpId="0">
        <p:bldAsOne/>
      </p:bldGraphic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8" grpId="0"/>
      <p:bldP spid="179" grpId="0"/>
      <p:bldP spid="184" grpId="0"/>
      <p:bldP spid="185" grpId="0"/>
      <p:bldP spid="187" grpId="0"/>
      <p:bldP spid="19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</Words>
  <Application>Microsoft Office PowerPoint</Application>
  <PresentationFormat>宽屏</PresentationFormat>
  <Paragraphs>55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Alpha – Beta Pruning 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– Beta Pruning Example 2</dc:title>
  <dc:creator>Xinda Li</dc:creator>
  <cp:lastModifiedBy>yanlu.lu.ca@gmail.com</cp:lastModifiedBy>
  <cp:revision>1</cp:revision>
  <dcterms:created xsi:type="dcterms:W3CDTF">2020-05-12T20:18:52Z</dcterms:created>
  <dcterms:modified xsi:type="dcterms:W3CDTF">2020-05-12T22:15:29Z</dcterms:modified>
</cp:coreProperties>
</file>