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January 10,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January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January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January 10,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1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January 10,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6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January 10,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January 10,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January 10,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January 10,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January 10,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January 10,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January 10,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18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242B66-2D84-75C4-8CB7-3B2B5429F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/>
          </a:bodyPr>
          <a:lstStyle/>
          <a:p>
            <a:r>
              <a:rPr lang="es-MX" dirty="0" err="1"/>
              <a:t>Mascotamatic</a:t>
            </a:r>
            <a:r>
              <a:rPr lang="es-MX" dirty="0"/>
              <a:t> 4000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47B350-24D8-EF93-7A42-1537AF42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8"/>
            <a:ext cx="5015638" cy="2298939"/>
          </a:xfrm>
        </p:spPr>
        <p:txBody>
          <a:bodyPr>
            <a:normAutofit/>
          </a:bodyPr>
          <a:lstStyle/>
          <a:p>
            <a:r>
              <a:rPr lang="es-MX" dirty="0"/>
              <a:t>Por: Solis Vargas leonardo David</a:t>
            </a:r>
          </a:p>
        </p:txBody>
      </p:sp>
      <p:pic>
        <p:nvPicPr>
          <p:cNvPr id="4" name="Picture 3" descr="Mapa&#10;&#10;Descripción generada automáticamente">
            <a:extLst>
              <a:ext uri="{FF2B5EF4-FFF2-40B4-BE49-F238E27FC236}">
                <a16:creationId xmlns:a16="http://schemas.microsoft.com/office/drawing/2014/main" id="{722C6468-12D1-BF8D-832F-C3BB6BC3C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83" r="1" b="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34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6201F9-63C1-495D-8F7E-E3B99D2D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40AD6-FF98-450C-AE35-61F7EE4C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16524-9DC4-87F9-8D00-E29C1019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>
            <a:normAutofit/>
          </a:bodyPr>
          <a:lstStyle/>
          <a:p>
            <a:r>
              <a:rPr lang="es-MX" dirty="0"/>
              <a:t>¿Qué es </a:t>
            </a:r>
            <a:r>
              <a:rPr lang="es-MX" dirty="0" err="1"/>
              <a:t>mascotamatic</a:t>
            </a:r>
            <a:r>
              <a:rPr lang="es-MX" dirty="0"/>
              <a:t> 4000?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9D05DD-7679-E81B-12C9-1B0149CB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188" y="633599"/>
            <a:ext cx="6911973" cy="1282514"/>
          </a:xfrm>
        </p:spPr>
        <p:txBody>
          <a:bodyPr>
            <a:normAutofit/>
          </a:bodyPr>
          <a:lstStyle/>
          <a:p>
            <a:r>
              <a:rPr lang="es-MX" dirty="0"/>
              <a:t>Es un juego en el que puedes cuidar de un perro o gato digital de tu elección a través de texto en la terminal si las necesidades de tu mascota llegan a 0 </a:t>
            </a:r>
            <a:r>
              <a:rPr lang="es-MX" dirty="0" err="1"/>
              <a:t>morira</a:t>
            </a:r>
            <a:r>
              <a:rPr lang="es-MX" dirty="0"/>
              <a:t>…</a:t>
            </a:r>
          </a:p>
          <a:p>
            <a:endParaRPr lang="es-MX" dirty="0"/>
          </a:p>
        </p:txBody>
      </p:sp>
      <p:pic>
        <p:nvPicPr>
          <p:cNvPr id="5" name="Imagen 4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4B4E4DEF-7F69-7942-3D4D-B206969AA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35" y="2636839"/>
            <a:ext cx="3933890" cy="3501162"/>
          </a:xfrm>
          <a:custGeom>
            <a:avLst/>
            <a:gdLst/>
            <a:ahLst/>
            <a:cxnLst/>
            <a:rect l="l" t="t" r="r" b="b"/>
            <a:pathLst>
              <a:path w="5184162" h="3501162">
                <a:moveTo>
                  <a:pt x="0" y="0"/>
                </a:moveTo>
                <a:lnTo>
                  <a:pt x="5184162" y="0"/>
                </a:lnTo>
                <a:lnTo>
                  <a:pt x="5184162" y="3501162"/>
                </a:lnTo>
                <a:lnTo>
                  <a:pt x="0" y="3501162"/>
                </a:ln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ACA8A4-D473-71F7-E3BD-5A8A1A6C6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46" y="2636839"/>
            <a:ext cx="3978593" cy="3501162"/>
          </a:xfrm>
          <a:custGeom>
            <a:avLst/>
            <a:gdLst/>
            <a:ahLst/>
            <a:cxnLst/>
            <a:rect l="l" t="t" r="r" b="b"/>
            <a:pathLst>
              <a:path w="5184163" h="3501162">
                <a:moveTo>
                  <a:pt x="0" y="0"/>
                </a:moveTo>
                <a:lnTo>
                  <a:pt x="5184163" y="0"/>
                </a:lnTo>
                <a:lnTo>
                  <a:pt x="5184163" y="3501162"/>
                </a:lnTo>
                <a:lnTo>
                  <a:pt x="0" y="35011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43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2F18BF-C55A-5F64-8BE2-C6742082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449388"/>
            <a:ext cx="5015638" cy="20750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 err="1"/>
              <a:t>Diagrama</a:t>
            </a:r>
            <a:r>
              <a:rPr lang="en-US" sz="5600" spc="-100" dirty="0"/>
              <a:t> de</a:t>
            </a:r>
            <a:br>
              <a:rPr lang="en-US" sz="5600" spc="-100" dirty="0"/>
            </a:br>
            <a:r>
              <a:rPr lang="en-US" sz="5600" spc="-100" dirty="0" err="1"/>
              <a:t>flujo</a:t>
            </a:r>
            <a:endParaRPr lang="en-US" sz="5600" spc="-1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59AAA21-86C0-15B1-7A5A-D02C8FDC4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126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6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617AEF-E94B-B8B5-8692-1469FB87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567" y="619199"/>
            <a:ext cx="9492866" cy="492443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clases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22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Marcador de contenido 4" descr="Pantalla de juego de computadora&#10;&#10;Descripción generada automáticamente con confianza media">
            <a:extLst>
              <a:ext uri="{FF2B5EF4-FFF2-40B4-BE49-F238E27FC236}">
                <a16:creationId xmlns:a16="http://schemas.microsoft.com/office/drawing/2014/main" id="{112C5F1E-72C1-A5E8-88B0-97177358F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6" y="1691627"/>
            <a:ext cx="11416811" cy="4424014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6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634DEF-C090-DE48-E759-E08165C5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/>
              <a:t>Caso de uso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34DE307-A258-053C-5D35-26190B8A0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6" t="-632" r="18817"/>
          <a:stretch/>
        </p:blipFill>
        <p:spPr>
          <a:xfrm>
            <a:off x="596721" y="800222"/>
            <a:ext cx="6020423" cy="5555103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2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298317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_2SEEDS">
      <a:dk1>
        <a:srgbClr val="000000"/>
      </a:dk1>
      <a:lt1>
        <a:srgbClr val="FFFFFF"/>
      </a:lt1>
      <a:dk2>
        <a:srgbClr val="2A2441"/>
      </a:dk2>
      <a:lt2>
        <a:srgbClr val="E2E8E6"/>
      </a:lt2>
      <a:accent1>
        <a:srgbClr val="D21A4B"/>
      </a:accent1>
      <a:accent2>
        <a:srgbClr val="E42CA9"/>
      </a:accent2>
      <a:accent3>
        <a:srgbClr val="E4482C"/>
      </a:accent3>
      <a:accent4>
        <a:srgbClr val="17BA5A"/>
      </a:accent4>
      <a:accent5>
        <a:srgbClr val="23B79E"/>
      </a:accent5>
      <a:accent6>
        <a:srgbClr val="1AA5D2"/>
      </a:accent6>
      <a:hlink>
        <a:srgbClr val="319379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57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Sagona Book</vt:lpstr>
      <vt:lpstr>The Hand Extrablack</vt:lpstr>
      <vt:lpstr>BlobVTI</vt:lpstr>
      <vt:lpstr>Mascotamatic 4000</vt:lpstr>
      <vt:lpstr>¿Qué es mascotamatic 4000?</vt:lpstr>
      <vt:lpstr>Diagrama de flujo</vt:lpstr>
      <vt:lpstr>clases</vt:lpstr>
      <vt:lpstr>Caso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Mascotamatic 4000</dc:title>
  <dc:creator>Leonardo David Solis Vargas</dc:creator>
  <cp:lastModifiedBy>Leonardo David Solis Vargas</cp:lastModifiedBy>
  <cp:revision>1</cp:revision>
  <dcterms:created xsi:type="dcterms:W3CDTF">2024-01-10T08:58:47Z</dcterms:created>
  <dcterms:modified xsi:type="dcterms:W3CDTF">2024-01-10T09:06:47Z</dcterms:modified>
</cp:coreProperties>
</file>