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"/>
  </p:notesMasterIdLst>
  <p:sldIdLst>
    <p:sldId id="256" r:id="rId3"/>
    <p:sldId id="299" r:id="rId5"/>
    <p:sldId id="263" r:id="rId6"/>
    <p:sldId id="258" r:id="rId7"/>
    <p:sldId id="272" r:id="rId8"/>
    <p:sldId id="273" r:id="rId9"/>
    <p:sldId id="276" r:id="rId10"/>
    <p:sldId id="280" r:id="rId11"/>
    <p:sldId id="281" r:id="rId12"/>
    <p:sldId id="282" r:id="rId13"/>
    <p:sldId id="283" r:id="rId14"/>
    <p:sldId id="284" r:id="rId15"/>
    <p:sldId id="286" r:id="rId16"/>
    <p:sldId id="275" r:id="rId17"/>
    <p:sldId id="287" r:id="rId18"/>
    <p:sldId id="288" r:id="rId19"/>
    <p:sldId id="289" r:id="rId20"/>
    <p:sldId id="290" r:id="rId21"/>
    <p:sldId id="291" r:id="rId22"/>
    <p:sldId id="295" r:id="rId23"/>
    <p:sldId id="296" r:id="rId24"/>
    <p:sldId id="297" r:id="rId25"/>
    <p:sldId id="261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DAA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57" autoAdjust="0"/>
    <p:restoredTop sz="96206" autoAdjust="0"/>
  </p:normalViewPr>
  <p:slideViewPr>
    <p:cSldViewPr snapToGrid="0">
      <p:cViewPr>
        <p:scale>
          <a:sx n="66" d="100"/>
          <a:sy n="66" d="100"/>
        </p:scale>
        <p:origin x="1062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319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E374D-6E28-41D4-B529-E46F9BB5955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1D011-EC35-498F-ADE3-3197FF1A64D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image" Target="../media/image2.jpeg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5" Type="http://schemas.openxmlformats.org/officeDocument/2006/relationships/tags" Target="../tags/tag154.xml"/><Relationship Id="rId14" Type="http://schemas.openxmlformats.org/officeDocument/2006/relationships/tags" Target="../tags/tag153.xml"/><Relationship Id="rId13" Type="http://schemas.openxmlformats.org/officeDocument/2006/relationships/tags" Target="../tags/tag152.xml"/><Relationship Id="rId12" Type="http://schemas.openxmlformats.org/officeDocument/2006/relationships/tags" Target="../tags/tag151.xml"/><Relationship Id="rId11" Type="http://schemas.openxmlformats.org/officeDocument/2006/relationships/tags" Target="../tags/tag150.xml"/><Relationship Id="rId10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92.xml"/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6" Type="http://schemas.openxmlformats.org/officeDocument/2006/relationships/tags" Target="../tags/tag199.xml"/><Relationship Id="rId15" Type="http://schemas.openxmlformats.org/officeDocument/2006/relationships/tags" Target="../tags/tag19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8" Type="http://schemas.openxmlformats.org/officeDocument/2006/relationships/tags" Target="../tags/tag216.xml"/><Relationship Id="rId17" Type="http://schemas.openxmlformats.org/officeDocument/2006/relationships/tags" Target="../tags/tag215.xml"/><Relationship Id="rId16" Type="http://schemas.openxmlformats.org/officeDocument/2006/relationships/tags" Target="../tags/tag214.xml"/><Relationship Id="rId15" Type="http://schemas.openxmlformats.org/officeDocument/2006/relationships/tags" Target="../tags/tag213.xml"/><Relationship Id="rId14" Type="http://schemas.openxmlformats.org/officeDocument/2006/relationships/tags" Target="../tags/tag212.xml"/><Relationship Id="rId13" Type="http://schemas.openxmlformats.org/officeDocument/2006/relationships/tags" Target="../tags/tag211.xml"/><Relationship Id="rId12" Type="http://schemas.openxmlformats.org/officeDocument/2006/relationships/tags" Target="../tags/tag210.xml"/><Relationship Id="rId11" Type="http://schemas.openxmlformats.org/officeDocument/2006/relationships/tags" Target="../tags/tag209.xml"/><Relationship Id="rId10" Type="http://schemas.openxmlformats.org/officeDocument/2006/relationships/tags" Target="../tags/tag20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tags" Target="../tags/tag222.xml"/><Relationship Id="rId6" Type="http://schemas.openxmlformats.org/officeDocument/2006/relationships/tags" Target="../tags/tag221.xml"/><Relationship Id="rId5" Type="http://schemas.openxmlformats.org/officeDocument/2006/relationships/tags" Target="../tags/tag220.xml"/><Relationship Id="rId4" Type="http://schemas.openxmlformats.org/officeDocument/2006/relationships/tags" Target="../tags/tag219.xml"/><Relationship Id="rId3" Type="http://schemas.openxmlformats.org/officeDocument/2006/relationships/tags" Target="../tags/tag218.xml"/><Relationship Id="rId2" Type="http://schemas.openxmlformats.org/officeDocument/2006/relationships/tags" Target="../tags/tag217.xml"/><Relationship Id="rId15" Type="http://schemas.openxmlformats.org/officeDocument/2006/relationships/tags" Target="../tags/tag230.xml"/><Relationship Id="rId14" Type="http://schemas.openxmlformats.org/officeDocument/2006/relationships/tags" Target="../tags/tag229.xml"/><Relationship Id="rId13" Type="http://schemas.openxmlformats.org/officeDocument/2006/relationships/tags" Target="../tags/tag228.xml"/><Relationship Id="rId12" Type="http://schemas.openxmlformats.org/officeDocument/2006/relationships/tags" Target="../tags/tag227.xml"/><Relationship Id="rId11" Type="http://schemas.openxmlformats.org/officeDocument/2006/relationships/tags" Target="../tags/tag226.xml"/><Relationship Id="rId10" Type="http://schemas.openxmlformats.org/officeDocument/2006/relationships/tags" Target="../tags/tag22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2.jpeg"/><Relationship Id="rId10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1" Type="http://schemas.openxmlformats.org/officeDocument/2006/relationships/tags" Target="../tags/tag50.xml"/><Relationship Id="rId10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3" Type="http://schemas.openxmlformats.org/officeDocument/2006/relationships/tags" Target="../tags/tag6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/>
          <a:srcRect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29" name="矩形 28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 dirty="0">
              <a:latin typeface="Arial" panose="020B0604020202020204" pitchFamily="34" charset="0"/>
            </a:endParaRPr>
          </a:p>
        </p:txBody>
      </p:sp>
      <p:sp>
        <p:nvSpPr>
          <p:cNvPr id="2" name="直角三角形 1"/>
          <p:cNvSpPr/>
          <p:nvPr>
            <p:custDataLst>
              <p:tags r:id="rId5"/>
            </p:custDataLst>
          </p:nvPr>
        </p:nvSpPr>
        <p:spPr>
          <a:xfrm rot="10800000">
            <a:off x="5900096" y="2870184"/>
            <a:ext cx="2813505" cy="2813505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6"/>
            </p:custDataLst>
          </p:nvPr>
        </p:nvSpPr>
        <p:spPr>
          <a:xfrm rot="10800000">
            <a:off x="8713601" y="2870184"/>
            <a:ext cx="1382486" cy="1382486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直角三角形 9"/>
          <p:cNvSpPr/>
          <p:nvPr>
            <p:custDataLst>
              <p:tags r:id="rId7"/>
            </p:custDataLst>
          </p:nvPr>
        </p:nvSpPr>
        <p:spPr>
          <a:xfrm rot="10800000">
            <a:off x="8713601" y="4252671"/>
            <a:ext cx="1382486" cy="1382486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" name="直角三角形 10"/>
          <p:cNvSpPr/>
          <p:nvPr>
            <p:custDataLst>
              <p:tags r:id="rId8"/>
            </p:custDataLst>
          </p:nvPr>
        </p:nvSpPr>
        <p:spPr>
          <a:xfrm rot="10800000">
            <a:off x="10096086" y="4263537"/>
            <a:ext cx="1422813" cy="1382486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>
            <p:custDataLst>
              <p:tags r:id="rId9"/>
            </p:custDataLst>
          </p:nvPr>
        </p:nvSpPr>
        <p:spPr>
          <a:xfrm rot="10800000">
            <a:off x="10096085" y="2873209"/>
            <a:ext cx="705492" cy="705492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5" name="直角三角形 14"/>
          <p:cNvSpPr/>
          <p:nvPr>
            <p:custDataLst>
              <p:tags r:id="rId10"/>
            </p:custDataLst>
          </p:nvPr>
        </p:nvSpPr>
        <p:spPr>
          <a:xfrm rot="10800000">
            <a:off x="10096085" y="3566231"/>
            <a:ext cx="705492" cy="705492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11"/>
            </p:custDataLst>
          </p:nvPr>
        </p:nvSpPr>
        <p:spPr>
          <a:xfrm rot="10800000">
            <a:off x="10773078" y="3577098"/>
            <a:ext cx="734935" cy="705492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Freeform 5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0790689" y="2870390"/>
            <a:ext cx="356072" cy="354675"/>
          </a:xfrm>
          <a:custGeom>
            <a:avLst/>
            <a:gdLst>
              <a:gd name="T0" fmla="*/ 267 w 267"/>
              <a:gd name="T1" fmla="*/ 0 h 266"/>
              <a:gd name="T2" fmla="*/ 267 w 267"/>
              <a:gd name="T3" fmla="*/ 266 h 266"/>
              <a:gd name="T4" fmla="*/ 0 w 267"/>
              <a:gd name="T5" fmla="*/ 0 h 266"/>
              <a:gd name="T6" fmla="*/ 267 w 267"/>
              <a:gd name="T7" fmla="*/ 0 h 266"/>
              <a:gd name="T8" fmla="*/ 267 w 267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6">
                <a:moveTo>
                  <a:pt x="267" y="0"/>
                </a:moveTo>
                <a:lnTo>
                  <a:pt x="267" y="266"/>
                </a:lnTo>
                <a:lnTo>
                  <a:pt x="0" y="0"/>
                </a:lnTo>
                <a:lnTo>
                  <a:pt x="267" y="0"/>
                </a:lnTo>
                <a:lnTo>
                  <a:pt x="26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2" name="Freeform 6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0801575" y="3230524"/>
            <a:ext cx="356072" cy="354675"/>
          </a:xfrm>
          <a:custGeom>
            <a:avLst/>
            <a:gdLst>
              <a:gd name="T0" fmla="*/ 267 w 267"/>
              <a:gd name="T1" fmla="*/ 0 h 266"/>
              <a:gd name="T2" fmla="*/ 267 w 267"/>
              <a:gd name="T3" fmla="*/ 266 h 266"/>
              <a:gd name="T4" fmla="*/ 0 w 267"/>
              <a:gd name="T5" fmla="*/ 0 h 266"/>
              <a:gd name="T6" fmla="*/ 267 w 267"/>
              <a:gd name="T7" fmla="*/ 0 h 266"/>
              <a:gd name="T8" fmla="*/ 267 w 267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6">
                <a:moveTo>
                  <a:pt x="267" y="0"/>
                </a:moveTo>
                <a:lnTo>
                  <a:pt x="267" y="266"/>
                </a:lnTo>
                <a:lnTo>
                  <a:pt x="0" y="0"/>
                </a:lnTo>
                <a:lnTo>
                  <a:pt x="267" y="0"/>
                </a:lnTo>
                <a:lnTo>
                  <a:pt x="267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3" name="Freeform 7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38359" y="2870388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4" name="Freeform 8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149245" y="3061341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5" name="Freeform 9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1318426" y="2870388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6" name="Freeform 10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11329312" y="3061341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27" name="Freeform 11"/>
          <p:cNvSpPr>
            <a:spLocks noChangeAspect="1"/>
          </p:cNvSpPr>
          <p:nvPr>
            <p:custDataLst>
              <p:tags r:id="rId18"/>
            </p:custDataLst>
          </p:nvPr>
        </p:nvSpPr>
        <p:spPr bwMode="auto">
          <a:xfrm>
            <a:off x="11153481" y="3248512"/>
            <a:ext cx="354738" cy="354675"/>
          </a:xfrm>
          <a:custGeom>
            <a:avLst/>
            <a:gdLst>
              <a:gd name="T0" fmla="*/ 266 w 266"/>
              <a:gd name="T1" fmla="*/ 0 h 266"/>
              <a:gd name="T2" fmla="*/ 266 w 266"/>
              <a:gd name="T3" fmla="*/ 266 h 266"/>
              <a:gd name="T4" fmla="*/ 0 w 266"/>
              <a:gd name="T5" fmla="*/ 0 h 266"/>
              <a:gd name="T6" fmla="*/ 266 w 266"/>
              <a:gd name="T7" fmla="*/ 0 h 266"/>
              <a:gd name="T8" fmla="*/ 266 w 266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" h="266">
                <a:moveTo>
                  <a:pt x="266" y="0"/>
                </a:moveTo>
                <a:lnTo>
                  <a:pt x="266" y="266"/>
                </a:lnTo>
                <a:lnTo>
                  <a:pt x="0" y="0"/>
                </a:lnTo>
                <a:lnTo>
                  <a:pt x="266" y="0"/>
                </a:lnTo>
                <a:lnTo>
                  <a:pt x="266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baseline="0">
              <a:solidFill>
                <a:schemeClr val="lt1"/>
              </a:solidFill>
              <a:latin typeface="Arial" panose="020B0604020202020204" pitchFamily="34" charset="0"/>
            </a:endParaRPr>
          </a:p>
        </p:txBody>
      </p:sp>
      <p:sp>
        <p:nvSpPr>
          <p:cNvPr id="9802" name="标题 1"/>
          <p:cNvSpPr>
            <a:spLocks noGrp="1"/>
          </p:cNvSpPr>
          <p:nvPr>
            <p:ph type="ctrTitle" hasCustomPrompt="1"/>
            <p:custDataLst>
              <p:tags r:id="rId19"/>
            </p:custDataLst>
          </p:nvPr>
        </p:nvSpPr>
        <p:spPr>
          <a:xfrm>
            <a:off x="674688" y="1285396"/>
            <a:ext cx="8353198" cy="1549773"/>
          </a:xfrm>
        </p:spPr>
        <p:txBody>
          <a:bodyPr anchor="b">
            <a:normAutofit/>
          </a:bodyPr>
          <a:lstStyle>
            <a:lvl1pPr algn="l">
              <a:defRPr sz="66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 hasCustomPrompt="1"/>
            <p:custDataLst>
              <p:tags r:id="rId20"/>
            </p:custDataLst>
          </p:nvPr>
        </p:nvSpPr>
        <p:spPr>
          <a:xfrm>
            <a:off x="674688" y="2948383"/>
            <a:ext cx="6918418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  <p:custDataLst>
              <p:tags r:id="rId21"/>
            </p:custDataLst>
          </p:nvPr>
        </p:nvSpPr>
        <p:spPr>
          <a:xfrm>
            <a:off x="675005" y="4545602"/>
            <a:ext cx="1808480" cy="418465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  <p:custDataLst>
              <p:tags r:id="rId22"/>
            </p:custDataLst>
          </p:nvPr>
        </p:nvSpPr>
        <p:spPr>
          <a:xfrm>
            <a:off x="675005" y="5035187"/>
            <a:ext cx="1808480" cy="418465"/>
          </a:xfrm>
        </p:spPr>
        <p:txBody>
          <a:bodyPr vert="horz" anchor="ctr">
            <a:normAutofit/>
          </a:bodyPr>
          <a:lstStyle>
            <a:lvl1pPr marL="0" indent="0" algn="l">
              <a:buNone/>
              <a:defRPr sz="1800" b="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2"/>
            <p:custDataLst>
              <p:tags r:id="rId2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3"/>
            <p:custDataLst>
              <p:tags r:id="rId2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4"/>
            <p:custDataLst>
              <p:tags r:id="rId2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999" cy="6884965"/>
            <a:chOff x="0" y="0"/>
            <a:chExt cx="12191999" cy="688496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0" y="0"/>
              <a:ext cx="12191999" cy="6884965"/>
              <a:chOff x="0" y="0"/>
              <a:chExt cx="12191999" cy="6884965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0" y="4717471"/>
                <a:ext cx="2139997" cy="2167494"/>
                <a:chOff x="0" y="4717471"/>
                <a:chExt cx="2139997" cy="2167494"/>
              </a:xfrm>
            </p:grpSpPr>
            <p:sp>
              <p:nvSpPr>
                <p:cNvPr id="17" name="直角三角形 1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rot="10800000" flipH="1" flipV="1">
                  <a:off x="0" y="5787736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直角三角形 1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 rot="10800000" flipH="1" flipV="1">
                  <a:off x="0" y="4717471"/>
                  <a:ext cx="1070265" cy="1070265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直角三角形 1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rot="10800000" flipH="1" flipV="1">
                  <a:off x="1069733" y="5814701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 userDrawn="1"/>
            </p:nvGrpSpPr>
            <p:grpSpPr>
              <a:xfrm rot="10800000">
                <a:off x="10052002" y="0"/>
                <a:ext cx="2139997" cy="2167494"/>
                <a:chOff x="0" y="4717471"/>
                <a:chExt cx="2139997" cy="2167494"/>
              </a:xfrm>
            </p:grpSpPr>
            <p:sp>
              <p:nvSpPr>
                <p:cNvPr id="14" name="直角三角形 13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 rot="10800000" flipH="1" flipV="1">
                  <a:off x="0" y="5787736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直角三角形 14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 rot="10800000" flipH="1" flipV="1">
                  <a:off x="0" y="4717471"/>
                  <a:ext cx="1070265" cy="1070265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直角三角形 15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rot="10800000" flipH="1" flipV="1">
                  <a:off x="1069733" y="5814701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8" name="直角三角形 7"/>
          <p:cNvSpPr/>
          <p:nvPr>
            <p:custDataLst>
              <p:tags r:id="rId4"/>
            </p:custDataLst>
          </p:nvPr>
        </p:nvSpPr>
        <p:spPr>
          <a:xfrm rot="10800000">
            <a:off x="5900095" y="3464624"/>
            <a:ext cx="2813505" cy="2813505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9" name="直角三角形 8"/>
          <p:cNvSpPr/>
          <p:nvPr>
            <p:custDataLst>
              <p:tags r:id="rId5"/>
            </p:custDataLst>
          </p:nvPr>
        </p:nvSpPr>
        <p:spPr>
          <a:xfrm rot="10800000">
            <a:off x="8713600" y="3464624"/>
            <a:ext cx="1382486" cy="1382486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0" name="直角三角形 9"/>
          <p:cNvSpPr/>
          <p:nvPr>
            <p:custDataLst>
              <p:tags r:id="rId6"/>
            </p:custDataLst>
          </p:nvPr>
        </p:nvSpPr>
        <p:spPr>
          <a:xfrm rot="10800000">
            <a:off x="8713600" y="4847111"/>
            <a:ext cx="1382486" cy="1382486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1" name="直角三角形 10"/>
          <p:cNvSpPr/>
          <p:nvPr>
            <p:custDataLst>
              <p:tags r:id="rId7"/>
            </p:custDataLst>
          </p:nvPr>
        </p:nvSpPr>
        <p:spPr>
          <a:xfrm rot="10800000">
            <a:off x="10096085" y="4857977"/>
            <a:ext cx="1422813" cy="1382486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2" name="直角三角形 11"/>
          <p:cNvSpPr/>
          <p:nvPr>
            <p:custDataLst>
              <p:tags r:id="rId8"/>
            </p:custDataLst>
          </p:nvPr>
        </p:nvSpPr>
        <p:spPr>
          <a:xfrm rot="10800000">
            <a:off x="10096084" y="3467649"/>
            <a:ext cx="705492" cy="705492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4" name="直角三角形 13"/>
          <p:cNvSpPr/>
          <p:nvPr>
            <p:custDataLst>
              <p:tags r:id="rId9"/>
            </p:custDataLst>
          </p:nvPr>
        </p:nvSpPr>
        <p:spPr>
          <a:xfrm rot="10800000">
            <a:off x="10096084" y="4160671"/>
            <a:ext cx="705492" cy="705492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6" name="直角三角形 15"/>
          <p:cNvSpPr/>
          <p:nvPr>
            <p:custDataLst>
              <p:tags r:id="rId10"/>
            </p:custDataLst>
          </p:nvPr>
        </p:nvSpPr>
        <p:spPr>
          <a:xfrm rot="10800000">
            <a:off x="10773077" y="4171538"/>
            <a:ext cx="734935" cy="705492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7" name="Freeform 5"/>
          <p:cNvSpPr>
            <a:spLocks noChangeAspect="1"/>
          </p:cNvSpPr>
          <p:nvPr>
            <p:custDataLst>
              <p:tags r:id="rId11"/>
            </p:custDataLst>
          </p:nvPr>
        </p:nvSpPr>
        <p:spPr bwMode="auto">
          <a:xfrm>
            <a:off x="10790688" y="3464830"/>
            <a:ext cx="356072" cy="354675"/>
          </a:xfrm>
          <a:custGeom>
            <a:avLst/>
            <a:gdLst>
              <a:gd name="T0" fmla="*/ 267 w 267"/>
              <a:gd name="T1" fmla="*/ 0 h 266"/>
              <a:gd name="T2" fmla="*/ 267 w 267"/>
              <a:gd name="T3" fmla="*/ 266 h 266"/>
              <a:gd name="T4" fmla="*/ 0 w 267"/>
              <a:gd name="T5" fmla="*/ 0 h 266"/>
              <a:gd name="T6" fmla="*/ 267 w 267"/>
              <a:gd name="T7" fmla="*/ 0 h 266"/>
              <a:gd name="T8" fmla="*/ 267 w 267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6">
                <a:moveTo>
                  <a:pt x="267" y="0"/>
                </a:moveTo>
                <a:lnTo>
                  <a:pt x="267" y="266"/>
                </a:lnTo>
                <a:lnTo>
                  <a:pt x="0" y="0"/>
                </a:lnTo>
                <a:lnTo>
                  <a:pt x="267" y="0"/>
                </a:lnTo>
                <a:lnTo>
                  <a:pt x="26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8" name="Freeform 6"/>
          <p:cNvSpPr>
            <a:spLocks noChangeAspect="1"/>
          </p:cNvSpPr>
          <p:nvPr>
            <p:custDataLst>
              <p:tags r:id="rId12"/>
            </p:custDataLst>
          </p:nvPr>
        </p:nvSpPr>
        <p:spPr bwMode="auto">
          <a:xfrm>
            <a:off x="10801574" y="3824964"/>
            <a:ext cx="356072" cy="354675"/>
          </a:xfrm>
          <a:custGeom>
            <a:avLst/>
            <a:gdLst>
              <a:gd name="T0" fmla="*/ 267 w 267"/>
              <a:gd name="T1" fmla="*/ 0 h 266"/>
              <a:gd name="T2" fmla="*/ 267 w 267"/>
              <a:gd name="T3" fmla="*/ 266 h 266"/>
              <a:gd name="T4" fmla="*/ 0 w 267"/>
              <a:gd name="T5" fmla="*/ 0 h 266"/>
              <a:gd name="T6" fmla="*/ 267 w 267"/>
              <a:gd name="T7" fmla="*/ 0 h 266"/>
              <a:gd name="T8" fmla="*/ 267 w 267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7" h="266">
                <a:moveTo>
                  <a:pt x="267" y="0"/>
                </a:moveTo>
                <a:lnTo>
                  <a:pt x="267" y="266"/>
                </a:lnTo>
                <a:lnTo>
                  <a:pt x="0" y="0"/>
                </a:lnTo>
                <a:lnTo>
                  <a:pt x="267" y="0"/>
                </a:lnTo>
                <a:lnTo>
                  <a:pt x="267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9" name="Freeform 7"/>
          <p:cNvSpPr>
            <a:spLocks noChangeAspect="1"/>
          </p:cNvSpPr>
          <p:nvPr>
            <p:custDataLst>
              <p:tags r:id="rId13"/>
            </p:custDataLst>
          </p:nvPr>
        </p:nvSpPr>
        <p:spPr bwMode="auto">
          <a:xfrm>
            <a:off x="11138358" y="3464828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0" name="Freeform 8"/>
          <p:cNvSpPr>
            <a:spLocks noChangeAspect="1"/>
          </p:cNvSpPr>
          <p:nvPr>
            <p:custDataLst>
              <p:tags r:id="rId14"/>
            </p:custDataLst>
          </p:nvPr>
        </p:nvSpPr>
        <p:spPr bwMode="auto">
          <a:xfrm>
            <a:off x="11149244" y="3655781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1" name="Freeform 9"/>
          <p:cNvSpPr>
            <a:spLocks noChangeAspect="1"/>
          </p:cNvSpPr>
          <p:nvPr>
            <p:custDataLst>
              <p:tags r:id="rId15"/>
            </p:custDataLst>
          </p:nvPr>
        </p:nvSpPr>
        <p:spPr bwMode="auto">
          <a:xfrm>
            <a:off x="11318425" y="3464828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2" name="Freeform 10"/>
          <p:cNvSpPr>
            <a:spLocks noChangeAspect="1"/>
          </p:cNvSpPr>
          <p:nvPr>
            <p:custDataLst>
              <p:tags r:id="rId16"/>
            </p:custDataLst>
          </p:nvPr>
        </p:nvSpPr>
        <p:spPr bwMode="auto">
          <a:xfrm>
            <a:off x="11329311" y="3655781"/>
            <a:ext cx="178702" cy="178669"/>
          </a:xfrm>
          <a:custGeom>
            <a:avLst/>
            <a:gdLst>
              <a:gd name="T0" fmla="*/ 134 w 134"/>
              <a:gd name="T1" fmla="*/ 0 h 134"/>
              <a:gd name="T2" fmla="*/ 134 w 134"/>
              <a:gd name="T3" fmla="*/ 134 h 134"/>
              <a:gd name="T4" fmla="*/ 0 w 134"/>
              <a:gd name="T5" fmla="*/ 0 h 134"/>
              <a:gd name="T6" fmla="*/ 134 w 134"/>
              <a:gd name="T7" fmla="*/ 0 h 134"/>
              <a:gd name="T8" fmla="*/ 134 w 134"/>
              <a:gd name="T9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" h="134">
                <a:moveTo>
                  <a:pt x="134" y="0"/>
                </a:moveTo>
                <a:lnTo>
                  <a:pt x="134" y="134"/>
                </a:lnTo>
                <a:lnTo>
                  <a:pt x="0" y="0"/>
                </a:lnTo>
                <a:lnTo>
                  <a:pt x="134" y="0"/>
                </a:lnTo>
                <a:lnTo>
                  <a:pt x="13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3" name="Freeform 11"/>
          <p:cNvSpPr>
            <a:spLocks noChangeAspect="1"/>
          </p:cNvSpPr>
          <p:nvPr>
            <p:custDataLst>
              <p:tags r:id="rId17"/>
            </p:custDataLst>
          </p:nvPr>
        </p:nvSpPr>
        <p:spPr bwMode="auto">
          <a:xfrm>
            <a:off x="11153480" y="3842952"/>
            <a:ext cx="354738" cy="354675"/>
          </a:xfrm>
          <a:custGeom>
            <a:avLst/>
            <a:gdLst>
              <a:gd name="T0" fmla="*/ 266 w 266"/>
              <a:gd name="T1" fmla="*/ 0 h 266"/>
              <a:gd name="T2" fmla="*/ 266 w 266"/>
              <a:gd name="T3" fmla="*/ 266 h 266"/>
              <a:gd name="T4" fmla="*/ 0 w 266"/>
              <a:gd name="T5" fmla="*/ 0 h 266"/>
              <a:gd name="T6" fmla="*/ 266 w 266"/>
              <a:gd name="T7" fmla="*/ 0 h 266"/>
              <a:gd name="T8" fmla="*/ 266 w 266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6" h="266">
                <a:moveTo>
                  <a:pt x="266" y="0"/>
                </a:moveTo>
                <a:lnTo>
                  <a:pt x="266" y="266"/>
                </a:lnTo>
                <a:lnTo>
                  <a:pt x="0" y="0"/>
                </a:lnTo>
                <a:lnTo>
                  <a:pt x="266" y="0"/>
                </a:lnTo>
                <a:lnTo>
                  <a:pt x="26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3573778" y="2021988"/>
            <a:ext cx="5044444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88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7" name="直角三角形 6"/>
            <p:cNvSpPr/>
            <p:nvPr userDrawn="1">
              <p:custDataLst>
                <p:tags r:id="rId3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8" name="直角三角形 7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9" name="直角三角形 8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组合 10"/>
          <p:cNvGrpSpPr/>
          <p:nvPr userDrawn="1">
            <p:custDataLst>
              <p:tags r:id="rId6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12" name="直角三角形 11"/>
            <p:cNvSpPr/>
            <p:nvPr userDrawn="1">
              <p:custDataLst>
                <p:tags r:id="rId7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pc="200">
              <a:solidFill>
                <a:schemeClr val="tx1">
                  <a:lumMod val="85000"/>
                  <a:lumOff val="15000"/>
                </a:schemeClr>
              </a:solidFill>
              <a:uFillTx/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 userDrawn="1">
            <p:custDataLst>
              <p:tags r:id="rId3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43" name="直角三角形 42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4" name="直角三角形 43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5" name="直角三角形 44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 userDrawn="1">
            <p:custDataLst>
              <p:tags r:id="rId7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40" name="直角三角形 39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1" name="直角三角形 40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42" name="直角三角形 41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algn="ctr"/>
              <a:endParaRPr lang="zh-CN" altLang="en-US" spc="20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1281113" y="2163600"/>
            <a:ext cx="9626600" cy="3445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u="none" strike="noStrike" kern="1200" cap="none" spc="2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grpSp>
        <p:nvGrpSpPr>
          <p:cNvPr id="37" name="组合 36"/>
          <p:cNvGrpSpPr/>
          <p:nvPr userDrawn="1">
            <p:custDataLst>
              <p:tags r:id="rId3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42" name="直角三角形 41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3" name="直角三角形 42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4" name="直角三角形 4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38" name="组合 37"/>
          <p:cNvGrpSpPr/>
          <p:nvPr userDrawn="1">
            <p:custDataLst>
              <p:tags r:id="rId7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39" name="直角三角形 38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0" name="直角三角形 39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1" name="直角三角形 40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5101200" y="769938"/>
            <a:ext cx="6480000" cy="5087937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7" name="组合 26"/>
          <p:cNvGrpSpPr/>
          <p:nvPr userDrawn="1">
            <p:custDataLst>
              <p:tags r:id="rId3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32" name="直角三角形 31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直角三角形 32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4" name="直角三角形 33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 userDrawn="1">
            <p:custDataLst>
              <p:tags r:id="rId7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29" name="直角三角形 28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直角三角形 29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1" name="直角三角形 30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6" name="组合 25"/>
          <p:cNvGrpSpPr/>
          <p:nvPr userDrawn="1">
            <p:custDataLst>
              <p:tags r:id="rId3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31" name="直角三角形 30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2" name="直角三角形 31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3" name="直角三角形 32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 userDrawn="1">
            <p:custDataLst>
              <p:tags r:id="rId7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28" name="直角三角形 27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9" name="直角三角形 28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0" name="直角三角形 29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5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6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29" name="组合 28"/>
          <p:cNvGrpSpPr/>
          <p:nvPr userDrawn="1">
            <p:custDataLst>
              <p:tags r:id="rId3"/>
            </p:custDataLst>
          </p:nvPr>
        </p:nvGrpSpPr>
        <p:grpSpPr>
          <a:xfrm>
            <a:off x="0" y="4717471"/>
            <a:ext cx="2139997" cy="2167494"/>
            <a:chOff x="0" y="4717471"/>
            <a:chExt cx="2139997" cy="2167494"/>
          </a:xfrm>
        </p:grpSpPr>
        <p:sp>
          <p:nvSpPr>
            <p:cNvPr id="34" name="直角三角形 33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5" name="直角三角形 34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6" name="直角三角形 35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37" name="组合 36"/>
          <p:cNvGrpSpPr/>
          <p:nvPr userDrawn="1">
            <p:custDataLst>
              <p:tags r:id="rId15"/>
            </p:custDataLst>
          </p:nvPr>
        </p:nvGrpSpPr>
        <p:grpSpPr>
          <a:xfrm flipH="1">
            <a:off x="10052003" y="4690506"/>
            <a:ext cx="2139997" cy="2169557"/>
            <a:chOff x="0" y="4717471"/>
            <a:chExt cx="2139997" cy="2169557"/>
          </a:xfrm>
        </p:grpSpPr>
        <p:sp>
          <p:nvSpPr>
            <p:cNvPr id="38" name="直角三角形 37"/>
            <p:cNvSpPr/>
            <p:nvPr userDrawn="1">
              <p:custDataLst>
                <p:tags r:id="rId16"/>
              </p:custDataLst>
            </p:nvPr>
          </p:nvSpPr>
          <p:spPr>
            <a:xfrm rot="10800000" flipH="1" flipV="1">
              <a:off x="0" y="5816764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39" name="直角三角形 38"/>
            <p:cNvSpPr/>
            <p:nvPr userDrawn="1">
              <p:custDataLst>
                <p:tags r:id="rId17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40" name="直角三角形 39"/>
            <p:cNvSpPr/>
            <p:nvPr userDrawn="1">
              <p:custDataLst>
                <p:tags r:id="rId18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accent2"/>
            </a:gs>
            <a:gs pos="100000">
              <a:schemeClr val="accent3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5" name="组合 14"/>
          <p:cNvGrpSpPr/>
          <p:nvPr userDrawn="1">
            <p:custDataLst>
              <p:tags r:id="rId3"/>
            </p:custDataLst>
          </p:nvPr>
        </p:nvGrpSpPr>
        <p:grpSpPr>
          <a:xfrm rot="0">
            <a:off x="0" y="4717415"/>
            <a:ext cx="2139950" cy="2167255"/>
            <a:chOff x="0" y="4717471"/>
            <a:chExt cx="2139997" cy="2167494"/>
          </a:xfrm>
        </p:grpSpPr>
        <p:sp>
          <p:nvSpPr>
            <p:cNvPr id="20" name="直角三角形 19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1" name="直角三角形 20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22" name="直角三角形 21"/>
            <p:cNvSpPr/>
            <p:nvPr userDrawn="1">
              <p:custDataLst>
                <p:tags r:id="rId6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组合 15"/>
          <p:cNvGrpSpPr/>
          <p:nvPr userDrawn="1">
            <p:custDataLst>
              <p:tags r:id="rId7"/>
            </p:custDataLst>
          </p:nvPr>
        </p:nvGrpSpPr>
        <p:grpSpPr>
          <a:xfrm rot="10800000">
            <a:off x="10052050" y="0"/>
            <a:ext cx="2139950" cy="2167255"/>
            <a:chOff x="0" y="4717471"/>
            <a:chExt cx="2139997" cy="2167494"/>
          </a:xfrm>
        </p:grpSpPr>
        <p:sp>
          <p:nvSpPr>
            <p:cNvPr id="17" name="直角三角形 16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8" name="直角三角形 17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9" name="直角三角形 18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2800"/>
            <a:ext cx="10852237" cy="441964"/>
          </a:xfrm>
        </p:spPr>
        <p:txBody>
          <a:bodyPr vert="horz" lIns="100800" tIns="39600" rIns="75600" bIns="396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0800" tIns="0" rIns="8280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>
            <p:custDataLst>
              <p:tags r:id="rId7"/>
            </p:custDataLst>
          </p:nvPr>
        </p:nvGrpSpPr>
        <p:grpSpPr>
          <a:xfrm flipH="1">
            <a:off x="10052003" y="4690506"/>
            <a:ext cx="2139997" cy="2169557"/>
            <a:chOff x="0" y="4717471"/>
            <a:chExt cx="2139997" cy="2169557"/>
          </a:xfrm>
        </p:grpSpPr>
        <p:sp>
          <p:nvSpPr>
            <p:cNvPr id="11" name="直角三角形 10"/>
            <p:cNvSpPr/>
            <p:nvPr userDrawn="1">
              <p:custDataLst>
                <p:tags r:id="rId8"/>
              </p:custDataLst>
            </p:nvPr>
          </p:nvSpPr>
          <p:spPr>
            <a:xfrm rot="10800000" flipH="1" flipV="1">
              <a:off x="0" y="5816764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2" name="直角三角形 11"/>
            <p:cNvSpPr/>
            <p:nvPr userDrawn="1">
              <p:custDataLst>
                <p:tags r:id="rId9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直角三角形 14"/>
            <p:cNvSpPr/>
            <p:nvPr userDrawn="1">
              <p:custDataLst>
                <p:tags r:id="rId10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>
            <p:custDataLst>
              <p:tags r:id="rId4"/>
            </p:custDataLst>
          </p:nvPr>
        </p:nvSpPr>
        <p:spPr>
          <a:xfrm>
            <a:off x="4662761" y="1250784"/>
            <a:ext cx="4583218" cy="4583218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5"/>
            </p:custDataLst>
          </p:nvPr>
        </p:nvSpPr>
        <p:spPr>
          <a:xfrm>
            <a:off x="2946022" y="1337870"/>
            <a:ext cx="4583218" cy="458321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386408" y="2807008"/>
            <a:ext cx="5419185" cy="895350"/>
          </a:xfrm>
        </p:spPr>
        <p:txBody>
          <a:bodyPr anchor="b">
            <a:normAutofit/>
          </a:bodyPr>
          <a:lstStyle>
            <a:lvl1pPr algn="ctr">
              <a:defRPr sz="4000" b="1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3386408" y="3760108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4717471"/>
            <a:ext cx="2139997" cy="2167494"/>
            <a:chOff x="0" y="4717471"/>
            <a:chExt cx="2139997" cy="2167494"/>
          </a:xfrm>
        </p:grpSpPr>
        <p:sp>
          <p:nvSpPr>
            <p:cNvPr id="12" name="直角三角形 11"/>
            <p:cNvSpPr/>
            <p:nvPr userDrawn="1">
              <p:custDataLst>
                <p:tags r:id="rId3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4" name="直角三角形 13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4717471"/>
            <a:ext cx="2139997" cy="2167494"/>
            <a:chOff x="0" y="4717471"/>
            <a:chExt cx="2139997" cy="2167494"/>
          </a:xfrm>
        </p:grpSpPr>
        <p:sp>
          <p:nvSpPr>
            <p:cNvPr id="14" name="直角三角形 13"/>
            <p:cNvSpPr/>
            <p:nvPr userDrawn="1">
              <p:custDataLst>
                <p:tags r:id="rId3"/>
              </p:custDataLst>
            </p:nvPr>
          </p:nvSpPr>
          <p:spPr>
            <a:xfrm rot="10800000" flipH="1" flipV="1">
              <a:off x="0" y="5787736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5" name="直角三角形 14"/>
            <p:cNvSpPr/>
            <p:nvPr userDrawn="1">
              <p:custDataLst>
                <p:tags r:id="rId4"/>
              </p:custDataLst>
            </p:nvPr>
          </p:nvSpPr>
          <p:spPr>
            <a:xfrm rot="10800000" flipH="1" flipV="1">
              <a:off x="0" y="4717471"/>
              <a:ext cx="1070265" cy="1070265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  <p:sp>
          <p:nvSpPr>
            <p:cNvPr id="16" name="直角三角形 15"/>
            <p:cNvSpPr/>
            <p:nvPr userDrawn="1">
              <p:custDataLst>
                <p:tags r:id="rId5"/>
              </p:custDataLst>
            </p:nvPr>
          </p:nvSpPr>
          <p:spPr>
            <a:xfrm rot="10800000" flipH="1" flipV="1">
              <a:off x="1069733" y="5814701"/>
              <a:ext cx="1070264" cy="1070264"/>
            </a:xfrm>
            <a:prstGeom prst="rtTriangle">
              <a:avLst/>
            </a:prstGeom>
            <a:gradFill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2">
                    <a:lumMod val="20000"/>
                    <a:lumOff val="80000"/>
                    <a:alpha val="1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>
            <p:custDataLst>
              <p:tags r:id="rId2"/>
            </p:custDataLst>
          </p:nvPr>
        </p:nvSpPr>
        <p:spPr>
          <a:xfrm rot="5400000" flipH="1">
            <a:off x="-257628" y="257622"/>
            <a:ext cx="6857998" cy="6342743"/>
          </a:xfrm>
          <a:custGeom>
            <a:avLst/>
            <a:gdLst>
              <a:gd name="connsiteX0" fmla="*/ 6857998 w 6857998"/>
              <a:gd name="connsiteY0" fmla="*/ 3057343 h 5919720"/>
              <a:gd name="connsiteX1" fmla="*/ 6857998 w 6857998"/>
              <a:gd name="connsiteY1" fmla="*/ 5919720 h 5919720"/>
              <a:gd name="connsiteX2" fmla="*/ 0 w 6857998"/>
              <a:gd name="connsiteY2" fmla="*/ 5919720 h 5919720"/>
              <a:gd name="connsiteX3" fmla="*/ 0 w 6857998"/>
              <a:gd name="connsiteY3" fmla="*/ 2967599 h 5919720"/>
              <a:gd name="connsiteX4" fmla="*/ 3377923 w 6857998"/>
              <a:gd name="connsiteY4" fmla="*/ 0 h 591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8" h="5919720">
                <a:moveTo>
                  <a:pt x="6857998" y="3057343"/>
                </a:moveTo>
                <a:lnTo>
                  <a:pt x="6857998" y="5919720"/>
                </a:lnTo>
                <a:lnTo>
                  <a:pt x="0" y="5919720"/>
                </a:lnTo>
                <a:lnTo>
                  <a:pt x="0" y="2967599"/>
                </a:lnTo>
                <a:lnTo>
                  <a:pt x="3377923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任意多边形: 形状 7"/>
          <p:cNvSpPr/>
          <p:nvPr userDrawn="1">
            <p:custDataLst>
              <p:tags r:id="rId3"/>
            </p:custDataLst>
          </p:nvPr>
        </p:nvSpPr>
        <p:spPr>
          <a:xfrm rot="5400000" flipH="1">
            <a:off x="-837251" y="837250"/>
            <a:ext cx="6857996" cy="5183493"/>
          </a:xfrm>
          <a:custGeom>
            <a:avLst/>
            <a:gdLst>
              <a:gd name="connsiteX0" fmla="*/ 6248424 w 6248424"/>
              <a:gd name="connsiteY0" fmla="*/ 2785590 h 4837787"/>
              <a:gd name="connsiteX1" fmla="*/ 6248424 w 6248424"/>
              <a:gd name="connsiteY1" fmla="*/ 4837787 h 4837787"/>
              <a:gd name="connsiteX2" fmla="*/ 0 w 6248424"/>
              <a:gd name="connsiteY2" fmla="*/ 4837787 h 4837787"/>
              <a:gd name="connsiteX3" fmla="*/ 0 w 6248424"/>
              <a:gd name="connsiteY3" fmla="*/ 2703823 h 4837787"/>
              <a:gd name="connsiteX4" fmla="*/ 3077676 w 6248424"/>
              <a:gd name="connsiteY4" fmla="*/ 0 h 483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48424" h="4837787">
                <a:moveTo>
                  <a:pt x="6248424" y="2785590"/>
                </a:moveTo>
                <a:lnTo>
                  <a:pt x="6248424" y="4837787"/>
                </a:lnTo>
                <a:lnTo>
                  <a:pt x="0" y="4837787"/>
                </a:lnTo>
                <a:lnTo>
                  <a:pt x="0" y="2703823"/>
                </a:lnTo>
                <a:lnTo>
                  <a:pt x="3077676" y="0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80000"/>
                </a:schemeClr>
              </a:gs>
              <a:gs pos="100000">
                <a:schemeClr val="accent3">
                  <a:alpha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179375" y="443230"/>
            <a:ext cx="6342744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999" cy="6884965"/>
            <a:chOff x="0" y="0"/>
            <a:chExt cx="12191999" cy="688496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0" y="4717471"/>
              <a:ext cx="2139997" cy="2167494"/>
              <a:chOff x="0" y="4717471"/>
              <a:chExt cx="2139997" cy="2167494"/>
            </a:xfrm>
          </p:grpSpPr>
          <p:sp>
            <p:nvSpPr>
              <p:cNvPr id="17" name="直角三角形 16"/>
              <p:cNvSpPr/>
              <p:nvPr userDrawn="1">
                <p:custDataLst>
                  <p:tags r:id="rId3"/>
                </p:custDataLst>
              </p:nvPr>
            </p:nvSpPr>
            <p:spPr>
              <a:xfrm rot="10800000" flipH="1" flipV="1">
                <a:off x="0" y="5787736"/>
                <a:ext cx="1070264" cy="1070264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直角三角形 17"/>
              <p:cNvSpPr/>
              <p:nvPr userDrawn="1">
                <p:custDataLst>
                  <p:tags r:id="rId4"/>
                </p:custDataLst>
              </p:nvPr>
            </p:nvSpPr>
            <p:spPr>
              <a:xfrm rot="10800000" flipH="1" flipV="1">
                <a:off x="0" y="4717471"/>
                <a:ext cx="1070265" cy="1070265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直角三角形 18"/>
              <p:cNvSpPr/>
              <p:nvPr userDrawn="1">
                <p:custDataLst>
                  <p:tags r:id="rId5"/>
                </p:custDataLst>
              </p:nvPr>
            </p:nvSpPr>
            <p:spPr>
              <a:xfrm rot="10800000" flipH="1" flipV="1">
                <a:off x="1069733" y="5814701"/>
                <a:ext cx="1070264" cy="1070264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 rot="10800000">
              <a:off x="10052002" y="0"/>
              <a:ext cx="2139997" cy="2167494"/>
              <a:chOff x="0" y="4717471"/>
              <a:chExt cx="2139997" cy="2167494"/>
            </a:xfrm>
          </p:grpSpPr>
          <p:sp>
            <p:nvSpPr>
              <p:cNvPr id="14" name="直角三角形 13"/>
              <p:cNvSpPr/>
              <p:nvPr userDrawn="1">
                <p:custDataLst>
                  <p:tags r:id="rId6"/>
                </p:custDataLst>
              </p:nvPr>
            </p:nvSpPr>
            <p:spPr>
              <a:xfrm rot="10800000" flipH="1" flipV="1">
                <a:off x="0" y="5787736"/>
                <a:ext cx="1070264" cy="1070264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直角三角形 14"/>
              <p:cNvSpPr/>
              <p:nvPr userDrawn="1">
                <p:custDataLst>
                  <p:tags r:id="rId7"/>
                </p:custDataLst>
              </p:nvPr>
            </p:nvSpPr>
            <p:spPr>
              <a:xfrm rot="10800000" flipH="1" flipV="1">
                <a:off x="0" y="4717471"/>
                <a:ext cx="1070265" cy="1070265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直角三角形 15"/>
              <p:cNvSpPr/>
              <p:nvPr userDrawn="1">
                <p:custDataLst>
                  <p:tags r:id="rId8"/>
                </p:custDataLst>
              </p:nvPr>
            </p:nvSpPr>
            <p:spPr>
              <a:xfrm rot="10800000" flipH="1" flipV="1">
                <a:off x="1069733" y="5814701"/>
                <a:ext cx="1070264" cy="1070264"/>
              </a:xfrm>
              <a:prstGeom prst="rtTriangle">
                <a:avLst/>
              </a:prstGeom>
              <a:gradFill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2">
                      <a:lumMod val="20000"/>
                      <a:lumOff val="80000"/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1999" cy="6884965"/>
            <a:chOff x="0" y="0"/>
            <a:chExt cx="12191999" cy="688496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/>
          </p:nvGrpSpPr>
          <p:grpSpPr>
            <a:xfrm>
              <a:off x="0" y="0"/>
              <a:ext cx="12191999" cy="6884965"/>
              <a:chOff x="0" y="0"/>
              <a:chExt cx="12191999" cy="6884965"/>
            </a:xfrm>
          </p:grpSpPr>
          <p:grpSp>
            <p:nvGrpSpPr>
              <p:cNvPr id="12" name="组合 11"/>
              <p:cNvGrpSpPr/>
              <p:nvPr userDrawn="1"/>
            </p:nvGrpSpPr>
            <p:grpSpPr>
              <a:xfrm>
                <a:off x="0" y="4717471"/>
                <a:ext cx="2139997" cy="2167494"/>
                <a:chOff x="0" y="4717471"/>
                <a:chExt cx="2139997" cy="2167494"/>
              </a:xfrm>
            </p:grpSpPr>
            <p:sp>
              <p:nvSpPr>
                <p:cNvPr id="17" name="直角三角形 16"/>
                <p:cNvSpPr/>
                <p:nvPr userDrawn="1">
                  <p:custDataLst>
                    <p:tags r:id="rId4"/>
                  </p:custDataLst>
                </p:nvPr>
              </p:nvSpPr>
              <p:spPr>
                <a:xfrm rot="10800000" flipH="1" flipV="1">
                  <a:off x="0" y="5787736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直角三角形 17"/>
                <p:cNvSpPr/>
                <p:nvPr userDrawn="1">
                  <p:custDataLst>
                    <p:tags r:id="rId5"/>
                  </p:custDataLst>
                </p:nvPr>
              </p:nvSpPr>
              <p:spPr>
                <a:xfrm rot="10800000" flipH="1" flipV="1">
                  <a:off x="0" y="4717471"/>
                  <a:ext cx="1070265" cy="1070265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直角三角形 18"/>
                <p:cNvSpPr/>
                <p:nvPr userDrawn="1">
                  <p:custDataLst>
                    <p:tags r:id="rId6"/>
                  </p:custDataLst>
                </p:nvPr>
              </p:nvSpPr>
              <p:spPr>
                <a:xfrm rot="10800000" flipH="1" flipV="1">
                  <a:off x="1069733" y="5814701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3" name="组合 12"/>
              <p:cNvGrpSpPr/>
              <p:nvPr userDrawn="1"/>
            </p:nvGrpSpPr>
            <p:grpSpPr>
              <a:xfrm rot="10800000">
                <a:off x="10052002" y="0"/>
                <a:ext cx="2139997" cy="2167494"/>
                <a:chOff x="0" y="4717471"/>
                <a:chExt cx="2139997" cy="2167494"/>
              </a:xfrm>
            </p:grpSpPr>
            <p:sp>
              <p:nvSpPr>
                <p:cNvPr id="14" name="直角三角形 13"/>
                <p:cNvSpPr/>
                <p:nvPr userDrawn="1">
                  <p:custDataLst>
                    <p:tags r:id="rId7"/>
                  </p:custDataLst>
                </p:nvPr>
              </p:nvSpPr>
              <p:spPr>
                <a:xfrm rot="10800000" flipH="1" flipV="1">
                  <a:off x="0" y="5787736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直角三角形 14"/>
                <p:cNvSpPr/>
                <p:nvPr userDrawn="1">
                  <p:custDataLst>
                    <p:tags r:id="rId8"/>
                  </p:custDataLst>
                </p:nvPr>
              </p:nvSpPr>
              <p:spPr>
                <a:xfrm rot="10800000" flipH="1" flipV="1">
                  <a:off x="0" y="4717471"/>
                  <a:ext cx="1070265" cy="1070265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直角三角形 15"/>
                <p:cNvSpPr/>
                <p:nvPr userDrawn="1">
                  <p:custDataLst>
                    <p:tags r:id="rId9"/>
                  </p:custDataLst>
                </p:nvPr>
              </p:nvSpPr>
              <p:spPr>
                <a:xfrm rot="10800000" flipH="1" flipV="1">
                  <a:off x="1069733" y="5814701"/>
                  <a:ext cx="1070264" cy="1070264"/>
                </a:xfrm>
                <a:prstGeom prst="rtTriangle">
                  <a:avLst/>
                </a:prstGeom>
                <a:gradFill>
                  <a:gsLst>
                    <a:gs pos="0">
                      <a:schemeClr val="accent1">
                        <a:alpha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  <a:alpha val="1000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baseline="0">
                    <a:latin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2" name="竖排标题 1"/>
          <p:cNvSpPr>
            <a:spLocks noGrp="1"/>
          </p:cNvSpPr>
          <p:nvPr userDrawn="1">
            <p:ph type="title" orient="vert"/>
            <p:custDataLst>
              <p:tags r:id="rId10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(使用中文字体)"/>
                <a:ea typeface="汉仪旗黑-85S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 userDrawn="1">
            <p:ph type="body" orient="vert" idx="1"/>
            <p:custDataLst>
              <p:tags r:id="rId11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marL="514350" indent="-285750" eaLnBrk="1" fontAlgn="auto" latinLnBrk="0" hangingPunct="1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971550" indent="-285750" eaLnBrk="1" fontAlgn="auto" latinLnBrk="0" hangingPunct="1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428750" indent="-285750" eaLnBrk="1" fontAlgn="auto" latinLnBrk="0" hangingPunct="1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885950" indent="-285750" eaLnBrk="1" fontAlgn="auto" latinLnBrk="0" hangingPunct="1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343150" indent="-285750" eaLnBrk="1" fontAlgn="auto" latinLnBrk="0" hangingPunct="1">
              <a:buFont typeface="Arial" panose="020B0604020202020204" pitchFamily="34" charset="0"/>
              <a:buChar char="•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3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200" normalizeH="0" baseline="0">
          <a:solidFill>
            <a:schemeClr val="tx1">
              <a:lumMod val="75000"/>
              <a:lumOff val="25000"/>
            </a:schemeClr>
          </a:solidFill>
          <a:uFillTx/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hemeOverride" Target="../theme/themeOverride1.xml"/><Relationship Id="rId5" Type="http://schemas.openxmlformats.org/officeDocument/2006/relationships/tags" Target="../tags/tag241.xml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3.xml"/><Relationship Id="rId5" Type="http://schemas.openxmlformats.org/officeDocument/2006/relationships/themeOverride" Target="../theme/themeOverride10.xml"/><Relationship Id="rId4" Type="http://schemas.openxmlformats.org/officeDocument/2006/relationships/tags" Target="../tags/tag285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284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themeOverride" Target="../theme/themeOverride11.xml"/><Relationship Id="rId4" Type="http://schemas.openxmlformats.org/officeDocument/2006/relationships/tags" Target="../tags/tag28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8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2.xml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" Type="http://schemas.openxmlformats.org/officeDocument/2006/relationships/tags" Target="../tags/tag28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themeOverride" Target="../theme/themeOverride13.xml"/><Relationship Id="rId6" Type="http://schemas.openxmlformats.org/officeDocument/2006/relationships/tags" Target="../tags/tag29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hemeOverride" Target="../theme/themeOverride14.xml"/><Relationship Id="rId5" Type="http://schemas.openxmlformats.org/officeDocument/2006/relationships/tags" Target="../tags/tag295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tags" Target="../tags/tag294.xml"/><Relationship Id="rId1" Type="http://schemas.openxmlformats.org/officeDocument/2006/relationships/tags" Target="../tags/tag29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hemeOverride" Target="../theme/themeOverride15.xml"/><Relationship Id="rId5" Type="http://schemas.openxmlformats.org/officeDocument/2006/relationships/tags" Target="../tags/tag298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tags" Target="../tags/tag297.xml"/><Relationship Id="rId1" Type="http://schemas.openxmlformats.org/officeDocument/2006/relationships/tags" Target="../tags/tag29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hemeOverride" Target="../theme/themeOverride16.xml"/><Relationship Id="rId5" Type="http://schemas.openxmlformats.org/officeDocument/2006/relationships/tags" Target="../tags/tag30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tags" Target="../tags/tag300.xml"/><Relationship Id="rId1" Type="http://schemas.openxmlformats.org/officeDocument/2006/relationships/tags" Target="../tags/tag29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themeOverride" Target="../theme/themeOverride17.xml"/><Relationship Id="rId5" Type="http://schemas.openxmlformats.org/officeDocument/2006/relationships/tags" Target="../tags/tag30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303.xml"/><Relationship Id="rId1" Type="http://schemas.openxmlformats.org/officeDocument/2006/relationships/tags" Target="../tags/tag30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18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tags" Target="../tags/tag30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hemeOverride" Target="../theme/themeOverride19.xml"/><Relationship Id="rId3" Type="http://schemas.openxmlformats.org/officeDocument/2006/relationships/tags" Target="../tags/tag310.xml"/><Relationship Id="rId2" Type="http://schemas.openxmlformats.org/officeDocument/2006/relationships/image" Target="../media/image25.png"/><Relationship Id="rId1" Type="http://schemas.openxmlformats.org/officeDocument/2006/relationships/tags" Target="../tags/tag309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2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hemeOverride" Target="../theme/themeOverride20.xml"/><Relationship Id="rId3" Type="http://schemas.openxmlformats.org/officeDocument/2006/relationships/tags" Target="../tags/tag312.xml"/><Relationship Id="rId2" Type="http://schemas.openxmlformats.org/officeDocument/2006/relationships/image" Target="../media/image26.png"/><Relationship Id="rId1" Type="http://schemas.openxmlformats.org/officeDocument/2006/relationships/tags" Target="../tags/tag31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hemeOverride" Target="../theme/themeOverride21.xml"/><Relationship Id="rId3" Type="http://schemas.openxmlformats.org/officeDocument/2006/relationships/tags" Target="../tags/tag314.xml"/><Relationship Id="rId2" Type="http://schemas.openxmlformats.org/officeDocument/2006/relationships/image" Target="../media/image27.png"/><Relationship Id="rId1" Type="http://schemas.openxmlformats.org/officeDocument/2006/relationships/tags" Target="../tags/tag31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themeOverride" Target="../theme/themeOverride22.xml"/><Relationship Id="rId3" Type="http://schemas.openxmlformats.org/officeDocument/2006/relationships/tags" Target="../tags/tag316.xml"/><Relationship Id="rId2" Type="http://schemas.openxmlformats.org/officeDocument/2006/relationships/image" Target="../media/image28.png"/><Relationship Id="rId1" Type="http://schemas.openxmlformats.org/officeDocument/2006/relationships/tags" Target="../tags/tag31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23.xml"/><Relationship Id="rId2" Type="http://schemas.openxmlformats.org/officeDocument/2006/relationships/tags" Target="../tags/tag318.xml"/><Relationship Id="rId1" Type="http://schemas.openxmlformats.org/officeDocument/2006/relationships/tags" Target="../tags/tag31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3.xml"/><Relationship Id="rId8" Type="http://schemas.openxmlformats.org/officeDocument/2006/relationships/tags" Target="../tags/tag252.xml"/><Relationship Id="rId7" Type="http://schemas.openxmlformats.org/officeDocument/2006/relationships/tags" Target="../tags/tag251.xml"/><Relationship Id="rId6" Type="http://schemas.openxmlformats.org/officeDocument/2006/relationships/tags" Target="../tags/tag250.xml"/><Relationship Id="rId5" Type="http://schemas.openxmlformats.org/officeDocument/2006/relationships/tags" Target="../tags/tag249.xml"/><Relationship Id="rId4" Type="http://schemas.openxmlformats.org/officeDocument/2006/relationships/tags" Target="../tags/tag248.xml"/><Relationship Id="rId3" Type="http://schemas.openxmlformats.org/officeDocument/2006/relationships/tags" Target="../tags/tag247.xml"/><Relationship Id="rId23" Type="http://schemas.openxmlformats.org/officeDocument/2006/relationships/notesSlide" Target="../notesSlides/notesSlide3.xml"/><Relationship Id="rId22" Type="http://schemas.openxmlformats.org/officeDocument/2006/relationships/slideLayout" Target="../slideLayouts/slideLayout6.xml"/><Relationship Id="rId21" Type="http://schemas.openxmlformats.org/officeDocument/2006/relationships/themeOverride" Target="../theme/themeOverride3.xml"/><Relationship Id="rId20" Type="http://schemas.openxmlformats.org/officeDocument/2006/relationships/tags" Target="../tags/tag264.xml"/><Relationship Id="rId2" Type="http://schemas.openxmlformats.org/officeDocument/2006/relationships/tags" Target="../tags/tag246.xml"/><Relationship Id="rId19" Type="http://schemas.openxmlformats.org/officeDocument/2006/relationships/tags" Target="../tags/tag263.xml"/><Relationship Id="rId18" Type="http://schemas.openxmlformats.org/officeDocument/2006/relationships/tags" Target="../tags/tag262.xml"/><Relationship Id="rId17" Type="http://schemas.openxmlformats.org/officeDocument/2006/relationships/tags" Target="../tags/tag261.xml"/><Relationship Id="rId16" Type="http://schemas.openxmlformats.org/officeDocument/2006/relationships/tags" Target="../tags/tag260.xml"/><Relationship Id="rId15" Type="http://schemas.openxmlformats.org/officeDocument/2006/relationships/tags" Target="../tags/tag259.xml"/><Relationship Id="rId14" Type="http://schemas.openxmlformats.org/officeDocument/2006/relationships/tags" Target="../tags/tag258.xml"/><Relationship Id="rId13" Type="http://schemas.openxmlformats.org/officeDocument/2006/relationships/tags" Target="../tags/tag257.xml"/><Relationship Id="rId12" Type="http://schemas.openxmlformats.org/officeDocument/2006/relationships/tags" Target="../tags/tag256.xml"/><Relationship Id="rId11" Type="http://schemas.openxmlformats.org/officeDocument/2006/relationships/tags" Target="../tags/tag255.xml"/><Relationship Id="rId10" Type="http://schemas.openxmlformats.org/officeDocument/2006/relationships/tags" Target="../tags/tag254.xml"/><Relationship Id="rId1" Type="http://schemas.openxmlformats.org/officeDocument/2006/relationships/tags" Target="../tags/tag245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4.xml"/><Relationship Id="rId4" Type="http://schemas.openxmlformats.org/officeDocument/2006/relationships/tags" Target="../tags/tag268.xml"/><Relationship Id="rId3" Type="http://schemas.openxmlformats.org/officeDocument/2006/relationships/tags" Target="../tags/tag267.xml"/><Relationship Id="rId2" Type="http://schemas.openxmlformats.org/officeDocument/2006/relationships/tags" Target="../tags/tag266.xml"/><Relationship Id="rId1" Type="http://schemas.openxmlformats.org/officeDocument/2006/relationships/tags" Target="../tags/tag26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5.xml"/><Relationship Id="rId4" Type="http://schemas.openxmlformats.org/officeDocument/2006/relationships/tags" Target="../tags/tag271.xml"/><Relationship Id="rId3" Type="http://schemas.openxmlformats.org/officeDocument/2006/relationships/image" Target="../media/image3.png"/><Relationship Id="rId2" Type="http://schemas.openxmlformats.org/officeDocument/2006/relationships/tags" Target="../tags/tag270.xml"/><Relationship Id="rId1" Type="http://schemas.openxmlformats.org/officeDocument/2006/relationships/tags" Target="../tags/tag26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openxmlformats.org/officeDocument/2006/relationships/tags" Target="../tags/tag27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273.xml"/><Relationship Id="rId1" Type="http://schemas.openxmlformats.org/officeDocument/2006/relationships/tags" Target="../tags/tag27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6.xml"/><Relationship Id="rId5" Type="http://schemas.openxmlformats.org/officeDocument/2006/relationships/themeOverride" Target="../theme/themeOverride7.xml"/><Relationship Id="rId4" Type="http://schemas.openxmlformats.org/officeDocument/2006/relationships/tags" Target="../tags/tag276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27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hemeOverride" Target="../theme/themeOverride8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tags" Target="../tags/tag278.xml"/><Relationship Id="rId1" Type="http://schemas.openxmlformats.org/officeDocument/2006/relationships/tags" Target="../tags/tag27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hemeOverride" Target="../theme/themeOverride9.xml"/><Relationship Id="rId4" Type="http://schemas.openxmlformats.org/officeDocument/2006/relationships/tags" Target="../tags/tag283.xml"/><Relationship Id="rId3" Type="http://schemas.openxmlformats.org/officeDocument/2006/relationships/image" Target="../media/image3.png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Python</a:t>
            </a:r>
            <a:r>
              <a:rPr lang="zh-CN" altLang="en-US"/>
              <a:t>通讯录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zh-CN" altLang="en-US" sz="2800"/>
              <a:t>大作业汇报</a:t>
            </a:r>
            <a:endParaRPr lang="zh-CN" altLang="en-US" sz="280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汇报人姓名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/>
        <p:txBody>
          <a:bodyPr>
            <a:normAutofit fontScale="80000"/>
          </a:bodyPr>
          <a:lstStyle/>
          <a:p>
            <a:r>
              <a:rPr lang="zh-CN" altLang="en-US"/>
              <a:t>班级：</a:t>
            </a:r>
            <a:r>
              <a:rPr lang="en-US" altLang="zh-CN"/>
              <a:t>20</a:t>
            </a:r>
            <a:r>
              <a:rPr lang="zh-CN" altLang="en-US"/>
              <a:t>软件</a:t>
            </a:r>
            <a:r>
              <a:rPr lang="en-US" altLang="zh-CN"/>
              <a:t>2</a:t>
            </a:r>
            <a:r>
              <a:rPr lang="zh-CN" altLang="en-US"/>
              <a:t>班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52015" y="4595495"/>
            <a:ext cx="11887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莫莹莹</a:t>
            </a:r>
            <a:endParaRPr lang="zh-CN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4035" y="75707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增加联系人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50" y="35306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修改联系人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内容占位符 6" descr="增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9715" y="1480820"/>
            <a:ext cx="5075555" cy="4473575"/>
          </a:xfrm>
          <a:prstGeom prst="rect">
            <a:avLst/>
          </a:prstGeom>
        </p:spPr>
      </p:pic>
      <p:pic>
        <p:nvPicPr>
          <p:cNvPr id="9" name="图片 8" descr="修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70" y="936625"/>
            <a:ext cx="6256020" cy="55092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4520" y="669290"/>
            <a:ext cx="4083050" cy="565150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9215" y="29083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查询联系人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内容占位符 6" descr="删2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97840" y="1235075"/>
            <a:ext cx="4790440" cy="4878070"/>
          </a:xfrm>
          <a:prstGeom prst="rect">
            <a:avLst/>
          </a:prstGeom>
        </p:spPr>
      </p:pic>
      <p:pic>
        <p:nvPicPr>
          <p:cNvPr id="8" name="图片 7" descr="查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845" y="922655"/>
            <a:ext cx="5759450" cy="52495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通讯录版本</a:t>
            </a:r>
            <a:r>
              <a:rPr lang="zh-CN" altLang="en-US"/>
              <a:t>三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用户界面：</a:t>
            </a:r>
            <a:r>
              <a:rPr lang="en-US" altLang="zh-CN"/>
              <a:t>GUI</a:t>
            </a:r>
            <a:r>
              <a:rPr lang="zh-CN" altLang="en-US"/>
              <a:t>界面</a:t>
            </a:r>
            <a:endParaRPr lang="zh-CN" altLang="en-US"/>
          </a:p>
          <a:p>
            <a:pPr lvl="0"/>
            <a:r>
              <a:rPr lang="zh-CN" altLang="en-US"/>
              <a:t>数据：</a:t>
            </a:r>
            <a:r>
              <a:rPr lang="en-US" altLang="zh-CN"/>
              <a:t>Excel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94676" y="1690808"/>
            <a:ext cx="1202648" cy="1045658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norm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en-US" altLang="zh-CN" spc="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72890" y="269240"/>
            <a:ext cx="2910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用户界面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gu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5095" y="1787525"/>
            <a:ext cx="4322445" cy="2712085"/>
          </a:xfrm>
          <a:prstGeom prst="rect">
            <a:avLst/>
          </a:prstGeom>
        </p:spPr>
      </p:pic>
      <p:pic>
        <p:nvPicPr>
          <p:cNvPr id="5" name="图片 4" descr="gui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095"/>
            <a:ext cx="4392930" cy="2783205"/>
          </a:xfrm>
          <a:prstGeom prst="rect">
            <a:avLst/>
          </a:prstGeom>
        </p:spPr>
      </p:pic>
      <p:pic>
        <p:nvPicPr>
          <p:cNvPr id="6" name="图片 5" descr="gui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880" y="140335"/>
            <a:ext cx="4554855" cy="3022600"/>
          </a:xfrm>
          <a:prstGeom prst="rect">
            <a:avLst/>
          </a:prstGeom>
        </p:spPr>
      </p:pic>
      <p:pic>
        <p:nvPicPr>
          <p:cNvPr id="8" name="图片 7" descr="gui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10" y="3933825"/>
            <a:ext cx="4379595" cy="2924175"/>
          </a:xfrm>
          <a:prstGeom prst="rect">
            <a:avLst/>
          </a:prstGeom>
        </p:spPr>
      </p:pic>
      <p:pic>
        <p:nvPicPr>
          <p:cNvPr id="9" name="图片 8" descr="gui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480" y="3581400"/>
            <a:ext cx="4922520" cy="33070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增加联系人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6535" y="615315"/>
            <a:ext cx="4758055" cy="828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GUI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页面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0275" y="733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增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1101725"/>
            <a:ext cx="6237605" cy="5668010"/>
          </a:xfrm>
          <a:prstGeom prst="rect">
            <a:avLst/>
          </a:prstGeom>
        </p:spPr>
      </p:pic>
      <p:pic>
        <p:nvPicPr>
          <p:cNvPr id="7" name="图片 6" descr="增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86155"/>
            <a:ext cx="5868670" cy="57842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修改联系人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6535" y="615315"/>
            <a:ext cx="4758055" cy="828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GUI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页面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0275" y="733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修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350" y="1101090"/>
            <a:ext cx="6597015" cy="5756910"/>
          </a:xfrm>
          <a:prstGeom prst="rect">
            <a:avLst/>
          </a:prstGeom>
        </p:spPr>
      </p:pic>
      <p:pic>
        <p:nvPicPr>
          <p:cNvPr id="8" name="图片 7" descr="修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" y="1101725"/>
            <a:ext cx="5441315" cy="575627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删除联系人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6535" y="615315"/>
            <a:ext cx="4758055" cy="828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GUI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页面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0275" y="733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删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230" y="1065530"/>
            <a:ext cx="5554345" cy="5792470"/>
          </a:xfrm>
          <a:prstGeom prst="rect">
            <a:avLst/>
          </a:prstGeom>
        </p:spPr>
      </p:pic>
      <p:pic>
        <p:nvPicPr>
          <p:cNvPr id="8" name="图片 7" descr="删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120" y="1775460"/>
            <a:ext cx="6004560" cy="363093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查询联系人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6535" y="615315"/>
            <a:ext cx="4758055" cy="8280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GUI</a:t>
            </a:r>
            <a:r>
              <a:rPr lang="zh-CN" altLang="en-US" sz="2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页面</a:t>
            </a:r>
            <a:endParaRPr lang="zh-CN" altLang="en-US" sz="2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50275" y="7334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查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40" y="1101725"/>
            <a:ext cx="4960620" cy="5791200"/>
          </a:xfrm>
          <a:prstGeom prst="rect">
            <a:avLst/>
          </a:prstGeom>
        </p:spPr>
      </p:pic>
      <p:pic>
        <p:nvPicPr>
          <p:cNvPr id="8" name="图片 7" descr="查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" y="1741805"/>
            <a:ext cx="5905500" cy="3169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通讯录版本</a:t>
            </a:r>
            <a:r>
              <a:rPr lang="zh-CN" altLang="en-US"/>
              <a:t>四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用户界面：</a:t>
            </a:r>
            <a:r>
              <a:rPr lang="en-US" altLang="zh-CN"/>
              <a:t>GUI</a:t>
            </a:r>
            <a:r>
              <a:rPr lang="zh-CN" altLang="en-US"/>
              <a:t>界面</a:t>
            </a:r>
            <a:endParaRPr lang="zh-CN" altLang="en-US"/>
          </a:p>
          <a:p>
            <a:pPr lvl="0"/>
            <a:r>
              <a:rPr lang="zh-CN" altLang="en-US"/>
              <a:t>数据：</a:t>
            </a:r>
            <a:r>
              <a:rPr lang="zh-CN" altLang="en-US"/>
              <a:t>数据库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94676" y="1690808"/>
            <a:ext cx="1202648" cy="1045658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norm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en-US" altLang="zh-CN" spc="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添加联系人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0790" y="967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 descr="添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895" y="1503045"/>
            <a:ext cx="7178040" cy="48158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通讯录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4410075" y="1691005"/>
            <a:ext cx="3797935" cy="1045845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normAutofit/>
          </a:bodyPr>
          <a:lstStyle/>
          <a:p>
            <a:r>
              <a:rPr lang="zh-CN" altLang="en-US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演示</a:t>
            </a:r>
            <a:r>
              <a:rPr lang="zh-CN" altLang="en-US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代码</a:t>
            </a:r>
            <a:endParaRPr lang="zh-CN" altLang="en-US" spc="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修改联系人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0790" y="967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修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040" y="1867535"/>
            <a:ext cx="6309360" cy="4381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删除联系人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0790" y="967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删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970" y="2015490"/>
            <a:ext cx="5814060" cy="2827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23760" y="172870"/>
            <a:ext cx="10976400" cy="626400"/>
          </a:xfrm>
        </p:spPr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查询联系人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50790" y="96710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数据操作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 descr="查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0" y="1981200"/>
            <a:ext cx="5935980" cy="2895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Thanks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等腰三角形 50"/>
          <p:cNvSpPr/>
          <p:nvPr>
            <p:custDataLst>
              <p:tags r:id="rId1"/>
            </p:custDataLst>
          </p:nvPr>
        </p:nvSpPr>
        <p:spPr>
          <a:xfrm>
            <a:off x="6791491" y="1487176"/>
            <a:ext cx="679560" cy="585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>
            <p:custDataLst>
              <p:tags r:id="rId2"/>
            </p:custDataLst>
          </p:nvPr>
        </p:nvSpPr>
        <p:spPr>
          <a:xfrm>
            <a:off x="7207726" y="1709291"/>
            <a:ext cx="427793" cy="358751"/>
          </a:xfrm>
          <a:prstGeom prst="rect">
            <a:avLst/>
          </a:prstGeom>
          <a:noFill/>
        </p:spPr>
        <p:txBody>
          <a:bodyPr wrap="square" lIns="90170" tIns="46990" rIns="90170" bIns="46990">
            <a:prstTxWarp prst="textPlain">
              <a:avLst/>
            </a:prstTxWarp>
            <a:normAutofit fontScale="70000"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>
            <p:custDataLst>
              <p:tags r:id="rId3"/>
            </p:custDataLst>
          </p:nvPr>
        </p:nvSpPr>
        <p:spPr bwMode="auto">
          <a:xfrm>
            <a:off x="7711976" y="1607671"/>
            <a:ext cx="3421678" cy="56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通讯录版本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4"/>
            </p:custDataLst>
          </p:nvPr>
        </p:nvCxnSpPr>
        <p:spPr>
          <a:xfrm>
            <a:off x="7207724" y="2300498"/>
            <a:ext cx="396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等腰三角形 45"/>
          <p:cNvSpPr/>
          <p:nvPr>
            <p:custDataLst>
              <p:tags r:id="rId5"/>
            </p:custDataLst>
          </p:nvPr>
        </p:nvSpPr>
        <p:spPr>
          <a:xfrm>
            <a:off x="6791494" y="2483397"/>
            <a:ext cx="679560" cy="585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>
            <p:custDataLst>
              <p:tags r:id="rId6"/>
            </p:custDataLst>
          </p:nvPr>
        </p:nvSpPr>
        <p:spPr>
          <a:xfrm>
            <a:off x="7207729" y="2718545"/>
            <a:ext cx="427792" cy="358751"/>
          </a:xfrm>
          <a:prstGeom prst="rect">
            <a:avLst/>
          </a:prstGeom>
          <a:noFill/>
        </p:spPr>
        <p:txBody>
          <a:bodyPr wrap="square" lIns="90170" tIns="46990" rIns="90170" bIns="46990">
            <a:prstTxWarp prst="textPlain">
              <a:avLst/>
            </a:prstTxWarp>
            <a:normAutofit fontScale="70000"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>
            <p:custDataLst>
              <p:tags r:id="rId7"/>
            </p:custDataLst>
          </p:nvPr>
        </p:nvSpPr>
        <p:spPr bwMode="auto">
          <a:xfrm>
            <a:off x="7711978" y="2616925"/>
            <a:ext cx="3421677" cy="5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通讯录版本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二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2" name="直接连接符 41"/>
          <p:cNvCxnSpPr/>
          <p:nvPr>
            <p:custDataLst>
              <p:tags r:id="rId8"/>
            </p:custDataLst>
          </p:nvPr>
        </p:nvCxnSpPr>
        <p:spPr>
          <a:xfrm>
            <a:off x="7207724" y="3309752"/>
            <a:ext cx="396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等腰三角形 49"/>
          <p:cNvSpPr/>
          <p:nvPr>
            <p:custDataLst>
              <p:tags r:id="rId9"/>
            </p:custDataLst>
          </p:nvPr>
        </p:nvSpPr>
        <p:spPr>
          <a:xfrm>
            <a:off x="6791491" y="3492651"/>
            <a:ext cx="679560" cy="585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7207726" y="3719730"/>
            <a:ext cx="427793" cy="358751"/>
          </a:xfrm>
          <a:prstGeom prst="rect">
            <a:avLst/>
          </a:prstGeom>
          <a:noFill/>
        </p:spPr>
        <p:txBody>
          <a:bodyPr wrap="square" lIns="90170" tIns="46990" rIns="90170" bIns="46990">
            <a:prstTxWarp prst="textPlain">
              <a:avLst/>
            </a:prstTxWarp>
            <a:normAutofit fontScale="70000"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 bwMode="auto">
          <a:xfrm>
            <a:off x="7711976" y="3618110"/>
            <a:ext cx="3421678" cy="5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通讯录版本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三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12"/>
            </p:custDataLst>
          </p:nvPr>
        </p:nvCxnSpPr>
        <p:spPr>
          <a:xfrm>
            <a:off x="7207724" y="4310937"/>
            <a:ext cx="396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>
            <p:custDataLst>
              <p:tags r:id="rId13"/>
            </p:custDataLst>
          </p:nvPr>
        </p:nvSpPr>
        <p:spPr>
          <a:xfrm>
            <a:off x="6791491" y="4493837"/>
            <a:ext cx="679560" cy="585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170" tIns="46990" rIns="90170" bIns="46990" rtlCol="0" anchor="ctr">
            <a:noAutofit/>
          </a:bodyPr>
          <a:lstStyle/>
          <a:p>
            <a:pPr algn="ctr"/>
            <a:endParaRPr lang="zh-CN" altLang="en-US" sz="280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>
            <p:custDataLst>
              <p:tags r:id="rId14"/>
            </p:custDataLst>
          </p:nvPr>
        </p:nvSpPr>
        <p:spPr>
          <a:xfrm>
            <a:off x="7207726" y="4720916"/>
            <a:ext cx="427793" cy="358751"/>
          </a:xfrm>
          <a:prstGeom prst="rect">
            <a:avLst/>
          </a:prstGeom>
          <a:noFill/>
        </p:spPr>
        <p:txBody>
          <a:bodyPr wrap="square" lIns="90170" tIns="46990" rIns="90170" bIns="46990">
            <a:prstTxWarp prst="textPlain">
              <a:avLst/>
            </a:prstTxWarp>
            <a:normAutofit fontScale="70000"/>
          </a:bodyPr>
          <a:lstStyle/>
          <a:p>
            <a:r>
              <a:rPr lang="en-US" sz="2000" dirty="0">
                <a:solidFill>
                  <a:schemeClr val="accen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04.</a:t>
            </a:r>
            <a:endParaRPr lang="en-US" sz="2000" dirty="0">
              <a:solidFill>
                <a:schemeClr val="accen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15"/>
            </p:custDataLst>
          </p:nvPr>
        </p:nvSpPr>
        <p:spPr bwMode="auto">
          <a:xfrm>
            <a:off x="7711976" y="4619296"/>
            <a:ext cx="3421678" cy="561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70" tIns="46990" rIns="90170" bIns="46990" anchor="ctr" anchorCtr="0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通讯录版本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四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16"/>
            </p:custDataLst>
          </p:nvPr>
        </p:nvCxnSpPr>
        <p:spPr>
          <a:xfrm>
            <a:off x="7207724" y="5312123"/>
            <a:ext cx="396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17"/>
            </p:custDataLst>
          </p:nvPr>
        </p:nvSpPr>
        <p:spPr>
          <a:xfrm>
            <a:off x="1373510" y="2618982"/>
            <a:ext cx="2012890" cy="1143277"/>
          </a:xfrm>
          <a:prstGeom prst="rect">
            <a:avLst/>
          </a:prstGeom>
          <a:noFill/>
        </p:spPr>
        <p:txBody>
          <a:bodyPr wrap="square" lIns="90170" tIns="46990" rIns="90170" bIns="46990" rtlCol="0" anchor="ctr" anchorCtr="0">
            <a:normAutofit/>
          </a:bodyPr>
          <a:lstStyle/>
          <a:p>
            <a:pPr algn="ctr"/>
            <a:r>
              <a:rPr lang="zh-CN" altLang="en-US" sz="360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charset="-122"/>
              </a:rPr>
              <a:t>目录</a:t>
            </a:r>
            <a:endParaRPr lang="zh-CN" altLang="en-US" sz="3600">
              <a:solidFill>
                <a:schemeClr val="bg1"/>
              </a:solidFill>
              <a:latin typeface="Arial" panose="020B0604020202020204" pitchFamily="34" charset="0"/>
              <a:ea typeface="汉仪旗黑-85S" panose="00020600040101010101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8"/>
            </p:custDataLst>
          </p:nvPr>
        </p:nvSpPr>
        <p:spPr>
          <a:xfrm>
            <a:off x="1255928" y="3368621"/>
            <a:ext cx="2536460" cy="524510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ontents</a:t>
            </a:r>
            <a:endParaRPr lang="en-US" altLang="zh-CN" sz="28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9"/>
            </p:custDataLst>
          </p:nvPr>
        </p:nvSpPr>
        <p:spPr>
          <a:xfrm>
            <a:off x="807182" y="2300498"/>
            <a:ext cx="1235075" cy="1863725"/>
          </a:xfrm>
          <a:prstGeom prst="rect">
            <a:avLst/>
          </a:prstGeom>
          <a:noFill/>
        </p:spPr>
        <p:txBody>
          <a:bodyPr wrap="square" lIns="90170" tIns="46990" rIns="90170" bIns="46990" rtlCol="0">
            <a:normAutofit/>
          </a:bodyPr>
          <a:lstStyle/>
          <a:p>
            <a:r>
              <a:rPr lang="en-US" altLang="zh-CN" sz="115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endParaRPr lang="en-US" altLang="zh-CN" sz="115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通讯录版本</a:t>
            </a:r>
            <a:r>
              <a:rPr lang="zh-CN" altLang="en-US"/>
              <a:t>一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用户</a:t>
            </a:r>
            <a:r>
              <a:rPr lang="zh-CN" altLang="en-US"/>
              <a:t>界面：控制台交互</a:t>
            </a:r>
            <a:endParaRPr lang="zh-CN" altLang="en-US"/>
          </a:p>
          <a:p>
            <a:pPr lvl="0"/>
            <a:r>
              <a:rPr lang="zh-CN" altLang="en-US"/>
              <a:t>数据：文本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94676" y="1690808"/>
            <a:ext cx="1202648" cy="1045658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norm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en-US" altLang="zh-CN" spc="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497539" y="53877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32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</a:t>
            </a:r>
            <a:r>
              <a:rPr lang="zh-CN" altLang="en-US" sz="32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用户输入数字对应相应功能</a:t>
            </a:r>
            <a:endParaRPr lang="zh-CN" altLang="en-US" sz="3200" b="1" spc="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2200" y="1024890"/>
            <a:ext cx="10007600" cy="4220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2890" y="269240"/>
            <a:ext cx="2910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用户界面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44035" y="757075"/>
            <a:ext cx="9626400" cy="723600"/>
          </a:xfrm>
        </p:spPr>
        <p:txBody>
          <a:bodyPr>
            <a:normAutofit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</a:rPr>
              <a:t>增加联系人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34250" y="35306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修改联系人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内容占位符 6" descr="1.1"/>
          <p:cNvPicPr>
            <a:picLocks noChangeAspect="1"/>
          </p:cNvPicPr>
          <p:nvPr>
            <p:ph sz="quarter" idx="13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2085" y="2114550"/>
            <a:ext cx="5402580" cy="3246120"/>
          </a:xfrm>
          <a:prstGeom prst="rect">
            <a:avLst/>
          </a:prstGeom>
        </p:spPr>
      </p:pic>
      <p:pic>
        <p:nvPicPr>
          <p:cNvPr id="8" name="图片 7" descr="1.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370" y="2114550"/>
            <a:ext cx="4991100" cy="2895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4520" y="669290"/>
            <a:ext cx="4083050" cy="565150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删除联系人</a:t>
            </a:r>
            <a:endParaRPr lang="zh-CN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689215" y="29083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查询联系人</a:t>
            </a:r>
            <a:endParaRPr lang="zh-CN" altLang="en-US" sz="2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内容占位符 6" descr="1.3"/>
          <p:cNvPicPr>
            <a:picLocks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677035"/>
            <a:ext cx="5433060" cy="2895600"/>
          </a:xfrm>
          <a:prstGeom prst="rect">
            <a:avLst/>
          </a:prstGeom>
        </p:spPr>
      </p:pic>
      <p:pic>
        <p:nvPicPr>
          <p:cNvPr id="8" name="图片 7" descr="1.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70" y="4572635"/>
            <a:ext cx="7513320" cy="166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通讯录版本</a:t>
            </a:r>
            <a:r>
              <a:rPr lang="zh-CN" altLang="en-US"/>
              <a:t>二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/>
              <a:t>用户</a:t>
            </a:r>
            <a:r>
              <a:rPr lang="zh-CN" altLang="en-US"/>
              <a:t>界面：控制台交互</a:t>
            </a:r>
            <a:endParaRPr lang="zh-CN" altLang="en-US"/>
          </a:p>
          <a:p>
            <a:pPr lvl="0"/>
            <a:r>
              <a:rPr lang="zh-CN" altLang="en-US"/>
              <a:t>数据：</a:t>
            </a:r>
            <a:r>
              <a:rPr lang="en-US" altLang="zh-CN"/>
              <a:t>Excel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5494676" y="1690808"/>
            <a:ext cx="1202648" cy="1045658"/>
          </a:xfrm>
          <a:prstGeom prst="rect">
            <a:avLst/>
          </a:prstGeom>
          <a:noFill/>
          <a:ln w="117475">
            <a:noFill/>
          </a:ln>
        </p:spPr>
        <p:txBody>
          <a:bodyPr wrap="square" rtlCol="0">
            <a:prstTxWarp prst="textPlain">
              <a:avLst/>
            </a:prstTxWarp>
            <a:normAutofit/>
          </a:bodyPr>
          <a:lstStyle/>
          <a:p>
            <a:r>
              <a:rPr lang="en-US" altLang="zh-CN" spc="1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en-US" altLang="zh-CN" spc="10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 txBox="1"/>
          <p:nvPr>
            <p:custDataLst>
              <p:tags r:id="rId1"/>
            </p:custDataLst>
          </p:nvPr>
        </p:nvSpPr>
        <p:spPr>
          <a:xfrm>
            <a:off x="497539" y="5387788"/>
            <a:ext cx="10973399" cy="565146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90170" tIns="46990" rIns="90170" bIns="46990" anchor="t" anchorCtr="0"/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ysClr val="windowText" lastClr="000000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altLang="zh-CN" sz="32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</a:t>
            </a:r>
            <a:r>
              <a:rPr lang="zh-CN" altLang="en-US" sz="3200" b="1" spc="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Arial" panose="020B0604020202020204" pitchFamily="34" charset="0"/>
                <a:ea typeface="微软雅黑" panose="020B0503020204020204" pitchFamily="34" charset="-122"/>
                <a:cs typeface="微软雅黑" panose="020B0503020204020204" pitchFamily="34" charset="-122"/>
              </a:rPr>
              <a:t>用户输入数字对应相应功能</a:t>
            </a:r>
            <a:endParaRPr lang="zh-CN" altLang="en-US" sz="3200" b="1" spc="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Arial" panose="020B0604020202020204" pitchFamily="34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92200" y="1024890"/>
            <a:ext cx="10007600" cy="42208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072890" y="269240"/>
            <a:ext cx="2910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   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zh-CN" altLang="en-US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用户界面</a:t>
            </a:r>
            <a:endParaRPr lang="zh-CN" altLang="en-US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SUBTYPE" val="q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0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0**"/>
  <p:tag name="KSO_WM_UNIT_DIAGRAM_ISREFERUNIT" val="0"/>
  <p:tag name="KSO_WM_UNIT_DIAGRAM_ISNUMVISUAL" val="0"/>
  <p:tag name="KSO_WM_UNIT_COMPATIBLE" val="0"/>
  <p:tag name="KSO_WM_UNIT_HIGHLIGHT" val="0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10.xml><?xml version="1.0" encoding="utf-8"?>
<p:tagLst xmlns:p="http://schemas.openxmlformats.org/presentationml/2006/main">
  <p:tag name="KSO_WM_UNIT_LARGE_SHAPE" val="1"/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1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2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1**"/>
  <p:tag name="KSO_WM_UNIT_DIAGRAM_ISREFERUNIT" val="0"/>
  <p:tag name="KSO_WM_UNIT_DIAGRAM_ISNUMVISUAL" val="0"/>
  <p:tag name="KSO_WM_UNIT_COMPATIBLE" val="0"/>
  <p:tag name="KSO_WM_UNIT_HIGHLIGHT" val="0"/>
</p:tagLst>
</file>

<file path=ppt/tags/tag129.xml><?xml version="1.0" encoding="utf-8"?>
<p:tagLst xmlns:p="http://schemas.openxmlformats.org/presentationml/2006/main">
  <p:tag name="KSO_WM_SLIDE_BACKGROUND_TYPE" val="general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3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2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2"/>
</p:tagLst>
</file>

<file path=ppt/tags/tag13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3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3"/>
</p:tagLst>
</file>

<file path=ppt/tags/tag13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4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4"/>
</p:tagLst>
</file>

<file path=ppt/tags/tag133.xml><?xml version="1.0" encoding="utf-8"?>
<p:tagLst xmlns:p="http://schemas.openxmlformats.org/presentationml/2006/main">
  <p:tag name="KSO_WM_SLIDE_BACKGROUND_TYPE" val="general"/>
</p:tagLst>
</file>

<file path=ppt/tags/tag13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5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5"/>
</p:tagLst>
</file>

<file path=ppt/tags/tag13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6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6"/>
</p:tagLst>
</file>

<file path=ppt/tags/tag13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2*i*7"/>
  <p:tag name="KSO_WM_UNIT_DIAGRAM_ISREFERUNIT" val="0"/>
  <p:tag name="KSO_WM_UNIT_DIAGRAM_ISNUMVISUAL" val="0"/>
  <p:tag name="KSO_WM_UNIT_COMPATIBLE" val="0"/>
  <p:tag name="KSO_WM_UNIT_HIGHLIGHT" val="0"/>
  <p:tag name="KSO_WM_SLIDE_BACKGROUND_TYPE" val="general"/>
  <p:tag name="KSO_WM_SLIDE_BK_DARK_LIGHT" val="2"/>
  <p:tag name="KSO_WM_UNIT_TYPE" val="i"/>
  <p:tag name="KSO_WM_UNIT_INDEX" val="7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2"/>
</p:tagLst>
</file>

<file path=ppt/tags/tag142.xml><?xml version="1.0" encoding="utf-8"?>
<p:tagLst xmlns:p="http://schemas.openxmlformats.org/presentationml/2006/main">
  <p:tag name="KSO_WM_SLIDE_BACKGROUND_TYPE" val="frame"/>
</p:tagLst>
</file>

<file path=ppt/tags/tag14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2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2"/>
</p:tagLst>
</file>

<file path=ppt/tags/tag14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4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4"/>
</p:tagLst>
</file>

<file path=ppt/tags/tag14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3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3"/>
</p:tagLst>
</file>

<file path=ppt/tags/tag146.xml><?xml version="1.0" encoding="utf-8"?>
<p:tagLst xmlns:p="http://schemas.openxmlformats.org/presentationml/2006/main">
  <p:tag name="KSO_WM_SLIDE_BACKGROUND_TYPE" val="frame"/>
</p:tagLst>
</file>

<file path=ppt/tags/tag14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5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5"/>
</p:tagLst>
</file>

<file path=ppt/tags/tag14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6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6"/>
</p:tagLst>
</file>

<file path=ppt/tags/tag14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3*i*7"/>
  <p:tag name="KSO_WM_UNIT_DIAGRAM_ISREFERUNIT" val="0"/>
  <p:tag name="KSO_WM_UNIT_DIAGRAM_ISNUMVISUAL" val="0"/>
  <p:tag name="KSO_WM_UNIT_COMPATIBLE" val="0"/>
  <p:tag name="KSO_WM_UNIT_HIGHLIGHT" val="0"/>
  <p:tag name="KSO_WM_SLIDE_BACKGROUND_TYPE" val="frame"/>
  <p:tag name="KSO_WM_SLIDE_BK_DARK_LIGHT" val="2"/>
  <p:tag name="KSO_WM_UNIT_TYPE" val="i"/>
  <p:tag name="KSO_WM_UNIT_INDEX" val="7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  <p:tag name="KSO_WM_SLIDE_BK_DARK_LIGHT" val="2"/>
</p:tagLst>
</file>

<file path=ppt/tags/tag156.xml><?xml version="1.0" encoding="utf-8"?>
<p:tagLst xmlns:p="http://schemas.openxmlformats.org/presentationml/2006/main">
  <p:tag name="KSO_WM_SLIDE_BACKGROUND_TYPE" val="leftRight"/>
</p:tagLst>
</file>

<file path=ppt/tags/tag15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2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2"/>
</p:tagLst>
</file>

<file path=ppt/tags/tag15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3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3"/>
</p:tagLst>
</file>

<file path=ppt/tags/tag15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5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5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60.xml><?xml version="1.0" encoding="utf-8"?>
<p:tagLst xmlns:p="http://schemas.openxmlformats.org/presentationml/2006/main">
  <p:tag name="KSO_WM_SLIDE_BACKGROUND_TYPE" val="leftRight"/>
</p:tagLst>
</file>

<file path=ppt/tags/tag16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4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4"/>
</p:tagLst>
</file>

<file path=ppt/tags/tag16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6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6"/>
</p:tagLst>
</file>

<file path=ppt/tags/tag16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4*i*7"/>
  <p:tag name="KSO_WM_UNIT_DIAGRAM_ISREFERUNIT" val="0"/>
  <p:tag name="KSO_WM_UNIT_DIAGRAM_ISNUMVISUAL" val="0"/>
  <p:tag name="KSO_WM_UNIT_COMPATIBLE" val="0"/>
  <p:tag name="KSO_WM_UNIT_HIGHLIGHT" val="0"/>
  <p:tag name="KSO_WM_SLIDE_BACKGROUND_TYPE" val="leftRight"/>
  <p:tag name="KSO_WM_SLIDE_BK_DARK_LIGHT" val="2"/>
  <p:tag name="KSO_WM_UNIT_TYPE" val="i"/>
  <p:tag name="KSO_WM_UNIT_INDEX" val="7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  <p:tag name="KSO_WM_SLIDE_BK_DARK_LIGHT" val="2"/>
</p:tagLst>
</file>

<file path=ppt/tags/tag171.xml><?xml version="1.0" encoding="utf-8"?>
<p:tagLst xmlns:p="http://schemas.openxmlformats.org/presentationml/2006/main">
  <p:tag name="KSO_WM_SLIDE_BACKGROUND_TYPE" val="topBottom"/>
</p:tagLst>
</file>

<file path=ppt/tags/tag17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2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2"/>
</p:tagLst>
</file>

<file path=ppt/tags/tag17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3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3"/>
</p:tagLst>
</file>

<file path=ppt/tags/tag17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4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4"/>
</p:tagLst>
</file>

<file path=ppt/tags/tag175.xml><?xml version="1.0" encoding="utf-8"?>
<p:tagLst xmlns:p="http://schemas.openxmlformats.org/presentationml/2006/main">
  <p:tag name="KSO_WM_SLIDE_BACKGROUND_TYPE" val="topBottom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5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5"/>
</p:tagLst>
</file>

<file path=ppt/tags/tag17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6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6"/>
</p:tagLst>
</file>

<file path=ppt/tags/tag17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5*i*7"/>
  <p:tag name="KSO_WM_UNIT_DIAGRAM_ISREFERUNIT" val="0"/>
  <p:tag name="KSO_WM_UNIT_DIAGRAM_ISNUMVISUAL" val="0"/>
  <p:tag name="KSO_WM_UNIT_COMPATIBLE" val="0"/>
  <p:tag name="KSO_WM_UNIT_HIGHLIGHT" val="0"/>
  <p:tag name="KSO_WM_SLIDE_BACKGROUND_TYPE" val="topBottom"/>
  <p:tag name="KSO_WM_SLIDE_BK_DARK_LIGHT" val="2"/>
  <p:tag name="KSO_WM_UNIT_TYPE" val="i"/>
  <p:tag name="KSO_WM_UNIT_INDEX" val="7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  <p:tag name="KSO_WM_SLIDE_BK_DARK_LIGHT" val="2"/>
</p:tagLst>
</file>

<file path=ppt/tags/tag186.xml><?xml version="1.0" encoding="utf-8"?>
<p:tagLst xmlns:p="http://schemas.openxmlformats.org/presentationml/2006/main">
  <p:tag name="KSO_WM_SLIDE_BACKGROUND_TYPE" val="bottomTop"/>
</p:tagLst>
</file>

<file path=ppt/tags/tag18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2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2"/>
</p:tagLst>
</file>

<file path=ppt/tags/tag18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3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3"/>
</p:tagLst>
</file>

<file path=ppt/tags/tag18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4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4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190.xml><?xml version="1.0" encoding="utf-8"?>
<p:tagLst xmlns:p="http://schemas.openxmlformats.org/presentationml/2006/main">
  <p:tag name="KSO_WM_SLIDE_BACKGROUND_TYPE" val="bottomTop"/>
</p:tagLst>
</file>

<file path=ppt/tags/tag19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5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5"/>
</p:tagLst>
</file>

<file path=ppt/tags/tag19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6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6"/>
</p:tagLst>
</file>

<file path=ppt/tags/tag19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6*i*7"/>
  <p:tag name="KSO_WM_UNIT_DIAGRAM_ISREFERUNIT" val="0"/>
  <p:tag name="KSO_WM_UNIT_DIAGRAM_ISNUMVISUAL" val="0"/>
  <p:tag name="KSO_WM_UNIT_COMPATIBLE" val="0"/>
  <p:tag name="KSO_WM_UNIT_HIGHLIGHT" val="0"/>
  <p:tag name="KSO_WM_SLIDE_BACKGROUND_TYPE" val="bottomTop"/>
  <p:tag name="KSO_WM_SLIDE_BK_DARK_LIGHT" val="2"/>
  <p:tag name="KSO_WM_UNIT_TYPE" val="i"/>
  <p:tag name="KSO_WM_UNIT_INDEX" val="7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.xml><?xml version="1.0" encoding="utf-8"?>
<p:tagLst xmlns:p="http://schemas.openxmlformats.org/presentationml/2006/main">
  <p:tag name="KSO_WM_UNIT_LARGE_SHAPE" val="1"/>
  <p:tag name="KSO_WM_BEAUTIFY_FLAG" val="#wm#"/>
  <p:tag name="KSO_WM_TAG_VERSION" val="1.0"/>
  <p:tag name="KSO_WM_UNIT_LAYERLEVEL" val="1"/>
  <p:tag name="KSO_WM_UNIT_ID" val="_1*y*1"/>
  <p:tag name="KSO_WM_UNIT_DIAGRAM_ISREFERUNIT" val="0"/>
  <p:tag name="KSO_WM_UNIT_DIAGRAM_ISNUMVISUAL" val="0"/>
  <p:tag name="KSO_WM_UNIT_COMPATIBLE" val="0"/>
  <p:tag name="KSO_WM_UNIT_HIGHLIGHT" val="0"/>
  <p:tag name="KSO_WM_UNIT_TYPE" val="y"/>
  <p:tag name="KSO_WM_UNIT_INDEX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  <p:tag name="KSO_WM_SLIDE_BK_DARK_LIGHT" val="2"/>
</p:tagLst>
</file>

<file path=ppt/tags/tag201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2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2"/>
</p:tagLst>
</file>

<file path=ppt/tags/tag20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3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3"/>
</p:tagLst>
</file>

<file path=ppt/tags/tag20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4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4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6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6"/>
</p:tagLst>
</file>

<file path=ppt/tags/tag21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7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7"/>
</p:tagLst>
</file>

<file path=ppt/tags/tag21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7*i*8"/>
  <p:tag name="KSO_WM_UNIT_DIAGRAM_ISREFERUNIT" val="0"/>
  <p:tag name="KSO_WM_UNIT_DIAGRAM_ISNUMVISUAL" val="0"/>
  <p:tag name="KSO_WM_UNIT_COMPATIBLE" val="0"/>
  <p:tag name="KSO_WM_UNIT_HIGHLIGHT" val="0"/>
  <p:tag name="KSO_WM_SLIDE_BACKGROUND_TYPE" val="navigation"/>
  <p:tag name="KSO_WM_SLIDE_BK_DARK_LIGHT" val="2"/>
  <p:tag name="KSO_WM_UNIT_TYPE" val="i"/>
  <p:tag name="KSO_WM_UNIT_INDEX" val="8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UNIT_BK_DARK_LIGHT" val="2"/>
  <p:tag name="KSO_WM_SLIDE_BK_DARK_LIGHT" val="2"/>
</p:tagLst>
</file>

<file path=ppt/tags/tag218.xml><?xml version="1.0" encoding="utf-8"?>
<p:tagLst xmlns:p="http://schemas.openxmlformats.org/presentationml/2006/main">
  <p:tag name="KSO_WM_SLIDE_BACKGROUND_TYPE" val="belt"/>
</p:tagLst>
</file>

<file path=ppt/tags/tag21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2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22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3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3"/>
</p:tagLst>
</file>

<file path=ppt/tags/tag22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4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4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5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5"/>
</p:tagLst>
</file>

<file path=ppt/tags/tag22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6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6"/>
</p:tagLst>
</file>

<file path=ppt/tags/tag22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8*i*7"/>
  <p:tag name="KSO_WM_UNIT_DIAGRAM_ISREFERUNIT" val="0"/>
  <p:tag name="KSO_WM_UNIT_DIAGRAM_ISNUMVISUAL" val="0"/>
  <p:tag name="KSO_WM_UNIT_COMPATIBLE" val="0"/>
  <p:tag name="KSO_WM_UNIT_HIGHLIGHT" val="0"/>
  <p:tag name="KSO_WM_SLIDE_BACKGROUND_TYPE" val="belt"/>
  <p:tag name="KSO_WM_SLIDE_BK_DARK_LIGHT" val="2"/>
  <p:tag name="KSO_WM_UNIT_TYPE" val="i"/>
  <p:tag name="KSO_WM_UNIT_INDEX" val="7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3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0**"/>
  <p:tag name="KSO_WM_UNIT_DIAGRAM_ISREFERUNIT" val="0"/>
  <p:tag name="KSO_WM_UNIT_DIAGRAM_ISNUMVISUAL" val="0"/>
  <p:tag name="KSO_WM_UNIT_COMPATIBLE" val="0"/>
  <p:tag name="KSO_WM_UNIT_HIGHLIGHT" val="0"/>
  <p:tag name="KSO_WM_TEMPLATE_CATEGORY" val="custom"/>
  <p:tag name="KSO_WM_TEMPLATE_INDEX" val="20194459"/>
</p:tagLst>
</file>

<file path=ppt/tags/tag23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0**"/>
  <p:tag name="KSO_WM_UNIT_DIAGRAM_ISREFERUNIT" val="0"/>
  <p:tag name="KSO_WM_UNIT_DIAGRAM_ISNUMVISUAL" val="0"/>
  <p:tag name="KSO_WM_UNIT_COMPATIBLE" val="0"/>
  <p:tag name="KSO_WM_UNIT_HIGHLIGHT" val="0"/>
  <p:tag name="KSO_WM_TEMPLATE_CATEGORY" val="custom"/>
  <p:tag name="KSO_WM_TEMPLATE_INDEX" val="20194459"/>
</p:tagLst>
</file>

<file path=ppt/tags/tag23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0**"/>
  <p:tag name="KSO_WM_UNIT_DIAGRAM_ISREFERUNIT" val="0"/>
  <p:tag name="KSO_WM_UNIT_DIAGRAM_ISNUMVISUAL" val="0"/>
  <p:tag name="KSO_WM_UNIT_COMPATIBLE" val="0"/>
  <p:tag name="KSO_WM_UNIT_HIGHLIGHT" val="0"/>
</p:tagLst>
</file>

<file path=ppt/tags/tag23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0**"/>
  <p:tag name="KSO_WM_UNIT_DIAGRAM_ISREFERUNIT" val="0"/>
  <p:tag name="KSO_WM_UNIT_DIAGRAM_ISNUMVISUAL" val="0"/>
  <p:tag name="KSO_WM_UNIT_COMPATIBLE" val="0"/>
  <p:tag name="KSO_WM_UNIT_HIGHLIGHT" val="0"/>
</p:tagLst>
</file>

<file path=ppt/tags/tag23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0**"/>
  <p:tag name="KSO_WM_UNIT_DIAGRAM_ISREFERUNIT" val="0"/>
  <p:tag name="KSO_WM_UNIT_DIAGRAM_ISNUMVISUAL" val="0"/>
  <p:tag name="KSO_WM_UNIT_COMPATIBLE" val="0"/>
  <p:tag name="KSO_WM_UNIT_HIGHLIGHT" val="0"/>
</p:tagLst>
</file>

<file path=ppt/tags/tag236.xml><?xml version="1.0" encoding="utf-8"?>
<p:tagLst xmlns:p="http://schemas.openxmlformats.org/presentationml/2006/main">
  <p:tag name="KSO_WM_TEMPLATE_SUBCATEGORY" val="0"/>
  <p:tag name="KSO_WM_TEMPLATE_THUMBS_INDEX" val="1、5、7、8、10、15"/>
  <p:tag name="KSO_WM_TEMPLATE_INDEX" val="20194459"/>
  <p:tag name="KSO_WM_TEMPLATE_CATEGORY" val="custom"/>
  <p:tag name="KSO_WM_BEAUTIFY_FLAG" val="#wm#"/>
  <p:tag name="KSO_WM_TAG_VERSION" val="1.0"/>
  <p:tag name="KSO_WM_TEMPLATE_MASTER_TYPE" val="1"/>
  <p:tag name="KSO_WM_TEMPLATE_COLOR_TYPE" val="1"/>
  <p:tag name="KSO_WM_TEMPLATE_MASTER_THUMB_INDEX" val="12"/>
</p:tagLst>
</file>

<file path=ppt/tags/tag23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1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0"/>
  <p:tag name="KSO_WM_UNIT_NOCLEAR" val="0"/>
  <p:tag name="KSO_WM_UNIT_PRESET_TEXT" val="渐变通用创意模板"/>
  <p:tag name="KSO_WM_UNIT_ISCONTENTSTITLE" val="0"/>
</p:tagLst>
</file>

<file path=ppt/tags/tag23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1*b*1"/>
  <p:tag name="KSO_WM_UNIT_INDEX" val="1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20"/>
  <p:tag name="KSO_WM_UNIT_NOCLEAR" val="0"/>
  <p:tag name="KSO_WM_UNIT_PRESET_TEXT" val="单击此处添加副标题"/>
  <p:tag name="KSO_WM_UNIT_ISCONTENTSTITLE" val="0"/>
</p:tagLst>
</file>

<file path=ppt/tags/tag23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1*b*3"/>
  <p:tag name="KSO_WM_UNIT_INDEX" val="3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"/>
  <p:tag name="KSO_WM_UNIT_NOCLEAR" val="0"/>
  <p:tag name="KSO_WM_UNIT_PRESET_TEXT" val="汇报人姓名"/>
  <p:tag name="KSO_WM_UNIT_ISCONTENTSTITLE" val="0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24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1*b*2"/>
  <p:tag name="KSO_WM_UNIT_INDEX" val="2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"/>
  <p:tag name="KSO_WM_UNIT_NOCLEAR" val="0"/>
  <p:tag name="KSO_WM_UNIT_PRESET_TEXT" val="汇报日期"/>
  <p:tag name="KSO_WM_UNIT_ISCONTENTSTITLE" val="0"/>
</p:tagLst>
</file>

<file path=ppt/tags/tag241.xml><?xml version="1.0" encoding="utf-8"?>
<p:tagLst xmlns:p="http://schemas.openxmlformats.org/presentationml/2006/main">
  <p:tag name="KSO_WM_TEMPLATE_THUMBS_INDEX" val="1、5、7、8、10、15"/>
  <p:tag name="KSO_WM_SLIDE_LAYOUT_CNT" val="1_3"/>
  <p:tag name="KSO_WM_SLIDE_LAYOUT" val="a_b"/>
  <p:tag name="KSO_WM_TEMPLATE_INDEX" val="20194459"/>
  <p:tag name="KSO_WM_TEMPLATE_CATEGORY" val="custom"/>
  <p:tag name="KSO_WM_BEAUTIFY_FLAG" val="#wm#"/>
  <p:tag name="KSO_WM_TAG_VERSION" val="1.0"/>
  <p:tag name="KSO_WM_SLIDE_INDEX" val="1"/>
  <p:tag name="KSO_WM_SLIDE_ITEM_CNT" val="0"/>
  <p:tag name="KSO_WM_SLIDE_SUBTYPE" val="pureTxt"/>
  <p:tag name="KSO_WM_SLIDE_TYPE" val="title"/>
  <p:tag name="KSO_WM_TEMPLATE_SUBCATEGORY" val="0"/>
  <p:tag name="KSO_WM_SLIDE_ID" val="custom20194459_1"/>
  <p:tag name="KSO_WM_TEMPLATE_MASTER_TYPE" val="1"/>
  <p:tag name="KSO_WM_TEMPLATE_COLOR_TYPE" val="1"/>
  <p:tag name="KSO_WM_TEMPLATE_MASTER_THUMB_INDEX" val="12"/>
  <p:tag name="KSO_WM_SPECIAL_SOURCE" val="bdnull"/>
</p:tagLst>
</file>

<file path=ppt/tags/tag24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1"/>
  <p:tag name="KSO_WM_UNIT_NOCLEAR" val="0"/>
  <p:tag name="KSO_WM_UNIT_PRESET_TEXT" val="单击此处添加标题"/>
  <p:tag name="KSO_WM_UNIT_ISCONTENTSTITLE" val="0"/>
</p:tagLst>
</file>

<file path=ppt/tags/tag24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e*1"/>
  <p:tag name="KSO_WM_UNIT_INDEX" val="1"/>
  <p:tag name="KSO_WM_UNIT_TYPE" val="e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01"/>
</p:tagLst>
</file>

<file path=ppt/tags/tag244.xml><?xml version="1.0" encoding="utf-8"?>
<p:tagLst xmlns:p="http://schemas.openxmlformats.org/presentationml/2006/main">
  <p:tag name="KSO_WM_SLIDE_LAYOUT_CNT" val="1_1_1"/>
  <p:tag name="KSO_WM_SLIDE_LAYOUT" val="a_b_e"/>
  <p:tag name="KSO_WM_TEMPLATE_INDEX" val="20194459"/>
  <p:tag name="KSO_WM_TEMPLATE_CATEGORY" val="custom"/>
  <p:tag name="KSO_WM_BEAUTIFY_FLAG" val="#wm#"/>
  <p:tag name="KSO_WM_TAG_VERSION" val="1.0"/>
  <p:tag name="KSO_WM_SLIDE_INDEX" val="7"/>
  <p:tag name="KSO_WM_SLIDE_ITEM_CNT" val="0"/>
  <p:tag name="KSO_WM_SLIDE_SUBTYPE" val="pureTxt"/>
  <p:tag name="KSO_WM_SLIDE_TYPE" val="sectionTitle"/>
  <p:tag name="KSO_WM_TEMPLATE_SUBCATEGORY" val="0"/>
  <p:tag name="KSO_WM_SLIDE_ID" val="custom20194459_7"/>
  <p:tag name="KSO_WM_TEMPLATE_MASTER_TYPE" val="1"/>
  <p:tag name="KSO_WM_TEMPLATE_COLOR_TYPE" val="1"/>
  <p:tag name="KSO_WM_SPECIAL_SOURCE" val="bdnull"/>
</p:tagLst>
</file>

<file path=ppt/tags/tag24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1_2"/>
  <p:tag name="KSO_WM_UNIT_INDEX" val="1_1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46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1_1"/>
  <p:tag name="KSO_WM_UNIT_INDEX" val="1_1_1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4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f*1_1_1"/>
  <p:tag name="KSO_WM_UNIT_INDEX" val="1_1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6"/>
  <p:tag name="KSO_WM_UNIT_NOCLEAR" val="0"/>
  <p:tag name="KSO_WM_UNIT_PRESET_TEXT" val="单击此处添加文本具体内容"/>
</p:tagLst>
</file>

<file path=ppt/tags/tag248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194459"/>
  <p:tag name="KSO_WM_TEMPLATE_CATEGORY" val="custom"/>
  <p:tag name="KSO_WM_UNIT_ID" val="custom20194459_4*l_z*1_1"/>
  <p:tag name="KSO_WM_UNIT_INDEX" val="1_1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2_2"/>
  <p:tag name="KSO_WM_UNIT_INDEX" val="1_2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250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2_1"/>
  <p:tag name="KSO_WM_UNIT_INDEX" val="1_2_1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1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f*1_2_1"/>
  <p:tag name="KSO_WM_UNIT_INDEX" val="1_2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6"/>
  <p:tag name="KSO_WM_UNIT_NOCLEAR" val="0"/>
  <p:tag name="KSO_WM_UNIT_PRESET_TEXT" val="单击此处添加文本具体内容"/>
</p:tagLst>
</file>

<file path=ppt/tags/tag252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194459"/>
  <p:tag name="KSO_WM_TEMPLATE_CATEGORY" val="custom"/>
  <p:tag name="KSO_WM_UNIT_ID" val="custom20194459_4*l_z*1_2"/>
  <p:tag name="KSO_WM_UNIT_INDEX" val="1_2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3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3_1"/>
  <p:tag name="KSO_WM_UNIT_INDEX" val="1_3_1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4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3_2"/>
  <p:tag name="KSO_WM_UNIT_INDEX" val="1_3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5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f*1_3_1"/>
  <p:tag name="KSO_WM_UNIT_INDEX" val="1_3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6"/>
  <p:tag name="KSO_WM_UNIT_NOCLEAR" val="0"/>
  <p:tag name="KSO_WM_UNIT_PRESET_TEXT" val="单击此处添加文本具体内容"/>
</p:tagLst>
</file>

<file path=ppt/tags/tag256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194459"/>
  <p:tag name="KSO_WM_TEMPLATE_CATEGORY" val="custom"/>
  <p:tag name="KSO_WM_UNIT_ID" val="custom20194459_4*l_z*1_3"/>
  <p:tag name="KSO_WM_UNIT_INDEX" val="1_3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7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4_2"/>
  <p:tag name="KSO_WM_UNIT_INDEX" val="1_4_2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8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i*1_4_1"/>
  <p:tag name="KSO_WM_UNIT_INDEX" val="1_4_1"/>
  <p:tag name="KSO_WM_UNIT_TYPE" val="l_h_i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59.xml><?xml version="1.0" encoding="utf-8"?>
<p:tagLst xmlns:p="http://schemas.openxmlformats.org/presentationml/2006/main">
  <p:tag name="KSO_WM_BEAUTIFY_FLAG" val="#wm#"/>
  <p:tag name="KSO_WM_TAG_VERSION" val="1.0"/>
  <p:tag name="KSO_WM_UNIT_LAYERLEVEL" val="1_1_1"/>
  <p:tag name="KSO_WM_TEMPLATE_INDEX" val="20194459"/>
  <p:tag name="KSO_WM_TEMPLATE_CATEGORY" val="custom"/>
  <p:tag name="KSO_WM_UNIT_ID" val="custom20194459_4*l_h_f*1_4_1"/>
  <p:tag name="KSO_WM_UNIT_INDEX" val="1_4_1"/>
  <p:tag name="KSO_WM_UNIT_TYPE" val="l_h_f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6"/>
  <p:tag name="KSO_WM_UNIT_NOCLEAR" val="0"/>
  <p:tag name="KSO_WM_UNIT_PRESET_TEXT" val="单击此处添加文本具体内容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260.xml><?xml version="1.0" encoding="utf-8"?>
<p:tagLst xmlns:p="http://schemas.openxmlformats.org/presentationml/2006/main">
  <p:tag name="KSO_WM_BEAUTIFY_FLAG" val="#wm#"/>
  <p:tag name="KSO_WM_TAG_VERSION" val="1.0"/>
  <p:tag name="KSO_WM_UNIT_LAYERLEVEL" val="1_1"/>
  <p:tag name="KSO_WM_TEMPLATE_INDEX" val="20194459"/>
  <p:tag name="KSO_WM_TEMPLATE_CATEGORY" val="custom"/>
  <p:tag name="KSO_WM_UNIT_ID" val="custom20194459_4*l_z*1_4"/>
  <p:tag name="KSO_WM_UNIT_INDEX" val="1_4"/>
  <p:tag name="KSO_WM_UNIT_TYPE" val="l_z"/>
  <p:tag name="KSO_WM_DIAGRAM_GROUP_CODE" val="l1-1"/>
  <p:tag name="KSO_WM_UNIT_DIAGRAM_ISREFERUNIT" val="0"/>
  <p:tag name="KSO_WM_UNIT_DIAGRAM_ISNUMVISUAL" val="0"/>
  <p:tag name="KSO_WM_UNIT_COMPATIBLE" val="0"/>
  <p:tag name="KSO_WM_UNIT_HIGHLIGHT" val="0"/>
</p:tagLst>
</file>

<file path=ppt/tags/tag26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4*a*1"/>
  <p:tag name="KSO_WM_UNIT_INDEX" val="1"/>
  <p:tag name="KSO_WM_UNIT_TYPE" val="a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VALUE" val="2"/>
  <p:tag name="KSO_WM_UNIT_NOCLEAR" val="0"/>
  <p:tag name="KSO_WM_UNIT_PRESET_TEXT" val="目录"/>
  <p:tag name="KSO_WM_UNIT_ISCONTENTSTITLE" val="1"/>
</p:tagLst>
</file>

<file path=ppt/tags/tag26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4*i*1"/>
  <p:tag name="KSO_WM_UNIT_INDEX" val="1"/>
  <p:tag name="KSO_WM_UNIT_TYPE" val="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NOCLEAR" val="0"/>
  <p:tag name="KSO_WM_UNIT_ISCONTENTSTITLE" val="0"/>
</p:tagLst>
</file>

<file path=ppt/tags/tag26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4*i*2"/>
  <p:tag name="KSO_WM_UNIT_INDEX" val="2"/>
  <p:tag name="KSO_WM_UNIT_TYPE" val="i"/>
  <p:tag name="KSO_WM_DIAGRAM_GROUP_CODE" val="l1-1"/>
  <p:tag name="KSO_WM_UNIT_DIAGRAM_ISREFERUNIT" val="0"/>
  <p:tag name="KSO_WM_UNIT_DIAGRAM_ISNUMVISUAL" val="0"/>
  <p:tag name="KSO_WM_UNIT_COMPATIBLE" val="0"/>
  <p:tag name="KSO_WM_UNIT_HIGHLIGHT" val="0"/>
  <p:tag name="KSO_WM_UNIT_NOCLEAR" val="0"/>
  <p:tag name="KSO_WM_UNIT_ISCONTENTSTITLE" val="0"/>
</p:tagLst>
</file>

<file path=ppt/tags/tag264.xml><?xml version="1.0" encoding="utf-8"?>
<p:tagLst xmlns:p="http://schemas.openxmlformats.org/presentationml/2006/main">
  <p:tag name="KSO_WM_SLIDE_LAYOUT_CNT" val="1_1"/>
  <p:tag name="KSO_WM_SLIDE_LAYOUT" val="a_l"/>
  <p:tag name="KSO_WM_TEMPLATE_INDEX" val="20194459"/>
  <p:tag name="KSO_WM_TEMPLATE_CATEGORY" val="custom"/>
  <p:tag name="KSO_WM_BEAUTIFY_FLAG" val="#wm#"/>
  <p:tag name="KSO_WM_TAG_VERSION" val="1.0"/>
  <p:tag name="KSO_WM_SLIDE_DIAGTYPE" val="l"/>
  <p:tag name="KSO_WM_DIAGRAM_GROUP_CODE" val="l1-1"/>
  <p:tag name="KSO_WM_SLIDE_INDEX" val="4"/>
  <p:tag name="KSO_WM_SLIDE_ITEM_CNT" val="4"/>
  <p:tag name="KSO_WM_SLIDE_SUBTYPE" val="diag"/>
  <p:tag name="KSO_WM_SLIDE_TYPE" val="contents"/>
  <p:tag name="KSO_WM_TEMPLATE_SUBCATEGORY" val="0"/>
  <p:tag name="KSO_WM_SLIDE_ID" val="custom20194459_4"/>
  <p:tag name="KSO_WM_TEMPLATE_MASTER_TYPE" val="1"/>
  <p:tag name="KSO_WM_TEMPLATE_COLOR_TYPE" val="1"/>
  <p:tag name="KSO_WM_SPECIAL_SOURCE" val="bdnull"/>
</p:tagLst>
</file>

<file path=ppt/tags/tag26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1"/>
  <p:tag name="KSO_WM_UNIT_NOCLEAR" val="0"/>
  <p:tag name="KSO_WM_UNIT_PRESET_TEXT" val="单击此处添加标题"/>
  <p:tag name="KSO_WM_UNIT_ISCONTENTSTITLE" val="0"/>
</p:tagLst>
</file>

<file path=ppt/tags/tag26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b*1"/>
  <p:tag name="KSO_WM_UNIT_INDEX" val="1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6"/>
  <p:tag name="KSO_WM_UNIT_NOCLEAR" val="0"/>
  <p:tag name="KSO_WM_UNIT_PRESET_TEXT" val="单击此处添加文本具体内容"/>
  <p:tag name="KSO_WM_UNIT_ISCONTENTSTITLE" val="0"/>
</p:tagLst>
</file>

<file path=ppt/tags/tag26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e*1"/>
  <p:tag name="KSO_WM_UNIT_INDEX" val="1"/>
  <p:tag name="KSO_WM_UNIT_TYPE" val="e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01"/>
</p:tagLst>
</file>

<file path=ppt/tags/tag268.xml><?xml version="1.0" encoding="utf-8"?>
<p:tagLst xmlns:p="http://schemas.openxmlformats.org/presentationml/2006/main">
  <p:tag name="KSO_WM_SLIDE_LAYOUT_CNT" val="1_1_1"/>
  <p:tag name="KSO_WM_SLIDE_LAYOUT" val="a_b_e"/>
  <p:tag name="KSO_WM_TEMPLATE_INDEX" val="20194459"/>
  <p:tag name="KSO_WM_TEMPLATE_CATEGORY" val="custom"/>
  <p:tag name="KSO_WM_BEAUTIFY_FLAG" val="#wm#"/>
  <p:tag name="KSO_WM_TAG_VERSION" val="1.0"/>
  <p:tag name="KSO_WM_SLIDE_INDEX" val="7"/>
  <p:tag name="KSO_WM_SLIDE_ITEM_CNT" val="0"/>
  <p:tag name="KSO_WM_SLIDE_SUBTYPE" val="pureTxt"/>
  <p:tag name="KSO_WM_SLIDE_TYPE" val="sectionTitle"/>
  <p:tag name="KSO_WM_TEMPLATE_SUBCATEGORY" val="0"/>
  <p:tag name="KSO_WM_SLIDE_ID" val="custom20194459_7"/>
  <p:tag name="KSO_WM_TEMPLATE_MASTER_TYPE" val="1"/>
  <p:tag name="KSO_WM_TEMPLATE_COLOR_TYPE" val="1"/>
  <p:tag name="KSO_WM_SPECIAL_SOURCE" val="bdnull"/>
</p:tagLst>
</file>

<file path=ppt/tags/tag26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4459_8*a*1"/>
  <p:tag name="KSO_WM_TEMPLATE_CATEGORY" val="custom"/>
  <p:tag name="KSO_WM_TEMPLATE_INDEX" val="20194459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270.xml><?xml version="1.0" encoding="utf-8"?>
<p:tagLst xmlns:p="http://schemas.openxmlformats.org/presentationml/2006/main">
  <p:tag name="KSO_WM_UNIT_PLACING_PICTURE_USER_VIEWPORT" val="{&quot;height&quot;:3972,&quot;width&quot;:9420}"/>
</p:tagLst>
</file>

<file path=ppt/tags/tag271.xml><?xml version="1.0" encoding="utf-8"?>
<p:tagLst xmlns:p="http://schemas.openxmlformats.org/presentationml/2006/main">
  <p:tag name="KSO_WM_SLIDE_ID" val="custom20194459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194459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9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73.xml><?xml version="1.0" encoding="utf-8"?>
<p:tagLst xmlns:p="http://schemas.openxmlformats.org/presentationml/2006/main">
  <p:tag name="KSO_WM_UNIT_PLACING_PICTURE_USER_VIEWPORT" val="{&quot;height&quot;:5112,&quot;width&quot;:8508}"/>
</p:tagLst>
</file>

<file path=ppt/tags/tag274.xml><?xml version="1.0" encoding="utf-8"?>
<p:tagLst xmlns:p="http://schemas.openxmlformats.org/presentationml/2006/main">
  <p:tag name="KSO_WM_SLIDE_ID" val="custom2019445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2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76.xml><?xml version="1.0" encoding="utf-8"?>
<p:tagLst xmlns:p="http://schemas.openxmlformats.org/presentationml/2006/main">
  <p:tag name="KSO_WM_SLIDE_ID" val="custom20194459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94459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  <p:tag name="KSO_WM_SPECIAL_SOURCE" val="bdnull"/>
</p:tagLst>
</file>

<file path=ppt/tags/tag27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1"/>
  <p:tag name="KSO_WM_UNIT_NOCLEAR" val="0"/>
  <p:tag name="KSO_WM_UNIT_PRESET_TEXT" val="单击此处添加标题"/>
  <p:tag name="KSO_WM_UNIT_ISCONTENTSTITLE" val="0"/>
</p:tagLst>
</file>

<file path=ppt/tags/tag27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b*1"/>
  <p:tag name="KSO_WM_UNIT_INDEX" val="1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6"/>
  <p:tag name="KSO_WM_UNIT_NOCLEAR" val="0"/>
  <p:tag name="KSO_WM_UNIT_PRESET_TEXT" val="单击此处添加文本具体内容"/>
  <p:tag name="KSO_WM_UNIT_ISCONTENTSTITLE" val="0"/>
</p:tagLst>
</file>

<file path=ppt/tags/tag27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e*1"/>
  <p:tag name="KSO_WM_UNIT_INDEX" val="1"/>
  <p:tag name="KSO_WM_UNIT_TYPE" val="e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0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280.xml><?xml version="1.0" encoding="utf-8"?>
<p:tagLst xmlns:p="http://schemas.openxmlformats.org/presentationml/2006/main">
  <p:tag name="KSO_WM_SLIDE_LAYOUT_CNT" val="1_1_1"/>
  <p:tag name="KSO_WM_SLIDE_LAYOUT" val="a_b_e"/>
  <p:tag name="KSO_WM_TEMPLATE_INDEX" val="20194459"/>
  <p:tag name="KSO_WM_TEMPLATE_CATEGORY" val="custom"/>
  <p:tag name="KSO_WM_BEAUTIFY_FLAG" val="#wm#"/>
  <p:tag name="KSO_WM_TAG_VERSION" val="1.0"/>
  <p:tag name="KSO_WM_SLIDE_INDEX" val="7"/>
  <p:tag name="KSO_WM_SLIDE_ITEM_CNT" val="0"/>
  <p:tag name="KSO_WM_SLIDE_SUBTYPE" val="pureTxt"/>
  <p:tag name="KSO_WM_SLIDE_TYPE" val="sectionTitle"/>
  <p:tag name="KSO_WM_TEMPLATE_SUBCATEGORY" val="0"/>
  <p:tag name="KSO_WM_SLIDE_ID" val="custom20194459_7"/>
  <p:tag name="KSO_WM_TEMPLATE_MASTER_TYPE" val="1"/>
  <p:tag name="KSO_WM_TEMPLATE_COLOR_TYPE" val="1"/>
  <p:tag name="KSO_WM_SPECIAL_SOURCE" val="bdnull"/>
</p:tagLst>
</file>

<file path=ppt/tags/tag28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94459_8*a*1"/>
  <p:tag name="KSO_WM_TEMPLATE_CATEGORY" val="custom"/>
  <p:tag name="KSO_WM_TEMPLATE_INDEX" val="20194459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PLACING_PICTURE_USER_VIEWPORT" val="{&quot;height&quot;:3972,&quot;width&quot;:9420}"/>
</p:tagLst>
</file>

<file path=ppt/tags/tag283.xml><?xml version="1.0" encoding="utf-8"?>
<p:tagLst xmlns:p="http://schemas.openxmlformats.org/presentationml/2006/main">
  <p:tag name="KSO_WM_SLIDE_ID" val="custom20194459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194459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9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26"/>
  <p:tag name="KSO_WM_UNIT_TYPE" val="a"/>
  <p:tag name="KSO_WM_UNIT_INDEX" val="1"/>
</p:tagLst>
</file>

<file path=ppt/tags/tag285.xml><?xml version="1.0" encoding="utf-8"?>
<p:tagLst xmlns:p="http://schemas.openxmlformats.org/presentationml/2006/main">
  <p:tag name="KSO_WM_SLIDE_ID" val="custom20194459_9"/>
  <p:tag name="KSO_WM_TEMPLATE_SUBCATEGORY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ureTxt"/>
  <p:tag name="KSO_WM_SLIDE_SIZE" val="758*343"/>
  <p:tag name="KSO_WM_SLIDE_POSITION" val="100*98"/>
  <p:tag name="KSO_WM_SLIDE_LAYOUT" val="a_f"/>
  <p:tag name="KSO_WM_SLIDE_LAYOUT_CNT" val="1_1"/>
  <p:tag name="KSO_WM_TEMPLATE_MASTER_TYPE" val="1"/>
  <p:tag name="KSO_WM_TEMPLATE_COLOR_TYPE" val="1"/>
  <p:tag name="KSO_WM_SPECIAL_SOURCE" val="bdnul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2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87.xml><?xml version="1.0" encoding="utf-8"?>
<p:tagLst xmlns:p="http://schemas.openxmlformats.org/presentationml/2006/main">
  <p:tag name="KSO_WM_SLIDE_ID" val="custom20194459_12"/>
  <p:tag name="KSO_WM_TEMPLATE_SUBCATEGORY" val="0"/>
  <p:tag name="KSO_WM_SLIDE_ITEM_CNT" val="0"/>
  <p:tag name="KSO_WM_SLIDE_INDEX" val="12"/>
  <p:tag name="KSO_WM_TAG_VERSION" val="1.0"/>
  <p:tag name="KSO_WM_BEAUTIFY_FLAG" val="#wm#"/>
  <p:tag name="KSO_WM_TEMPLATE_CATEGORY" val="custom"/>
  <p:tag name="KSO_WM_TEMPLATE_INDEX" val="20194459"/>
  <p:tag name="KSO_WM_SLIDE_LAYOUT" val="a_d_f"/>
  <p:tag name="KSO_WM_SLIDE_LAYOUT_CNT" val="1_1_1"/>
  <p:tag name="KSO_WM_SLIDE_TYPE" val="text"/>
  <p:tag name="KSO_WM_SLIDE_SUBTYPE" val="picTxt"/>
  <p:tag name="KSO_WM_SLIDE_SIZE" val="866*434"/>
  <p:tag name="KSO_WM_SLIDE_POSITION" val="46*52"/>
  <p:tag name="KSO_WM_TEMPLATE_MASTER_TYPE" val="1"/>
  <p:tag name="KSO_WM_TEMPLATE_COLOR_TYPE" val="1"/>
  <p:tag name="KSO_WM_SPECIAL_SOURCE" val="bdnull"/>
</p:tagLst>
</file>

<file path=ppt/tags/tag28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1"/>
  <p:tag name="KSO_WM_UNIT_NOCLEAR" val="0"/>
  <p:tag name="KSO_WM_UNIT_PRESET_TEXT" val="单击此处添加标题"/>
  <p:tag name="KSO_WM_UNIT_ISCONTENTSTITLE" val="0"/>
</p:tagLst>
</file>

<file path=ppt/tags/tag28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b*1"/>
  <p:tag name="KSO_WM_UNIT_INDEX" val="1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6"/>
  <p:tag name="KSO_WM_UNIT_NOCLEAR" val="0"/>
  <p:tag name="KSO_WM_UNIT_PRESET_TEXT" val="单击此处添加文本具体内容"/>
  <p:tag name="KSO_WM_UNIT_ISCONTENTSTITLE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e*1"/>
  <p:tag name="KSO_WM_UNIT_INDEX" val="1"/>
  <p:tag name="KSO_WM_UNIT_TYPE" val="e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01"/>
</p:tagLst>
</file>

<file path=ppt/tags/tag291.xml><?xml version="1.0" encoding="utf-8"?>
<p:tagLst xmlns:p="http://schemas.openxmlformats.org/presentationml/2006/main">
  <p:tag name="KSO_WM_SLIDE_LAYOUT_CNT" val="1_1_1"/>
  <p:tag name="KSO_WM_SLIDE_LAYOUT" val="a_b_e"/>
  <p:tag name="KSO_WM_TEMPLATE_INDEX" val="20194459"/>
  <p:tag name="KSO_WM_TEMPLATE_CATEGORY" val="custom"/>
  <p:tag name="KSO_WM_BEAUTIFY_FLAG" val="#wm#"/>
  <p:tag name="KSO_WM_TAG_VERSION" val="1.0"/>
  <p:tag name="KSO_WM_SLIDE_INDEX" val="7"/>
  <p:tag name="KSO_WM_SLIDE_ITEM_CNT" val="0"/>
  <p:tag name="KSO_WM_SLIDE_SUBTYPE" val="pureTxt"/>
  <p:tag name="KSO_WM_SLIDE_TYPE" val="sectionTitle"/>
  <p:tag name="KSO_WM_TEMPLATE_SUBCATEGORY" val="0"/>
  <p:tag name="KSO_WM_SLIDE_ID" val="custom20194459_7"/>
  <p:tag name="KSO_WM_TEMPLATE_MASTER_TYPE" val="1"/>
  <p:tag name="KSO_WM_TEMPLATE_COLOR_TYPE" val="1"/>
  <p:tag name="KSO_WM_SPECIAL_SOURCE" val="bdnull"/>
</p:tagLst>
</file>

<file path=ppt/tags/tag292.xml><?xml version="1.0" encoding="utf-8"?>
<p:tagLst xmlns:p="http://schemas.openxmlformats.org/presentationml/2006/main">
  <p:tag name="KSO_WM_SLIDE_ID" val="custom20194459_8"/>
  <p:tag name="KSO_WM_TEMPLATE_SUBCATEGORY" val="0"/>
  <p:tag name="KSO_WM_SLIDE_TYPE" val="text"/>
  <p:tag name="KSO_WM_SLIDE_SUBTYPE" val="picTxt"/>
  <p:tag name="KSO_WM_SLIDE_ITEM_CNT" val="0"/>
  <p:tag name="KSO_WM_SLIDE_INDEX" val="8"/>
  <p:tag name="KSO_WM_SLIDE_SIZE" val="864*443"/>
  <p:tag name="KSO_WM_SLIDE_POSITION" val="47*48"/>
  <p:tag name="KSO_WM_TAG_VERSION" val="1.0"/>
  <p:tag name="KSO_WM_BEAUTIFY_FLAG" val="#wm#"/>
  <p:tag name="KSO_WM_TEMPLATE_CATEGORY" val="custom"/>
  <p:tag name="KSO_WM_TEMPLATE_INDEX" val="20194459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f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</p:tagLst>
</file>

<file path=ppt/tags/tag295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f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</p:tagLst>
</file>

<file path=ppt/tags/tag298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f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</p:tagLst>
</file>

<file path=ppt/tags/tag301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f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PRESET_TEXT" val="点击此处添加正文，文字是您思想的提炼，为了演示发布的良好效果，请言简意赅的阐述您的观点。"/>
  <p:tag name="KSO_WM_UNIT_NOCLEAR" val="0"/>
  <p:tag name="KSO_WM_UNIT_VALUE" val="106"/>
  <p:tag name="KSO_WM_UNIT_TYPE" val="f"/>
  <p:tag name="KSO_WM_UNIT_INDEX" val="1"/>
</p:tagLst>
</file>

<file path=ppt/tags/tag304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0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11"/>
  <p:tag name="KSO_WM_UNIT_NOCLEAR" val="0"/>
  <p:tag name="KSO_WM_UNIT_PRESET_TEXT" val="单击此处添加标题"/>
  <p:tag name="KSO_WM_UNIT_ISCONTENTSTITLE" val="0"/>
</p:tagLst>
</file>

<file path=ppt/tags/tag30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b*1"/>
  <p:tag name="KSO_WM_UNIT_INDEX" val="1"/>
  <p:tag name="KSO_WM_UNIT_TYPE" val="b"/>
  <p:tag name="KSO_WM_UNIT_DIAGRAM_ISREFERUNIT" val="0"/>
  <p:tag name="KSO_WM_UNIT_DIAGRAM_ISNUMVISUAL" val="0"/>
  <p:tag name="KSO_WM_UNIT_COMPATIBLE" val="0"/>
  <p:tag name="KSO_WM_UNIT_HIGHLIGHT" val="0"/>
  <p:tag name="KSO_WM_UNIT_VALUE" val="66"/>
  <p:tag name="KSO_WM_UNIT_NOCLEAR" val="0"/>
  <p:tag name="KSO_WM_UNIT_PRESET_TEXT" val="单击此处添加文本具体内容"/>
  <p:tag name="KSO_WM_UNIT_ISCONTENTSTITLE" val="0"/>
</p:tagLst>
</file>

<file path=ppt/tags/tag30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7*e*1"/>
  <p:tag name="KSO_WM_UNIT_INDEX" val="1"/>
  <p:tag name="KSO_WM_UNIT_TYPE" val="e"/>
  <p:tag name="KSO_WM_UNIT_DIAGRAM_ISREFERUNIT" val="0"/>
  <p:tag name="KSO_WM_UNIT_DIAGRAM_ISNUMVISUAL" val="0"/>
  <p:tag name="KSO_WM_UNIT_COMPATIBLE" val="0"/>
  <p:tag name="KSO_WM_UNIT_HIGHLIGHT" val="0"/>
  <p:tag name="KSO_WM_UNIT_VALUE" val="12"/>
  <p:tag name="KSO_WM_UNIT_NOCLEAR" val="0"/>
  <p:tag name="KSO_WM_UNIT_PRESET_TEXT" val="01"/>
</p:tagLst>
</file>

<file path=ppt/tags/tag308.xml><?xml version="1.0" encoding="utf-8"?>
<p:tagLst xmlns:p="http://schemas.openxmlformats.org/presentationml/2006/main">
  <p:tag name="KSO_WM_SLIDE_LAYOUT_CNT" val="1_1_1"/>
  <p:tag name="KSO_WM_SLIDE_LAYOUT" val="a_b_e"/>
  <p:tag name="KSO_WM_TEMPLATE_INDEX" val="20194459"/>
  <p:tag name="KSO_WM_TEMPLATE_CATEGORY" val="custom"/>
  <p:tag name="KSO_WM_BEAUTIFY_FLAG" val="#wm#"/>
  <p:tag name="KSO_WM_TAG_VERSION" val="1.0"/>
  <p:tag name="KSO_WM_SLIDE_INDEX" val="7"/>
  <p:tag name="KSO_WM_SLIDE_ITEM_CNT" val="0"/>
  <p:tag name="KSO_WM_SLIDE_SUBTYPE" val="pureTxt"/>
  <p:tag name="KSO_WM_SLIDE_TYPE" val="sectionTitle"/>
  <p:tag name="KSO_WM_TEMPLATE_SUBCATEGORY" val="0"/>
  <p:tag name="KSO_WM_SLIDE_ID" val="custom20194459_7"/>
  <p:tag name="KSO_WM_TEMPLATE_MASTER_TYPE" val="1"/>
  <p:tag name="KSO_WM_TEMPLATE_COLOR_TYPE" val="1"/>
  <p:tag name="KSO_WM_SPECIAL_SOURCE" val="bdnull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310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12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14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194459_11*a*1"/>
  <p:tag name="KSO_WM_TEMPLATE_CATEGORY" val="custom"/>
  <p:tag name="KSO_WM_TEMPLATE_INDEX" val="20194459"/>
  <p:tag name="KSO_WM_UNIT_LAYERLEVEL" val="1"/>
  <p:tag name="KSO_WM_TAG_VERSION" val="1.0"/>
  <p:tag name="KSO_WM_BEAUTIFY_FLAG" val="#wm#"/>
  <p:tag name="KSO_WM_UNIT_ISCONTENTSTITLE" val="0"/>
  <p:tag name="KSO_WM_UNIT_PRESET_TEXT" val="单击此处添加标题"/>
  <p:tag name="KSO_WM_UNIT_NOCLEAR" val="0"/>
  <p:tag name="KSO_WM_UNIT_VALUE" val="30"/>
  <p:tag name="KSO_WM_UNIT_TYPE" val="a"/>
  <p:tag name="KSO_WM_UNIT_INDEX" val="1"/>
</p:tagLst>
</file>

<file path=ppt/tags/tag316.xml><?xml version="1.0" encoding="utf-8"?>
<p:tagLst xmlns:p="http://schemas.openxmlformats.org/presentationml/2006/main">
  <p:tag name="KSO_WM_SLIDE_ID" val="custom20194459_11"/>
  <p:tag name="KSO_WM_TEMPLATE_SUBCATEGORY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194459"/>
  <p:tag name="KSO_WM_SLIDE_TYPE" val="text"/>
  <p:tag name="KSO_WM_SLIDE_SUBTYPE" val="picTxt"/>
  <p:tag name="KSO_WM_SLIDE_SIZE" val="864*429"/>
  <p:tag name="KSO_WM_SLIDE_POSITION" val="48*61"/>
  <p:tag name="KSO_WM_SLIDE_LAYOUT" val="a_d_f"/>
  <p:tag name="KSO_WM_SLIDE_LAYOUT_CNT" val="1_1_1"/>
  <p:tag name="KSO_WM_TEMPLATE_MASTER_TYPE" val="1"/>
  <p:tag name="KSO_WM_TEMPLATE_COLOR_TYPE" val="1"/>
  <p:tag name="KSO_WM_SPECIAL_SOURCE" val="bdnull"/>
</p:tagLst>
</file>

<file path=ppt/tags/tag31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TEMPLATE_INDEX" val="20194459"/>
  <p:tag name="KSO_WM_TEMPLATE_CATEGORY" val="custom"/>
  <p:tag name="KSO_WM_UNIT_ID" val="custom20194459_15*a*1"/>
  <p:tag name="KSO_WM_UNIT_INDEX" val="1"/>
  <p:tag name="KSO_WM_UNIT_TYPE" val="a"/>
  <p:tag name="KSO_WM_UNIT_DIAGRAM_ISREFERUNIT" val="0"/>
  <p:tag name="KSO_WM_UNIT_DIAGRAM_ISNUMVISUAL" val="0"/>
  <p:tag name="KSO_WM_UNIT_COMPATIBLE" val="0"/>
  <p:tag name="KSO_WM_UNIT_HIGHLIGHT" val="0"/>
  <p:tag name="KSO_WM_UNIT_VALUE" val="4"/>
  <p:tag name="KSO_WM_UNIT_NOCLEAR" val="1"/>
  <p:tag name="KSO_WM_UNIT_PRESET_TEXT" val="Thanks"/>
  <p:tag name="KSO_WM_UNIT_ISCONTENTSTITLE" val="0"/>
</p:tagLst>
</file>

<file path=ppt/tags/tag318.xml><?xml version="1.0" encoding="utf-8"?>
<p:tagLst xmlns:p="http://schemas.openxmlformats.org/presentationml/2006/main">
  <p:tag name="KSO_WM_SLIDE_LAYOUT_CNT" val="1"/>
  <p:tag name="KSO_WM_SLIDE_LAYOUT" val="a"/>
  <p:tag name="KSO_WM_TEMPLATE_INDEX" val="20194459"/>
  <p:tag name="KSO_WM_TEMPLATE_CATEGORY" val="custom"/>
  <p:tag name="KSO_WM_BEAUTIFY_FLAG" val="#wm#"/>
  <p:tag name="KSO_WM_TAG_VERSION" val="1.0"/>
  <p:tag name="KSO_WM_SLIDE_INDEX" val="15"/>
  <p:tag name="KSO_WM_SLIDE_ITEM_CNT" val="0"/>
  <p:tag name="KSO_WM_SLIDE_SUBTYPE" val="pureTxt"/>
  <p:tag name="KSO_WM_SLIDE_TYPE" val="endPage"/>
  <p:tag name="KSO_WM_TEMPLATE_SUBCATEGORY" val="0"/>
  <p:tag name="KSO_WM_SLIDE_ID" val="custom20194459_15"/>
  <p:tag name="KSO_WM_TEMPLATE_MASTER_TYPE" val="1"/>
  <p:tag name="KSO_WM_TEMPLATE_COLOR_TYPE" val="1"/>
  <p:tag name="KSO_WM_SPECIAL_SOURCE" val="bdnull"/>
</p:tagLst>
</file>

<file path=ppt/tags/tag319.xml><?xml version="1.0" encoding="utf-8"?>
<p:tagLst xmlns:p="http://schemas.openxmlformats.org/presentationml/2006/main">
  <p:tag name="KSO_DOC_GUID" val="{d9dafe08-56a1-475f-9a7f-41476b69603b}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2**"/>
  <p:tag name="KSO_WM_UNIT_DIAGRAM_ISREFERUNIT" val="0"/>
  <p:tag name="KSO_WM_UNIT_DIAGRAM_ISNUMVISUAL" val="0"/>
  <p:tag name="KSO_WM_UNIT_COMPATIBLE" val="0"/>
  <p:tag name="KSO_WM_UNIT_HIGHLIGHT" val="0"/>
</p:tagLst>
</file>

<file path=ppt/tags/tag33.xml><?xml version="1.0" encoding="utf-8"?>
<p:tagLst xmlns:p="http://schemas.openxmlformats.org/presentationml/2006/main">
  <p:tag name="KSO_WM_UNIT_LARGE_SHAPE" val="1"/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3**"/>
  <p:tag name="KSO_WM_UNIT_DIAGRAM_ISREFERUNIT" val="0"/>
  <p:tag name="KSO_WM_UNIT_DIAGRAM_ISNUMVISUAL" val="0"/>
  <p:tag name="KSO_WM_UNIT_COMPATIBLE" val="0"/>
  <p:tag name="KSO_WM_UNIT_HIGHLIGHT" val="0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4**"/>
  <p:tag name="KSO_WM_UNIT_DIAGRAM_ISREFERUNIT" val="0"/>
  <p:tag name="KSO_WM_UNIT_DIAGRAM_ISNUMVISUAL" val="0"/>
  <p:tag name="KSO_WM_UNIT_COMPATIBLE" val="0"/>
  <p:tag name="KSO_WM_UNIT_HIGHLIGHT" val="0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5**"/>
  <p:tag name="KSO_WM_UNIT_DIAGRAM_ISREFERUNIT" val="0"/>
  <p:tag name="KSO_WM_UNIT_DIAGRAM_ISNUMVISUAL" val="0"/>
  <p:tag name="KSO_WM_UNIT_COMPATIBLE" val="0"/>
  <p:tag name="KSO_WM_UNIT_HIGHLIGHT" val="0"/>
</p:tagLst>
</file>

<file path=ppt/tags/tag6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i*1"/>
  <p:tag name="KSO_WM_UNIT_INDEX" val="1"/>
  <p:tag name="KSO_WM_UNIT_TYPE" val="i"/>
  <p:tag name="KSO_WM_UNIT_DIAGRAM_ISREFERUNIT" val="0"/>
  <p:tag name="KSO_WM_UNIT_DIAGRAM_ISNUMVISUAL" val="0"/>
  <p:tag name="KSO_WM_UNIT_COMPATIBLE" val="0"/>
  <p:tag name="KSO_WM_UNIT_HIGHLIGHT" val="0"/>
</p:tagLst>
</file>

<file path=ppt/tags/tag6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i*2"/>
  <p:tag name="KSO_WM_UNIT_INDEX" val="2"/>
  <p:tag name="KSO_WM_UNIT_TYPE" val="i"/>
  <p:tag name="KSO_WM_UNIT_DIAGRAM_ISREFERUNIT" val="0"/>
  <p:tag name="KSO_WM_UNIT_DIAGRAM_ISNUMVISUAL" val="0"/>
  <p:tag name="KSO_WM_UNIT_COMPATIBLE" val="0"/>
  <p:tag name="KSO_WM_UNIT_HIGHLIGHT" val="0"/>
</p:tagLst>
</file>

<file path=ppt/tags/tag6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*"/>
  <p:tag name="KSO_WM_UNIT_DIAGRAM_ISREFERUNIT" val="0"/>
  <p:tag name="KSO_WM_UNIT_DIAGRAM_ISNUMVISUAL" val="0"/>
  <p:tag name="KSO_WM_UNIT_COMPATIBLE" val="0"/>
  <p:tag name="KSO_WM_UNIT_HIGHLIGHT" val="0"/>
</p:tagLst>
</file>

<file path=ppt/tags/tag6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*"/>
  <p:tag name="KSO_WM_UNIT_DIAGRAM_ISREFERUNIT" val="0"/>
  <p:tag name="KSO_WM_UNIT_DIAGRAM_ISNUMVISUAL" val="0"/>
  <p:tag name="KSO_WM_UNIT_COMPATIBLE" val="0"/>
  <p:tag name="KSO_WM_UNIT_HIGHLIGHT" val="0"/>
</p:tagLst>
</file>

<file path=ppt/tags/tag6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*"/>
  <p:tag name="KSO_WM_UNIT_DIAGRAM_ISREFERUNIT" val="0"/>
  <p:tag name="KSO_WM_UNIT_DIAGRAM_ISNUMVISUAL" val="0"/>
  <p:tag name="KSO_WM_UNIT_COMPATIBLE" val="0"/>
  <p:tag name="KSO_WM_UNIT_HIGHLIGHT" val="0"/>
</p:tagLst>
</file>

<file path=ppt/tags/tag6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6**"/>
  <p:tag name="KSO_WM_UNIT_DIAGRAM_ISREFERUNIT" val="0"/>
  <p:tag name="KSO_WM_UNIT_DIAGRAM_ISNUMVISUAL" val="0"/>
  <p:tag name="KSO_WM_UNIT_COMPATIBLE" val="0"/>
  <p:tag name="KSO_WM_UNIT_HIGHLIGHT" val="0"/>
</p:tagLst>
</file>

<file path=ppt/tags/tag6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7**"/>
  <p:tag name="KSO_WM_UNIT_DIAGRAM_ISREFERUNIT" val="0"/>
  <p:tag name="KSO_WM_UNIT_DIAGRAM_ISNUMVISUAL" val="0"/>
  <p:tag name="KSO_WM_UNIT_COMPATIBLE" val="0"/>
  <p:tag name="KSO_WM_UNIT_HIGHLIGHT" val="0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7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7**"/>
  <p:tag name="KSO_WM_UNIT_DIAGRAM_ISREFERUNIT" val="0"/>
  <p:tag name="KSO_WM_UNIT_DIAGRAM_ISNUMVISUAL" val="0"/>
  <p:tag name="KSO_WM_UNIT_COMPATIBLE" val="0"/>
  <p:tag name="KSO_WM_UNIT_HIGHLIGHT" val="0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7**"/>
  <p:tag name="KSO_WM_UNIT_DIAGRAM_ISREFERUNIT" val="0"/>
  <p:tag name="KSO_WM_UNIT_DIAGRAM_ISNUMVISUAL" val="0"/>
  <p:tag name="KSO_WM_UNIT_COMPATIBLE" val="0"/>
  <p:tag name="KSO_WM_UNIT_HIGHLIGHT" val="0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7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8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8**"/>
  <p:tag name="KSO_WM_UNIT_DIAGRAM_ISREFERUNIT" val="0"/>
  <p:tag name="KSO_WM_UNIT_DIAGRAM_ISNUMVISUAL" val="0"/>
  <p:tag name="KSO_WM_UNIT_COMPATIBLE" val="0"/>
  <p:tag name="KSO_WM_UNIT_HIGHLIGHT" val="0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ags/tag8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8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1**"/>
  <p:tag name="KSO_WM_UNIT_DIAGRAM_ISREFERUNIT" val="0"/>
  <p:tag name="KSO_WM_UNIT_DIAGRAM_ISNUMVISUAL" val="0"/>
  <p:tag name="KSO_WM_UNIT_COMPATIBLE" val="0"/>
  <p:tag name="KSO_WM_UNIT_HIGHLIGHT" val="0"/>
</p:tagLst>
</file>

<file path=ppt/tags/tag90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1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2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3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4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5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6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7.xml><?xml version="1.0" encoding="utf-8"?>
<p:tagLst xmlns:p="http://schemas.openxmlformats.org/presentationml/2006/main">
  <p:tag name="KSO_WM_BEAUTIFY_FLAG" val="#wm#"/>
  <p:tag name="KSO_WM_TAG_VERSION" val="1.0"/>
  <p:tag name="KSO_WM_UNIT_LAYERLEVEL" val="1"/>
  <p:tag name="KSO_WM_UNIT_ID" val="_9**"/>
  <p:tag name="KSO_WM_UNIT_DIAGRAM_ISREFERUNIT" val="0"/>
  <p:tag name="KSO_WM_UNIT_DIAGRAM_ISNUMVISUAL" val="0"/>
  <p:tag name="KSO_WM_UNIT_COMPATIBLE" val="0"/>
  <p:tag name="KSO_WM_UNIT_HIGHLIGHT" val="0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UNIT_BK_DARK_LIGHT" val="2"/>
  <p:tag name="KSO_WM_SLIDE_BK_DARK_LIGHT" val="1"/>
</p:tagLst>
</file>

<file path=ppt/theme/theme1.xml><?xml version="1.0" encoding="utf-8"?>
<a:theme xmlns:a="http://schemas.openxmlformats.org/drawingml/2006/main" name="Office 主题​​">
  <a:themeElements>
    <a:clrScheme name="自定义 9">
      <a:dk1>
        <a:srgbClr val="000000"/>
      </a:dk1>
      <a:lt1>
        <a:srgbClr val="FFFFFF"/>
      </a:lt1>
      <a:dk2>
        <a:srgbClr val="ECECEC"/>
      </a:dk2>
      <a:lt2>
        <a:srgbClr val="FFFFFF"/>
      </a:lt2>
      <a:accent1>
        <a:srgbClr val="7656B9"/>
      </a:accent1>
      <a:accent2>
        <a:srgbClr val="786DAD"/>
      </a:accent2>
      <a:accent3>
        <a:srgbClr val="7882A1"/>
      </a:accent3>
      <a:accent4>
        <a:srgbClr val="759695"/>
      </a:accent4>
      <a:accent5>
        <a:srgbClr val="6DAB88"/>
      </a:accent5>
      <a:accent6>
        <a:srgbClr val="63C07C"/>
      </a:accent6>
      <a:hlink>
        <a:srgbClr val="3739F9"/>
      </a:hlink>
      <a:folHlink>
        <a:srgbClr val="AB69AE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0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6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7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8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19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20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21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22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2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3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4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5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6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7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8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ppt/theme/themeOverride9.xml><?xml version="1.0" encoding="utf-8"?>
<a:themeOverride xmlns:a="http://schemas.openxmlformats.org/drawingml/2006/main">
  <a:clrScheme name="自定义 9">
    <a:dk1>
      <a:srgbClr val="000000"/>
    </a:dk1>
    <a:lt1>
      <a:srgbClr val="FFFFFF"/>
    </a:lt1>
    <a:dk2>
      <a:srgbClr val="ECECEC"/>
    </a:dk2>
    <a:lt2>
      <a:srgbClr val="FFFFFF"/>
    </a:lt2>
    <a:accent1>
      <a:srgbClr val="7656B9"/>
    </a:accent1>
    <a:accent2>
      <a:srgbClr val="786DAD"/>
    </a:accent2>
    <a:accent3>
      <a:srgbClr val="7882A1"/>
    </a:accent3>
    <a:accent4>
      <a:srgbClr val="759695"/>
    </a:accent4>
    <a:accent5>
      <a:srgbClr val="6DAB88"/>
    </a:accent5>
    <a:accent6>
      <a:srgbClr val="63C07C"/>
    </a:accent6>
    <a:hlink>
      <a:srgbClr val="3739F9"/>
    </a:hlink>
    <a:folHlink>
      <a:srgbClr val="AB69A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0</TotalTime>
  <Words>438</Words>
  <Application>WPS 演示</Application>
  <PresentationFormat>宽屏</PresentationFormat>
  <Paragraphs>132</Paragraphs>
  <Slides>23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汉仪旗黑-85S</vt:lpstr>
      <vt:lpstr>黑体</vt:lpstr>
      <vt:lpstr>(使用中文字体)</vt:lpstr>
      <vt:lpstr>Segoe Print</vt:lpstr>
      <vt:lpstr>Segoe UI</vt:lpstr>
      <vt:lpstr>Arial Unicode MS</vt:lpstr>
      <vt:lpstr>Calibri</vt:lpstr>
      <vt:lpstr>Office 主题​​</vt:lpstr>
      <vt:lpstr>Python通讯录</vt:lpstr>
      <vt:lpstr>通讯录版本一</vt:lpstr>
      <vt:lpstr>PowerPoint 演示文稿</vt:lpstr>
      <vt:lpstr>通讯录版本一</vt:lpstr>
      <vt:lpstr>PowerPoint 演示文稿</vt:lpstr>
      <vt:lpstr>增加联系人</vt:lpstr>
      <vt:lpstr>删除联系人</vt:lpstr>
      <vt:lpstr>通讯录版本二</vt:lpstr>
      <vt:lpstr>PowerPoint 演示文稿</vt:lpstr>
      <vt:lpstr>增加联系人</vt:lpstr>
      <vt:lpstr>删除联系人</vt:lpstr>
      <vt:lpstr>通讯录版本三</vt:lpstr>
      <vt:lpstr>PowerPoint 演示文稿</vt:lpstr>
      <vt:lpstr>增加联系人</vt:lpstr>
      <vt:lpstr>修改联系人</vt:lpstr>
      <vt:lpstr>删除联系人</vt:lpstr>
      <vt:lpstr>查询联系人</vt:lpstr>
      <vt:lpstr>通讯录版本四</vt:lpstr>
      <vt:lpstr>添加联系人</vt:lpstr>
      <vt:lpstr>修改联系人</vt:lpstr>
      <vt:lpstr>删除联系人</vt:lpstr>
      <vt:lpstr>查询联系人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Self-Restraint .</cp:lastModifiedBy>
  <cp:revision>40</cp:revision>
  <dcterms:created xsi:type="dcterms:W3CDTF">2019-07-25T12:42:00Z</dcterms:created>
  <dcterms:modified xsi:type="dcterms:W3CDTF">2021-12-22T02:45:02Z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06DE25C7ACA7483BA27962B5D1566862</vt:lpwstr>
  </property>
</Properties>
</file>