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48DE-AED3-49A6-AFBC-42DC5088A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A567-D739-4B5D-A918-F4C6DF25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798"/>
            <a:ext cx="7734936" cy="5801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97249" y="1989130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SOURCE_7732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85223" y="164710"/>
            <a:ext cx="3517669" cy="698904"/>
          </a:xfrm>
        </p:spPr>
        <p:txBody>
          <a:bodyPr/>
          <a:lstStyle/>
          <a:p>
            <a:r>
              <a:rPr lang="en-US" b="1" dirty="0"/>
              <a:t>Feeder_7732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7205" y="350728"/>
            <a:ext cx="5265107" cy="625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871 unique buses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670 line connections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335 single-phase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two-phase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329 three-phase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three-phase line which is disabled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224 transformers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174 single-phase transformers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three-phase transformers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168 fuses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224 loads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174 two-phase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six-phase loads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three-phase capacitor banks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loops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4479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165" y="102080"/>
            <a:ext cx="3517669" cy="698904"/>
          </a:xfrm>
        </p:spPr>
        <p:txBody>
          <a:bodyPr/>
          <a:lstStyle/>
          <a:p>
            <a:r>
              <a:rPr lang="en-US" b="1" dirty="0"/>
              <a:t>Feeder_7773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306"/>
            <a:ext cx="7852081" cy="5889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141" y="1575770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SOURCE_7773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1426" y="646865"/>
            <a:ext cx="4720574" cy="707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607 unique buses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143 loads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138 two-phase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six-phase loads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480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274 single-phase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two-phase lines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 three-phase lines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88 fuses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143 transformers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138 single-phase transformers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three-phase transformers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three-phase cap banks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network is not a tree; there are loops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3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165" y="102080"/>
            <a:ext cx="3517669" cy="698904"/>
          </a:xfrm>
        </p:spPr>
        <p:txBody>
          <a:bodyPr/>
          <a:lstStyle/>
          <a:p>
            <a:r>
              <a:rPr lang="en-US" b="1" dirty="0"/>
              <a:t>Issues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881" y="1036149"/>
            <a:ext cx="45227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following nodes are located outside the Baltimore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source_7732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source_7732-1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31109103031_5517425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31109103032_5517430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5517698-1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tiepoint_31114303153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source_7773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source_7773-1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4932737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31114303147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31114303132</a:t>
            </a:r>
          </a:p>
          <a:p>
            <a:r>
              <a:rPr lang="en-US" sz="2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1764" y="2434753"/>
            <a:ext cx="57285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Loads appear as 6-phase and 2-phase loads</a:t>
            </a:r>
          </a:p>
          <a:p>
            <a:r>
              <a:rPr lang="en-US" sz="2200" dirty="0"/>
              <a:t>Feeder_7732 has a duplicated three-phase line</a:t>
            </a:r>
          </a:p>
          <a:p>
            <a:endParaRPr lang="en-US" sz="2200" dirty="0"/>
          </a:p>
          <a:p>
            <a:r>
              <a:rPr lang="en-US" sz="2200" dirty="0"/>
              <a:t>The loops that appear in the graph may be due to assuming that all switches are enabled </a:t>
            </a:r>
          </a:p>
        </p:txBody>
      </p:sp>
    </p:spTree>
    <p:extLst>
      <p:ext uri="{BB962C8B-B14F-4D97-AF65-F5344CB8AC3E}">
        <p14:creationId xmlns:p14="http://schemas.microsoft.com/office/powerpoint/2010/main" val="266691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Feeder_7732</vt:lpstr>
      <vt:lpstr>Feeder_7773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INAOLAJI, ADEDOYIN</dc:creator>
  <cp:lastModifiedBy>Lusha Wang</cp:lastModifiedBy>
  <cp:revision>13</cp:revision>
  <dcterms:created xsi:type="dcterms:W3CDTF">2022-10-31T15:54:51Z</dcterms:created>
  <dcterms:modified xsi:type="dcterms:W3CDTF">2022-10-31T23:11:05Z</dcterms:modified>
</cp:coreProperties>
</file>